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979"/>
    <a:srgbClr val="222A36"/>
    <a:srgbClr val="333F50"/>
    <a:srgbClr val="5CB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7AAE-6B52-4880-B921-8758ACA92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BF707-BDBE-4CE4-B7D4-9FE3462F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4F89-0C46-46F3-BF87-E0560FF1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33AD-A90F-4AB8-AB8D-D473FA4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DA16-1717-4E0E-9544-08F68ADE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7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EBD-0507-49CB-85C8-BB5EE073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461EB-0C84-4042-8A15-4A391BF67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7E7C-CBD1-4267-8497-5FDA2E7C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5092-7D5F-4295-BC1F-563C4029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A447-3224-473C-ACF0-59E76083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4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CD534-753C-4FD3-9DFC-E140F5C23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5A54-DDCC-4016-AE61-3260F878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3910-757F-4AEE-AFF2-5A6D0A02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6493-829B-4F98-9D0D-8E31948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184D-7FE9-4FBC-BC45-27984279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2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286C-BBCE-42C1-8A3B-34CE4A8F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76D9-2027-461D-8A03-56645DEE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BFBB-592C-4BB5-93D3-DEB0D132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CA0A-E91E-4483-84D9-92C38C0E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4E35-B26E-41FE-BB30-CEB1E70B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C6E7-DB8B-4327-83EC-719166A1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D8C2-8D8C-4E7D-B0A4-BB1046EB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6AF-2A91-43B2-8E01-1926EC4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5D7E-C5C0-43AB-8876-B0CD59EB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280F-F8F8-4EF8-9C83-2EAC80F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1255-EC6F-476D-8129-B01B1C8D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88B-177D-4A64-B35B-3DF99E84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AE16-C3EA-46D9-B0BE-83F4CECB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4EE1-A3A2-4643-A0BA-581A0A5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49E9-C16D-4AA8-A0D5-6452798E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FF29-D67E-4F01-AFF1-F67F39B4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6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3F2-DEE8-46B0-85BB-4B0053C8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F7C0-816E-4439-B358-BC0F3BCD9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283D-5B65-4060-9FBC-003ACAFB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D7150-6C41-4921-AFC2-2C2087001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8E4A6-B0C9-46E8-98D5-39029AEFB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1A33-744A-4CCB-9AF1-31B5C180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99CDA-888B-4BA6-A2D3-12E4001A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26F94-7D0B-421D-8ABB-77944DFF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BAAD-8385-4893-B9C9-DBB7F250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36745-64CF-4DA6-9831-F253D69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51F9E-5D05-4D69-A971-A295280E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7BA31-4FD7-45F9-85AA-6D4E7D02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4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9EBD7-F19C-46AC-AEC7-6D23FE2D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DB8A3-FEDC-434A-8943-B4DE30B7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3DA4-D040-472B-B1A4-6EA05A9A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934-9C0E-4381-AACB-4CD8573C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7A51-9058-4BCC-8FC3-31F209B0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F8183-E23D-4389-AE1D-29B028F8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2E20-26AA-46A5-92E7-3D46EA40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6ACFF-FDD5-4945-B7C5-9589AAE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6D9A-17C2-4CF8-A4EC-22233268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E368-4A27-4656-B4AE-C5191C86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7576C-B1F3-4EAA-8B4C-AF24CC09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8456-FF4F-4AB6-AABF-4FC063B7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32821-39F1-4C22-9FB9-C5EFCA3F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B3A5-0CBB-4FA2-8BB2-513295D5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D339-F594-460A-8C63-62F00B0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F4D61-8CFB-44E2-873C-C7AC0B7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E689-A11D-450F-85A6-64BDAA63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83D19-02D7-4C77-9D04-1C5F5A9F6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C564-FB7D-4696-BAAE-5E07025DE546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DAF1-686A-49AE-AEF8-C7AFF529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332C-C44C-4155-B9A8-1CF2C8156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5818-EF3A-4BCE-A930-A4057B6D5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5BBB5D-22DB-4875-8EAA-D969930A7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21"/>
          <a:stretch/>
        </p:blipFill>
        <p:spPr>
          <a:xfrm>
            <a:off x="1234007" y="3670531"/>
            <a:ext cx="5090601" cy="22330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027F03-33A1-4C31-A4B0-684EFDBC7CC4}"/>
              </a:ext>
            </a:extLst>
          </p:cNvPr>
          <p:cNvSpPr/>
          <p:nvPr/>
        </p:nvSpPr>
        <p:spPr>
          <a:xfrm>
            <a:off x="7403690" y="4562168"/>
            <a:ext cx="1386349" cy="1341453"/>
          </a:xfrm>
          <a:prstGeom prst="rect">
            <a:avLst/>
          </a:prstGeom>
          <a:solidFill>
            <a:srgbClr val="4F9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F9979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EAE121-D9A7-40D5-8CAE-2FC12E30E1BD}"/>
              </a:ext>
            </a:extLst>
          </p:cNvPr>
          <p:cNvSpPr/>
          <p:nvPr/>
        </p:nvSpPr>
        <p:spPr>
          <a:xfrm>
            <a:off x="7913616" y="504822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280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5915D0-B7FC-4B55-88E0-4A910C566FDE}"/>
              </a:ext>
            </a:extLst>
          </p:cNvPr>
          <p:cNvGrpSpPr/>
          <p:nvPr/>
        </p:nvGrpSpPr>
        <p:grpSpPr>
          <a:xfrm>
            <a:off x="6046825" y="668597"/>
            <a:ext cx="5564490" cy="2621223"/>
            <a:chOff x="6046825" y="668597"/>
            <a:chExt cx="5564490" cy="26212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F82A94-891F-47F1-B153-18427620CC27}"/>
                </a:ext>
              </a:extLst>
            </p:cNvPr>
            <p:cNvGrpSpPr/>
            <p:nvPr/>
          </p:nvGrpSpPr>
          <p:grpSpPr>
            <a:xfrm>
              <a:off x="6046825" y="1212232"/>
              <a:ext cx="5564490" cy="2077588"/>
              <a:chOff x="4336288" y="1609211"/>
              <a:chExt cx="5233476" cy="197382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88CBD9E-FA3C-4573-8911-31F9E147C889}"/>
                  </a:ext>
                </a:extLst>
              </p:cNvPr>
              <p:cNvGrpSpPr/>
              <p:nvPr/>
            </p:nvGrpSpPr>
            <p:grpSpPr>
              <a:xfrm>
                <a:off x="4597546" y="1609211"/>
                <a:ext cx="4972218" cy="1973823"/>
                <a:chOff x="5458137" y="1609211"/>
                <a:chExt cx="5178475" cy="1973823"/>
              </a:xfrm>
            </p:grpSpPr>
            <p:pic>
              <p:nvPicPr>
                <p:cNvPr id="5" name="Picture 4" descr="A picture containing light&#10;&#10;Description automatically generated">
                  <a:extLst>
                    <a:ext uri="{FF2B5EF4-FFF2-40B4-BE49-F238E27FC236}">
                      <a16:creationId xmlns:a16="http://schemas.microsoft.com/office/drawing/2014/main" id="{60271091-8531-4F80-93C0-D0A7A800D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8137" y="1609211"/>
                  <a:ext cx="1715547" cy="187301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B15C6A5-581E-4333-A33A-1CE85B7A5972}"/>
                    </a:ext>
                  </a:extLst>
                </p:cNvPr>
                <p:cNvSpPr txBox="1"/>
                <p:nvPr/>
              </p:nvSpPr>
              <p:spPr>
                <a:xfrm>
                  <a:off x="7276993" y="1609211"/>
                  <a:ext cx="3153001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800" b="1"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  <a:gradFill>
                        <a:gsLst>
                          <a:gs pos="85000">
                            <a:srgbClr val="333F50"/>
                          </a:gs>
                          <a:gs pos="5000">
                            <a:srgbClr val="4F9979"/>
                          </a:gs>
                          <a:gs pos="44000">
                            <a:srgbClr val="5CB38E"/>
                          </a:gs>
                        </a:gsLst>
                        <a:lin ang="5400000" scaled="1"/>
                      </a:gradFill>
                      <a:latin typeface="#9Slide06 Hellvina Hand Script" pitchFamily="2" charset="0"/>
                    </a:rPr>
                    <a:t>DiNO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58A51B-610A-487C-8E6C-6DFA9C467298}"/>
                    </a:ext>
                  </a:extLst>
                </p:cNvPr>
                <p:cNvSpPr txBox="1"/>
                <p:nvPr/>
              </p:nvSpPr>
              <p:spPr>
                <a:xfrm>
                  <a:off x="7276993" y="2475038"/>
                  <a:ext cx="33596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600" b="1">
                      <a:solidFill>
                        <a:schemeClr val="tx2">
                          <a:lumMod val="75000"/>
                        </a:schemeClr>
                      </a:solidFill>
                      <a:latin typeface="#9Slide03 IcielNovecento sans E" panose="00000900000000000000" pitchFamily="2" charset="0"/>
                    </a:rPr>
                    <a:t>COFFEE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7D159-BDB1-464E-AA54-E47594645D48}"/>
                  </a:ext>
                </a:extLst>
              </p:cNvPr>
              <p:cNvSpPr txBox="1"/>
              <p:nvPr/>
            </p:nvSpPr>
            <p:spPr>
              <a:xfrm>
                <a:off x="4336288" y="1791476"/>
                <a:ext cx="261258" cy="150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94F710-4253-4187-AE43-06FAD7766DFD}"/>
                </a:ext>
              </a:extLst>
            </p:cNvPr>
            <p:cNvSpPr txBox="1"/>
            <p:nvPr/>
          </p:nvSpPr>
          <p:spPr>
            <a:xfrm rot="5400000">
              <a:off x="9199252" y="-81315"/>
              <a:ext cx="87964" cy="158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4A66775-59E0-4620-AF51-8BCE9FFFA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1" t="2467" r="6754" b="14513"/>
          <a:stretch/>
        </p:blipFill>
        <p:spPr>
          <a:xfrm>
            <a:off x="688257" y="491613"/>
            <a:ext cx="5253099" cy="25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A3DE2-B518-4455-BD32-E5E6EBBFBA83}"/>
              </a:ext>
            </a:extLst>
          </p:cNvPr>
          <p:cNvGrpSpPr/>
          <p:nvPr/>
        </p:nvGrpSpPr>
        <p:grpSpPr>
          <a:xfrm>
            <a:off x="1039790" y="1641248"/>
            <a:ext cx="4822945" cy="1971483"/>
            <a:chOff x="4647627" y="1621325"/>
            <a:chExt cx="4822945" cy="18730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6DEE88-2AC6-49EA-8A9B-427495C10C3B}"/>
                </a:ext>
              </a:extLst>
            </p:cNvPr>
            <p:cNvGrpSpPr/>
            <p:nvPr/>
          </p:nvGrpSpPr>
          <p:grpSpPr>
            <a:xfrm>
              <a:off x="4647627" y="1621325"/>
              <a:ext cx="4822945" cy="1873017"/>
              <a:chOff x="5510295" y="1621325"/>
              <a:chExt cx="5023009" cy="1873017"/>
            </a:xfrm>
          </p:grpSpPr>
          <p:pic>
            <p:nvPicPr>
              <p:cNvPr id="5" name="Picture 4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6F230D0A-F9E8-404A-9693-C522B7F5B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0295" y="1621325"/>
                <a:ext cx="1715547" cy="18730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E86596-0135-452F-80FF-A697A4FE5E8D}"/>
                  </a:ext>
                </a:extLst>
              </p:cNvPr>
              <p:cNvSpPr txBox="1"/>
              <p:nvPr/>
            </p:nvSpPr>
            <p:spPr>
              <a:xfrm>
                <a:off x="7225842" y="1621325"/>
                <a:ext cx="315300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800" b="1"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  <a:gradFill>
                      <a:gsLst>
                        <a:gs pos="85000">
                          <a:srgbClr val="333F50"/>
                        </a:gs>
                        <a:gs pos="5000">
                          <a:srgbClr val="4F9979"/>
                        </a:gs>
                        <a:gs pos="44000">
                          <a:srgbClr val="5CB38E"/>
                        </a:gs>
                      </a:gsLst>
                      <a:lin ang="5400000" scaled="1"/>
                    </a:gradFill>
                    <a:latin typeface="#9Slide06 Hellvina Hand Script" pitchFamily="2" charset="0"/>
                  </a:rPr>
                  <a:t>DiNO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DA7A5-9DB4-4E4C-8BDC-C4B2D927D3BD}"/>
                  </a:ext>
                </a:extLst>
              </p:cNvPr>
              <p:cNvSpPr txBox="1"/>
              <p:nvPr/>
            </p:nvSpPr>
            <p:spPr>
              <a:xfrm>
                <a:off x="7173685" y="2441685"/>
                <a:ext cx="3359619" cy="1052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600" b="1">
                    <a:solidFill>
                      <a:schemeClr val="bg1">
                        <a:lumMod val="85000"/>
                      </a:schemeClr>
                    </a:solidFill>
                    <a:latin typeface="#9Slide03 IcielNovecento sans E" panose="00000900000000000000" pitchFamily="2" charset="0"/>
                  </a:rPr>
                  <a:t>COFFEE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511BE4-DFC9-4214-AF68-8648A62744ED}"/>
                </a:ext>
              </a:extLst>
            </p:cNvPr>
            <p:cNvSpPr txBox="1"/>
            <p:nvPr/>
          </p:nvSpPr>
          <p:spPr>
            <a:xfrm>
              <a:off x="4767943" y="1791478"/>
              <a:ext cx="261258" cy="150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63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#9Slide03 IcielNovecento sans E</vt:lpstr>
      <vt:lpstr>#9Slide06 Hellvina Hand Script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Văn</dc:creator>
  <cp:lastModifiedBy>Tiến Văn</cp:lastModifiedBy>
  <cp:revision>9</cp:revision>
  <dcterms:created xsi:type="dcterms:W3CDTF">2020-06-23T16:02:16Z</dcterms:created>
  <dcterms:modified xsi:type="dcterms:W3CDTF">2020-06-23T20:08:40Z</dcterms:modified>
</cp:coreProperties>
</file>