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2" r:id="rId3"/>
    <p:sldId id="257" r:id="rId4"/>
    <p:sldId id="258" r:id="rId5"/>
    <p:sldId id="259" r:id="rId6"/>
    <p:sldId id="271" r:id="rId7"/>
    <p:sldId id="264" r:id="rId8"/>
    <p:sldId id="265" r:id="rId9"/>
    <p:sldId id="260" r:id="rId10"/>
    <p:sldId id="266" r:id="rId11"/>
    <p:sldId id="267" r:id="rId12"/>
    <p:sldId id="261" r:id="rId13"/>
    <p:sldId id="268" r:id="rId14"/>
    <p:sldId id="269" r:id="rId15"/>
    <p:sldId id="275" r:id="rId16"/>
    <p:sldId id="262" r:id="rId17"/>
    <p:sldId id="263" r:id="rId18"/>
    <p:sldId id="270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0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76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3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87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C933-7FBD-4656-B5CD-35D0FE2842F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D737B3-3E39-4142-889C-B9738497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0401" y="812409"/>
            <a:ext cx="8915399" cy="226278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NHÓM</a:t>
            </a:r>
            <a:r>
              <a:rPr lang="en-US" b="1" dirty="0" smtClean="0">
                <a:solidFill>
                  <a:srgbClr val="FF0000"/>
                </a:solidFill>
              </a:rPr>
              <a:t> 6 : </a:t>
            </a:r>
            <a:r>
              <a:rPr lang="en-US" b="1" dirty="0" err="1" smtClean="0">
                <a:solidFill>
                  <a:srgbClr val="FF0000"/>
                </a:solidFill>
              </a:rPr>
              <a:t>Quản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thuốc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075191"/>
            <a:ext cx="8915399" cy="2828472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Thành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Viên</a:t>
            </a:r>
            <a:r>
              <a:rPr lang="en-US" sz="3200" b="1" dirty="0" smtClean="0"/>
              <a:t> :</a:t>
            </a:r>
          </a:p>
          <a:p>
            <a:r>
              <a:rPr lang="en-US" sz="3200" dirty="0" err="1" smtClean="0"/>
              <a:t>Nguyễn</a:t>
            </a:r>
            <a:r>
              <a:rPr lang="en-US" sz="3200" dirty="0" smtClean="0"/>
              <a:t> </a:t>
            </a:r>
            <a:r>
              <a:rPr lang="en-US" sz="3200" dirty="0" err="1" smtClean="0"/>
              <a:t>Phúc</a:t>
            </a:r>
            <a:r>
              <a:rPr lang="en-US" sz="3200" dirty="0" smtClean="0"/>
              <a:t> </a:t>
            </a:r>
            <a:r>
              <a:rPr lang="en-US" sz="3200" dirty="0" err="1" smtClean="0"/>
              <a:t>Bích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Nguyễn</a:t>
            </a:r>
            <a:r>
              <a:rPr lang="en-US" sz="3200" dirty="0" smtClean="0"/>
              <a:t> </a:t>
            </a:r>
            <a:r>
              <a:rPr lang="en-US" sz="3200" dirty="0" err="1" smtClean="0"/>
              <a:t>Hữu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67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72" y="1746372"/>
            <a:ext cx="5046052" cy="39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50" y="2505515"/>
            <a:ext cx="6538122" cy="31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88012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Form </a:t>
            </a:r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Hóa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Đơn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38" y="828457"/>
            <a:ext cx="4356735" cy="57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9" y="1650095"/>
            <a:ext cx="6406076" cy="45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90" y="2381250"/>
            <a:ext cx="6634685" cy="375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Chi </a:t>
            </a:r>
            <a:r>
              <a:rPr lang="en-US" dirty="0" err="1">
                <a:solidFill>
                  <a:srgbClr val="FF0000"/>
                </a:solidFill>
              </a:rPr>
              <a:t>tiết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hóa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493" y="2283686"/>
            <a:ext cx="5074924" cy="42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44282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Form </a:t>
            </a:r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Lẻ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551" y="884727"/>
            <a:ext cx="3860346" cy="57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30" y="1659769"/>
            <a:ext cx="5467863" cy="47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588" y="2048045"/>
            <a:ext cx="5608122" cy="28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Những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đã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làm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được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 smtClean="0"/>
              <a:t>thuốc</a:t>
            </a:r>
            <a:endParaRPr lang="en-US" sz="2400" dirty="0"/>
          </a:p>
          <a:p>
            <a:pPr lvl="0"/>
            <a:r>
              <a:rPr lang="en-US" sz="2400" dirty="0" err="1"/>
              <a:t>Thêm</a:t>
            </a:r>
            <a:r>
              <a:rPr lang="en-US" sz="2400" dirty="0"/>
              <a:t> , </a:t>
            </a:r>
            <a:r>
              <a:rPr lang="en-US" sz="2400" dirty="0" err="1"/>
              <a:t>xóa</a:t>
            </a:r>
            <a:r>
              <a:rPr lang="en-US" sz="2400" dirty="0"/>
              <a:t> , </a:t>
            </a:r>
            <a:r>
              <a:rPr lang="en-US" sz="2400" dirty="0" err="1"/>
              <a:t>sửa</a:t>
            </a:r>
            <a:r>
              <a:rPr lang="en-US" sz="2400" dirty="0"/>
              <a:t> ,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form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 smtClean="0"/>
              <a:t>mềm</a:t>
            </a:r>
            <a:endParaRPr lang="en-US" sz="2400" dirty="0" smtClean="0"/>
          </a:p>
          <a:p>
            <a:pPr lvl="0"/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endParaRPr lang="en-US" sz="2400" dirty="0"/>
          </a:p>
          <a:p>
            <a:pPr lvl="0"/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smtClean="0"/>
              <a:t>database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0000"/>
                </a:solidFill>
              </a:rPr>
              <a:t>Các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</a:rPr>
              <a:t>chức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</a:rPr>
              <a:t>năng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</a:rPr>
              <a:t>chính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- </a:t>
            </a:r>
            <a:r>
              <a:rPr lang="en-US" sz="3200" dirty="0" err="1" smtClean="0"/>
              <a:t>Màn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chính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- 4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lí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nhà</a:t>
            </a:r>
            <a:r>
              <a:rPr lang="en-US" sz="3200" dirty="0" smtClean="0"/>
              <a:t> </a:t>
            </a:r>
            <a:r>
              <a:rPr lang="en-US" sz="3200" dirty="0" err="1" smtClean="0"/>
              <a:t>thuốc</a:t>
            </a:r>
            <a:endParaRPr lang="en-US" sz="3200" dirty="0" smtClean="0"/>
          </a:p>
          <a:p>
            <a:r>
              <a:rPr lang="en-US" sz="3200" dirty="0" smtClean="0"/>
              <a:t> +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lí</a:t>
            </a:r>
            <a:r>
              <a:rPr lang="en-US" sz="3200" dirty="0" smtClean="0"/>
              <a:t> </a:t>
            </a:r>
            <a:r>
              <a:rPr lang="en-US" sz="3200" dirty="0" err="1" smtClean="0"/>
              <a:t>loại</a:t>
            </a:r>
            <a:r>
              <a:rPr lang="en-US" sz="3200" dirty="0" smtClean="0"/>
              <a:t> </a:t>
            </a:r>
            <a:r>
              <a:rPr lang="en-US" sz="3200" dirty="0" err="1" smtClean="0"/>
              <a:t>thuốc</a:t>
            </a:r>
            <a:endParaRPr lang="en-US" sz="3200" dirty="0" smtClean="0"/>
          </a:p>
          <a:p>
            <a:r>
              <a:rPr lang="en-US" sz="3200" dirty="0" smtClean="0"/>
              <a:t> +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lí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đơn</a:t>
            </a:r>
            <a:endParaRPr lang="en-US" sz="3200" dirty="0" smtClean="0"/>
          </a:p>
          <a:p>
            <a:r>
              <a:rPr lang="en-US" sz="3200" dirty="0" smtClean="0"/>
              <a:t> +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lí</a:t>
            </a:r>
            <a:r>
              <a:rPr lang="en-US" sz="3200" dirty="0" smtClean="0"/>
              <a:t> chi </a:t>
            </a:r>
            <a:r>
              <a:rPr lang="en-US" sz="3200" dirty="0" err="1" smtClean="0"/>
              <a:t>tiết</a:t>
            </a:r>
            <a:r>
              <a:rPr lang="en-US" sz="3200" dirty="0" smtClean="0"/>
              <a:t> </a:t>
            </a:r>
            <a:r>
              <a:rPr lang="en-US" sz="3200" dirty="0" err="1" smtClean="0"/>
              <a:t>bán</a:t>
            </a:r>
            <a:r>
              <a:rPr lang="en-US" sz="3200" dirty="0" smtClean="0"/>
              <a:t> </a:t>
            </a:r>
            <a:r>
              <a:rPr lang="en-US" sz="3200" dirty="0" err="1" smtClean="0"/>
              <a:t>lẻ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22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Những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làm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Chưa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kê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diện</a:t>
            </a:r>
            <a:r>
              <a:rPr lang="en-US" sz="3200" dirty="0" smtClean="0"/>
              <a:t> </a:t>
            </a:r>
            <a:r>
              <a:rPr lang="en-US" sz="3200" dirty="0" err="1" smtClean="0"/>
              <a:t>chưa</a:t>
            </a:r>
            <a:r>
              <a:rPr lang="en-US" sz="3200" dirty="0" smtClean="0"/>
              <a:t> </a:t>
            </a:r>
            <a:r>
              <a:rPr lang="en-US" sz="3200" dirty="0" err="1" smtClean="0"/>
              <a:t>đẹp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608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Màn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hình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khởi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động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phần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mềm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3428048" cy="53053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52230" y="2068677"/>
            <a:ext cx="34563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drawable</a:t>
            </a:r>
            <a:endParaRPr lang="en-US" sz="3600" dirty="0" smtClean="0"/>
          </a:p>
          <a:p>
            <a:pPr marL="285750" indent="-285750">
              <a:buFontTx/>
              <a:buChar char="-"/>
            </a:pPr>
            <a:r>
              <a:rPr lang="en-US" sz="3600" dirty="0" smtClean="0"/>
              <a:t>Animation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1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Màn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hình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chủ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36" y="1264555"/>
            <a:ext cx="3965501" cy="526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48768" y="1264555"/>
            <a:ext cx="510107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err="1" smtClean="0">
                <a:solidFill>
                  <a:srgbClr val="FF0000"/>
                </a:solidFill>
              </a:rPr>
              <a:t>Có</a:t>
            </a:r>
            <a:r>
              <a:rPr lang="en-US" sz="3200" dirty="0" smtClean="0">
                <a:solidFill>
                  <a:srgbClr val="FF0000"/>
                </a:solidFill>
              </a:rPr>
              <a:t> 4 </a:t>
            </a:r>
            <a:r>
              <a:rPr lang="en-US" sz="3200" dirty="0" err="1" smtClean="0">
                <a:solidFill>
                  <a:srgbClr val="FF0000"/>
                </a:solidFill>
              </a:rPr>
              <a:t>buton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 err="1" smtClean="0"/>
              <a:t>Khi</a:t>
            </a:r>
            <a:r>
              <a:rPr lang="en-US" sz="3200" dirty="0" smtClean="0"/>
              <a:t> click </a:t>
            </a:r>
            <a:r>
              <a:rPr lang="en-US" sz="3200" dirty="0" err="1" smtClean="0"/>
              <a:t>chuyển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37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9150"/>
            <a:ext cx="8911687" cy="125788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Form </a:t>
            </a:r>
            <a:r>
              <a:rPr lang="en-US" b="1" dirty="0" err="1" smtClean="0">
                <a:solidFill>
                  <a:srgbClr val="FF0000"/>
                </a:solidFill>
              </a:rPr>
              <a:t>quản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thuốc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900112"/>
            <a:ext cx="4190456" cy="57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Chi </a:t>
            </a:r>
            <a:r>
              <a:rPr lang="en-US" dirty="0" err="1" smtClean="0">
                <a:solidFill>
                  <a:srgbClr val="FF0000"/>
                </a:solidFill>
              </a:rPr>
              <a:t>tiết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từng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thuốc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103" y="1652244"/>
            <a:ext cx="5132660" cy="37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7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endParaRPr lang="en-US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107" y="1580344"/>
            <a:ext cx="4440628" cy="509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endParaRPr lang="en-US" dirty="0"/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53" y="1692885"/>
            <a:ext cx="6354127" cy="453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1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789" y="20208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 </a:t>
            </a:r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Loại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thuốc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30" y="994818"/>
            <a:ext cx="3779902" cy="5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222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NHÓM 6 : Quản Lý Nhà thuốc</vt:lpstr>
      <vt:lpstr>Các chức năng chính </vt:lpstr>
      <vt:lpstr>Màn hình khi khởi động phần mềm</vt:lpstr>
      <vt:lpstr>Màn hình trang chủ</vt:lpstr>
      <vt:lpstr>Form quản lí nhà thuốc</vt:lpstr>
      <vt:lpstr>Chi tiết từng nhà thuốc</vt:lpstr>
      <vt:lpstr>Hiển thị danh sách nhà thuốc</vt:lpstr>
      <vt:lpstr>Chức năng tìm kiếm nhà thuốc</vt:lpstr>
      <vt:lpstr>Form quản lí Loại thuốc</vt:lpstr>
      <vt:lpstr>Hiển thị danh sách loại thuốc</vt:lpstr>
      <vt:lpstr>Chức năng tìm kiếm loại thuốc</vt:lpstr>
      <vt:lpstr>   Form quản lí Hóa Đơn</vt:lpstr>
      <vt:lpstr>Hiển thị danh sách hóa đơn</vt:lpstr>
      <vt:lpstr>Chức năng tìm kiếm hóa đơn</vt:lpstr>
      <vt:lpstr>Chi tiết từng hóa đơn</vt:lpstr>
      <vt:lpstr>     Form quản lí Bán Lẻ</vt:lpstr>
      <vt:lpstr>Hiển thị danh sách chi tiết bán lẻ</vt:lpstr>
      <vt:lpstr>Hiển thị danh sách chi tiết bán lẻ</vt:lpstr>
      <vt:lpstr>Những điều đã làm được</vt:lpstr>
      <vt:lpstr>Những điều đã làm được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6 : Quản Lý Nhà thuốc</dc:title>
  <dc:creator>PHUC BICH</dc:creator>
  <cp:lastModifiedBy>PHUC BICH</cp:lastModifiedBy>
  <cp:revision>9</cp:revision>
  <dcterms:created xsi:type="dcterms:W3CDTF">2020-08-04T13:49:01Z</dcterms:created>
  <dcterms:modified xsi:type="dcterms:W3CDTF">2020-08-06T01:22:52Z</dcterms:modified>
</cp:coreProperties>
</file>