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759E9E-E3AD-AAB8-8C31-D203A9A8B29B}" v="125" dt="2024-10-27T17:16:28.5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94660"/>
  </p:normalViewPr>
  <p:slideViewPr>
    <p:cSldViewPr snapToGrid="0">
      <p:cViewPr>
        <p:scale>
          <a:sx n="76" d="100"/>
          <a:sy n="76" d="100"/>
        </p:scale>
        <p:origin x="5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CE85E-79D4-FF82-CFE5-476E3B2DF7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159FE9-2BE2-17CD-5D85-325D07FBFB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D06F05-5D7B-A2EF-25A1-A4F410B2212B}"/>
              </a:ext>
            </a:extLst>
          </p:cNvPr>
          <p:cNvSpPr>
            <a:spLocks noGrp="1"/>
          </p:cNvSpPr>
          <p:nvPr>
            <p:ph type="dt" sz="half" idx="10"/>
          </p:nvPr>
        </p:nvSpPr>
        <p:spPr/>
        <p:txBody>
          <a:bodyPr/>
          <a:lstStyle/>
          <a:p>
            <a:fld id="{36994B94-DB49-4843-9A93-D49F722E64E4}" type="datetimeFigureOut">
              <a:rPr lang="en-US" smtClean="0"/>
              <a:t>10/27/2024</a:t>
            </a:fld>
            <a:endParaRPr lang="en-US"/>
          </a:p>
        </p:txBody>
      </p:sp>
      <p:sp>
        <p:nvSpPr>
          <p:cNvPr id="5" name="Footer Placeholder 4">
            <a:extLst>
              <a:ext uri="{FF2B5EF4-FFF2-40B4-BE49-F238E27FC236}">
                <a16:creationId xmlns:a16="http://schemas.microsoft.com/office/drawing/2014/main" id="{F2759EA2-7320-CF88-BDAA-C6E5B1D5B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853129-0C1F-A092-8CC2-2C27C5422453}"/>
              </a:ext>
            </a:extLst>
          </p:cNvPr>
          <p:cNvSpPr>
            <a:spLocks noGrp="1"/>
          </p:cNvSpPr>
          <p:nvPr>
            <p:ph type="sldNum" sz="quarter" idx="12"/>
          </p:nvPr>
        </p:nvSpPr>
        <p:spPr/>
        <p:txBody>
          <a:bodyPr/>
          <a:lstStyle/>
          <a:p>
            <a:fld id="{34A25550-EC93-4DF6-9744-EA0DF69A6EDD}" type="slidenum">
              <a:rPr lang="en-US" smtClean="0"/>
              <a:t>‹#›</a:t>
            </a:fld>
            <a:endParaRPr lang="en-US"/>
          </a:p>
        </p:txBody>
      </p:sp>
    </p:spTree>
    <p:extLst>
      <p:ext uri="{BB962C8B-B14F-4D97-AF65-F5344CB8AC3E}">
        <p14:creationId xmlns:p14="http://schemas.microsoft.com/office/powerpoint/2010/main" val="1263615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359FD-304A-D6F8-202B-5EADA3CC00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7BC334-C352-610D-3098-7FB43C634F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4760E0-8561-03C4-CBEC-5C763030FF30}"/>
              </a:ext>
            </a:extLst>
          </p:cNvPr>
          <p:cNvSpPr>
            <a:spLocks noGrp="1"/>
          </p:cNvSpPr>
          <p:nvPr>
            <p:ph type="dt" sz="half" idx="10"/>
          </p:nvPr>
        </p:nvSpPr>
        <p:spPr/>
        <p:txBody>
          <a:bodyPr/>
          <a:lstStyle/>
          <a:p>
            <a:fld id="{36994B94-DB49-4843-9A93-D49F722E64E4}" type="datetimeFigureOut">
              <a:rPr lang="en-US" smtClean="0"/>
              <a:t>10/27/2024</a:t>
            </a:fld>
            <a:endParaRPr lang="en-US"/>
          </a:p>
        </p:txBody>
      </p:sp>
      <p:sp>
        <p:nvSpPr>
          <p:cNvPr id="5" name="Footer Placeholder 4">
            <a:extLst>
              <a:ext uri="{FF2B5EF4-FFF2-40B4-BE49-F238E27FC236}">
                <a16:creationId xmlns:a16="http://schemas.microsoft.com/office/drawing/2014/main" id="{4075C245-5504-411D-3FD3-1A334AD42D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1F3079-A7B3-B8F3-EFE8-45BC61794AE2}"/>
              </a:ext>
            </a:extLst>
          </p:cNvPr>
          <p:cNvSpPr>
            <a:spLocks noGrp="1"/>
          </p:cNvSpPr>
          <p:nvPr>
            <p:ph type="sldNum" sz="quarter" idx="12"/>
          </p:nvPr>
        </p:nvSpPr>
        <p:spPr/>
        <p:txBody>
          <a:bodyPr/>
          <a:lstStyle/>
          <a:p>
            <a:fld id="{34A25550-EC93-4DF6-9744-EA0DF69A6EDD}" type="slidenum">
              <a:rPr lang="en-US" smtClean="0"/>
              <a:t>‹#›</a:t>
            </a:fld>
            <a:endParaRPr lang="en-US"/>
          </a:p>
        </p:txBody>
      </p:sp>
    </p:spTree>
    <p:extLst>
      <p:ext uri="{BB962C8B-B14F-4D97-AF65-F5344CB8AC3E}">
        <p14:creationId xmlns:p14="http://schemas.microsoft.com/office/powerpoint/2010/main" val="3426529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810FE9-0D5F-C144-0BFA-01185DD411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94139C-F40C-05D7-1962-F1EA1640B5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CB330D-7083-8389-DE58-64FDFAED806A}"/>
              </a:ext>
            </a:extLst>
          </p:cNvPr>
          <p:cNvSpPr>
            <a:spLocks noGrp="1"/>
          </p:cNvSpPr>
          <p:nvPr>
            <p:ph type="dt" sz="half" idx="10"/>
          </p:nvPr>
        </p:nvSpPr>
        <p:spPr/>
        <p:txBody>
          <a:bodyPr/>
          <a:lstStyle/>
          <a:p>
            <a:fld id="{36994B94-DB49-4843-9A93-D49F722E64E4}" type="datetimeFigureOut">
              <a:rPr lang="en-US" smtClean="0"/>
              <a:t>10/27/2024</a:t>
            </a:fld>
            <a:endParaRPr lang="en-US"/>
          </a:p>
        </p:txBody>
      </p:sp>
      <p:sp>
        <p:nvSpPr>
          <p:cNvPr id="5" name="Footer Placeholder 4">
            <a:extLst>
              <a:ext uri="{FF2B5EF4-FFF2-40B4-BE49-F238E27FC236}">
                <a16:creationId xmlns:a16="http://schemas.microsoft.com/office/drawing/2014/main" id="{79F3515D-201A-5201-DDCB-E81D8935C0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1EDD1-F3A4-6FE1-1D8C-7699D230DBAB}"/>
              </a:ext>
            </a:extLst>
          </p:cNvPr>
          <p:cNvSpPr>
            <a:spLocks noGrp="1"/>
          </p:cNvSpPr>
          <p:nvPr>
            <p:ph type="sldNum" sz="quarter" idx="12"/>
          </p:nvPr>
        </p:nvSpPr>
        <p:spPr/>
        <p:txBody>
          <a:bodyPr/>
          <a:lstStyle/>
          <a:p>
            <a:fld id="{34A25550-EC93-4DF6-9744-EA0DF69A6EDD}" type="slidenum">
              <a:rPr lang="en-US" smtClean="0"/>
              <a:t>‹#›</a:t>
            </a:fld>
            <a:endParaRPr lang="en-US"/>
          </a:p>
        </p:txBody>
      </p:sp>
    </p:spTree>
    <p:extLst>
      <p:ext uri="{BB962C8B-B14F-4D97-AF65-F5344CB8AC3E}">
        <p14:creationId xmlns:p14="http://schemas.microsoft.com/office/powerpoint/2010/main" val="1804030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808C3-281E-E2A0-7EE8-17A1DE0F24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2400D6-CC33-BB3C-85EA-4E3F775B89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A262E-A436-1714-A9C1-A3A7B2AA97C5}"/>
              </a:ext>
            </a:extLst>
          </p:cNvPr>
          <p:cNvSpPr>
            <a:spLocks noGrp="1"/>
          </p:cNvSpPr>
          <p:nvPr>
            <p:ph type="dt" sz="half" idx="10"/>
          </p:nvPr>
        </p:nvSpPr>
        <p:spPr/>
        <p:txBody>
          <a:bodyPr/>
          <a:lstStyle/>
          <a:p>
            <a:fld id="{36994B94-DB49-4843-9A93-D49F722E64E4}" type="datetimeFigureOut">
              <a:rPr lang="en-US" smtClean="0"/>
              <a:t>10/27/2024</a:t>
            </a:fld>
            <a:endParaRPr lang="en-US"/>
          </a:p>
        </p:txBody>
      </p:sp>
      <p:sp>
        <p:nvSpPr>
          <p:cNvPr id="5" name="Footer Placeholder 4">
            <a:extLst>
              <a:ext uri="{FF2B5EF4-FFF2-40B4-BE49-F238E27FC236}">
                <a16:creationId xmlns:a16="http://schemas.microsoft.com/office/drawing/2014/main" id="{C8C19E3C-5AAD-5264-1A82-5C164A1CB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A6BC56-D02E-5637-8778-5FF49AF11D09}"/>
              </a:ext>
            </a:extLst>
          </p:cNvPr>
          <p:cNvSpPr>
            <a:spLocks noGrp="1"/>
          </p:cNvSpPr>
          <p:nvPr>
            <p:ph type="sldNum" sz="quarter" idx="12"/>
          </p:nvPr>
        </p:nvSpPr>
        <p:spPr/>
        <p:txBody>
          <a:bodyPr/>
          <a:lstStyle/>
          <a:p>
            <a:fld id="{34A25550-EC93-4DF6-9744-EA0DF69A6EDD}" type="slidenum">
              <a:rPr lang="en-US" smtClean="0"/>
              <a:t>‹#›</a:t>
            </a:fld>
            <a:endParaRPr lang="en-US"/>
          </a:p>
        </p:txBody>
      </p:sp>
    </p:spTree>
    <p:extLst>
      <p:ext uri="{BB962C8B-B14F-4D97-AF65-F5344CB8AC3E}">
        <p14:creationId xmlns:p14="http://schemas.microsoft.com/office/powerpoint/2010/main" val="111462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09E20-AC5C-EDBC-233D-56F5346A7E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6755E1-2BFE-6162-C01A-03960CF7EB7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B4F3F3-BBDB-AFAE-D828-FB52B39ED525}"/>
              </a:ext>
            </a:extLst>
          </p:cNvPr>
          <p:cNvSpPr>
            <a:spLocks noGrp="1"/>
          </p:cNvSpPr>
          <p:nvPr>
            <p:ph type="dt" sz="half" idx="10"/>
          </p:nvPr>
        </p:nvSpPr>
        <p:spPr/>
        <p:txBody>
          <a:bodyPr/>
          <a:lstStyle/>
          <a:p>
            <a:fld id="{36994B94-DB49-4843-9A93-D49F722E64E4}" type="datetimeFigureOut">
              <a:rPr lang="en-US" smtClean="0"/>
              <a:t>10/27/2024</a:t>
            </a:fld>
            <a:endParaRPr lang="en-US"/>
          </a:p>
        </p:txBody>
      </p:sp>
      <p:sp>
        <p:nvSpPr>
          <p:cNvPr id="5" name="Footer Placeholder 4">
            <a:extLst>
              <a:ext uri="{FF2B5EF4-FFF2-40B4-BE49-F238E27FC236}">
                <a16:creationId xmlns:a16="http://schemas.microsoft.com/office/drawing/2014/main" id="{19B481CA-A820-3345-F838-1824FDF841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D0BC4-7CF9-499C-F7C0-ACD586B1E7EA}"/>
              </a:ext>
            </a:extLst>
          </p:cNvPr>
          <p:cNvSpPr>
            <a:spLocks noGrp="1"/>
          </p:cNvSpPr>
          <p:nvPr>
            <p:ph type="sldNum" sz="quarter" idx="12"/>
          </p:nvPr>
        </p:nvSpPr>
        <p:spPr/>
        <p:txBody>
          <a:bodyPr/>
          <a:lstStyle/>
          <a:p>
            <a:fld id="{34A25550-EC93-4DF6-9744-EA0DF69A6EDD}" type="slidenum">
              <a:rPr lang="en-US" smtClean="0"/>
              <a:t>‹#›</a:t>
            </a:fld>
            <a:endParaRPr lang="en-US"/>
          </a:p>
        </p:txBody>
      </p:sp>
    </p:spTree>
    <p:extLst>
      <p:ext uri="{BB962C8B-B14F-4D97-AF65-F5344CB8AC3E}">
        <p14:creationId xmlns:p14="http://schemas.microsoft.com/office/powerpoint/2010/main" val="2476517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CF98B-297E-1B6E-C5AC-E00BAF8356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43B567-1388-FC65-41F3-11836CBCA0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EDDE80-E533-5573-7D89-D3EACDA7C5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F02DEA-FF8B-EFBB-08DF-01A47A8BD885}"/>
              </a:ext>
            </a:extLst>
          </p:cNvPr>
          <p:cNvSpPr>
            <a:spLocks noGrp="1"/>
          </p:cNvSpPr>
          <p:nvPr>
            <p:ph type="dt" sz="half" idx="10"/>
          </p:nvPr>
        </p:nvSpPr>
        <p:spPr/>
        <p:txBody>
          <a:bodyPr/>
          <a:lstStyle/>
          <a:p>
            <a:fld id="{36994B94-DB49-4843-9A93-D49F722E64E4}" type="datetimeFigureOut">
              <a:rPr lang="en-US" smtClean="0"/>
              <a:t>10/27/2024</a:t>
            </a:fld>
            <a:endParaRPr lang="en-US"/>
          </a:p>
        </p:txBody>
      </p:sp>
      <p:sp>
        <p:nvSpPr>
          <p:cNvPr id="6" name="Footer Placeholder 5">
            <a:extLst>
              <a:ext uri="{FF2B5EF4-FFF2-40B4-BE49-F238E27FC236}">
                <a16:creationId xmlns:a16="http://schemas.microsoft.com/office/drawing/2014/main" id="{C371419A-C09F-4871-126E-1EE9CFFD2B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45B9D-1844-5B7A-203B-D780999695B3}"/>
              </a:ext>
            </a:extLst>
          </p:cNvPr>
          <p:cNvSpPr>
            <a:spLocks noGrp="1"/>
          </p:cNvSpPr>
          <p:nvPr>
            <p:ph type="sldNum" sz="quarter" idx="12"/>
          </p:nvPr>
        </p:nvSpPr>
        <p:spPr/>
        <p:txBody>
          <a:bodyPr/>
          <a:lstStyle/>
          <a:p>
            <a:fld id="{34A25550-EC93-4DF6-9744-EA0DF69A6EDD}" type="slidenum">
              <a:rPr lang="en-US" smtClean="0"/>
              <a:t>‹#›</a:t>
            </a:fld>
            <a:endParaRPr lang="en-US"/>
          </a:p>
        </p:txBody>
      </p:sp>
    </p:spTree>
    <p:extLst>
      <p:ext uri="{BB962C8B-B14F-4D97-AF65-F5344CB8AC3E}">
        <p14:creationId xmlns:p14="http://schemas.microsoft.com/office/powerpoint/2010/main" val="4274821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A2813-31A8-E741-6B42-100E467F89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8B18D3-5F7C-4C53-AC88-F7A8DAC5A7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1DD191-D077-1E0B-D68F-ECF29BE324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9A8CAC-9646-C525-DEDC-27F979C6C7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D70DAD-29E7-2582-25A3-0CFF7917A8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AE0E5C-3B54-F26D-9E9C-67691B6D28D3}"/>
              </a:ext>
            </a:extLst>
          </p:cNvPr>
          <p:cNvSpPr>
            <a:spLocks noGrp="1"/>
          </p:cNvSpPr>
          <p:nvPr>
            <p:ph type="dt" sz="half" idx="10"/>
          </p:nvPr>
        </p:nvSpPr>
        <p:spPr/>
        <p:txBody>
          <a:bodyPr/>
          <a:lstStyle/>
          <a:p>
            <a:fld id="{36994B94-DB49-4843-9A93-D49F722E64E4}" type="datetimeFigureOut">
              <a:rPr lang="en-US" smtClean="0"/>
              <a:t>10/27/2024</a:t>
            </a:fld>
            <a:endParaRPr lang="en-US"/>
          </a:p>
        </p:txBody>
      </p:sp>
      <p:sp>
        <p:nvSpPr>
          <p:cNvPr id="8" name="Footer Placeholder 7">
            <a:extLst>
              <a:ext uri="{FF2B5EF4-FFF2-40B4-BE49-F238E27FC236}">
                <a16:creationId xmlns:a16="http://schemas.microsoft.com/office/drawing/2014/main" id="{E59D7131-31AC-7401-C086-39D4F22E5B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598F2C-B6C9-D81E-20CE-C72D3C269207}"/>
              </a:ext>
            </a:extLst>
          </p:cNvPr>
          <p:cNvSpPr>
            <a:spLocks noGrp="1"/>
          </p:cNvSpPr>
          <p:nvPr>
            <p:ph type="sldNum" sz="quarter" idx="12"/>
          </p:nvPr>
        </p:nvSpPr>
        <p:spPr/>
        <p:txBody>
          <a:bodyPr/>
          <a:lstStyle/>
          <a:p>
            <a:fld id="{34A25550-EC93-4DF6-9744-EA0DF69A6EDD}" type="slidenum">
              <a:rPr lang="en-US" smtClean="0"/>
              <a:t>‹#›</a:t>
            </a:fld>
            <a:endParaRPr lang="en-US"/>
          </a:p>
        </p:txBody>
      </p:sp>
    </p:spTree>
    <p:extLst>
      <p:ext uri="{BB962C8B-B14F-4D97-AF65-F5344CB8AC3E}">
        <p14:creationId xmlns:p14="http://schemas.microsoft.com/office/powerpoint/2010/main" val="740722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66D3A-3D08-B406-4E95-41955731FE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76352F-238A-D089-0E38-440F4432DD94}"/>
              </a:ext>
            </a:extLst>
          </p:cNvPr>
          <p:cNvSpPr>
            <a:spLocks noGrp="1"/>
          </p:cNvSpPr>
          <p:nvPr>
            <p:ph type="dt" sz="half" idx="10"/>
          </p:nvPr>
        </p:nvSpPr>
        <p:spPr/>
        <p:txBody>
          <a:bodyPr/>
          <a:lstStyle/>
          <a:p>
            <a:fld id="{36994B94-DB49-4843-9A93-D49F722E64E4}" type="datetimeFigureOut">
              <a:rPr lang="en-US" smtClean="0"/>
              <a:t>10/27/2024</a:t>
            </a:fld>
            <a:endParaRPr lang="en-US"/>
          </a:p>
        </p:txBody>
      </p:sp>
      <p:sp>
        <p:nvSpPr>
          <p:cNvPr id="4" name="Footer Placeholder 3">
            <a:extLst>
              <a:ext uri="{FF2B5EF4-FFF2-40B4-BE49-F238E27FC236}">
                <a16:creationId xmlns:a16="http://schemas.microsoft.com/office/drawing/2014/main" id="{EB9ADD27-B17C-F150-E972-3B6BA9083C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844EEA-12FF-89C3-60C7-0344054D435B}"/>
              </a:ext>
            </a:extLst>
          </p:cNvPr>
          <p:cNvSpPr>
            <a:spLocks noGrp="1"/>
          </p:cNvSpPr>
          <p:nvPr>
            <p:ph type="sldNum" sz="quarter" idx="12"/>
          </p:nvPr>
        </p:nvSpPr>
        <p:spPr/>
        <p:txBody>
          <a:bodyPr/>
          <a:lstStyle/>
          <a:p>
            <a:fld id="{34A25550-EC93-4DF6-9744-EA0DF69A6EDD}" type="slidenum">
              <a:rPr lang="en-US" smtClean="0"/>
              <a:t>‹#›</a:t>
            </a:fld>
            <a:endParaRPr lang="en-US"/>
          </a:p>
        </p:txBody>
      </p:sp>
    </p:spTree>
    <p:extLst>
      <p:ext uri="{BB962C8B-B14F-4D97-AF65-F5344CB8AC3E}">
        <p14:creationId xmlns:p14="http://schemas.microsoft.com/office/powerpoint/2010/main" val="2796648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974A1D-025B-E44C-EB8D-C6569EE7CB54}"/>
              </a:ext>
            </a:extLst>
          </p:cNvPr>
          <p:cNvSpPr>
            <a:spLocks noGrp="1"/>
          </p:cNvSpPr>
          <p:nvPr>
            <p:ph type="dt" sz="half" idx="10"/>
          </p:nvPr>
        </p:nvSpPr>
        <p:spPr/>
        <p:txBody>
          <a:bodyPr/>
          <a:lstStyle/>
          <a:p>
            <a:fld id="{36994B94-DB49-4843-9A93-D49F722E64E4}" type="datetimeFigureOut">
              <a:rPr lang="en-US" smtClean="0"/>
              <a:t>10/27/2024</a:t>
            </a:fld>
            <a:endParaRPr lang="en-US"/>
          </a:p>
        </p:txBody>
      </p:sp>
      <p:sp>
        <p:nvSpPr>
          <p:cNvPr id="3" name="Footer Placeholder 2">
            <a:extLst>
              <a:ext uri="{FF2B5EF4-FFF2-40B4-BE49-F238E27FC236}">
                <a16:creationId xmlns:a16="http://schemas.microsoft.com/office/drawing/2014/main" id="{3B24D971-19C4-56E6-0E10-1D8EEB278F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8A0CF3-5297-E771-A155-A2A4A8B84D98}"/>
              </a:ext>
            </a:extLst>
          </p:cNvPr>
          <p:cNvSpPr>
            <a:spLocks noGrp="1"/>
          </p:cNvSpPr>
          <p:nvPr>
            <p:ph type="sldNum" sz="quarter" idx="12"/>
          </p:nvPr>
        </p:nvSpPr>
        <p:spPr/>
        <p:txBody>
          <a:bodyPr/>
          <a:lstStyle/>
          <a:p>
            <a:fld id="{34A25550-EC93-4DF6-9744-EA0DF69A6EDD}" type="slidenum">
              <a:rPr lang="en-US" smtClean="0"/>
              <a:t>‹#›</a:t>
            </a:fld>
            <a:endParaRPr lang="en-US"/>
          </a:p>
        </p:txBody>
      </p:sp>
    </p:spTree>
    <p:extLst>
      <p:ext uri="{BB962C8B-B14F-4D97-AF65-F5344CB8AC3E}">
        <p14:creationId xmlns:p14="http://schemas.microsoft.com/office/powerpoint/2010/main" val="1460172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EECDA-5EE5-D1B6-3AF9-BD63C82E33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3C0ABE-DD9F-9040-6798-9201108770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521AAE-6BC4-683A-1390-B42C282448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2F898C-75CF-7057-F93C-57A6676035F7}"/>
              </a:ext>
            </a:extLst>
          </p:cNvPr>
          <p:cNvSpPr>
            <a:spLocks noGrp="1"/>
          </p:cNvSpPr>
          <p:nvPr>
            <p:ph type="dt" sz="half" idx="10"/>
          </p:nvPr>
        </p:nvSpPr>
        <p:spPr/>
        <p:txBody>
          <a:bodyPr/>
          <a:lstStyle/>
          <a:p>
            <a:fld id="{36994B94-DB49-4843-9A93-D49F722E64E4}" type="datetimeFigureOut">
              <a:rPr lang="en-US" smtClean="0"/>
              <a:t>10/27/2024</a:t>
            </a:fld>
            <a:endParaRPr lang="en-US"/>
          </a:p>
        </p:txBody>
      </p:sp>
      <p:sp>
        <p:nvSpPr>
          <p:cNvPr id="6" name="Footer Placeholder 5">
            <a:extLst>
              <a:ext uri="{FF2B5EF4-FFF2-40B4-BE49-F238E27FC236}">
                <a16:creationId xmlns:a16="http://schemas.microsoft.com/office/drawing/2014/main" id="{883EF371-8280-905D-73B8-F539A7EAD2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DAA40B-9EC3-24C6-9755-39454CA318F8}"/>
              </a:ext>
            </a:extLst>
          </p:cNvPr>
          <p:cNvSpPr>
            <a:spLocks noGrp="1"/>
          </p:cNvSpPr>
          <p:nvPr>
            <p:ph type="sldNum" sz="quarter" idx="12"/>
          </p:nvPr>
        </p:nvSpPr>
        <p:spPr/>
        <p:txBody>
          <a:bodyPr/>
          <a:lstStyle/>
          <a:p>
            <a:fld id="{34A25550-EC93-4DF6-9744-EA0DF69A6EDD}" type="slidenum">
              <a:rPr lang="en-US" smtClean="0"/>
              <a:t>‹#›</a:t>
            </a:fld>
            <a:endParaRPr lang="en-US"/>
          </a:p>
        </p:txBody>
      </p:sp>
    </p:spTree>
    <p:extLst>
      <p:ext uri="{BB962C8B-B14F-4D97-AF65-F5344CB8AC3E}">
        <p14:creationId xmlns:p14="http://schemas.microsoft.com/office/powerpoint/2010/main" val="612645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2C954-AF46-6675-02DD-46C1D941E4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E5F7C1-93C3-8DC1-48B4-C8BC512893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7955A3-D926-A8FD-7BDD-7259D45395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CF0DF0-428D-9FB1-BA21-FB22A6257D7D}"/>
              </a:ext>
            </a:extLst>
          </p:cNvPr>
          <p:cNvSpPr>
            <a:spLocks noGrp="1"/>
          </p:cNvSpPr>
          <p:nvPr>
            <p:ph type="dt" sz="half" idx="10"/>
          </p:nvPr>
        </p:nvSpPr>
        <p:spPr/>
        <p:txBody>
          <a:bodyPr/>
          <a:lstStyle/>
          <a:p>
            <a:fld id="{36994B94-DB49-4843-9A93-D49F722E64E4}" type="datetimeFigureOut">
              <a:rPr lang="en-US" smtClean="0"/>
              <a:t>10/27/2024</a:t>
            </a:fld>
            <a:endParaRPr lang="en-US"/>
          </a:p>
        </p:txBody>
      </p:sp>
      <p:sp>
        <p:nvSpPr>
          <p:cNvPr id="6" name="Footer Placeholder 5">
            <a:extLst>
              <a:ext uri="{FF2B5EF4-FFF2-40B4-BE49-F238E27FC236}">
                <a16:creationId xmlns:a16="http://schemas.microsoft.com/office/drawing/2014/main" id="{ED15B381-3EEB-4D50-8E52-05DACD785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733581-BBA2-E32C-EC56-DD0800BE7FEA}"/>
              </a:ext>
            </a:extLst>
          </p:cNvPr>
          <p:cNvSpPr>
            <a:spLocks noGrp="1"/>
          </p:cNvSpPr>
          <p:nvPr>
            <p:ph type="sldNum" sz="quarter" idx="12"/>
          </p:nvPr>
        </p:nvSpPr>
        <p:spPr/>
        <p:txBody>
          <a:bodyPr/>
          <a:lstStyle/>
          <a:p>
            <a:fld id="{34A25550-EC93-4DF6-9744-EA0DF69A6EDD}" type="slidenum">
              <a:rPr lang="en-US" smtClean="0"/>
              <a:t>‹#›</a:t>
            </a:fld>
            <a:endParaRPr lang="en-US"/>
          </a:p>
        </p:txBody>
      </p:sp>
    </p:spTree>
    <p:extLst>
      <p:ext uri="{BB962C8B-B14F-4D97-AF65-F5344CB8AC3E}">
        <p14:creationId xmlns:p14="http://schemas.microsoft.com/office/powerpoint/2010/main" val="2603648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D21947-847E-2C3A-97A7-2952BF3768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333DBE-574A-900E-6E3C-A8597573BC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4ED2C-6DB1-D6D0-A421-E434C473F6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6994B94-DB49-4843-9A93-D49F722E64E4}" type="datetimeFigureOut">
              <a:rPr lang="en-US" smtClean="0"/>
              <a:t>10/27/2024</a:t>
            </a:fld>
            <a:endParaRPr lang="en-US"/>
          </a:p>
        </p:txBody>
      </p:sp>
      <p:sp>
        <p:nvSpPr>
          <p:cNvPr id="5" name="Footer Placeholder 4">
            <a:extLst>
              <a:ext uri="{FF2B5EF4-FFF2-40B4-BE49-F238E27FC236}">
                <a16:creationId xmlns:a16="http://schemas.microsoft.com/office/drawing/2014/main" id="{D5C67202-5CEF-1686-DE0A-AC965D5BE7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6754519-1A24-7FCE-F535-9ADA4AEF83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4A25550-EC93-4DF6-9744-EA0DF69A6EDD}" type="slidenum">
              <a:rPr lang="en-US" smtClean="0"/>
              <a:t>‹#›</a:t>
            </a:fld>
            <a:endParaRPr lang="en-US"/>
          </a:p>
        </p:txBody>
      </p:sp>
    </p:spTree>
    <p:extLst>
      <p:ext uri="{BB962C8B-B14F-4D97-AF65-F5344CB8AC3E}">
        <p14:creationId xmlns:p14="http://schemas.microsoft.com/office/powerpoint/2010/main" val="1826787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endtofutureself.vercel.app/"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ar on a road with a plane flying in the sky&#10;&#10;Description automatically generated">
            <a:extLst>
              <a:ext uri="{FF2B5EF4-FFF2-40B4-BE49-F238E27FC236}">
                <a16:creationId xmlns:a16="http://schemas.microsoft.com/office/drawing/2014/main" id="{890FD5DD-CF5B-8850-A5BD-D8CCD8EB81E8}"/>
              </a:ext>
            </a:extLst>
          </p:cNvPr>
          <p:cNvPicPr>
            <a:picLocks noChangeAspect="1"/>
          </p:cNvPicPr>
          <p:nvPr/>
        </p:nvPicPr>
        <p:blipFill>
          <a:blip r:embed="rId2">
            <a:alphaModFix amt="50000"/>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115FB644-C2EF-ACFE-FEAB-DB3A0E9C93BA}"/>
              </a:ext>
            </a:extLst>
          </p:cNvPr>
          <p:cNvSpPr>
            <a:spLocks noGrp="1"/>
          </p:cNvSpPr>
          <p:nvPr>
            <p:ph type="ctrTitle"/>
          </p:nvPr>
        </p:nvSpPr>
        <p:spPr>
          <a:xfrm>
            <a:off x="1524000" y="1122362"/>
            <a:ext cx="9144000" cy="2900518"/>
          </a:xfrm>
        </p:spPr>
        <p:txBody>
          <a:bodyPr>
            <a:normAutofit/>
          </a:bodyPr>
          <a:lstStyle/>
          <a:p>
            <a:r>
              <a:rPr lang="en-US">
                <a:solidFill>
                  <a:srgbClr val="FFFFFF"/>
                </a:solidFill>
              </a:rPr>
              <a:t>By Felix And Tommy</a:t>
            </a:r>
          </a:p>
        </p:txBody>
      </p:sp>
      <p:sp>
        <p:nvSpPr>
          <p:cNvPr id="3" name="Subtitle 2">
            <a:extLst>
              <a:ext uri="{FF2B5EF4-FFF2-40B4-BE49-F238E27FC236}">
                <a16:creationId xmlns:a16="http://schemas.microsoft.com/office/drawing/2014/main" id="{365B485A-C43D-A9D3-1860-CE81F78B1DF9}"/>
              </a:ext>
            </a:extLst>
          </p:cNvPr>
          <p:cNvSpPr>
            <a:spLocks noGrp="1"/>
          </p:cNvSpPr>
          <p:nvPr>
            <p:ph type="subTitle" idx="1"/>
          </p:nvPr>
        </p:nvSpPr>
        <p:spPr>
          <a:xfrm>
            <a:off x="1524000" y="4159404"/>
            <a:ext cx="9144000" cy="1098395"/>
          </a:xfrm>
        </p:spPr>
        <p:txBody>
          <a:bodyPr vert="horz" lIns="91440" tIns="45720" rIns="91440" bIns="45720" rtlCol="0">
            <a:normAutofit/>
          </a:bodyPr>
          <a:lstStyle/>
          <a:p>
            <a:endParaRPr lang="en-US">
              <a:solidFill>
                <a:srgbClr val="FFFFFF"/>
              </a:solidFill>
            </a:endParaRPr>
          </a:p>
        </p:txBody>
      </p:sp>
    </p:spTree>
    <p:extLst>
      <p:ext uri="{BB962C8B-B14F-4D97-AF65-F5344CB8AC3E}">
        <p14:creationId xmlns:p14="http://schemas.microsoft.com/office/powerpoint/2010/main" val="422295821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Content Placeholder 3" descr="A car on the road&#10;&#10;Description automatically generated">
            <a:extLst>
              <a:ext uri="{FF2B5EF4-FFF2-40B4-BE49-F238E27FC236}">
                <a16:creationId xmlns:a16="http://schemas.microsoft.com/office/drawing/2014/main" id="{230979EB-19F9-919B-8113-5F5411B1C3B1}"/>
              </a:ext>
            </a:extLst>
          </p:cNvPr>
          <p:cNvPicPr>
            <a:picLocks noGrp="1" noChangeAspect="1"/>
          </p:cNvPicPr>
          <p:nvPr>
            <p:ph idx="1"/>
          </p:nvPr>
        </p:nvPicPr>
        <p:blipFill>
          <a:blip r:embed="rId2"/>
          <a:srcRect l="8832" r="10264" b="-1"/>
          <a:stretch/>
        </p:blipFill>
        <p:spPr>
          <a:xfrm>
            <a:off x="20" y="1282"/>
            <a:ext cx="12191980" cy="6856718"/>
          </a:xfrm>
          <a:prstGeom prst="rect">
            <a:avLst/>
          </a:prstGeom>
        </p:spPr>
      </p:pic>
      <p:sp>
        <p:nvSpPr>
          <p:cNvPr id="5" name="TextBox 4">
            <a:extLst>
              <a:ext uri="{FF2B5EF4-FFF2-40B4-BE49-F238E27FC236}">
                <a16:creationId xmlns:a16="http://schemas.microsoft.com/office/drawing/2014/main" id="{E68DA31D-6570-D33B-5816-86455212492B}"/>
              </a:ext>
            </a:extLst>
          </p:cNvPr>
          <p:cNvSpPr txBox="1"/>
          <p:nvPr/>
        </p:nvSpPr>
        <p:spPr>
          <a:xfrm>
            <a:off x="5129893" y="5252356"/>
            <a:ext cx="246289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FFFFFF"/>
                </a:solidFill>
                <a:hlinkClick r:id="rId3">
                  <a:extLst>
                    <a:ext uri="{A12FA001-AC4F-418D-AE19-62706E023703}">
                      <ahyp:hlinkClr xmlns:ahyp="http://schemas.microsoft.com/office/drawing/2018/hyperlinkcolor" val="tx"/>
                    </a:ext>
                  </a:extLst>
                </a:hlinkClick>
              </a:rPr>
              <a:t>Demo Website</a:t>
            </a:r>
            <a:endParaRPr lang="en-US" sz="2400" b="1" dirty="0">
              <a:solidFill>
                <a:srgbClr val="FFFFFF"/>
              </a:solidFill>
            </a:endParaRPr>
          </a:p>
        </p:txBody>
      </p:sp>
      <p:pic>
        <p:nvPicPr>
          <p:cNvPr id="6" name="Picture 5" descr="A qr code on a white background&#10;&#10;Description automatically generated">
            <a:extLst>
              <a:ext uri="{FF2B5EF4-FFF2-40B4-BE49-F238E27FC236}">
                <a16:creationId xmlns:a16="http://schemas.microsoft.com/office/drawing/2014/main" id="{A5C54794-338A-B654-28A6-AAC7662A7B5D}"/>
              </a:ext>
            </a:extLst>
          </p:cNvPr>
          <p:cNvPicPr>
            <a:picLocks noChangeAspect="1"/>
          </p:cNvPicPr>
          <p:nvPr/>
        </p:nvPicPr>
        <p:blipFill>
          <a:blip r:embed="rId4"/>
          <a:stretch>
            <a:fillRect/>
          </a:stretch>
        </p:blipFill>
        <p:spPr>
          <a:xfrm>
            <a:off x="953860" y="4012066"/>
            <a:ext cx="2239736" cy="2197554"/>
          </a:xfrm>
          <a:prstGeom prst="rect">
            <a:avLst/>
          </a:prstGeom>
        </p:spPr>
      </p:pic>
      <p:sp>
        <p:nvSpPr>
          <p:cNvPr id="7" name="TextBox 6">
            <a:extLst>
              <a:ext uri="{FF2B5EF4-FFF2-40B4-BE49-F238E27FC236}">
                <a16:creationId xmlns:a16="http://schemas.microsoft.com/office/drawing/2014/main" id="{5450AB7E-66F4-8478-129F-7F19734DC0F4}"/>
              </a:ext>
            </a:extLst>
          </p:cNvPr>
          <p:cNvSpPr txBox="1"/>
          <p:nvPr/>
        </p:nvSpPr>
        <p:spPr>
          <a:xfrm>
            <a:off x="702277" y="3431721"/>
            <a:ext cx="294575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FFFFF"/>
                </a:solidFill>
              </a:rPr>
              <a:t>QR Code To The Website</a:t>
            </a:r>
          </a:p>
        </p:txBody>
      </p:sp>
    </p:spTree>
    <p:extLst>
      <p:ext uri="{BB962C8B-B14F-4D97-AF65-F5344CB8AC3E}">
        <p14:creationId xmlns:p14="http://schemas.microsoft.com/office/powerpoint/2010/main" val="3646051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418A5-40B3-4E81-62D5-89BDCFC8D398}"/>
              </a:ext>
            </a:extLst>
          </p:cNvPr>
          <p:cNvSpPr>
            <a:spLocks noGrp="1"/>
          </p:cNvSpPr>
          <p:nvPr>
            <p:ph type="title"/>
          </p:nvPr>
        </p:nvSpPr>
        <p:spPr/>
        <p:txBody>
          <a:bodyPr/>
          <a:lstStyle/>
          <a:p>
            <a:r>
              <a:rPr lang="en-US" dirty="0"/>
              <a:t>Project</a:t>
            </a:r>
          </a:p>
        </p:txBody>
      </p:sp>
      <p:sp>
        <p:nvSpPr>
          <p:cNvPr id="3" name="Content Placeholder 2">
            <a:extLst>
              <a:ext uri="{FF2B5EF4-FFF2-40B4-BE49-F238E27FC236}">
                <a16:creationId xmlns:a16="http://schemas.microsoft.com/office/drawing/2014/main" id="{658D3083-83B8-8011-7C75-91AC47DCE3C1}"/>
              </a:ext>
            </a:extLst>
          </p:cNvPr>
          <p:cNvSpPr>
            <a:spLocks noGrp="1"/>
          </p:cNvSpPr>
          <p:nvPr>
            <p:ph idx="1"/>
          </p:nvPr>
        </p:nvSpPr>
        <p:spPr/>
        <p:txBody>
          <a:bodyPr>
            <a:normAutofit fontScale="92500" lnSpcReduction="10000"/>
          </a:bodyPr>
          <a:lstStyle/>
          <a:p>
            <a:r>
              <a:rPr lang="en-US" dirty="0"/>
              <a:t>We’ve created a unique application that stores your goals and letters with two special features:</a:t>
            </a:r>
          </a:p>
          <a:p>
            <a:pPr>
              <a:buFont typeface="+mj-lt"/>
              <a:buAutoNum type="arabicPeriod"/>
            </a:pPr>
            <a:r>
              <a:rPr lang="en-US" b="1" dirty="0"/>
              <a:t>Long-Term Reminders</a:t>
            </a:r>
            <a:br>
              <a:rPr lang="en-US" dirty="0"/>
            </a:br>
            <a:r>
              <a:rPr lang="en-US" dirty="0"/>
              <a:t>Unlike typical reminders, which focus on short-term tasks like a day or week ahead, our app allows you to set reminders for 5 or even 10 years into the future. These reminders encourage you to reflect on your goals and messages from your past self, promoting long-term growth and introspection.</a:t>
            </a:r>
          </a:p>
          <a:p>
            <a:pPr>
              <a:buFont typeface="+mj-lt"/>
              <a:buAutoNum type="arabicPeriod"/>
            </a:pPr>
            <a:r>
              <a:rPr lang="en-US" b="1" dirty="0"/>
              <a:t>AI-Powered Enhancement</a:t>
            </a:r>
            <a:br>
              <a:rPr lang="en-US" dirty="0"/>
            </a:br>
            <a:r>
              <a:rPr lang="en-US" dirty="0"/>
              <a:t>Our app also features an AI component that can refine and enhance your messages. It can improve your text and even suggest additional bullet points to make your content more impactful and polished.</a:t>
            </a:r>
          </a:p>
        </p:txBody>
      </p:sp>
    </p:spTree>
    <p:extLst>
      <p:ext uri="{BB962C8B-B14F-4D97-AF65-F5344CB8AC3E}">
        <p14:creationId xmlns:p14="http://schemas.microsoft.com/office/powerpoint/2010/main" val="1705848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004AF-9BB0-1182-45A7-D3FB4C188B0E}"/>
              </a:ext>
            </a:extLst>
          </p:cNvPr>
          <p:cNvSpPr>
            <a:spLocks noGrp="1"/>
          </p:cNvSpPr>
          <p:nvPr>
            <p:ph type="title"/>
          </p:nvPr>
        </p:nvSpPr>
        <p:spPr/>
        <p:txBody>
          <a:bodyPr/>
          <a:lstStyle/>
          <a:p>
            <a:r>
              <a:rPr lang="en-US" dirty="0"/>
              <a:t>Impact and Learned</a:t>
            </a:r>
          </a:p>
        </p:txBody>
      </p:sp>
      <p:sp>
        <p:nvSpPr>
          <p:cNvPr id="3" name="Content Placeholder 2">
            <a:extLst>
              <a:ext uri="{FF2B5EF4-FFF2-40B4-BE49-F238E27FC236}">
                <a16:creationId xmlns:a16="http://schemas.microsoft.com/office/drawing/2014/main" id="{3CC98D98-8B53-5208-2372-3741F42500BE}"/>
              </a:ext>
            </a:extLst>
          </p:cNvPr>
          <p:cNvSpPr>
            <a:spLocks noGrp="1"/>
          </p:cNvSpPr>
          <p:nvPr>
            <p:ph idx="1"/>
          </p:nvPr>
        </p:nvSpPr>
        <p:spPr>
          <a:xfrm>
            <a:off x="838199" y="1611350"/>
            <a:ext cx="10714463" cy="5146289"/>
          </a:xfrm>
        </p:spPr>
        <p:txBody>
          <a:bodyPr>
            <a:normAutofit fontScale="85000" lnSpcReduction="20000"/>
          </a:bodyPr>
          <a:lstStyle/>
          <a:p>
            <a:r>
              <a:rPr lang="en-US" b="1" dirty="0"/>
              <a:t>Problem &amp; Solution:</a:t>
            </a:r>
            <a:r>
              <a:rPr lang="en-US" dirty="0"/>
              <a:t> This app solves two key issues:</a:t>
            </a:r>
          </a:p>
          <a:p>
            <a:pPr>
              <a:buFont typeface="+mj-lt"/>
              <a:buAutoNum type="arabicPeriod"/>
            </a:pPr>
            <a:r>
              <a:rPr lang="en-US" b="1" dirty="0"/>
              <a:t>Long-Term Goal Reflection</a:t>
            </a:r>
            <a:r>
              <a:rPr lang="en-US" dirty="0"/>
              <a:t>: Most reminders are short-term. Our app offers 5- to 10-year reminders, encouraging users to reconnect with past goals and reflect on personal growth.</a:t>
            </a:r>
          </a:p>
          <a:p>
            <a:pPr>
              <a:buFont typeface="+mj-lt"/>
              <a:buAutoNum type="arabicPeriod"/>
            </a:pPr>
            <a:r>
              <a:rPr lang="en-US" b="1" dirty="0"/>
              <a:t>Clear Goal Articulation</a:t>
            </a:r>
            <a:r>
              <a:rPr lang="en-US" dirty="0"/>
              <a:t>: With an AI component, the app refines user messages and provides actionable suggestions, making goals more practical and inspiring.</a:t>
            </a:r>
          </a:p>
          <a:p>
            <a:r>
              <a:rPr lang="en-US" b="1" dirty="0"/>
              <a:t>Impact &amp; Wow Factor:</a:t>
            </a:r>
            <a:endParaRPr lang="en-US" dirty="0"/>
          </a:p>
          <a:p>
            <a:pPr>
              <a:buFont typeface="Arial" panose="020B0604020202020204" pitchFamily="34" charset="0"/>
              <a:buChar char="•"/>
            </a:pPr>
            <a:r>
              <a:rPr lang="en-US" b="1" dirty="0"/>
              <a:t>Goal + AI Enhancement</a:t>
            </a:r>
            <a:r>
              <a:rPr lang="en-US" dirty="0"/>
              <a:t>: This unique combination helps users set clear, actionable goals for long-term success.</a:t>
            </a:r>
          </a:p>
          <a:p>
            <a:r>
              <a:rPr lang="en-US" b="1" dirty="0"/>
              <a:t>Practicality &amp; Innovation:</a:t>
            </a:r>
            <a:endParaRPr lang="en-US" dirty="0"/>
          </a:p>
          <a:p>
            <a:pPr>
              <a:buFont typeface="Arial" panose="020B0604020202020204" pitchFamily="34" charset="0"/>
              <a:buChar char="•"/>
            </a:pPr>
            <a:r>
              <a:rPr lang="en-US" b="1" dirty="0"/>
              <a:t>Real-World Application</a:t>
            </a:r>
            <a:r>
              <a:rPr lang="en-US" dirty="0"/>
              <a:t>: The app serves as a digital journal for goal tracking and self-reflection, suitable for personal and professional growth.</a:t>
            </a:r>
          </a:p>
          <a:p>
            <a:pPr>
              <a:buFont typeface="Arial" panose="020B0604020202020204" pitchFamily="34" charset="0"/>
              <a:buChar char="•"/>
            </a:pPr>
            <a:r>
              <a:rPr lang="en-US" b="1" dirty="0"/>
              <a:t>Learning &amp; Innovation</a:t>
            </a:r>
            <a:r>
              <a:rPr lang="en-US" dirty="0"/>
              <a:t>: This project introduced a new approach to goal tracking by integrating AI and long-term scheduling, adding valuable skills in AI and development.</a:t>
            </a:r>
          </a:p>
          <a:p>
            <a:endParaRPr lang="en-US" dirty="0"/>
          </a:p>
        </p:txBody>
      </p:sp>
    </p:spTree>
    <p:extLst>
      <p:ext uri="{BB962C8B-B14F-4D97-AF65-F5344CB8AC3E}">
        <p14:creationId xmlns:p14="http://schemas.microsoft.com/office/powerpoint/2010/main" val="957751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TotalTime>
  <Words>266</Words>
  <Application>Microsoft Office PowerPoint</Application>
  <PresentationFormat>Widescreen</PresentationFormat>
  <Paragraphs>15</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By Felix And Tommy</vt:lpstr>
      <vt:lpstr>PowerPoint Presentation</vt:lpstr>
      <vt:lpstr>Project</vt:lpstr>
      <vt:lpstr>Impact and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Tommy Nguyen (student)</dc:creator>
  <cp:lastModifiedBy>Tommy Nguyen (student)</cp:lastModifiedBy>
  <cp:revision>85</cp:revision>
  <dcterms:created xsi:type="dcterms:W3CDTF">2024-10-27T16:47:50Z</dcterms:created>
  <dcterms:modified xsi:type="dcterms:W3CDTF">2024-10-27T17:17:26Z</dcterms:modified>
</cp:coreProperties>
</file>