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19"/>
  </p:notesMasterIdLst>
  <p:handoutMasterIdLst>
    <p:handoutMasterId r:id="rId20"/>
  </p:handoutMasterIdLst>
  <p:sldIdLst>
    <p:sldId id="258" r:id="rId2"/>
    <p:sldId id="259" r:id="rId3"/>
    <p:sldId id="260" r:id="rId4"/>
    <p:sldId id="266" r:id="rId5"/>
    <p:sldId id="267" r:id="rId6"/>
    <p:sldId id="262" r:id="rId7"/>
    <p:sldId id="268" r:id="rId8"/>
    <p:sldId id="269" r:id="rId9"/>
    <p:sldId id="271" r:id="rId10"/>
    <p:sldId id="270" r:id="rId11"/>
    <p:sldId id="272" r:id="rId12"/>
    <p:sldId id="273" r:id="rId13"/>
    <p:sldId id="274" r:id="rId14"/>
    <p:sldId id="275" r:id="rId15"/>
    <p:sldId id="263" r:id="rId16"/>
    <p:sldId id="264" r:id="rId17"/>
    <p:sldId id="265" r:id="rId18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6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8D7828F8-F4D1-4D7C-B2A2-5D2EAD744C32}" type="datetime5">
              <a:rPr lang="ja-JP" altLang="en-US" smtClean="0"/>
              <a:t>2015/01/25</a:t>
            </a:fld>
            <a:endParaRPr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D5ABA016-C910-DF44-889E-39B42CF7511C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90936979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C1C47100-5945-4E7B-93BD-0F76D6801D2B}" type="datetime5">
              <a:rPr lang="ja-JP" altLang="en-US" smtClean="0"/>
              <a:t>2015/01/25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 smtClean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09C27EF1-075E-3947-81E1-6B2B479EFFA2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72291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299DBD7-46CD-41EC-8257-09A5BB15B36B}" type="datetime5">
              <a:rPr lang="ja-JP" altLang="en-US" smtClean="0"/>
              <a:t>2015/01/25</a:t>
            </a:fld>
            <a:endParaRPr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C27EF1-075E-3947-81E1-6B2B479EFFA2}" type="slidenum">
              <a:rPr lang="ja-JP" altLang="en-US" smtClean="0"/>
              <a:pPr/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95601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228600" y="2889250"/>
            <a:ext cx="4343400" cy="201613"/>
          </a:xfrm>
          <a:prstGeom prst="rect">
            <a:avLst/>
          </a:prstGeom>
          <a:solidFill>
            <a:srgbClr val="F59D1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>
              <a:latin typeface="+mn-lt"/>
              <a:ea typeface="+mn-ea"/>
              <a:cs typeface="+mn-cs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4572000" y="2889250"/>
            <a:ext cx="4267200" cy="201613"/>
          </a:xfrm>
          <a:prstGeom prst="rect">
            <a:avLst/>
          </a:prstGeom>
          <a:solidFill>
            <a:srgbClr val="2D97D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>
              <a:latin typeface="+mn-lt"/>
              <a:ea typeface="+mn-ea"/>
              <a:cs typeface="+mn-cs"/>
            </a:endParaRPr>
          </a:p>
        </p:txBody>
      </p:sp>
      <p:pic>
        <p:nvPicPr>
          <p:cNvPr id="6" name="Picture 3" descr="atWare logo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5507038"/>
            <a:ext cx="2024063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35613"/>
            <a:ext cx="7772400" cy="1877437"/>
          </a:xfrm>
        </p:spPr>
        <p:txBody>
          <a:bodyPr>
            <a:normAutofit/>
          </a:bodyPr>
          <a:lstStyle>
            <a:lvl1pPr algn="ctr">
              <a:defRPr sz="5800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43608" y="3270250"/>
            <a:ext cx="7056784" cy="2209800"/>
          </a:xfrm>
        </p:spPr>
        <p:txBody>
          <a:bodyPr>
            <a:normAutofit/>
          </a:bodyPr>
          <a:lstStyle>
            <a:lvl1pPr marL="0" indent="0" algn="ctr">
              <a:buFont typeface="Wingdings" pitchFamily="2" charset="2"/>
              <a:buNone/>
              <a:defRPr sz="3000" b="0"/>
            </a:lvl1pPr>
          </a:lstStyle>
          <a:p>
            <a:r>
              <a:rPr lang="ja-JP" altLang="en-US" smtClean="0"/>
              <a:t>マスタ サブタイトルの書式設定</a:t>
            </a:r>
            <a:endParaRPr lang="ja-JP" altLang="en-US" dirty="0"/>
          </a:p>
        </p:txBody>
      </p:sp>
      <p:sp>
        <p:nvSpPr>
          <p:cNvPr id="7" name="日付プレースホルダ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3B1B24-1106-4A08-8E08-D7AF42BBB6FC}" type="datetime5">
              <a:rPr lang="ja-JP" altLang="en-US" smtClean="0"/>
              <a:t>2015/01/25</a:t>
            </a:fld>
            <a:endParaRPr lang="en-US"/>
          </a:p>
        </p:txBody>
      </p:sp>
      <p:sp>
        <p:nvSpPr>
          <p:cNvPr id="8" name="スライド番号プレースホルダ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9B70E1B-DED0-5D4E-8096-E3815F2C17D3}" type="slidenum">
              <a:rPr lang="en-US" altLang="ja-JP"/>
              <a:pPr/>
              <a:t>‹#›</a:t>
            </a:fld>
            <a:endParaRPr lang="en-US"/>
          </a:p>
        </p:txBody>
      </p:sp>
      <p:sp>
        <p:nvSpPr>
          <p:cNvPr id="9" name="フッター プレースホルダ 2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Copyright© atWare,Inc. All rights reserved.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58428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rgbClr val="2D97D3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>
              <a:latin typeface="+mn-lt"/>
              <a:ea typeface="+mn-ea"/>
              <a:cs typeface="+mn-cs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C15169-E0E3-4D62-A8D4-04CB16B70F98}" type="datetime5">
              <a:rPr lang="ja-JP" altLang="en-US" smtClean="0"/>
              <a:t>2015/01/25</a:t>
            </a:fld>
            <a:endParaRPr lang="ja-JP" altLang="en-US"/>
          </a:p>
        </p:txBody>
      </p:sp>
      <p:sp>
        <p:nvSpPr>
          <p:cNvPr id="6" name="スライド番号プレースホルダ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21E5C7E-C290-9542-82ED-766CF15D5052}" type="slidenum">
              <a:rPr lang="ja-JP" altLang="en-US"/>
              <a:pPr/>
              <a:t>‹#›</a:t>
            </a:fld>
            <a:endParaRPr lang="ja-JP" altLang="en-US"/>
          </a:p>
        </p:txBody>
      </p:sp>
      <p:sp>
        <p:nvSpPr>
          <p:cNvPr id="7" name="フッター プレースホルダ 1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Copyright© atWare,Inc. All rights reserved.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31850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6588125" y="276225"/>
            <a:ext cx="0" cy="5472113"/>
          </a:xfrm>
          <a:prstGeom prst="line">
            <a:avLst/>
          </a:prstGeom>
          <a:noFill/>
          <a:ln w="19050">
            <a:solidFill>
              <a:srgbClr val="2D97D3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>
              <a:latin typeface="+mn-lt"/>
              <a:ea typeface="+mn-ea"/>
              <a:cs typeface="+mn-cs"/>
            </a:endParaRPr>
          </a:p>
        </p:txBody>
      </p:sp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>
            <a:normAutofit/>
          </a:bodyPr>
          <a:lstStyle/>
          <a:p>
            <a:r>
              <a:rPr lang="ja-JP" altLang="en-US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>
            <a:normAutofit/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DE529F-9DE0-423D-9A9D-DCC2312C04BC}" type="datetime5">
              <a:rPr lang="ja-JP" altLang="en-US" smtClean="0"/>
              <a:t>2015/01/25</a:t>
            </a:fld>
            <a:endParaRPr lang="ja-JP" altLang="en-US"/>
          </a:p>
        </p:txBody>
      </p:sp>
      <p:sp>
        <p:nvSpPr>
          <p:cNvPr id="6" name="スライド番号プレースホル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044E4ED-916D-A440-B3A9-DEB9392CF22E}" type="slidenum">
              <a:rPr lang="ja-JP" altLang="en-US"/>
              <a:pPr/>
              <a:t>‹#›</a:t>
            </a:fld>
            <a:endParaRPr lang="ja-JP" altLang="en-US"/>
          </a:p>
        </p:txBody>
      </p:sp>
      <p:sp>
        <p:nvSpPr>
          <p:cNvPr id="7" name="フッター プレースホルダ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Copyright© atWare,Inc. All rights reserved.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96686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rgbClr val="2D97D3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>
              <a:latin typeface="+mn-lt"/>
              <a:ea typeface="+mn-ea"/>
              <a:cs typeface="+mn-cs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 1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874C3E-193B-4648-96E5-AE3C8CCAC9B7}" type="datetime5">
              <a:rPr lang="ja-JP" altLang="en-US" smtClean="0"/>
              <a:t>2015/01/25</a:t>
            </a:fld>
            <a:endParaRPr lang="en-US"/>
          </a:p>
        </p:txBody>
      </p:sp>
      <p:sp>
        <p:nvSpPr>
          <p:cNvPr id="6" name="スライド番号プレースホルダ 1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358548-9BFF-2A41-B589-C75B6C647976}" type="slidenum">
              <a:rPr lang="en-US" altLang="ja-JP"/>
              <a:pPr/>
              <a:t>‹#›</a:t>
            </a:fld>
            <a:endParaRPr lang="en-US"/>
          </a:p>
        </p:txBody>
      </p:sp>
      <p:sp>
        <p:nvSpPr>
          <p:cNvPr id="7" name="フッター プレースホルダ 1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Copyright© atWare,Inc. All rights reserved.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68673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4A3CCA-AE8E-4E48-B5C4-E803B0407494}" type="datetime5">
              <a:rPr lang="ja-JP" altLang="en-US" smtClean="0"/>
              <a:t>2015/01/25</a:t>
            </a:fld>
            <a:endParaRPr lang="ja-JP" altLang="en-US"/>
          </a:p>
        </p:txBody>
      </p:sp>
      <p:sp>
        <p:nvSpPr>
          <p:cNvPr id="5" name="スライド番号プレースホル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36C938-439C-C24A-AD9E-F7D11A2322EF}" type="slidenum">
              <a:rPr lang="ja-JP" altLang="en-US"/>
              <a:pPr/>
              <a:t>‹#›</a:t>
            </a:fld>
            <a:endParaRPr lang="ja-JP" altLang="en-US"/>
          </a:p>
        </p:txBody>
      </p:sp>
      <p:sp>
        <p:nvSpPr>
          <p:cNvPr id="6" name="フッター プレースホルダ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Copyright© atWare,Inc. All rights reserved.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46694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rgbClr val="2D97D3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>
              <a:latin typeface="+mn-lt"/>
              <a:ea typeface="+mn-ea"/>
              <a:cs typeface="+mn-cs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6" name="日付プレースホルダ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AC47BD-DEF7-4341-95BC-EAFD0EA52C30}" type="datetime5">
              <a:rPr lang="ja-JP" altLang="en-US" smtClean="0"/>
              <a:t>2015/01/25</a:t>
            </a:fld>
            <a:endParaRPr lang="ja-JP" altLang="en-US"/>
          </a:p>
        </p:txBody>
      </p:sp>
      <p:sp>
        <p:nvSpPr>
          <p:cNvPr id="7" name="スライド番号プレースホルダ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683D67F-D9EC-DB40-8D51-D0D026624E2C}" type="slidenum">
              <a:rPr lang="ja-JP" altLang="en-US"/>
              <a:pPr/>
              <a:t>‹#›</a:t>
            </a:fld>
            <a:endParaRPr lang="ja-JP" altLang="en-US"/>
          </a:p>
        </p:txBody>
      </p:sp>
      <p:sp>
        <p:nvSpPr>
          <p:cNvPr id="8" name="フッター プレースホルダ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Copyright© atWare,Inc. All rights reserved.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95859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rgbClr val="2D97D3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>
              <a:latin typeface="+mn-lt"/>
              <a:ea typeface="+mn-ea"/>
              <a:cs typeface="+mn-cs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8" name="日付プレースホルダ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CDE4FB-8F1F-479E-A0A0-E400FBBD9538}" type="datetime5">
              <a:rPr lang="ja-JP" altLang="en-US" smtClean="0"/>
              <a:t>2015/01/25</a:t>
            </a:fld>
            <a:endParaRPr lang="ja-JP" altLang="en-US"/>
          </a:p>
        </p:txBody>
      </p:sp>
      <p:sp>
        <p:nvSpPr>
          <p:cNvPr id="9" name="スライド番号プレースホルダ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28F7F09-022A-2C42-B27B-CF9535653D4E}" type="slidenum">
              <a:rPr lang="ja-JP" altLang="en-US"/>
              <a:pPr/>
              <a:t>‹#›</a:t>
            </a:fld>
            <a:endParaRPr lang="ja-JP" altLang="en-US"/>
          </a:p>
        </p:txBody>
      </p:sp>
      <p:sp>
        <p:nvSpPr>
          <p:cNvPr id="10" name="フッター プレースホルダ 1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Copyright© atWare,Inc. All rights reserved.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03104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rgbClr val="2D97D3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>
              <a:latin typeface="+mn-lt"/>
              <a:ea typeface="+mn-ea"/>
              <a:cs typeface="+mn-cs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4" name="日付プレースホル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A7B19E-EC61-4B37-ABFE-062421806E1D}" type="datetime5">
              <a:rPr lang="ja-JP" altLang="en-US" smtClean="0"/>
              <a:t>2015/01/25</a:t>
            </a:fld>
            <a:endParaRPr lang="ja-JP" altLang="en-US"/>
          </a:p>
        </p:txBody>
      </p:sp>
      <p:sp>
        <p:nvSpPr>
          <p:cNvPr id="5" name="スライド番号プレースホル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77984C4-5D0A-7B4D-9A87-94C02A5E7D7F}" type="slidenum">
              <a:rPr lang="ja-JP" altLang="en-US"/>
              <a:pPr/>
              <a:t>‹#›</a:t>
            </a:fld>
            <a:endParaRPr lang="ja-JP" altLang="en-US"/>
          </a:p>
        </p:txBody>
      </p:sp>
      <p:sp>
        <p:nvSpPr>
          <p:cNvPr id="6" name="フッター プレースホルダ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Copyright© atWare,Inc. All rights reserved.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47140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37F08D-3DAC-4CD7-A7B0-3E40DA4FCB8B}" type="datetime5">
              <a:rPr lang="ja-JP" altLang="en-US" smtClean="0"/>
              <a:t>2015/01/25</a:t>
            </a:fld>
            <a:endParaRPr lang="ja-JP" altLang="en-US"/>
          </a:p>
        </p:txBody>
      </p:sp>
      <p:sp>
        <p:nvSpPr>
          <p:cNvPr id="3" name="スライド番号プレースホル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5926ADA-6E88-A741-9888-AF57CC3B4C03}" type="slidenum">
              <a:rPr lang="ja-JP" altLang="en-US"/>
              <a:pPr/>
              <a:t>‹#›</a:t>
            </a:fld>
            <a:endParaRPr lang="ja-JP" altLang="en-US"/>
          </a:p>
        </p:txBody>
      </p:sp>
      <p:sp>
        <p:nvSpPr>
          <p:cNvPr id="4" name="フッター プレースホルダ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Copyright© atWare,Inc. All rights reserved.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1698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>
            <a:normAutofit/>
          </a:bodyPr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99449D-95F5-497A-9C96-76A2685DE47C}" type="datetime5">
              <a:rPr lang="ja-JP" altLang="en-US" smtClean="0"/>
              <a:t>2015/01/25</a:t>
            </a:fld>
            <a:endParaRPr lang="ja-JP" altLang="en-US"/>
          </a:p>
        </p:txBody>
      </p:sp>
      <p:sp>
        <p:nvSpPr>
          <p:cNvPr id="6" name="スライド番号プレースホル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00B7F67-E820-1A49-98D8-293F90C45EB6}" type="slidenum">
              <a:rPr lang="ja-JP" altLang="en-US"/>
              <a:pPr/>
              <a:t>‹#›</a:t>
            </a:fld>
            <a:endParaRPr lang="ja-JP" altLang="en-US"/>
          </a:p>
        </p:txBody>
      </p:sp>
      <p:sp>
        <p:nvSpPr>
          <p:cNvPr id="7" name="フッター プレースホルダ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Copyright© atWare,Inc. All rights reserved.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67251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>
            <a:normAutofit/>
          </a:bodyPr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 smtClean="0"/>
              <a:t>アイコンをクリックして図を追加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C6322D-8622-4ED6-809C-E3CC13695BEC}" type="datetime5">
              <a:rPr lang="ja-JP" altLang="en-US" smtClean="0"/>
              <a:t>2015/01/25</a:t>
            </a:fld>
            <a:endParaRPr lang="ja-JP" altLang="en-US"/>
          </a:p>
        </p:txBody>
      </p:sp>
      <p:sp>
        <p:nvSpPr>
          <p:cNvPr id="6" name="スライド番号プレースホル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3240E80-81D2-5940-B952-47CB5DB27D34}" type="slidenum">
              <a:rPr lang="ja-JP" altLang="en-US"/>
              <a:pPr/>
              <a:t>‹#›</a:t>
            </a:fld>
            <a:endParaRPr lang="ja-JP" altLang="en-US"/>
          </a:p>
        </p:txBody>
      </p:sp>
      <p:sp>
        <p:nvSpPr>
          <p:cNvPr id="7" name="フッター プレースホルダ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Copyright© atWare,Inc. All rights reserved.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94724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51275" y="6465888"/>
            <a:ext cx="34639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>
              <a:defRPr sz="1200">
                <a:solidFill>
                  <a:srgbClr val="898989"/>
                </a:solidFill>
                <a:latin typeface="メイリオ" charset="0"/>
                <a:ea typeface="メイリオ" charset="0"/>
                <a:cs typeface="メイリオ" charset="0"/>
              </a:defRPr>
            </a:lvl1pPr>
          </a:lstStyle>
          <a:p>
            <a:r>
              <a:rPr lang="en-US" altLang="ja-JP"/>
              <a:t>Copyright© atWare,Inc. All rights reserved.</a:t>
            </a:r>
            <a:endParaRPr lang="en-US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31175" y="6465888"/>
            <a:ext cx="5556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solidFill>
                  <a:srgbClr val="898989"/>
                </a:solidFill>
                <a:latin typeface="メイリオ" charset="0"/>
                <a:ea typeface="メイリオ" charset="0"/>
                <a:cs typeface="メイリオ" charset="0"/>
              </a:defRPr>
            </a:lvl1pPr>
          </a:lstStyle>
          <a:p>
            <a:fld id="{FBA4D65C-353F-3C4E-9002-3F38A2C1812B}" type="slidenum">
              <a:rPr lang="en-US" altLang="ja-JP"/>
              <a:pPr/>
              <a:t>‹#›</a:t>
            </a:fld>
            <a:endParaRPr lang="en-US"/>
          </a:p>
        </p:txBody>
      </p:sp>
      <p:grpSp>
        <p:nvGrpSpPr>
          <p:cNvPr id="1030" name="グループ化 10"/>
          <p:cNvGrpSpPr>
            <a:grpSpLocks/>
          </p:cNvGrpSpPr>
          <p:nvPr/>
        </p:nvGrpSpPr>
        <p:grpSpPr bwMode="auto">
          <a:xfrm>
            <a:off x="0" y="0"/>
            <a:ext cx="2557463" cy="6858000"/>
            <a:chOff x="0" y="0"/>
            <a:chExt cx="2556949" cy="6858000"/>
          </a:xfrm>
        </p:grpSpPr>
        <p:pic>
          <p:nvPicPr>
            <p:cNvPr id="1032" name="Picture 2" descr="atWare logo"/>
            <p:cNvPicPr>
              <a:picLocks noChangeAspect="1" noChangeArrowheads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6381750"/>
              <a:ext cx="2161413" cy="2826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391" name="Rectangle 7"/>
            <p:cNvSpPr>
              <a:spLocks noChangeArrowheads="1"/>
            </p:cNvSpPr>
            <p:nvPr/>
          </p:nvSpPr>
          <p:spPr bwMode="auto">
            <a:xfrm>
              <a:off x="0" y="0"/>
              <a:ext cx="228554" cy="3429000"/>
            </a:xfrm>
            <a:prstGeom prst="rect">
              <a:avLst/>
            </a:prstGeom>
            <a:solidFill>
              <a:srgbClr val="F59D1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ja-JP" sz="2400">
                <a:latin typeface="メイリオ" pitchFamily="50" charset="-128"/>
                <a:ea typeface="+mn-ea"/>
                <a:cs typeface="+mn-cs"/>
              </a:endParaRPr>
            </a:p>
          </p:txBody>
        </p:sp>
        <p:sp>
          <p:nvSpPr>
            <p:cNvPr id="16394" name="Rectangle 10"/>
            <p:cNvSpPr>
              <a:spLocks noChangeArrowheads="1"/>
            </p:cNvSpPr>
            <p:nvPr/>
          </p:nvSpPr>
          <p:spPr bwMode="auto">
            <a:xfrm>
              <a:off x="0" y="3429000"/>
              <a:ext cx="228554" cy="3429000"/>
            </a:xfrm>
            <a:prstGeom prst="rect">
              <a:avLst/>
            </a:prstGeom>
            <a:solidFill>
              <a:srgbClr val="2D97D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ja-JP" sz="2400">
                <a:latin typeface="メイリオ" pitchFamily="50" charset="-128"/>
                <a:ea typeface="+mn-ea"/>
                <a:cs typeface="+mn-cs"/>
              </a:endParaRPr>
            </a:p>
          </p:txBody>
        </p:sp>
      </p:grpSp>
      <p:sp>
        <p:nvSpPr>
          <p:cNvPr id="10" name="日付プレースホルダ 9"/>
          <p:cNvSpPr>
            <a:spLocks noGrp="1"/>
          </p:cNvSpPr>
          <p:nvPr>
            <p:ph type="dt" sz="half" idx="2"/>
          </p:nvPr>
        </p:nvSpPr>
        <p:spPr>
          <a:xfrm>
            <a:off x="2700338" y="6465888"/>
            <a:ext cx="1092200" cy="276225"/>
          </a:xfrm>
          <a:prstGeom prst="rect">
            <a:avLst/>
          </a:prstGeom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>
              <a:defRPr sz="1200">
                <a:solidFill>
                  <a:srgbClr val="898989"/>
                </a:solidFill>
                <a:latin typeface="メイリオ" charset="0"/>
                <a:ea typeface="メイリオ" charset="0"/>
                <a:cs typeface="メイリオ" charset="0"/>
              </a:defRPr>
            </a:lvl1pPr>
          </a:lstStyle>
          <a:p>
            <a:fld id="{EE258544-25A5-482C-9FBB-4909D573953D}" type="datetime5">
              <a:rPr lang="ja-JP" altLang="en-US" smtClean="0"/>
              <a:t>2015/01/25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59D1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59D1C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59D1C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59D1C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59D1C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rgbClr val="F59D1C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rgbClr val="F59D1C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rgbClr val="F59D1C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rgbClr val="F59D1C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D97D3"/>
        </a:buClr>
        <a:buFont typeface="Wingdings" charset="0"/>
        <a:buChar char="p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D97D3"/>
        </a:buClr>
        <a:buFont typeface="Wingdings" charset="0"/>
        <a:buChar char="n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D97D3"/>
        </a:buClr>
        <a:buFont typeface="Wingdings" charset="0"/>
        <a:buChar char="p"/>
        <a:defRPr kumimoji="1" sz="2000" b="1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D97D3"/>
        </a:buClr>
        <a:buFont typeface="Wingdings" charset="0"/>
        <a:buChar char="§"/>
        <a:defRPr kumimoji="1" b="1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D97D3"/>
        </a:buClr>
        <a:buFont typeface="Wingdings" charset="0"/>
        <a:buChar char="§"/>
        <a:defRPr kumimoji="1" b="1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2D97D3"/>
        </a:buClr>
        <a:buFont typeface="Wingdings" pitchFamily="2" charset="2"/>
        <a:buChar char="§"/>
        <a:defRPr kumimoji="1" b="1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2D97D3"/>
        </a:buClr>
        <a:buFont typeface="Wingdings" pitchFamily="2" charset="2"/>
        <a:buChar char="§"/>
        <a:defRPr kumimoji="1" b="1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2D97D3"/>
        </a:buClr>
        <a:buFont typeface="Wingdings" pitchFamily="2" charset="2"/>
        <a:buChar char="§"/>
        <a:defRPr kumimoji="1" b="1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2D97D3"/>
        </a:buClr>
        <a:buFont typeface="Wingdings" pitchFamily="2" charset="2"/>
        <a:buChar char="§"/>
        <a:defRPr kumimoji="1" b="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 smtClean="0"/>
              <a:t>atWare</a:t>
            </a:r>
            <a:r>
              <a:rPr kumimoji="1" lang="en-US" altLang="ja-JP" dirty="0" smtClean="0"/>
              <a:t> Hackathon  24-25/Jan/2015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43608" y="3270250"/>
            <a:ext cx="7848872" cy="3183086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ja-JP" dirty="0" smtClean="0"/>
              <a:t>HCMC University of Technology</a:t>
            </a:r>
          </a:p>
          <a:p>
            <a:r>
              <a:rPr lang="en-US" altLang="ja-JP" sz="5700" smtClean="0">
                <a:solidFill>
                  <a:srgbClr val="0070C0"/>
                </a:solidFill>
              </a:rPr>
              <a:t>Cackle Conversation!</a:t>
            </a:r>
            <a:endParaRPr lang="en-US" altLang="ja-JP" sz="5700" dirty="0" smtClean="0">
              <a:solidFill>
                <a:srgbClr val="0070C0"/>
              </a:solidFill>
            </a:endParaRPr>
          </a:p>
          <a:p>
            <a:r>
              <a:rPr lang="en-US" altLang="ja-JP" dirty="0" smtClean="0"/>
              <a:t>Presenter:</a:t>
            </a:r>
          </a:p>
          <a:p>
            <a:r>
              <a:rPr kumimoji="1" lang="en-US" altLang="ja-JP" dirty="0" smtClean="0"/>
              <a:t>Le Cong Hau</a:t>
            </a:r>
          </a:p>
          <a:p>
            <a:r>
              <a:rPr lang="en-US" altLang="ja-JP" dirty="0" smtClean="0"/>
              <a:t>Tran Van </a:t>
            </a:r>
            <a:r>
              <a:rPr lang="en-US" altLang="ja-JP" dirty="0" err="1" smtClean="0"/>
              <a:t>Phuc</a:t>
            </a:r>
            <a:endParaRPr lang="en-US" altLang="ja-JP" dirty="0" smtClean="0"/>
          </a:p>
          <a:p>
            <a:r>
              <a:rPr kumimoji="1" lang="en-US" altLang="ja-JP" dirty="0" smtClean="0"/>
              <a:t>Nguyen </a:t>
            </a:r>
            <a:r>
              <a:rPr kumimoji="1" lang="en-US" altLang="ja-JP" dirty="0" err="1" smtClean="0"/>
              <a:t>Huu</a:t>
            </a:r>
            <a:r>
              <a:rPr kumimoji="1" lang="en-US" altLang="ja-JP" dirty="0" smtClean="0"/>
              <a:t> Thang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2374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358548-9BFF-2A41-B589-C75B6C647976}" type="slidenum">
              <a:rPr lang="en-US" altLang="ja-JP" smtClean="0"/>
              <a:pPr/>
              <a:t>10</a:t>
            </a:fld>
            <a:endParaRPr lang="en-US"/>
          </a:p>
        </p:txBody>
      </p:sp>
      <p:sp>
        <p:nvSpPr>
          <p:cNvPr id="5" name="AutoShape 2" descr="http://images.clipartpanda.com/unhappy-family-clipart-sad-smiley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20272" y="2636912"/>
            <a:ext cx="1584175" cy="77045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User</a:t>
            </a:r>
            <a:endParaRPr lang="en-US"/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>
            <a:off x="2990900" y="3022137"/>
            <a:ext cx="4029372" cy="32457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26102" y="2479102"/>
            <a:ext cx="39941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rgbClr val="FF0000"/>
                </a:solidFill>
              </a:rPr>
              <a:t>Interesting Answer</a:t>
            </a:r>
            <a:r>
              <a:rPr lang="en-US" sz="3200" b="1">
                <a:solidFill>
                  <a:srgbClr val="FF0000"/>
                </a:solidFill>
              </a:rPr>
              <a:t>!</a:t>
            </a:r>
          </a:p>
        </p:txBody>
      </p:sp>
      <p:pic>
        <p:nvPicPr>
          <p:cNvPr id="4098" name="Picture 2" descr="http://youthvillage.co.za/wp-content/uploads/2014/05/lol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850" y="1981001"/>
            <a:ext cx="1984050" cy="2082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184972"/>
              </p:ext>
            </p:extLst>
          </p:nvPr>
        </p:nvGraphicFramePr>
        <p:xfrm>
          <a:off x="755576" y="4437112"/>
          <a:ext cx="7659362" cy="196709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29681"/>
                <a:gridCol w="3829681"/>
              </a:tblGrid>
              <a:tr h="504056">
                <a:tc>
                  <a:txBody>
                    <a:bodyPr/>
                    <a:lstStyle/>
                    <a:p>
                      <a:r>
                        <a:rPr lang="en-US" smtClean="0"/>
                        <a:t>What</a:t>
                      </a:r>
                      <a:r>
                        <a:rPr lang="en-US" baseline="0" smtClean="0"/>
                        <a:t> is your favourite food?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sz="1800" b="1" kern="120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Taylor Swift ! </a:t>
                      </a:r>
                    </a:p>
                    <a:p>
                      <a:endParaRPr kumimoji="1" lang="en-US" sz="1800" b="1" kern="120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kumimoji="1" lang="en-US" sz="1800" b="1" kern="120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kumimoji="1" lang="en-US" sz="1800" b="1" kern="120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kumimoji="1" lang="en-US" sz="18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5250031"/>
            <a:ext cx="1616174" cy="1071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28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358548-9BFF-2A41-B589-C75B6C647976}" type="slidenum">
              <a:rPr lang="en-US" altLang="ja-JP" smtClean="0"/>
              <a:pPr/>
              <a:t>11</a:t>
            </a:fld>
            <a:endParaRPr lang="en-US"/>
          </a:p>
        </p:txBody>
      </p:sp>
      <p:sp>
        <p:nvSpPr>
          <p:cNvPr id="5" name="AutoShape 2" descr="http://images.clipartpanda.com/unhappy-family-clipart-sad-smiley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020272" y="2636912"/>
            <a:ext cx="1584175" cy="77045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User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403648" y="2636912"/>
            <a:ext cx="1584175" cy="77045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User</a:t>
            </a:r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987823" y="3022137"/>
            <a:ext cx="403244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56461" y="2344524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rgbClr val="FF0000"/>
                </a:solidFill>
              </a:rPr>
              <a:t>Chat</a:t>
            </a:r>
            <a:endParaRPr lang="en-US" sz="3200" b="1">
              <a:solidFill>
                <a:srgbClr val="FF0000"/>
              </a:solidFill>
            </a:endParaRPr>
          </a:p>
        </p:txBody>
      </p:sp>
      <p:sp>
        <p:nvSpPr>
          <p:cNvPr id="13" name="AutoShape 2" descr="data:image/jpeg;base64,/9j/4AAQSkZJRgABAQAAAQABAAD/2wCEAAkGBxMREhQQEhEVFRIXEhQQERgRExAUFhESFRIYGBQTExMZHSkhGBolHRUVITIiKSkrLi4uFx8zODMsNygtLisBCgoKDg0OGxAQGzQmICQyNTEvLy80LCwvLS8sLCw3LC8tMDQ0LCw3LDQsNCwsLCw3LCwsLC8sNCwwLCw1Ly00LP/AABEIAOEA4QMBEQACEQEDEQH/xAAbAAEAAgMBAQAAAAAAAAAAAAAABQYDBAcCAf/EAEEQAAIBAgIGBQgGCQUAAAAAAAABAgMRBCEFBhIxQVFhcYGRoRMiMlJyscHRI0JTYpLCBxQzc4KisuHwFRdDVKP/xAAbAQEAAgMBAQAAAAAAAAAAAAAABAUCAwYHAf/EADsRAAIBAwEEBwYFAwMFAAAAAAABAgMEEQUhMUGhElFhcZGx0RMiMoHB8BRCUmLhBhUzI4KSFnKy0vH/2gAMAwEAAhEDEQA/AO4gAAAAAAAAAAAAAAAAAAAAAAAAAAAAAAAAAAAAAAAAAAAAAAAAAAAAAAAAAAAAAAAAAAAAAAAAAAAAAAAAAAAAAAAAAAAAAAAAAAAAAAAAAAAAAAAAAAAAAAAAAAAAAAAAAAAAAAAAAAAAAAAAAAAAAAAAAAAAAAAAAAAAAAAAAAAAAAAAAAAAAAAAAAAAAAAAAAAAAAAAAAAAAAAAAAAAAAAAAAAAAAAAAAAAAAAAAAAAAAAAAAAAAAAAAAAAAAAAAAAAAAAAAAAAAAAAAAAAHmpNRTlJpJZtt2S62fJSUVmTwj6k5PCIbE6z0Iu0dqfsrLvdisqavbx2RzLu/nBPhptaW14XeYaetlJ74TX4X8TVHWqLe2LXh6mctLqLc0TGCx9Osr05qXNbmuuLzRZULmlWWabz99RBq0KlJ4msGybzUGwCA0hrfhqTcVJ1JLeqSTS/ibS7mTqWn1prOMd5V19XtqTxnL7PXcaEdfqN86VVLo2H4XNz0qp+pcyMtfocYvl6k5ovTtDEZU6i2vVleMu57+y5DrWtWl8S2dZZW19QuNlOW3q3MkiOSwAAAAAAAAAAAAAAAAAAAAAAAAAADzVqKKcpOySbbfBLeYykoxcpbkfYxcnhFB0zpaWIlxVNPzI/GXN+45G8vZ3Mv28F9X2+R0lraxoR7eLI4hEoAGTD15U5KcJOMlua/wA3GdOpKnJSg8NGM4RnHoyWUX7QukViKanukvNmlwlzXQzrrK6VxS6XHc+85u6t3RqdHhwKVrprDKpOWHpytSi9mbX/ACSW9X9Vbrce46qws1CKqSW17uw4rV9RlObo037q39r9CploUIAPsJNNNNpp3TTs0+aZ8aTWGfU2nlHSNTNYXiIujVf0sVdP7SHPrWVzn7+0VJ9OG58jsNJ1F3EfZ1PiXNepZyuLkAAAAAAAAAAAAAAAAAAAAAAAAAEJrdWcaFl9acYPqzl+Uq9YqONvhcWl9foWGmwUq2epZKScsX4AAAAJrVvFOn5fooSqdsN39ReaC27l03x9V6lPrT6Nv7RcM+T9CkSg7bTTs21fnJWbV+ea7z1LKzg8hcZY6TPJ9MAAACR1dxLp4mjJfaRi/Zk9mXg2R7qCnRkn1eRMsKjp3MJLrx47Dr5yp3wAAAAAAAAAAAAAAAAAAAAAAAAAIfWvDueHbW+ElU7FdPwbfYVmrUnO3bX5dvryJ2nVFCsk+OwpVBRckpNxi8m0r7PTbijmIKLklJ4XX1F/NySzFZZMS1Xrb4ypyi801Jq657iyekV98Wmu9+hBWpUt0k0z1S1VrPfKEV1yb7rH2OjV2/eaXi/ofJanRW5Nm9/otHCwdaq/KSivNTsouXBKPHPncl/gKFpB1aj6TXhnhs/+kb8ZVuZqnDYn447zDqrhHU8tVnumnTvz2s5v3HzRIy6cq7+3nL+g1VxcFRX3swiA1cqRo16mCxMU6c5bD2llGpH0ZdF77+lHfXSlUpqtSe1eR53YSjRrStq62N429a3P5+hOY3UOlJ3pVJU+hpTS6tz8SFT1WovjWeRZVtBoy205Nc/55mh/t/P/ALEfwS+Zv/u0f08yL/09L9fIjNP6Ho4OOw6rq15cElGNOPrSV22+Sv0km2uKld5xiPjkhXtlRtI9Fy6U38ku302mpqvg3VxVKK3KaqS6Iwe079yXabLyooUZP5eJo02i6tzBLg8+B1s5c7sAAAAAAAAAAAAAAAAAAAAAAAAAHxq+T3bmGshPBS9N6AlSbnTTlT32Wbh0NcV0nL3umTpNyprMea/gv7W+jUXRm8S8zBojTtSh5vp0/Vb9H2Xw6jTZ6jUt/d3x6uru9DZc2UK23c+v1Jt620rfs6l+XmW77/AtHrdHHwvl6lf/AGqpn4lzNHyNfHzUpLYordy/hv6UuncRehcahNOS6MF97Ot9u76yOnRsotR2y+/BFqw2HjTioQVopWX+czoKVKNKChBbEU9Scpycpb2V7W3Vn9Z+lpWVZKzTyVRLcm+EuT7H0Wtle+x9yfw+RSanpn4n/Up/F5/z990FgdasRhPocRSctnJbbcZpe1Z7S6fEm1LCjX9+m8d21FZR1W4tf9OvHOOvY/5PukNe6sls0qap/eb22upWSXifKWlwi8zeeR9r69UksU447d/3zK5hsLWxNRqEZVJt3k83m+MpPd1ssJzp0Y7diKenSrXM/dTk397WdJ1X0AsJBttSqytttbkvVj0e8568u3Xls3Lcdhp2nq1ht2ye9/RE4QyyAAAAAAAAAAAAAAAAAAAAAPEKid0mnZ2lZp2fJ8mYqcZZw9x9cWt6PZkfAAACD1g1mp4RqDTnUavsppWXBylwJltZTr7dy6ytvtTp2vutZl1epW4a20as15bCQ2W7OSacorn6OZsuNAozTk0m+7eRLf8AqeopqLWF37jenpnDwd6OFi+UpqK7smcVK+tqUv8ASorK69nqzuY2laovfqeBmpa3Sv51JW+7Jp+KNkNbln3obOxmEtKjj3ZGvjdenB2jh+pynv7EvidZp1KhfU/aU6nesbV3/eGcjql9XsKvs6lLfuedj7tn8oj6mvtf6tOkutTf5kWa0qlxb5FRLX6/5Yrn6oxz10qTWzVw9CpHk4y+LZktNjHbCTX38jF63OaxVpxa++8z6O01gJNKrg403zUVUj2q1/Bmutb3MVmNTK8Ddb3tjUklOjhvqWf55FvwOkcNlTpThHgopbCfUrK/Yc1HUKNaWOnl/fXvOu/A1KMdkMLs/gkiSaQAAAAAAAAAAAAAAAAAAAfJPLLN8Ok+PcfUQtXT06f7XC1Iri1aS/FkvEq5alOn/lpSXg147ifGxjP/AB1E+RC4zTEI1lXw+0nJWqxkrRlbc8nv+XWVla9hGv7a33v4k9z+/viT6VpKVL2Vbhua4E3hdZqEleTcHxUk33NLMtaWrW817zw+0r6mnVov3VkVtZ6C3OUvZi1/VY+T1e2juy/l64EdNrvfhfMi8XrZN5U6aj0ye0+5ZLxIFbWpvZTjjv2/fMmU9Livjee4o2ksTKpVnObvJvNvjZWXgkei6Vl2VJve4pvvayzyzWHm+rdkmvknheRrE8rkS2HjKL2XnHg+XQzzTVKtjfUndUn0Kq+KD/N2rrf03pHqWk0r+wqq0qrp0n8M1+XsfZ1dXBmyc4dMYsVS2otcd66y00a+lZ3kJ591vEu5+m8qdbsI3tnOnj3ltj3r13fMhT1s8cPsEr5uyNdWU4wcoRy0ti3ZfVk20YwnUjGpLoxb2vfhdeCSwihe0U27b2jgNdlqnsVK6koxk8KEX59fbtx2HougQ0r2zhaRcpRWXOS8t2G+GEt283Dkzry6apYyVSlKMndwkkm9+y1km+86jSK86lJxk89F8ih1GjGFROPEnS1K4AAAAAAAAAAAAAAAAAA1dJU9qm/pJU0vOcob0ks+G40XMOlTfvOPHKN1CXRmvdT7GVDGY2GzKMcZWndNWlF2l0O7WRzda4pODjGvJ9jWx+Rd0qM+km6UUQ5Wk4AAAAGjjKCUZP7ya8F8zttA1Sda4o0NqUabi+ptPY/BLmcN/UOlQo2tevszKakutJrDXi3yPEsOr1EluSce4m09Xqqla1pvZOcoy7drS9SDV0ei615RhHbGMZQ7NibXz3G9QleKfQji9Uoqje1aa4SfPb9TuNKruvZUqj3uK8VsZ7IBPB8e4+kHWVpNdL957Vbz6dKEnxSfI8Nu4KFecFwk14M8G4jkph1sWgvSecuhHnOqSeoRq3s5YpU/dp/uefLi+zZwZ6ZpUFprpWUFmrP3qn7Vjz4Lty+JnVZWT5vZXTnYqJaXXVV0dmYx6cv2rGcPt3fNl3HVaEqUa23EpdCP7nnGV2b33Il9VNNKniPIS9CpaKeWVTh2Pd12On0jTJQ05Vmvek+l/t3Lyz3M5rUtXjLU3b591Lo/7t7/APXvRfjYSAAAAAAAAAAAAAAAAAAAAamkaFScbU6ig+N4Kd1yz3Ee4p1ZxxTl0X3ZN1GdODzOOfngrctU6v2kO6S+BRvRav6lzLZapT/Sz4tUqv2kP5vkFotX9S5j+6U/0vkZI6oy41kuqDfxM1ok+M14fyYvVY8I8/4NinqjD61WT9lRXvubo6JT/NN8l6mqWqz4RX34EPrNomFGUIxu4yjfznfzovP3oiXMJafXhUt208Pbv7HyZupdC/oyp11lZWzd2rmiHVNXcuixEleTlaRtWvdjJyXXt4eZIhYwjdyuk/elFRa4bOPkekrEWc5Tk5SeW+L2slQhGEVGCwlwWxH0xMgfJbj6iDrPzpdb957TbR6NGEepLyPDryXTuKkuuT82eDcRzPRxGypPNyasn/cp73S/xFShFYVKm8uK2Za+HC3Y35Lqx1b8NTryll1aiSUntwtvSy9+d2O4+1cRlFLLZXiLPSuhO4nXxJ1ZP/hwXhvMr3V3OFvTt8x9lFf89mX47jBtO9757+0uEklgpHJt9JvadY1X0r+s0Izfpx8yp7SW/tVn2nMXlD2NVrhvR3WnXf4mgpcVsfeS5FJwAAAAAAAAAAAAAAAAAAAAAAAAAK7rpSvThLlO3ZKL+SKbWoZpRl1PzRaaXLFSUewqBzZdgAAHqnTcmox3t2XWzdbwU60IPi0ue01XE3ClKS3pPyK8e0nhgB8AAAPU4OOTVslJdTV0+5nxNPcZSi47yf1I0p5HEKDfmVbQfRL6j73b+Ig6hQ9pSyt62+pa6Pdexr9F7pbPnw9PmdPOcOzAAAAAAAAAAAAAAAAAAAAAAAAABEa1Qvhpvk4P+dL4lbq0c2suzHmibp7xXXz8iinKHRAAAEnq3S2sTT5Jyk+yLt42J2mx6V1Dsy+T+pEvpYoS++JVdIUdirUh6tSce6TR67Sl0oKXWjxe4h0Kso9Tfma5sNIAABJaeVqkYerQoQfX5GLfvI9ttg31t+bJt/sqKPVGK5IjUzeQ08HXtXdIfrGHp1X6Vtmftxyl8+05a6o+yquPgd9Y3Ht6EZ8ePeiSI5LAAAAAAAAAAAAAAAAAAAAAAAANDTsb4er7Dfdn8CJfrNtPuZJtHivHvOenGnTEho3RTrQqzTtsRusr7UrN26Ml4omW1nKvCc0/h5v78yNXuVSnGLW/kR5DJJPam071pS5U33uS+TLfRoZruXUvNordUlikl1srOttLZxlZfeUvxRUviem2Us0Is8o1SPRu5rt80iMw9JzlGC3ykoK/OTsveSZSUYuT4EKnBzkore9hIaxaHeEq+S2tpOKnF2tdO6eXWmaLW49vDpYwS7+zdrV6GcrGSMSvl2EghJZeC1ad0C4UJYmomq0sRkr5RpNuMVllwT6rFZbXSlUVOPwpcy9vbBxoutP4nLwW5EXX0FKCxKk/pKHk20t0oSveS6vNfeSY3UZdBrdLPiiFPT5QVVN7YY+afHyOiaBwcYKVSm0qVbYrQglbYk4edbofm+JQ3NRyajLfHKz17TrLOjGCc6fwyw0urZt+hKkYmgAAAAAAAAAAAAAAAAAAAAAAAGtpKN6NVc6c13xZouY9KjNdafkbaDxVi+1eZzc4k6os2rU7YbEPltP/AMy90yXRtar6s/8AiVN8s3FNfe8rKKJFsWnUmn+1l7Efe/ii/wBEj8cu5eZT6rL4V3lc/SDStir+tShLxlH8p3+mSzQ7meca7HFznrS+pB6Mns1qUuVWEu6aZNrLNOS7H5FZbS6NaD7V5lk/SQ/p6f7r88iu0r/HLv8AoXH9Qf5o931KzgYbVWnHnUgu+SLGo8Qb7CmoLNWK7V5nV9YdHPE0JUotKTcWnK9laSb3dFzmbWsqVRTZ3N9bu4ounF4ezzNetolvF+WsnSnh5UayfF3yy43WXYZxuEqHQ4p5RqlaN3XtPyuOGSeBwkaNONKF9mK2Vd3dulkepUdSTk97JlGlGlBQjuRnMDYAAAAAAAAAAAAAAAAAAAAAAAAamMxVNRknUgnstZyiuBoq1aai05LxN1KnNyTUX4HOEcQtx1TJrRFW2GxS+7D+baRaWc8Wtddi55RAuY5r0n38sEMVhOLbqjWhClLanFN1G7OUU7KK4d50WjzhCk8yWW/oil1KE5VFhPCRAfpDqwnUpShOMnsSjLZlF2s01e27ezuNKz0JZWw4DX3F1IYe3DyVItSgLJr9V2sTH9zDxcn8Su02OKL72XGuS6Vwv+1fUhtENKvRbaSVWm227JJTV22TK+fZSx1PyK60aVeDfWvM69RxlOfoVIS9mUX7mcrKnOO9M76NWEvhkn8zOYGwAAAAAAAAAAAAAAAAAAAAAAAAwY7EqlTlUeair258l3mqvVVKm6j4GylTdSaguJQsfpWrWbc5u3CMW1FdnHtORr3lau8yezqW46SjbU6S91beviaViLhG8AElo5PyGKt6tK/43/cm2yfsK2OqPmyLXa9tS+fkRpCJQAPMoJ5NXN9vc1reXSoycX2P6bjRcWtG4j0a0FJdqIvHYdQeW5+B6ToGrSv6UlU+OOM9qe58nk8w/qLR4afWi6XwTzjrTWMru2rBJa4Qarq+/wAjS/oSfimWVi06WzrfmQNWTVdZ/SvIhCaVYQPuSd0FrRWw8kpTdSle0oyd2lzg3mmuW4hXFjTqrYsPr9S0stVrUJJSeY9T+n3g6lGV1dbnmjmnsO1TyfQAAAAAAAAAAAAAAAAAAAAADHiKEakXCSvGSs+owqU41IuEtzMoTcJKUd6K/PVGHCrJLpUX8ineiU+E3y/gs1qs+MUfI6ow41ZdkYoLRIcZvkHqsv0oyx1SpcalTscF+UyWiUeMpcvQxeqVeCXP1JPB6LpUoOlGN4yvt7WbldWzZYUbOlSpunFbHvzxIdW5qVJqbe1buwjp6qUXulUXQpRaXfG5BlotBvY2vD0Ja1Sqt6XP1MUtUYcKs+1RZreiU+E3yM1qs+MVzPK1Rj9tL8K+Z8/skP1vwR9/usv0mWnqhh1KM5Oc9nNRk47N+lJK/VcurCKsaUqdL8298X9ORS39KN9VjUrbejuXD15m3prV+jirOopKSVlKDSdt9ndNNdhLt7upQ2R3dpFu9Po3WHPeuK3kPPUKhwq1V1um/wAqJa1WrxS5+pAegUOEny9DDLUCnwrz7YxfxMlq0uMTB/0/T4TZmwuodGMk51JzSd7WjFPofGxjPVajWIpIzpaDRi05Sb5FtSKsv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975" y="4221088"/>
            <a:ext cx="1791642" cy="1791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Straight Arrow Connector 15"/>
          <p:cNvCxnSpPr/>
          <p:nvPr/>
        </p:nvCxnSpPr>
        <p:spPr>
          <a:xfrm flipV="1">
            <a:off x="899592" y="5229200"/>
            <a:ext cx="1512168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004047" y="4824521"/>
            <a:ext cx="4248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mtClean="0">
                <a:solidFill>
                  <a:srgbClr val="FF0000"/>
                </a:solidFill>
              </a:rPr>
              <a:t>Friends in real life</a:t>
            </a:r>
            <a:endParaRPr lang="en-US" sz="3200" b="1">
              <a:solidFill>
                <a:srgbClr val="FF0000"/>
              </a:solidFill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5209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358548-9BFF-2A41-B589-C75B6C647976}" type="slidenum">
              <a:rPr lang="en-US" altLang="ja-JP" smtClean="0"/>
              <a:pPr/>
              <a:t>12</a:t>
            </a:fld>
            <a:endParaRPr lang="en-US"/>
          </a:p>
        </p:txBody>
      </p:sp>
      <p:sp>
        <p:nvSpPr>
          <p:cNvPr id="5" name="AutoShape 2" descr="http://images.clipartpanda.com/unhappy-family-clipart-sad-smiley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2" descr="data:image/jpeg;base64,/9j/4AAQSkZJRgABAQAAAQABAAD/2wCEAAkGBxMREhQQEhEVFRIXEhQQERgRExAUFhESFRIYGBQTExMZHSkhGBolHRUVITIiKSkrLi4uFx8zODMsNygtLisBCgoKDg0OGxAQGzQmICQyNTEvLy80LCwvLS8sLCw3LC8tMDQ0LCw3LDQsNCwsLCw3LCwsLC8sNCwwLCw1Ly00LP/AABEIAOEA4QMBEQACEQEDEQH/xAAbAAEAAgMBAQAAAAAAAAAAAAAABQYDBAcCAf/EAEEQAAIBAgIGBQgGCQUAAAAAAAABAgMRBCEFBhIxQVFhcYGRoRMiMlJyscHRI0JTYpLCBxQzc4KisuHwFRdDVKP/xAAbAQEAAgMBAQAAAAAAAAAAAAAABAUCAwYHAf/EADsRAAIBAwEEBwYFAwMFAAAAAAABAgMEEQUhMUGhElFhcZGx0RMiMoHB8BRCUmLhBhUzI4KSFnKy0vH/2gAMAwEAAhEDEQA/AO4gAAAAAAAAAAAAAAAAAAAAAAAAAAAAAAAAAAAAAAAAAAAAAAAAAAAAAAAAAAAAAAAAAAAAAAAAAAAAAAAAAAAAAAAAAAAAAAAAAAAAAAAAAAAAAAAAAAAAAAAAAAAAAAAAAAAAAAAAAAAAAAAAAAAAAAAAAAAAAAAAAAAAAAAAAAAAAAAAAAAAAAAAAAAAAAAAAAAAAAAAAAAAAAAAAAAAAAAAAAAAAAAAAAAAAAAAAAAAAAAAAAAAAAAAAAAAAAAAAAAAAAAAAAAAAAAAAAAAHmpNRTlJpJZtt2S62fJSUVmTwj6k5PCIbE6z0Iu0dqfsrLvdisqavbx2RzLu/nBPhptaW14XeYaetlJ74TX4X8TVHWqLe2LXh6mctLqLc0TGCx9Osr05qXNbmuuLzRZULmlWWabz99RBq0KlJ4msGybzUGwCA0hrfhqTcVJ1JLeqSTS/ibS7mTqWn1prOMd5V19XtqTxnL7PXcaEdfqN86VVLo2H4XNz0qp+pcyMtfocYvl6k5ovTtDEZU6i2vVleMu57+y5DrWtWl8S2dZZW19QuNlOW3q3MkiOSwAAAAAAAAAAAAAAAAAAAAAAAAAADzVqKKcpOySbbfBLeYykoxcpbkfYxcnhFB0zpaWIlxVNPzI/GXN+45G8vZ3Mv28F9X2+R0lraxoR7eLI4hEoAGTD15U5KcJOMlua/wA3GdOpKnJSg8NGM4RnHoyWUX7QukViKanukvNmlwlzXQzrrK6VxS6XHc+85u6t3RqdHhwKVrprDKpOWHpytSi9mbX/ACSW9X9Vbrce46qws1CKqSW17uw4rV9RlObo037q39r9CploUIAPsJNNNNpp3TTs0+aZ8aTWGfU2nlHSNTNYXiIujVf0sVdP7SHPrWVzn7+0VJ9OG58jsNJ1F3EfZ1PiXNepZyuLkAAAAAAAAAAAAAAAAAAAAAAAAAEJrdWcaFl9acYPqzl+Uq9YqONvhcWl9foWGmwUq2epZKScsX4AAAAJrVvFOn5fooSqdsN39ReaC27l03x9V6lPrT6Nv7RcM+T9CkSg7bTTs21fnJWbV+ea7z1LKzg8hcZY6TPJ9MAAACR1dxLp4mjJfaRi/Zk9mXg2R7qCnRkn1eRMsKjp3MJLrx47Dr5yp3wAAAAAAAAAAAAAAAAAAAAAAAAAIfWvDueHbW+ElU7FdPwbfYVmrUnO3bX5dvryJ2nVFCsk+OwpVBRckpNxi8m0r7PTbijmIKLklJ4XX1F/NySzFZZMS1Xrb4ypyi801Jq657iyekV98Wmu9+hBWpUt0k0z1S1VrPfKEV1yb7rH2OjV2/eaXi/ofJanRW5Nm9/otHCwdaq/KSivNTsouXBKPHPncl/gKFpB1aj6TXhnhs/+kb8ZVuZqnDYn447zDqrhHU8tVnumnTvz2s5v3HzRIy6cq7+3nL+g1VxcFRX3swiA1cqRo16mCxMU6c5bD2llGpH0ZdF77+lHfXSlUpqtSe1eR53YSjRrStq62N429a3P5+hOY3UOlJ3pVJU+hpTS6tz8SFT1WovjWeRZVtBoy205Nc/55mh/t/P/ALEfwS+Zv/u0f08yL/09L9fIjNP6Ho4OOw6rq15cElGNOPrSV22+Sv0km2uKld5xiPjkhXtlRtI9Fy6U38ku302mpqvg3VxVKK3KaqS6Iwe079yXabLyooUZP5eJo02i6tzBLg8+B1s5c7sAAAAAAAAAAAAAAAAAAAAAAAAAHxq+T3bmGshPBS9N6AlSbnTTlT32Wbh0NcV0nL3umTpNyprMea/gv7W+jUXRm8S8zBojTtSh5vp0/Vb9H2Xw6jTZ6jUt/d3x6uru9DZc2UK23c+v1Jt620rfs6l+XmW77/AtHrdHHwvl6lf/AGqpn4lzNHyNfHzUpLYordy/hv6UuncRehcahNOS6MF97Ot9u76yOnRsotR2y+/BFqw2HjTioQVopWX+czoKVKNKChBbEU9Scpycpb2V7W3Vn9Z+lpWVZKzTyVRLcm+EuT7H0Wtle+x9yfw+RSanpn4n/Up/F5/z990FgdasRhPocRSctnJbbcZpe1Z7S6fEm1LCjX9+m8d21FZR1W4tf9OvHOOvY/5PukNe6sls0qap/eb22upWSXifKWlwi8zeeR9r69UksU447d/3zK5hsLWxNRqEZVJt3k83m+MpPd1ssJzp0Y7diKenSrXM/dTk397WdJ1X0AsJBttSqytttbkvVj0e8568u3Xls3Lcdhp2nq1ht2ye9/RE4QyyAAAAAAAAAAAAAAAAAAAAAPEKid0mnZ2lZp2fJ8mYqcZZw9x9cWt6PZkfAAACD1g1mp4RqDTnUavsppWXBylwJltZTr7dy6ytvtTp2vutZl1epW4a20as15bCQ2W7OSacorn6OZsuNAozTk0m+7eRLf8AqeopqLWF37jenpnDwd6OFi+UpqK7smcVK+tqUv8ASorK69nqzuY2laovfqeBmpa3Sv51JW+7Jp+KNkNbln3obOxmEtKjj3ZGvjdenB2jh+pynv7EvidZp1KhfU/aU6nesbV3/eGcjql9XsKvs6lLfuedj7tn8oj6mvtf6tOkutTf5kWa0qlxb5FRLX6/5Yrn6oxz10qTWzVw9CpHk4y+LZktNjHbCTX38jF63OaxVpxa++8z6O01gJNKrg403zUVUj2q1/Bmutb3MVmNTK8Ddb3tjUklOjhvqWf55FvwOkcNlTpThHgopbCfUrK/Yc1HUKNaWOnl/fXvOu/A1KMdkMLs/gkiSaQAAAAAAAAAAAAAAAAAAAfJPLLN8Ok+PcfUQtXT06f7XC1Iri1aS/FkvEq5alOn/lpSXg147ifGxjP/AB1E+RC4zTEI1lXw+0nJWqxkrRlbc8nv+XWVla9hGv7a33v4k9z+/viT6VpKVL2Vbhua4E3hdZqEleTcHxUk33NLMtaWrW817zw+0r6mnVov3VkVtZ6C3OUvZi1/VY+T1e2juy/l64EdNrvfhfMi8XrZN5U6aj0ye0+5ZLxIFbWpvZTjjv2/fMmU9Livjee4o2ksTKpVnObvJvNvjZWXgkei6Vl2VJve4pvvayzyzWHm+rdkmvknheRrE8rkS2HjKL2XnHg+XQzzTVKtjfUndUn0Kq+KD/N2rrf03pHqWk0r+wqq0qrp0n8M1+XsfZ1dXBmyc4dMYsVS2otcd66y00a+lZ3kJ591vEu5+m8qdbsI3tnOnj3ltj3r13fMhT1s8cPsEr5uyNdWU4wcoRy0ti3ZfVk20YwnUjGpLoxb2vfhdeCSwihe0U27b2jgNdlqnsVK6koxk8KEX59fbtx2HougQ0r2zhaRcpRWXOS8t2G+GEt283Dkzry6apYyVSlKMndwkkm9+y1km+86jSK86lJxk89F8ih1GjGFROPEnS1K4AAAAAAAAAAAAAAAAAA1dJU9qm/pJU0vOcob0ks+G40XMOlTfvOPHKN1CXRmvdT7GVDGY2GzKMcZWndNWlF2l0O7WRzda4pODjGvJ9jWx+Rd0qM+km6UUQ5Wk4AAAAGjjKCUZP7ya8F8zttA1Sda4o0NqUabi+ptPY/BLmcN/UOlQo2tevszKakutJrDXi3yPEsOr1EluSce4m09Xqqla1pvZOcoy7drS9SDV0ei615RhHbGMZQ7NibXz3G9QleKfQji9Uoqje1aa4SfPb9TuNKruvZUqj3uK8VsZ7IBPB8e4+kHWVpNdL957Vbz6dKEnxSfI8Nu4KFecFwk14M8G4jkph1sWgvSecuhHnOqSeoRq3s5YpU/dp/uefLi+zZwZ6ZpUFprpWUFmrP3qn7Vjz4Lty+JnVZWT5vZXTnYqJaXXVV0dmYx6cv2rGcPt3fNl3HVaEqUa23EpdCP7nnGV2b33Il9VNNKniPIS9CpaKeWVTh2Pd12On0jTJQ05Vmvek+l/t3Lyz3M5rUtXjLU3b591Lo/7t7/APXvRfjYSAAAAAAAAAAAAAAAAAAAAamkaFScbU6ig+N4Kd1yz3Ee4p1ZxxTl0X3ZN1GdODzOOfngrctU6v2kO6S+BRvRav6lzLZapT/Sz4tUqv2kP5vkFotX9S5j+6U/0vkZI6oy41kuqDfxM1ok+M14fyYvVY8I8/4NinqjD61WT9lRXvubo6JT/NN8l6mqWqz4RX34EPrNomFGUIxu4yjfznfzovP3oiXMJafXhUt208Pbv7HyZupdC/oyp11lZWzd2rmiHVNXcuixEleTlaRtWvdjJyXXt4eZIhYwjdyuk/elFRa4bOPkekrEWc5Tk5SeW+L2slQhGEVGCwlwWxH0xMgfJbj6iDrPzpdb957TbR6NGEepLyPDryXTuKkuuT82eDcRzPRxGypPNyasn/cp73S/xFShFYVKm8uK2Za+HC3Y35Lqx1b8NTryll1aiSUntwtvSy9+d2O4+1cRlFLLZXiLPSuhO4nXxJ1ZP/hwXhvMr3V3OFvTt8x9lFf89mX47jBtO9757+0uEklgpHJt9JvadY1X0r+s0Izfpx8yp7SW/tVn2nMXlD2NVrhvR3WnXf4mgpcVsfeS5FJwAAAAAAAAAAAAAAAAAAAAAAAAAK7rpSvThLlO3ZKL+SKbWoZpRl1PzRaaXLFSUewqBzZdgAAHqnTcmox3t2XWzdbwU60IPi0ue01XE3ClKS3pPyK8e0nhgB8AAAPU4OOTVslJdTV0+5nxNPcZSi47yf1I0p5HEKDfmVbQfRL6j73b+Ig6hQ9pSyt62+pa6Pdexr9F7pbPnw9PmdPOcOzAAAAAAAAAAAAAAAAAAAAAAAAABEa1Qvhpvk4P+dL4lbq0c2suzHmibp7xXXz8iinKHRAAAEnq3S2sTT5Jyk+yLt42J2mx6V1Dsy+T+pEvpYoS++JVdIUdirUh6tSce6TR67Sl0oKXWjxe4h0Kso9Tfma5sNIAABJaeVqkYerQoQfX5GLfvI9ttg31t+bJt/sqKPVGK5IjUzeQ08HXtXdIfrGHp1X6Vtmftxyl8+05a6o+yquPgd9Y3Ht6EZ8ePeiSI5LAAAAAAAAAAAAAAAAAAAAAAAANDTsb4er7Dfdn8CJfrNtPuZJtHivHvOenGnTEho3RTrQqzTtsRusr7UrN26Ml4omW1nKvCc0/h5v78yNXuVSnGLW/kR5DJJPam071pS5U33uS+TLfRoZruXUvNordUlikl1srOttLZxlZfeUvxRUviem2Us0Is8o1SPRu5rt80iMw9JzlGC3ykoK/OTsveSZSUYuT4EKnBzkore9hIaxaHeEq+S2tpOKnF2tdO6eXWmaLW49vDpYwS7+zdrV6GcrGSMSvl2EghJZeC1ad0C4UJYmomq0sRkr5RpNuMVllwT6rFZbXSlUVOPwpcy9vbBxoutP4nLwW5EXX0FKCxKk/pKHk20t0oSveS6vNfeSY3UZdBrdLPiiFPT5QVVN7YY+afHyOiaBwcYKVSm0qVbYrQglbYk4edbofm+JQ3NRyajLfHKz17TrLOjGCc6fwyw0urZt+hKkYmgAAAAAAAAAAAAAAAAAAAAAAAGtpKN6NVc6c13xZouY9KjNdafkbaDxVi+1eZzc4k6os2rU7YbEPltP/AMy90yXRtar6s/8AiVN8s3FNfe8rKKJFsWnUmn+1l7Efe/ii/wBEj8cu5eZT6rL4V3lc/SDStir+tShLxlH8p3+mSzQ7meca7HFznrS+pB6Mns1qUuVWEu6aZNrLNOS7H5FZbS6NaD7V5lk/SQ/p6f7r88iu0r/HLv8AoXH9Qf5o931KzgYbVWnHnUgu+SLGo8Qb7CmoLNWK7V5nV9YdHPE0JUotKTcWnK9laSb3dFzmbWsqVRTZ3N9bu4ounF4ezzNetolvF+WsnSnh5UayfF3yy43WXYZxuEqHQ4p5RqlaN3XtPyuOGSeBwkaNONKF9mK2Vd3dulkepUdSTk97JlGlGlBQjuRnMDYAAAAAAAAAAAAAAAAAAAAAAAAamMxVNRknUgnstZyiuBoq1aai05LxN1KnNyTUX4HOEcQtx1TJrRFW2GxS+7D+baRaWc8Wtddi55RAuY5r0n38sEMVhOLbqjWhClLanFN1G7OUU7KK4d50WjzhCk8yWW/oil1KE5VFhPCRAfpDqwnUpShOMnsSjLZlF2s01e27ezuNKz0JZWw4DX3F1IYe3DyVItSgLJr9V2sTH9zDxcn8Su02OKL72XGuS6Vwv+1fUhtENKvRbaSVWm227JJTV22TK+fZSx1PyK60aVeDfWvM69RxlOfoVIS9mUX7mcrKnOO9M76NWEvhkn8zOYGwAAAAAAAAAAAAAAAAAAAAAAAAwY7EqlTlUeair258l3mqvVVKm6j4GylTdSaguJQsfpWrWbc5u3CMW1FdnHtORr3lau8yezqW46SjbU6S91beviaViLhG8AElo5PyGKt6tK/43/cm2yfsK2OqPmyLXa9tS+fkRpCJQAPMoJ5NXN9vc1reXSoycX2P6bjRcWtG4j0a0FJdqIvHYdQeW5+B6ToGrSv6UlU+OOM9qe58nk8w/qLR4afWi6XwTzjrTWMru2rBJa4Qarq+/wAjS/oSfimWVi06WzrfmQNWTVdZ/SvIhCaVYQPuSd0FrRWw8kpTdSle0oyd2lzg3mmuW4hXFjTqrYsPr9S0stVrUJJSeY9T+n3g6lGV1dbnmjmnsO1TyfQAAAAAAAAAAAAAAAAAAAAADHiKEakXCSvGSs+owqU41IuEtzMoTcJKUd6K/PVGHCrJLpUX8ineiU+E3y/gs1qs+MUfI6ow41ZdkYoLRIcZvkHqsv0oyx1SpcalTscF+UyWiUeMpcvQxeqVeCXP1JPB6LpUoOlGN4yvt7WbldWzZYUbOlSpunFbHvzxIdW5qVJqbe1buwjp6qUXulUXQpRaXfG5BlotBvY2vD0Ja1Sqt6XP1MUtUYcKs+1RZreiU+E3yM1qs+MVzPK1Rj9tL8K+Z8/skP1vwR9/usv0mWnqhh1KM5Oc9nNRk47N+lJK/VcurCKsaUqdL8298X9ORS39KN9VjUrbejuXD15m3prV+jirOopKSVlKDSdt9ndNNdhLt7upQ2R3dpFu9Po3WHPeuK3kPPUKhwq1V1um/wAqJa1WrxS5+pAegUOEny9DDLUCnwrz7YxfxMlq0uMTB/0/T4TZmwuodGMk51JzSd7WjFPofGxjPVajWIpIzpaDRi05Sb5FtSKsv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en-US"/>
              <a:t>Server-side language: </a:t>
            </a:r>
            <a:r>
              <a:rPr lang="en-US" smtClean="0"/>
              <a:t>php.</a:t>
            </a:r>
            <a:endParaRPr lang="en-US"/>
          </a:p>
          <a:p>
            <a:r>
              <a:rPr lang="en-US"/>
              <a:t>Database: </a:t>
            </a:r>
            <a:r>
              <a:rPr lang="en-US" smtClean="0"/>
              <a:t>MySQL.</a:t>
            </a:r>
          </a:p>
          <a:p>
            <a:r>
              <a:rPr lang="en-US" smtClean="0"/>
              <a:t>Using MVC model :</a:t>
            </a:r>
            <a:endParaRPr lang="en-US" dirty="0" smtClean="0"/>
          </a:p>
          <a:p>
            <a:endParaRPr lang="vi-VN" dirty="0"/>
          </a:p>
        </p:txBody>
      </p:sp>
      <p:pic>
        <p:nvPicPr>
          <p:cNvPr id="9218" name="Picture 2" descr="http://www.w3schools.com/aspnet/2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284984"/>
            <a:ext cx="3114675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132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358548-9BFF-2A41-B589-C75B6C647976}" type="slidenum">
              <a:rPr lang="en-US" altLang="ja-JP" smtClean="0"/>
              <a:pPr/>
              <a:t>13</a:t>
            </a:fld>
            <a:endParaRPr lang="en-US"/>
          </a:p>
        </p:txBody>
      </p:sp>
      <p:sp>
        <p:nvSpPr>
          <p:cNvPr id="5" name="AutoShape 2" descr="http://images.clipartpanda.com/unhappy-family-clipart-sad-smiley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2" descr="data:image/jpeg;base64,/9j/4AAQSkZJRgABAQAAAQABAAD/2wCEAAkGBxMREhQQEhEVFRIXEhQQERgRExAUFhESFRIYGBQTExMZHSkhGBolHRUVITIiKSkrLi4uFx8zODMsNygtLisBCgoKDg0OGxAQGzQmICQyNTEvLy80LCwvLS8sLCw3LC8tMDQ0LCw3LDQsNCwsLCw3LCwsLC8sNCwwLCw1Ly00LP/AABEIAOEA4QMBEQACEQEDEQH/xAAbAAEAAgMBAQAAAAAAAAAAAAAABQYDBAcCAf/EAEEQAAIBAgIGBQgGCQUAAAAAAAABAgMRBCEFBhIxQVFhcYGRoRMiMlJyscHRI0JTYpLCBxQzc4KisuHwFRdDVKP/xAAbAQEAAgMBAQAAAAAAAAAAAAAABAUCAwYHAf/EADsRAAIBAwEEBwYFAwMFAAAAAAABAgMEEQUhMUGhElFhcZGx0RMiMoHB8BRCUmLhBhUzI4KSFnKy0vH/2gAMAwEAAhEDEQA/AO4gAAAAAAAAAAAAAAAAAAAAAAAAAAAAAAAAAAAAAAAAAAAAAAAAAAAAAAAAAAAAAAAAAAAAAAAAAAAAAAAAAAAAAAAAAAAAAAAAAAAAAAAAAAAAAAAAAAAAAAAAAAAAAAAAAAAAAAAAAAAAAAAAAAAAAAAAAAAAAAAAAAAAAAAAAAAAAAAAAAAAAAAAAAAAAAAAAAAAAAAAAAAAAAAAAAAAAAAAAAAAAAAAAAAAAAAAAAAAAAAAAAAAAAAAAAAAAAAAAAAAAAAAAAAAAAAAAAAAHmpNRTlJpJZtt2S62fJSUVmTwj6k5PCIbE6z0Iu0dqfsrLvdisqavbx2RzLu/nBPhptaW14XeYaetlJ74TX4X8TVHWqLe2LXh6mctLqLc0TGCx9Osr05qXNbmuuLzRZULmlWWabz99RBq0KlJ4msGybzUGwCA0hrfhqTcVJ1JLeqSTS/ibS7mTqWn1prOMd5V19XtqTxnL7PXcaEdfqN86VVLo2H4XNz0qp+pcyMtfocYvl6k5ovTtDEZU6i2vVleMu57+y5DrWtWl8S2dZZW19QuNlOW3q3MkiOSwAAAAAAAAAAAAAAAAAAAAAAAAAADzVqKKcpOySbbfBLeYykoxcpbkfYxcnhFB0zpaWIlxVNPzI/GXN+45G8vZ3Mv28F9X2+R0lraxoR7eLI4hEoAGTD15U5KcJOMlua/wA3GdOpKnJSg8NGM4RnHoyWUX7QukViKanukvNmlwlzXQzrrK6VxS6XHc+85u6t3RqdHhwKVrprDKpOWHpytSi9mbX/ACSW9X9Vbrce46qws1CKqSW17uw4rV9RlObo037q39r9CploUIAPsJNNNNpp3TTs0+aZ8aTWGfU2nlHSNTNYXiIujVf0sVdP7SHPrWVzn7+0VJ9OG58jsNJ1F3EfZ1PiXNepZyuLkAAAAAAAAAAAAAAAAAAAAAAAAAEJrdWcaFl9acYPqzl+Uq9YqONvhcWl9foWGmwUq2epZKScsX4AAAAJrVvFOn5fooSqdsN39ReaC27l03x9V6lPrT6Nv7RcM+T9CkSg7bTTs21fnJWbV+ea7z1LKzg8hcZY6TPJ9MAAACR1dxLp4mjJfaRi/Zk9mXg2R7qCnRkn1eRMsKjp3MJLrx47Dr5yp3wAAAAAAAAAAAAAAAAAAAAAAAAAIfWvDueHbW+ElU7FdPwbfYVmrUnO3bX5dvryJ2nVFCsk+OwpVBRckpNxi8m0r7PTbijmIKLklJ4XX1F/NySzFZZMS1Xrb4ypyi801Jq657iyekV98Wmu9+hBWpUt0k0z1S1VrPfKEV1yb7rH2OjV2/eaXi/ofJanRW5Nm9/otHCwdaq/KSivNTsouXBKPHPncl/gKFpB1aj6TXhnhs/+kb8ZVuZqnDYn447zDqrhHU8tVnumnTvz2s5v3HzRIy6cq7+3nL+g1VxcFRX3swiA1cqRo16mCxMU6c5bD2llGpH0ZdF77+lHfXSlUpqtSe1eR53YSjRrStq62N429a3P5+hOY3UOlJ3pVJU+hpTS6tz8SFT1WovjWeRZVtBoy205Nc/55mh/t/P/ALEfwS+Zv/u0f08yL/09L9fIjNP6Ho4OOw6rq15cElGNOPrSV22+Sv0km2uKld5xiPjkhXtlRtI9Fy6U38ku302mpqvg3VxVKK3KaqS6Iwe079yXabLyooUZP5eJo02i6tzBLg8+B1s5c7sAAAAAAAAAAAAAAAAAAAAAAAAAHxq+T3bmGshPBS9N6AlSbnTTlT32Wbh0NcV0nL3umTpNyprMea/gv7W+jUXRm8S8zBojTtSh5vp0/Vb9H2Xw6jTZ6jUt/d3x6uru9DZc2UK23c+v1Jt620rfs6l+XmW77/AtHrdHHwvl6lf/AGqpn4lzNHyNfHzUpLYordy/hv6UuncRehcahNOS6MF97Ot9u76yOnRsotR2y+/BFqw2HjTioQVopWX+czoKVKNKChBbEU9Scpycpb2V7W3Vn9Z+lpWVZKzTyVRLcm+EuT7H0Wtle+x9yfw+RSanpn4n/Up/F5/z990FgdasRhPocRSctnJbbcZpe1Z7S6fEm1LCjX9+m8d21FZR1W4tf9OvHOOvY/5PukNe6sls0qap/eb22upWSXifKWlwi8zeeR9r69UksU447d/3zK5hsLWxNRqEZVJt3k83m+MpPd1ssJzp0Y7diKenSrXM/dTk397WdJ1X0AsJBttSqytttbkvVj0e8568u3Xls3Lcdhp2nq1ht2ye9/RE4QyyAAAAAAAAAAAAAAAAAAAAAPEKid0mnZ2lZp2fJ8mYqcZZw9x9cWt6PZkfAAACD1g1mp4RqDTnUavsppWXBylwJltZTr7dy6ytvtTp2vutZl1epW4a20as15bCQ2W7OSacorn6OZsuNAozTk0m+7eRLf8AqeopqLWF37jenpnDwd6OFi+UpqK7smcVK+tqUv8ASorK69nqzuY2laovfqeBmpa3Sv51JW+7Jp+KNkNbln3obOxmEtKjj3ZGvjdenB2jh+pynv7EvidZp1KhfU/aU6nesbV3/eGcjql9XsKvs6lLfuedj7tn8oj6mvtf6tOkutTf5kWa0qlxb5FRLX6/5Yrn6oxz10qTWzVw9CpHk4y+LZktNjHbCTX38jF63OaxVpxa++8z6O01gJNKrg403zUVUj2q1/Bmutb3MVmNTK8Ddb3tjUklOjhvqWf55FvwOkcNlTpThHgopbCfUrK/Yc1HUKNaWOnl/fXvOu/A1KMdkMLs/gkiSaQAAAAAAAAAAAAAAAAAAAfJPLLN8Ok+PcfUQtXT06f7XC1Iri1aS/FkvEq5alOn/lpSXg147ifGxjP/AB1E+RC4zTEI1lXw+0nJWqxkrRlbc8nv+XWVla9hGv7a33v4k9z+/viT6VpKVL2Vbhua4E3hdZqEleTcHxUk33NLMtaWrW817zw+0r6mnVov3VkVtZ6C3OUvZi1/VY+T1e2juy/l64EdNrvfhfMi8XrZN5U6aj0ye0+5ZLxIFbWpvZTjjv2/fMmU9Livjee4o2ksTKpVnObvJvNvjZWXgkei6Vl2VJve4pvvayzyzWHm+rdkmvknheRrE8rkS2HjKL2XnHg+XQzzTVKtjfUndUn0Kq+KD/N2rrf03pHqWk0r+wqq0qrp0n8M1+XsfZ1dXBmyc4dMYsVS2otcd66y00a+lZ3kJ591vEu5+m8qdbsI3tnOnj3ltj3r13fMhT1s8cPsEr5uyNdWU4wcoRy0ti3ZfVk20YwnUjGpLoxb2vfhdeCSwihe0U27b2jgNdlqnsVK6koxk8KEX59fbtx2HougQ0r2zhaRcpRWXOS8t2G+GEt283Dkzry6apYyVSlKMndwkkm9+y1km+86jSK86lJxk89F8ih1GjGFROPEnS1K4AAAAAAAAAAAAAAAAAA1dJU9qm/pJU0vOcob0ks+G40XMOlTfvOPHKN1CXRmvdT7GVDGY2GzKMcZWndNWlF2l0O7WRzda4pODjGvJ9jWx+Rd0qM+km6UUQ5Wk4AAAAGjjKCUZP7ya8F8zttA1Sda4o0NqUabi+ptPY/BLmcN/UOlQo2tevszKakutJrDXi3yPEsOr1EluSce4m09Xqqla1pvZOcoy7drS9SDV0ei615RhHbGMZQ7NibXz3G9QleKfQji9Uoqje1aa4SfPb9TuNKruvZUqj3uK8VsZ7IBPB8e4+kHWVpNdL957Vbz6dKEnxSfI8Nu4KFecFwk14M8G4jkph1sWgvSecuhHnOqSeoRq3s5YpU/dp/uefLi+zZwZ6ZpUFprpWUFmrP3qn7Vjz4Lty+JnVZWT5vZXTnYqJaXXVV0dmYx6cv2rGcPt3fNl3HVaEqUa23EpdCP7nnGV2b33Il9VNNKniPIS9CpaKeWVTh2Pd12On0jTJQ05Vmvek+l/t3Lyz3M5rUtXjLU3b591Lo/7t7/APXvRfjYSAAAAAAAAAAAAAAAAAAAAamkaFScbU6ig+N4Kd1yz3Ee4p1ZxxTl0X3ZN1GdODzOOfngrctU6v2kO6S+BRvRav6lzLZapT/Sz4tUqv2kP5vkFotX9S5j+6U/0vkZI6oy41kuqDfxM1ok+M14fyYvVY8I8/4NinqjD61WT9lRXvubo6JT/NN8l6mqWqz4RX34EPrNomFGUIxu4yjfznfzovP3oiXMJafXhUt208Pbv7HyZupdC/oyp11lZWzd2rmiHVNXcuixEleTlaRtWvdjJyXXt4eZIhYwjdyuk/elFRa4bOPkekrEWc5Tk5SeW+L2slQhGEVGCwlwWxH0xMgfJbj6iDrPzpdb957TbR6NGEepLyPDryXTuKkuuT82eDcRzPRxGypPNyasn/cp73S/xFShFYVKm8uK2Za+HC3Y35Lqx1b8NTryll1aiSUntwtvSy9+d2O4+1cRlFLLZXiLPSuhO4nXxJ1ZP/hwXhvMr3V3OFvTt8x9lFf89mX47jBtO9757+0uEklgpHJt9JvadY1X0r+s0Izfpx8yp7SW/tVn2nMXlD2NVrhvR3WnXf4mgpcVsfeS5FJwAAAAAAAAAAAAAAAAAAAAAAAAAK7rpSvThLlO3ZKL+SKbWoZpRl1PzRaaXLFSUewqBzZdgAAHqnTcmox3t2XWzdbwU60IPi0ue01XE3ClKS3pPyK8e0nhgB8AAAPU4OOTVslJdTV0+5nxNPcZSi47yf1I0p5HEKDfmVbQfRL6j73b+Ig6hQ9pSyt62+pa6Pdexr9F7pbPnw9PmdPOcOzAAAAAAAAAAAAAAAAAAAAAAAAABEa1Qvhpvk4P+dL4lbq0c2suzHmibp7xXXz8iinKHRAAAEnq3S2sTT5Jyk+yLt42J2mx6V1Dsy+T+pEvpYoS++JVdIUdirUh6tSce6TR67Sl0oKXWjxe4h0Kso9Tfma5sNIAABJaeVqkYerQoQfX5GLfvI9ttg31t+bJt/sqKPVGK5IjUzeQ08HXtXdIfrGHp1X6Vtmftxyl8+05a6o+yquPgd9Y3Ht6EZ8ePeiSI5LAAAAAAAAAAAAAAAAAAAAAAAANDTsb4er7Dfdn8CJfrNtPuZJtHivHvOenGnTEho3RTrQqzTtsRusr7UrN26Ml4omW1nKvCc0/h5v78yNXuVSnGLW/kR5DJJPam071pS5U33uS+TLfRoZruXUvNordUlikl1srOttLZxlZfeUvxRUviem2Us0Is8o1SPRu5rt80iMw9JzlGC3ykoK/OTsveSZSUYuT4EKnBzkore9hIaxaHeEq+S2tpOKnF2tdO6eXWmaLW49vDpYwS7+zdrV6GcrGSMSvl2EghJZeC1ad0C4UJYmomq0sRkr5RpNuMVllwT6rFZbXSlUVOPwpcy9vbBxoutP4nLwW5EXX0FKCxKk/pKHk20t0oSveS6vNfeSY3UZdBrdLPiiFPT5QVVN7YY+afHyOiaBwcYKVSm0qVbYrQglbYk4edbofm+JQ3NRyajLfHKz17TrLOjGCc6fwyw0urZt+hKkYmgAAAAAAAAAAAAAAAAAAAAAAAGtpKN6NVc6c13xZouY9KjNdafkbaDxVi+1eZzc4k6os2rU7YbEPltP/AMy90yXRtar6s/8AiVN8s3FNfe8rKKJFsWnUmn+1l7Efe/ii/wBEj8cu5eZT6rL4V3lc/SDStir+tShLxlH8p3+mSzQ7meca7HFznrS+pB6Mns1qUuVWEu6aZNrLNOS7H5FZbS6NaD7V5lk/SQ/p6f7r88iu0r/HLv8AoXH9Qf5o931KzgYbVWnHnUgu+SLGo8Qb7CmoLNWK7V5nV9YdHPE0JUotKTcWnK9laSb3dFzmbWsqVRTZ3N9bu4ounF4ezzNetolvF+WsnSnh5UayfF3yy43WXYZxuEqHQ4p5RqlaN3XtPyuOGSeBwkaNONKF9mK2Vd3dulkepUdSTk97JlGlGlBQjuRnMDYAAAAAAAAAAAAAAAAAAAAAAAAamMxVNRknUgnstZyiuBoq1aai05LxN1KnNyTUX4HOEcQtx1TJrRFW2GxS+7D+baRaWc8Wtddi55RAuY5r0n38sEMVhOLbqjWhClLanFN1G7OUU7KK4d50WjzhCk8yWW/oil1KE5VFhPCRAfpDqwnUpShOMnsSjLZlF2s01e27ezuNKz0JZWw4DX3F1IYe3DyVItSgLJr9V2sTH9zDxcn8Su02OKL72XGuS6Vwv+1fUhtENKvRbaSVWm227JJTV22TK+fZSx1PyK60aVeDfWvM69RxlOfoVIS9mUX7mcrKnOO9M76NWEvhkn8zOYGwAAAAAAAAAAAAAAAAAAAAAAAAwY7EqlTlUeair258l3mqvVVKm6j4GylTdSaguJQsfpWrWbc5u3CMW1FdnHtORr3lau8yezqW46SjbU6S91beviaViLhG8AElo5PyGKt6tK/43/cm2yfsK2OqPmyLXa9tS+fkRpCJQAPMoJ5NXN9vc1reXSoycX2P6bjRcWtG4j0a0FJdqIvHYdQeW5+B6ToGrSv6UlU+OOM9qe58nk8w/qLR4afWi6XwTzjrTWMru2rBJa4Qarq+/wAjS/oSfimWVi06WzrfmQNWTVdZ/SvIhCaVYQPuSd0FrRWw8kpTdSle0oyd2lzg3mmuW4hXFjTqrYsPr9S0stVrUJJSeY9T+n3g6lGV1dbnmjmnsO1TyfQAAAAAAAAAAAAAAAAAAAAADHiKEakXCSvGSs+owqU41IuEtzMoTcJKUd6K/PVGHCrJLpUX8ineiU+E3y/gs1qs+MUfI6ow41ZdkYoLRIcZvkHqsv0oyx1SpcalTscF+UyWiUeMpcvQxeqVeCXP1JPB6LpUoOlGN4yvt7WbldWzZYUbOlSpunFbHvzxIdW5qVJqbe1buwjp6qUXulUXQpRaXfG5BlotBvY2vD0Ja1Sqt6XP1MUtUYcKs+1RZreiU+E3yM1qs+MVzPK1Rj9tL8K+Z8/skP1vwR9/usv0mWnqhh1KM5Oc9nNRk47N+lJK/VcurCKsaUqdL8298X9ORS39KN9VjUrbejuXD15m3prV+jirOopKSVlKDSdt9ndNNdhLt7upQ2R3dpFu9Po3WHPeuK3kPPUKhwq1V1um/wAqJa1WrxS5+pAegUOEny9DDLUCnwrz7YxfxMlq0uMTB/0/T4TZmwuodGMk51JzSd7WjFPofGxjPVajWIpIzpaDRi05Sb5FtSKsv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2656"/>
          </a:xfrm>
        </p:spPr>
        <p:txBody>
          <a:bodyPr/>
          <a:lstStyle/>
          <a:p>
            <a:r>
              <a:rPr lang="en-US" smtClean="0"/>
              <a:t>Database Design:</a:t>
            </a:r>
            <a:endParaRPr lang="en-US" dirty="0" smtClean="0"/>
          </a:p>
          <a:p>
            <a:endParaRPr lang="en-US" dirty="0" smtClean="0"/>
          </a:p>
          <a:p>
            <a:endParaRPr lang="vi-V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132856"/>
            <a:ext cx="4392488" cy="4074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011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358548-9BFF-2A41-B589-C75B6C647976}" type="slidenum">
              <a:rPr lang="en-US" altLang="ja-JP" smtClean="0"/>
              <a:pPr/>
              <a:t>14</a:t>
            </a:fld>
            <a:endParaRPr lang="en-US"/>
          </a:p>
        </p:txBody>
      </p:sp>
      <p:sp>
        <p:nvSpPr>
          <p:cNvPr id="5" name="AutoShape 2" descr="http://images.clipartpanda.com/unhappy-family-clipart-sad-smiley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2" descr="data:image/jpeg;base64,/9j/4AAQSkZJRgABAQAAAQABAAD/2wCEAAkGBxMREhQQEhEVFRIXEhQQERgRExAUFhESFRIYGBQTExMZHSkhGBolHRUVITIiKSkrLi4uFx8zODMsNygtLisBCgoKDg0OGxAQGzQmICQyNTEvLy80LCwvLS8sLCw3LC8tMDQ0LCw3LDQsNCwsLCw3LCwsLC8sNCwwLCw1Ly00LP/AABEIAOEA4QMBEQACEQEDEQH/xAAbAAEAAgMBAQAAAAAAAAAAAAAABQYDBAcCAf/EAEEQAAIBAgIGBQgGCQUAAAAAAAABAgMRBCEFBhIxQVFhcYGRoRMiMlJyscHRI0JTYpLCBxQzc4KisuHwFRdDVKP/xAAbAQEAAgMBAQAAAAAAAAAAAAAABAUCAwYHAf/EADsRAAIBAwEEBwYFAwMFAAAAAAABAgMEEQUhMUGhElFhcZGx0RMiMoHB8BRCUmLhBhUzI4KSFnKy0vH/2gAMAwEAAhEDEQA/AO4gAAAAAAAAAAAAAAAAAAAAAAAAAAAAAAAAAAAAAAAAAAAAAAAAAAAAAAAAAAAAAAAAAAAAAAAAAAAAAAAAAAAAAAAAAAAAAAAAAAAAAAAAAAAAAAAAAAAAAAAAAAAAAAAAAAAAAAAAAAAAAAAAAAAAAAAAAAAAAAAAAAAAAAAAAAAAAAAAAAAAAAAAAAAAAAAAAAAAAAAAAAAAAAAAAAAAAAAAAAAAAAAAAAAAAAAAAAAAAAAAAAAAAAAAAAAAAAAAAAAAAAAAAAAAAAAAAAAAHmpNRTlJpJZtt2S62fJSUVmTwj6k5PCIbE6z0Iu0dqfsrLvdisqavbx2RzLu/nBPhptaW14XeYaetlJ74TX4X8TVHWqLe2LXh6mctLqLc0TGCx9Osr05qXNbmuuLzRZULmlWWabz99RBq0KlJ4msGybzUGwCA0hrfhqTcVJ1JLeqSTS/ibS7mTqWn1prOMd5V19XtqTxnL7PXcaEdfqN86VVLo2H4XNz0qp+pcyMtfocYvl6k5ovTtDEZU6i2vVleMu57+y5DrWtWl8S2dZZW19QuNlOW3q3MkiOSwAAAAAAAAAAAAAAAAAAAAAAAAAADzVqKKcpOySbbfBLeYykoxcpbkfYxcnhFB0zpaWIlxVNPzI/GXN+45G8vZ3Mv28F9X2+R0lraxoR7eLI4hEoAGTD15U5KcJOMlua/wA3GdOpKnJSg8NGM4RnHoyWUX7QukViKanukvNmlwlzXQzrrK6VxS6XHc+85u6t3RqdHhwKVrprDKpOWHpytSi9mbX/ACSW9X9Vbrce46qws1CKqSW17uw4rV9RlObo037q39r9CploUIAPsJNNNNpp3TTs0+aZ8aTWGfU2nlHSNTNYXiIujVf0sVdP7SHPrWVzn7+0VJ9OG58jsNJ1F3EfZ1PiXNepZyuLkAAAAAAAAAAAAAAAAAAAAAAAAAEJrdWcaFl9acYPqzl+Uq9YqONvhcWl9foWGmwUq2epZKScsX4AAAAJrVvFOn5fooSqdsN39ReaC27l03x9V6lPrT6Nv7RcM+T9CkSg7bTTs21fnJWbV+ea7z1LKzg8hcZY6TPJ9MAAACR1dxLp4mjJfaRi/Zk9mXg2R7qCnRkn1eRMsKjp3MJLrx47Dr5yp3wAAAAAAAAAAAAAAAAAAAAAAAAAIfWvDueHbW+ElU7FdPwbfYVmrUnO3bX5dvryJ2nVFCsk+OwpVBRckpNxi8m0r7PTbijmIKLklJ4XX1F/NySzFZZMS1Xrb4ypyi801Jq657iyekV98Wmu9+hBWpUt0k0z1S1VrPfKEV1yb7rH2OjV2/eaXi/ofJanRW5Nm9/otHCwdaq/KSivNTsouXBKPHPncl/gKFpB1aj6TXhnhs/+kb8ZVuZqnDYn447zDqrhHU8tVnumnTvz2s5v3HzRIy6cq7+3nL+g1VxcFRX3swiA1cqRo16mCxMU6c5bD2llGpH0ZdF77+lHfXSlUpqtSe1eR53YSjRrStq62N429a3P5+hOY3UOlJ3pVJU+hpTS6tz8SFT1WovjWeRZVtBoy205Nc/55mh/t/P/ALEfwS+Zv/u0f08yL/09L9fIjNP6Ho4OOw6rq15cElGNOPrSV22+Sv0km2uKld5xiPjkhXtlRtI9Fy6U38ku302mpqvg3VxVKK3KaqS6Iwe079yXabLyooUZP5eJo02i6tzBLg8+B1s5c7sAAAAAAAAAAAAAAAAAAAAAAAAAHxq+T3bmGshPBS9N6AlSbnTTlT32Wbh0NcV0nL3umTpNyprMea/gv7W+jUXRm8S8zBojTtSh5vp0/Vb9H2Xw6jTZ6jUt/d3x6uru9DZc2UK23c+v1Jt620rfs6l+XmW77/AtHrdHHwvl6lf/AGqpn4lzNHyNfHzUpLYordy/hv6UuncRehcahNOS6MF97Ot9u76yOnRsotR2y+/BFqw2HjTioQVopWX+czoKVKNKChBbEU9Scpycpb2V7W3Vn9Z+lpWVZKzTyVRLcm+EuT7H0Wtle+x9yfw+RSanpn4n/Up/F5/z990FgdasRhPocRSctnJbbcZpe1Z7S6fEm1LCjX9+m8d21FZR1W4tf9OvHOOvY/5PukNe6sls0qap/eb22upWSXifKWlwi8zeeR9r69UksU447d/3zK5hsLWxNRqEZVJt3k83m+MpPd1ssJzp0Y7diKenSrXM/dTk397WdJ1X0AsJBttSqytttbkvVj0e8568u3Xls3Lcdhp2nq1ht2ye9/RE4QyyAAAAAAAAAAAAAAAAAAAAAPEKid0mnZ2lZp2fJ8mYqcZZw9x9cWt6PZkfAAACD1g1mp4RqDTnUavsppWXBylwJltZTr7dy6ytvtTp2vutZl1epW4a20as15bCQ2W7OSacorn6OZsuNAozTk0m+7eRLf8AqeopqLWF37jenpnDwd6OFi+UpqK7smcVK+tqUv8ASorK69nqzuY2laovfqeBmpa3Sv51JW+7Jp+KNkNbln3obOxmEtKjj3ZGvjdenB2jh+pynv7EvidZp1KhfU/aU6nesbV3/eGcjql9XsKvs6lLfuedj7tn8oj6mvtf6tOkutTf5kWa0qlxb5FRLX6/5Yrn6oxz10qTWzVw9CpHk4y+LZktNjHbCTX38jF63OaxVpxa++8z6O01gJNKrg403zUVUj2q1/Bmutb3MVmNTK8Ddb3tjUklOjhvqWf55FvwOkcNlTpThHgopbCfUrK/Yc1HUKNaWOnl/fXvOu/A1KMdkMLs/gkiSaQAAAAAAAAAAAAAAAAAAAfJPLLN8Ok+PcfUQtXT06f7XC1Iri1aS/FkvEq5alOn/lpSXg147ifGxjP/AB1E+RC4zTEI1lXw+0nJWqxkrRlbc8nv+XWVla9hGv7a33v4k9z+/viT6VpKVL2Vbhua4E3hdZqEleTcHxUk33NLMtaWrW817zw+0r6mnVov3VkVtZ6C3OUvZi1/VY+T1e2juy/l64EdNrvfhfMi8XrZN5U6aj0ye0+5ZLxIFbWpvZTjjv2/fMmU9Livjee4o2ksTKpVnObvJvNvjZWXgkei6Vl2VJve4pvvayzyzWHm+rdkmvknheRrE8rkS2HjKL2XnHg+XQzzTVKtjfUndUn0Kq+KD/N2rrf03pHqWk0r+wqq0qrp0n8M1+XsfZ1dXBmyc4dMYsVS2otcd66y00a+lZ3kJ591vEu5+m8qdbsI3tnOnj3ltj3r13fMhT1s8cPsEr5uyNdWU4wcoRy0ti3ZfVk20YwnUjGpLoxb2vfhdeCSwihe0U27b2jgNdlqnsVK6koxk8KEX59fbtx2HougQ0r2zhaRcpRWXOS8t2G+GEt283Dkzry6apYyVSlKMndwkkm9+y1km+86jSK86lJxk89F8ih1GjGFROPEnS1K4AAAAAAAAAAAAAAAAAA1dJU9qm/pJU0vOcob0ks+G40XMOlTfvOPHKN1CXRmvdT7GVDGY2GzKMcZWndNWlF2l0O7WRzda4pODjGvJ9jWx+Rd0qM+km6UUQ5Wk4AAAAGjjKCUZP7ya8F8zttA1Sda4o0NqUabi+ptPY/BLmcN/UOlQo2tevszKakutJrDXi3yPEsOr1EluSce4m09Xqqla1pvZOcoy7drS9SDV0ei615RhHbGMZQ7NibXz3G9QleKfQji9Uoqje1aa4SfPb9TuNKruvZUqj3uK8VsZ7IBPB8e4+kHWVpNdL957Vbz6dKEnxSfI8Nu4KFecFwk14M8G4jkph1sWgvSecuhHnOqSeoRq3s5YpU/dp/uefLi+zZwZ6ZpUFprpWUFmrP3qn7Vjz4Lty+JnVZWT5vZXTnYqJaXXVV0dmYx6cv2rGcPt3fNl3HVaEqUa23EpdCP7nnGV2b33Il9VNNKniPIS9CpaKeWVTh2Pd12On0jTJQ05Vmvek+l/t3Lyz3M5rUtXjLU3b591Lo/7t7/APXvRfjYSAAAAAAAAAAAAAAAAAAAAamkaFScbU6ig+N4Kd1yz3Ee4p1ZxxTl0X3ZN1GdODzOOfngrctU6v2kO6S+BRvRav6lzLZapT/Sz4tUqv2kP5vkFotX9S5j+6U/0vkZI6oy41kuqDfxM1ok+M14fyYvVY8I8/4NinqjD61WT9lRXvubo6JT/NN8l6mqWqz4RX34EPrNomFGUIxu4yjfznfzovP3oiXMJafXhUt208Pbv7HyZupdC/oyp11lZWzd2rmiHVNXcuixEleTlaRtWvdjJyXXt4eZIhYwjdyuk/elFRa4bOPkekrEWc5Tk5SeW+L2slQhGEVGCwlwWxH0xMgfJbj6iDrPzpdb957TbR6NGEepLyPDryXTuKkuuT82eDcRzPRxGypPNyasn/cp73S/xFShFYVKm8uK2Za+HC3Y35Lqx1b8NTryll1aiSUntwtvSy9+d2O4+1cRlFLLZXiLPSuhO4nXxJ1ZP/hwXhvMr3V3OFvTt8x9lFf89mX47jBtO9757+0uEklgpHJt9JvadY1X0r+s0Izfpx8yp7SW/tVn2nMXlD2NVrhvR3WnXf4mgpcVsfeS5FJwAAAAAAAAAAAAAAAAAAAAAAAAAK7rpSvThLlO3ZKL+SKbWoZpRl1PzRaaXLFSUewqBzZdgAAHqnTcmox3t2XWzdbwU60IPi0ue01XE3ClKS3pPyK8e0nhgB8AAAPU4OOTVslJdTV0+5nxNPcZSi47yf1I0p5HEKDfmVbQfRL6j73b+Ig6hQ9pSyt62+pa6Pdexr9F7pbPnw9PmdPOcOzAAAAAAAAAAAAAAAAAAAAAAAAABEa1Qvhpvk4P+dL4lbq0c2suzHmibp7xXXz8iinKHRAAAEnq3S2sTT5Jyk+yLt42J2mx6V1Dsy+T+pEvpYoS++JVdIUdirUh6tSce6TR67Sl0oKXWjxe4h0Kso9Tfma5sNIAABJaeVqkYerQoQfX5GLfvI9ttg31t+bJt/sqKPVGK5IjUzeQ08HXtXdIfrGHp1X6Vtmftxyl8+05a6o+yquPgd9Y3Ht6EZ8ePeiSI5LAAAAAAAAAAAAAAAAAAAAAAAANDTsb4er7Dfdn8CJfrNtPuZJtHivHvOenGnTEho3RTrQqzTtsRusr7UrN26Ml4omW1nKvCc0/h5v78yNXuVSnGLW/kR5DJJPam071pS5U33uS+TLfRoZruXUvNordUlikl1srOttLZxlZfeUvxRUviem2Us0Is8o1SPRu5rt80iMw9JzlGC3ykoK/OTsveSZSUYuT4EKnBzkore9hIaxaHeEq+S2tpOKnF2tdO6eXWmaLW49vDpYwS7+zdrV6GcrGSMSvl2EghJZeC1ad0C4UJYmomq0sRkr5RpNuMVllwT6rFZbXSlUVOPwpcy9vbBxoutP4nLwW5EXX0FKCxKk/pKHk20t0oSveS6vNfeSY3UZdBrdLPiiFPT5QVVN7YY+afHyOiaBwcYKVSm0qVbYrQglbYk4edbofm+JQ3NRyajLfHKz17TrLOjGCc6fwyw0urZt+hKkYmgAAAAAAAAAAAAAAAAAAAAAAAGtpKN6NVc6c13xZouY9KjNdafkbaDxVi+1eZzc4k6os2rU7YbEPltP/AMy90yXRtar6s/8AiVN8s3FNfe8rKKJFsWnUmn+1l7Efe/ii/wBEj8cu5eZT6rL4V3lc/SDStir+tShLxlH8p3+mSzQ7meca7HFznrS+pB6Mns1qUuVWEu6aZNrLNOS7H5FZbS6NaD7V5lk/SQ/p6f7r88iu0r/HLv8AoXH9Qf5o931KzgYbVWnHnUgu+SLGo8Qb7CmoLNWK7V5nV9YdHPE0JUotKTcWnK9laSb3dFzmbWsqVRTZ3N9bu4ounF4ezzNetolvF+WsnSnh5UayfF3yy43WXYZxuEqHQ4p5RqlaN3XtPyuOGSeBwkaNONKF9mK2Vd3dulkepUdSTk97JlGlGlBQjuRnMDYAAAAAAAAAAAAAAAAAAAAAAAAamMxVNRknUgnstZyiuBoq1aai05LxN1KnNyTUX4HOEcQtx1TJrRFW2GxS+7D+baRaWc8Wtddi55RAuY5r0n38sEMVhOLbqjWhClLanFN1G7OUU7KK4d50WjzhCk8yWW/oil1KE5VFhPCRAfpDqwnUpShOMnsSjLZlF2s01e27ezuNKz0JZWw4DX3F1IYe3DyVItSgLJr9V2sTH9zDxcn8Su02OKL72XGuS6Vwv+1fUhtENKvRbaSVWm227JJTV22TK+fZSx1PyK60aVeDfWvM69RxlOfoVIS9mUX7mcrKnOO9M76NWEvhkn8zOYGwAAAAAAAAAAAAAAAAAAAAAAAAwY7EqlTlUeair258l3mqvVVKm6j4GylTdSaguJQsfpWrWbc5u3CMW1FdnHtORr3lau8yezqW46SjbU6S91beviaViLhG8AElo5PyGKt6tK/43/cm2yfsK2OqPmyLXa9tS+fkRpCJQAPMoJ5NXN9vc1reXSoycX2P6bjRcWtG4j0a0FJdqIvHYdQeW5+B6ToGrSv6UlU+OOM9qe58nk8w/qLR4afWi6XwTzjrTWMru2rBJa4Qarq+/wAjS/oSfimWVi06WzrfmQNWTVdZ/SvIhCaVYQPuSd0FrRWw8kpTdSle0oyd2lzg3mmuW4hXFjTqrYsPr9S0stVrUJJSeY9T+n3g6lGV1dbnmjmnsO1TyfQAAAAAAAAAAAAAAAAAAAAADHiKEakXCSvGSs+owqU41IuEtzMoTcJKUd6K/PVGHCrJLpUX8ineiU+E3y/gs1qs+MUfI6ow41ZdkYoLRIcZvkHqsv0oyx1SpcalTscF+UyWiUeMpcvQxeqVeCXP1JPB6LpUoOlGN4yvt7WbldWzZYUbOlSpunFbHvzxIdW5qVJqbe1buwjp6qUXulUXQpRaXfG5BlotBvY2vD0Ja1Sqt6XP1MUtUYcKs+1RZreiU+E3yM1qs+MVzPK1Rj9tL8K+Z8/skP1vwR9/usv0mWnqhh1KM5Oc9nNRk47N+lJK/VcurCKsaUqdL8298X9ORS39KN9VjUrbejuXD15m3prV+jirOopKSVlKDSdt9ndNNdhLt7upQ2R3dpFu9Po3WHPeuK3kPPUKhwq1V1um/wAqJa1WrxS5+pAegUOEny9DDLUCnwrz7YxfxMlq0uMTB/0/T4TZmwuodGMk51JzSd7WjFPofGxjPVajWIpIzpaDRi05Sb5FtSKsv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061047"/>
          </a:xfrm>
        </p:spPr>
        <p:txBody>
          <a:bodyPr/>
          <a:lstStyle/>
          <a:p>
            <a:r>
              <a:rPr lang="en-US" smtClean="0"/>
              <a:t>Design View (html).</a:t>
            </a:r>
          </a:p>
          <a:p>
            <a:r>
              <a:rPr lang="en-US" smtClean="0"/>
              <a:t>Implement Controller (php)</a:t>
            </a:r>
            <a:endParaRPr lang="en-US" dirty="0" smtClean="0"/>
          </a:p>
          <a:p>
            <a:endParaRPr lang="en-US" dirty="0" smtClean="0"/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55518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358548-9BFF-2A41-B589-C75B6C647976}" type="slidenum">
              <a:rPr lang="en-US" altLang="ja-JP" smtClean="0"/>
              <a:pPr/>
              <a:t>15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en-US" dirty="0" smtClean="0"/>
              <a:t>At first steps, we only implement text question. And later version, we will implement image question, video question.</a:t>
            </a:r>
          </a:p>
          <a:p>
            <a:r>
              <a:rPr lang="en-US" dirty="0" smtClean="0"/>
              <a:t>Add more Yes/No question, </a:t>
            </a:r>
            <a:r>
              <a:rPr lang="en-US" dirty="0" err="1" smtClean="0"/>
              <a:t>multichoice</a:t>
            </a:r>
            <a:endParaRPr lang="en-US" dirty="0" smtClean="0"/>
          </a:p>
          <a:p>
            <a:r>
              <a:rPr lang="en-US" dirty="0" smtClean="0"/>
              <a:t>Login using social network account</a:t>
            </a:r>
          </a:p>
          <a:p>
            <a:r>
              <a:rPr lang="en-US" dirty="0" smtClean="0"/>
              <a:t>Facebook app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65236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358548-9BFF-2A41-B589-C75B6C647976}" type="slidenum">
              <a:rPr lang="en-US" altLang="ja-JP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86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and Answer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000" dirty="0" smtClean="0"/>
              <a:t>Thank you for your attention!</a:t>
            </a:r>
            <a:endParaRPr lang="vi-VN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358548-9BFF-2A41-B589-C75B6C647976}" type="slidenum">
              <a:rPr lang="en-US" altLang="ja-JP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5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Contents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Introduction</a:t>
            </a:r>
          </a:p>
          <a:p>
            <a:r>
              <a:rPr lang="en-US" altLang="ja-JP" dirty="0" smtClean="0"/>
              <a:t>Implementation</a:t>
            </a:r>
          </a:p>
          <a:p>
            <a:r>
              <a:rPr lang="en-US" altLang="ja-JP" dirty="0" smtClean="0"/>
              <a:t>Extension</a:t>
            </a:r>
          </a:p>
          <a:p>
            <a:r>
              <a:rPr kumimoji="1" lang="en-US" altLang="ja-JP" dirty="0" smtClean="0"/>
              <a:t>Demo</a:t>
            </a:r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358548-9BFF-2A41-B589-C75B6C647976}" type="slidenum">
              <a:rPr lang="en-US" altLang="ja-JP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3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358548-9BFF-2A41-B589-C75B6C647976}" type="slidenum">
              <a:rPr lang="en-US" altLang="ja-JP" smtClean="0"/>
              <a:pPr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33039" y="2297921"/>
            <a:ext cx="792088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User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31729" y="2888940"/>
            <a:ext cx="792088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User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31729" y="3465004"/>
            <a:ext cx="792088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User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33039" y="4003251"/>
            <a:ext cx="792088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User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31729" y="4509120"/>
            <a:ext cx="792088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User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317875" y="5013176"/>
            <a:ext cx="792088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User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166997" y="2297921"/>
            <a:ext cx="792088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User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165687" y="2888940"/>
            <a:ext cx="792088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User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165687" y="3465004"/>
            <a:ext cx="792088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User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166997" y="4003251"/>
            <a:ext cx="792088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User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165687" y="4509120"/>
            <a:ext cx="792088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User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151833" y="5013176"/>
            <a:ext cx="792088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User</a:t>
            </a:r>
            <a:endParaRPr lang="en-US"/>
          </a:p>
        </p:txBody>
      </p:sp>
      <p:cxnSp>
        <p:nvCxnSpPr>
          <p:cNvPr id="18" name="Straight Arrow Connector 17"/>
          <p:cNvCxnSpPr>
            <a:endCxn id="15" idx="1"/>
          </p:cNvCxnSpPr>
          <p:nvPr/>
        </p:nvCxnSpPr>
        <p:spPr>
          <a:xfrm>
            <a:off x="2125127" y="3068960"/>
            <a:ext cx="5040560" cy="162018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978010" y="2956592"/>
            <a:ext cx="1072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rgbClr val="FF0000"/>
                </a:solidFill>
              </a:rPr>
              <a:t>Ask!</a:t>
            </a:r>
            <a:endParaRPr lang="en-US" sz="3200" b="1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>
            <a:stCxn id="7" idx="3"/>
          </p:cNvCxnSpPr>
          <p:nvPr/>
        </p:nvCxnSpPr>
        <p:spPr>
          <a:xfrm>
            <a:off x="2123817" y="3645024"/>
            <a:ext cx="5028016" cy="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1" idx="1"/>
          </p:cNvCxnSpPr>
          <p:nvPr/>
        </p:nvCxnSpPr>
        <p:spPr>
          <a:xfrm flipV="1">
            <a:off x="2126437" y="2477941"/>
            <a:ext cx="5040560" cy="2715255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76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358548-9BFF-2A41-B589-C75B6C647976}" type="slidenum">
              <a:rPr lang="en-US" altLang="ja-JP" smtClean="0"/>
              <a:pPr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33039" y="2297921"/>
            <a:ext cx="792088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User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31729" y="2888940"/>
            <a:ext cx="792088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User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31729" y="3465004"/>
            <a:ext cx="792088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User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33039" y="4003251"/>
            <a:ext cx="792088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User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31729" y="4509120"/>
            <a:ext cx="792088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User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317875" y="5013176"/>
            <a:ext cx="792088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User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166997" y="2297921"/>
            <a:ext cx="792088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User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165687" y="2888940"/>
            <a:ext cx="792088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User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165687" y="3465004"/>
            <a:ext cx="792088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User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166997" y="4003251"/>
            <a:ext cx="792088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User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165687" y="4509120"/>
            <a:ext cx="792088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User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151833" y="5013176"/>
            <a:ext cx="792088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User</a:t>
            </a:r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2125127" y="3068960"/>
            <a:ext cx="5026707" cy="162018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736777" y="2956592"/>
            <a:ext cx="18020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rgbClr val="FF0000"/>
                </a:solidFill>
              </a:rPr>
              <a:t>Answer!</a:t>
            </a:r>
            <a:endParaRPr lang="en-US" sz="3200" b="1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>
            <a:stCxn id="13" idx="1"/>
          </p:cNvCxnSpPr>
          <p:nvPr/>
        </p:nvCxnSpPr>
        <p:spPr>
          <a:xfrm flipH="1">
            <a:off x="2123817" y="3645024"/>
            <a:ext cx="5041870" cy="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1"/>
          </p:cNvCxnSpPr>
          <p:nvPr/>
        </p:nvCxnSpPr>
        <p:spPr>
          <a:xfrm flipH="1">
            <a:off x="2125127" y="2477941"/>
            <a:ext cx="5041870" cy="2715255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19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358548-9BFF-2A41-B589-C75B6C647976}" type="slidenum">
              <a:rPr lang="en-US" altLang="ja-JP" smtClean="0"/>
              <a:pPr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33039" y="2297921"/>
            <a:ext cx="792088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User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31729" y="2888940"/>
            <a:ext cx="792088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User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31729" y="3465004"/>
            <a:ext cx="792088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User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33039" y="4003251"/>
            <a:ext cx="792088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User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31729" y="4509120"/>
            <a:ext cx="792088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User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317875" y="5013176"/>
            <a:ext cx="792088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User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166997" y="2297921"/>
            <a:ext cx="792088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User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165687" y="2888940"/>
            <a:ext cx="792088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User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165687" y="3465004"/>
            <a:ext cx="792088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User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166997" y="4003251"/>
            <a:ext cx="792088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User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165687" y="4509120"/>
            <a:ext cx="792088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User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151833" y="5013176"/>
            <a:ext cx="792088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User</a:t>
            </a:r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2125127" y="3068960"/>
            <a:ext cx="5026707" cy="162018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736777" y="2956592"/>
            <a:ext cx="18020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rgbClr val="FF0000"/>
                </a:solidFill>
              </a:rPr>
              <a:t>Answer!</a:t>
            </a:r>
            <a:endParaRPr lang="en-US" sz="3200" b="1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>
            <a:stCxn id="13" idx="1"/>
          </p:cNvCxnSpPr>
          <p:nvPr/>
        </p:nvCxnSpPr>
        <p:spPr>
          <a:xfrm flipH="1">
            <a:off x="2123817" y="3645024"/>
            <a:ext cx="5041870" cy="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1"/>
          </p:cNvCxnSpPr>
          <p:nvPr/>
        </p:nvCxnSpPr>
        <p:spPr>
          <a:xfrm flipH="1">
            <a:off x="2125127" y="2477941"/>
            <a:ext cx="5041870" cy="2715255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55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358548-9BFF-2A41-B589-C75B6C647976}" type="slidenum">
              <a:rPr lang="en-US" altLang="ja-JP" smtClean="0"/>
              <a:pPr/>
              <a:t>6</a:t>
            </a:fld>
            <a:endParaRPr lang="en-US"/>
          </a:p>
        </p:txBody>
      </p:sp>
      <p:sp>
        <p:nvSpPr>
          <p:cNvPr id="5" name="AutoShape 2" descr="http://images.clipartpanda.com/unhappy-family-clipart-sad-smiley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108444"/>
            <a:ext cx="2019300" cy="189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7020272" y="2720670"/>
            <a:ext cx="1584175" cy="77045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User</a:t>
            </a:r>
            <a:endParaRPr lang="en-US"/>
          </a:p>
        </p:txBody>
      </p:sp>
      <p:cxnSp>
        <p:nvCxnSpPr>
          <p:cNvPr id="9" name="Straight Arrow Connector 8"/>
          <p:cNvCxnSpPr>
            <a:stCxn id="1028" idx="3"/>
            <a:endCxn id="8" idx="1"/>
          </p:cNvCxnSpPr>
          <p:nvPr/>
        </p:nvCxnSpPr>
        <p:spPr>
          <a:xfrm>
            <a:off x="2990900" y="3054594"/>
            <a:ext cx="4029372" cy="51301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39952" y="2469819"/>
            <a:ext cx="1072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rgbClr val="FF0000"/>
                </a:solidFill>
              </a:rPr>
              <a:t>Ask!</a:t>
            </a:r>
            <a:endParaRPr lang="en-US" sz="3200" b="1">
              <a:solidFill>
                <a:srgbClr val="FF0000"/>
              </a:solidFill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 bwMode="auto">
          <a:xfrm>
            <a:off x="609600" y="4302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F59D1C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F59D1C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F59D1C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F59D1C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F59D1C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F59D1C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F59D1C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F59D1C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F59D1C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9pPr>
          </a:lstStyle>
          <a:p>
            <a:r>
              <a:rPr lang="en-US" smtClean="0"/>
              <a:t>Introduction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50442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358548-9BFF-2A41-B589-C75B6C647976}" type="slidenum">
              <a:rPr lang="en-US" altLang="ja-JP" smtClean="0"/>
              <a:pPr/>
              <a:t>7</a:t>
            </a:fld>
            <a:endParaRPr lang="en-US"/>
          </a:p>
        </p:txBody>
      </p:sp>
      <p:sp>
        <p:nvSpPr>
          <p:cNvPr id="5" name="AutoShape 2" descr="http://images.clipartpanda.com/unhappy-family-clipart-sad-smiley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20272" y="2636912"/>
            <a:ext cx="1584175" cy="77045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User</a:t>
            </a:r>
            <a:endParaRPr lang="en-US"/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>
            <a:off x="2990900" y="3022137"/>
            <a:ext cx="4029372" cy="32457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36777" y="2461538"/>
            <a:ext cx="18020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rgbClr val="FF0000"/>
                </a:solidFill>
              </a:rPr>
              <a:t>Answer!</a:t>
            </a:r>
            <a:endParaRPr lang="en-US" sz="3200" b="1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200" y="2070344"/>
            <a:ext cx="2044700" cy="196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69477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358548-9BFF-2A41-B589-C75B6C647976}" type="slidenum">
              <a:rPr lang="en-US" altLang="ja-JP" smtClean="0"/>
              <a:pPr/>
              <a:t>8</a:t>
            </a:fld>
            <a:endParaRPr lang="en-US"/>
          </a:p>
        </p:txBody>
      </p:sp>
      <p:sp>
        <p:nvSpPr>
          <p:cNvPr id="5" name="AutoShape 2" descr="http://images.clipartpanda.com/unhappy-family-clipart-sad-smiley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20272" y="2636912"/>
            <a:ext cx="1584175" cy="77045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User</a:t>
            </a:r>
            <a:endParaRPr lang="en-US"/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>
            <a:off x="2990900" y="3022137"/>
            <a:ext cx="4029372" cy="32457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26102" y="2479102"/>
            <a:ext cx="2969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rgbClr val="FF0000"/>
                </a:solidFill>
              </a:rPr>
              <a:t>Good Answer</a:t>
            </a:r>
            <a:r>
              <a:rPr lang="en-US" sz="3200" b="1">
                <a:solidFill>
                  <a:srgbClr val="FF0000"/>
                </a:solidFill>
              </a:rPr>
              <a:t>!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141" y="2070344"/>
            <a:ext cx="2044700" cy="196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76391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358548-9BFF-2A41-B589-C75B6C647976}" type="slidenum">
              <a:rPr lang="en-US" altLang="ja-JP" smtClean="0"/>
              <a:pPr/>
              <a:t>9</a:t>
            </a:fld>
            <a:endParaRPr lang="en-US"/>
          </a:p>
        </p:txBody>
      </p:sp>
      <p:sp>
        <p:nvSpPr>
          <p:cNvPr id="5" name="AutoShape 2" descr="http://images.clipartpanda.com/unhappy-family-clipart-sad-smiley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682424"/>
              </p:ext>
            </p:extLst>
          </p:nvPr>
        </p:nvGraphicFramePr>
        <p:xfrm>
          <a:off x="755576" y="2132856"/>
          <a:ext cx="7920880" cy="334768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60440"/>
                <a:gridCol w="3960440"/>
              </a:tblGrid>
              <a:tr h="1104796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A</a:t>
                      </a:r>
                      <a:endParaRPr lang="en-US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B</a:t>
                      </a:r>
                      <a:endParaRPr lang="en-US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7798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What</a:t>
                      </a:r>
                      <a:r>
                        <a:rPr lang="en-US" baseline="0" smtClean="0"/>
                        <a:t> is your favourite food?</a:t>
                      </a:r>
                      <a:endParaRPr lang="en-US" smtClean="0"/>
                    </a:p>
                    <a:p>
                      <a:endParaRPr kumimoji="1" lang="en-US" sz="18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sz="1800" b="1" kern="120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3557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Who is your idol?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(B receives random question)</a:t>
                      </a:r>
                    </a:p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1" kern="120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Taylor Swift ! </a:t>
                      </a:r>
                    </a:p>
                    <a:p>
                      <a:endParaRPr kumimoji="1" lang="en-US" sz="1800" b="1" kern="120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kumimoji="1" lang="en-US" sz="1800" b="1" kern="120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kumimoji="1" lang="en-US" sz="1800" b="1" kern="120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kumimoji="1" lang="en-US" sz="18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8079" y="4149080"/>
            <a:ext cx="1616174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52024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Ware">
  <a:themeElements>
    <a:clrScheme name="リゾート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Level">
      <a:majorFont>
        <a:latin typeface="メイリオ"/>
        <a:ea typeface="メイリオ"/>
        <a:cs typeface="メイリオ"/>
      </a:majorFont>
      <a:minorFont>
        <a:latin typeface="メイリオ"/>
        <a:ea typeface="メイリオ"/>
        <a:cs typeface="メイリオ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</TotalTime>
  <Words>223</Words>
  <Application>Microsoft Office PowerPoint</Application>
  <PresentationFormat>On-screen Show (4:3)</PresentationFormat>
  <Paragraphs>122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メイリオ</vt:lpstr>
      <vt:lpstr>ＭＳ Ｐゴシック</vt:lpstr>
      <vt:lpstr>Arial</vt:lpstr>
      <vt:lpstr>Calibri</vt:lpstr>
      <vt:lpstr>Wingdings</vt:lpstr>
      <vt:lpstr>atWare</vt:lpstr>
      <vt:lpstr>atWare Hackathon  24-25/Jan/2015</vt:lpstr>
      <vt:lpstr>Contents</vt:lpstr>
      <vt:lpstr>Introduction</vt:lpstr>
      <vt:lpstr>Introduction</vt:lpstr>
      <vt:lpstr>Introduction</vt:lpstr>
      <vt:lpstr>PowerPoint Presentation</vt:lpstr>
      <vt:lpstr>Introduction</vt:lpstr>
      <vt:lpstr>Introduction</vt:lpstr>
      <vt:lpstr>Introduction</vt:lpstr>
      <vt:lpstr>Implementation</vt:lpstr>
      <vt:lpstr>Introduction</vt:lpstr>
      <vt:lpstr>Implementation</vt:lpstr>
      <vt:lpstr>Implementation</vt:lpstr>
      <vt:lpstr>Implementation</vt:lpstr>
      <vt:lpstr>Extension</vt:lpstr>
      <vt:lpstr>Demo</vt:lpstr>
      <vt:lpstr>Question and Answer</vt:lpstr>
    </vt:vector>
  </TitlesOfParts>
  <Company>MouseComputer PC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atWare Hackathon  24-25/Jan/2015</dc:title>
  <dc:creator>Cong Hau Le</dc:creator>
  <cp:lastModifiedBy>Thanh Nhan</cp:lastModifiedBy>
  <cp:revision>45</cp:revision>
  <dcterms:created xsi:type="dcterms:W3CDTF">2014-01-06T12:08:05Z</dcterms:created>
  <dcterms:modified xsi:type="dcterms:W3CDTF">2015-01-25T23:47:17Z</dcterms:modified>
</cp:coreProperties>
</file>