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7828F8-F4D1-4D7C-B2A2-5D2EAD744C32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5ABA016-C910-DF44-889E-39B42CF7511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09369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1C47100-5945-4E7B-93BD-0F76D6801D2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9C27EF1-075E-3947-81E1-6B2B479EFFA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229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99DBD7-46CD-41EC-8257-09A5BB15B36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27EF1-075E-3947-81E1-6B2B479EFFA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560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4343400" cy="201613"/>
          </a:xfrm>
          <a:prstGeom prst="rect">
            <a:avLst/>
          </a:prstGeom>
          <a:solidFill>
            <a:srgbClr val="F59D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572000" y="2889250"/>
            <a:ext cx="4267200" cy="201613"/>
          </a:xfrm>
          <a:prstGeom prst="rect">
            <a:avLst/>
          </a:prstGeom>
          <a:solidFill>
            <a:srgbClr val="2D97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atWare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507038"/>
            <a:ext cx="202406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35613"/>
            <a:ext cx="7772400" cy="1877437"/>
          </a:xfrm>
        </p:spPr>
        <p:txBody>
          <a:bodyPr>
            <a:normAutofit/>
          </a:bodyPr>
          <a:lstStyle>
            <a:lvl1pPr algn="ctr">
              <a:defRPr sz="58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270250"/>
            <a:ext cx="7056784" cy="22098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3000" b="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7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B1B24-1106-4A08-8E08-D7AF42BBB6FC}" type="datetime5">
              <a:rPr lang="ja-JP" altLang="en-US" smtClean="0"/>
              <a:t>2015/01/25</a:t>
            </a:fld>
            <a:endParaRPr lang="en-US"/>
          </a:p>
        </p:txBody>
      </p:sp>
      <p:sp>
        <p:nvSpPr>
          <p:cNvPr id="8" name="スライド番号プレースホル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B70E1B-DED0-5D4E-8096-E3815F2C17D3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9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42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15169-E0E3-4D62-A8D4-04CB16B70F98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1E5C7E-C290-9542-82ED-766CF15D5052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18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588125" y="276225"/>
            <a:ext cx="0" cy="5472113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E529F-9DE0-423D-9A9D-DCC2312C04B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4E4ED-916D-A440-B3A9-DEB9392CF22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66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74C3E-193B-4648-96E5-AE3C8CCAC9B7}" type="datetime5">
              <a:rPr lang="ja-JP" altLang="en-US" smtClean="0"/>
              <a:t>2015/01/25</a:t>
            </a:fld>
            <a:endParaRPr lang="en-US"/>
          </a:p>
        </p:txBody>
      </p:sp>
      <p:sp>
        <p:nvSpPr>
          <p:cNvPr id="6" name="スライド番号プレースホル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358548-9BFF-2A41-B589-C75B6C647976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7" name="フッター プレースホルダ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86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A3CCA-AE8E-4E48-B5C4-E803B0407494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6C938-439C-C24A-AD9E-F7D11A2322E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66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C47BD-DEF7-4341-95BC-EAFD0EA52C30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7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83D67F-D9EC-DB40-8D51-D0D026624E2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58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DE4FB-8F1F-479E-A0A0-E400FBBD9538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9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F7F09-022A-2C42-B27B-CF9535653D4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31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7B19E-EC61-4B37-ABFE-062421806E1D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984C4-5D0A-7B4D-9A87-94C02A5E7D7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71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7F08D-3DAC-4CD7-A7B0-3E40DA4FCB8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3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6ADA-6E88-A741-9888-AF57CC3B4C03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69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9449D-95F5-497A-9C96-76A2685DE47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B7F67-E820-1A49-98D8-293F90C45EB6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2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6322D-8622-4ED6-809C-E3CC13695BE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40E80-81D2-5940-B952-47CB5DB27D34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47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65888"/>
            <a:ext cx="3463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r>
              <a:rPr lang="en-US" altLang="ja-JP"/>
              <a:t>Copyright© atWare,Inc. All rights reserved.</a:t>
            </a: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1175" y="6465888"/>
            <a:ext cx="555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FBA4D65C-353F-3C4E-9002-3F38A2C1812B}" type="slidenum">
              <a:rPr lang="en-US" altLang="ja-JP"/>
              <a:pPr/>
              <a:t>‹#›</a:t>
            </a:fld>
            <a:endParaRPr lang="en-US"/>
          </a:p>
        </p:txBody>
      </p:sp>
      <p:grpSp>
        <p:nvGrpSpPr>
          <p:cNvPr id="1030" name="グループ化 10"/>
          <p:cNvGrpSpPr>
            <a:grpSpLocks/>
          </p:cNvGrpSpPr>
          <p:nvPr/>
        </p:nvGrpSpPr>
        <p:grpSpPr bwMode="auto">
          <a:xfrm>
            <a:off x="0" y="0"/>
            <a:ext cx="2557463" cy="6858000"/>
            <a:chOff x="0" y="0"/>
            <a:chExt cx="2556949" cy="6858000"/>
          </a:xfrm>
        </p:grpSpPr>
        <p:pic>
          <p:nvPicPr>
            <p:cNvPr id="1032" name="Picture 2" descr="atWare logo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381750"/>
              <a:ext cx="2161413" cy="28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28554" cy="3429000"/>
            </a:xfrm>
            <a:prstGeom prst="rect">
              <a:avLst/>
            </a:prstGeom>
            <a:solidFill>
              <a:srgbClr val="F59D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0" y="3429000"/>
              <a:ext cx="228554" cy="3429000"/>
            </a:xfrm>
            <a:prstGeom prst="rect">
              <a:avLst/>
            </a:prstGeom>
            <a:solidFill>
              <a:srgbClr val="2D97D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</p:grp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2700338" y="6465888"/>
            <a:ext cx="1092200" cy="276225"/>
          </a:xfrm>
          <a:prstGeom prst="rect">
            <a:avLst/>
          </a:prstGeom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EE258544-25A5-482C-9FBB-4909D573953D}" type="datetime5">
              <a:rPr lang="ja-JP" altLang="en-US" smtClean="0"/>
              <a:t>2015/01/25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atWare</a:t>
            </a:r>
            <a:r>
              <a:rPr kumimoji="1" lang="en-US" altLang="ja-JP" dirty="0" smtClean="0"/>
              <a:t> Hackathon  24-25/Jan/2015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270250"/>
            <a:ext cx="7848872" cy="318308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HCMC University of Technology</a:t>
            </a:r>
          </a:p>
          <a:p>
            <a:r>
              <a:rPr lang="en-US" altLang="ja-JP" sz="5700" dirty="0" smtClean="0">
                <a:solidFill>
                  <a:srgbClr val="0070C0"/>
                </a:solidFill>
              </a:rPr>
              <a:t>Make people smile!</a:t>
            </a:r>
            <a:endParaRPr lang="en-US" altLang="ja-JP" sz="5700" dirty="0" smtClean="0">
              <a:solidFill>
                <a:srgbClr val="0070C0"/>
              </a:solidFill>
            </a:endParaRPr>
          </a:p>
          <a:p>
            <a:r>
              <a:rPr lang="en-US" altLang="ja-JP" dirty="0" smtClean="0"/>
              <a:t>Presenter:</a:t>
            </a:r>
            <a:endParaRPr lang="en-US" altLang="ja-JP" dirty="0" smtClean="0"/>
          </a:p>
          <a:p>
            <a:r>
              <a:rPr kumimoji="1" lang="en-US" altLang="ja-JP" dirty="0" smtClean="0"/>
              <a:t>Le Cong Hau</a:t>
            </a:r>
          </a:p>
          <a:p>
            <a:r>
              <a:rPr lang="en-US" altLang="ja-JP" dirty="0" smtClean="0"/>
              <a:t>Tran Van </a:t>
            </a:r>
            <a:r>
              <a:rPr lang="en-US" altLang="ja-JP" dirty="0" err="1" smtClean="0"/>
              <a:t>Phuc</a:t>
            </a:r>
            <a:endParaRPr lang="en-US" altLang="ja-JP" dirty="0" smtClean="0"/>
          </a:p>
          <a:p>
            <a:r>
              <a:rPr kumimoji="1" lang="en-US" altLang="ja-JP" dirty="0" smtClean="0"/>
              <a:t>Nguyen </a:t>
            </a:r>
            <a:r>
              <a:rPr kumimoji="1" lang="en-US" altLang="ja-JP" dirty="0" err="1" smtClean="0"/>
              <a:t>Huu</a:t>
            </a:r>
            <a:r>
              <a:rPr kumimoji="1" lang="en-US" altLang="ja-JP" dirty="0" smtClean="0"/>
              <a:t> Thang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7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</a:p>
          <a:p>
            <a:r>
              <a:rPr lang="en-US" altLang="ja-JP" dirty="0" smtClean="0"/>
              <a:t>Implementation</a:t>
            </a:r>
          </a:p>
          <a:p>
            <a:r>
              <a:rPr lang="en-US" altLang="ja-JP" dirty="0" smtClean="0"/>
              <a:t>Extension</a:t>
            </a:r>
          </a:p>
          <a:p>
            <a:r>
              <a:rPr kumimoji="1" lang="en-US" altLang="ja-JP" dirty="0" smtClean="0"/>
              <a:t>Demo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 for your attention!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Ware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evel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48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メイリオ</vt:lpstr>
      <vt:lpstr>ＭＳ Ｐゴシック</vt:lpstr>
      <vt:lpstr>Arial</vt:lpstr>
      <vt:lpstr>Calibri</vt:lpstr>
      <vt:lpstr>Wingdings</vt:lpstr>
      <vt:lpstr>atWare</vt:lpstr>
      <vt:lpstr>atWare Hackathon  24-25/Jan/2015</vt:lpstr>
      <vt:lpstr>Contents</vt:lpstr>
      <vt:lpstr>Introduction</vt:lpstr>
      <vt:lpstr>Implementation</vt:lpstr>
      <vt:lpstr>Extension</vt:lpstr>
      <vt:lpstr>Demo</vt:lpstr>
      <vt:lpstr>Question and Answer</vt:lpstr>
    </vt:vector>
  </TitlesOfParts>
  <Company>MouseComputer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atWare Hackathon  24-25/Jan/2015</dc:title>
  <dc:creator>Cong Hau Le</dc:creator>
  <cp:lastModifiedBy>Cong Hau Le</cp:lastModifiedBy>
  <cp:revision>19</cp:revision>
  <dcterms:created xsi:type="dcterms:W3CDTF">2014-01-06T12:08:05Z</dcterms:created>
  <dcterms:modified xsi:type="dcterms:W3CDTF">2015-01-25T04:45:25Z</dcterms:modified>
</cp:coreProperties>
</file>