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2" r:id="rId4"/>
    <p:sldId id="258" r:id="rId5"/>
    <p:sldId id="259" r:id="rId6"/>
    <p:sldId id="275" r:id="rId7"/>
    <p:sldId id="274" r:id="rId8"/>
    <p:sldId id="276" r:id="rId9"/>
    <p:sldId id="261" r:id="rId10"/>
    <p:sldId id="260" r:id="rId11"/>
    <p:sldId id="271" r:id="rId12"/>
    <p:sldId id="263" r:id="rId13"/>
    <p:sldId id="269" r:id="rId14"/>
    <p:sldId id="264" r:id="rId15"/>
    <p:sldId id="265" r:id="rId16"/>
    <p:sldId id="266" r:id="rId17"/>
    <p:sldId id="267" r:id="rId18"/>
    <p:sldId id="268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C927-BB95-4411-87F1-ACAD3C0FA49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15CF-EC25-433C-B968-8C2005A429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C927-BB95-4411-87F1-ACAD3C0FA49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15CF-EC25-433C-B968-8C2005A429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C927-BB95-4411-87F1-ACAD3C0FA49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15CF-EC25-433C-B968-8C2005A429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C927-BB95-4411-87F1-ACAD3C0FA49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15CF-EC25-433C-B968-8C2005A429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C927-BB95-4411-87F1-ACAD3C0FA49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15CF-EC25-433C-B968-8C2005A429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C927-BB95-4411-87F1-ACAD3C0FA49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15CF-EC25-433C-B968-8C2005A429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C927-BB95-4411-87F1-ACAD3C0FA49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15CF-EC25-433C-B968-8C2005A429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C927-BB95-4411-87F1-ACAD3C0FA49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15CF-EC25-433C-B968-8C2005A429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C927-BB95-4411-87F1-ACAD3C0FA49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15CF-EC25-433C-B968-8C2005A429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C927-BB95-4411-87F1-ACAD3C0FA49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15CF-EC25-433C-B968-8C2005A429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C927-BB95-4411-87F1-ACAD3C0FA49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715CF-EC25-433C-B968-8C2005A429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53715CF-EC25-433C-B968-8C2005A4293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ED5C927-BB95-4411-87F1-ACAD3C0FA49D}" type="datetimeFigureOut">
              <a:rPr lang="en-US" smtClean="0"/>
              <a:t>7/14/2019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000webhost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7543800" cy="2593975"/>
          </a:xfrm>
        </p:spPr>
        <p:txBody>
          <a:bodyPr/>
          <a:lstStyle/>
          <a:p>
            <a:pPr algn="ctr"/>
            <a:r>
              <a:rPr lang="en-US" sz="54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ỨNG DỤNG TIỆN ÍCH</a:t>
            </a:r>
            <a:br>
              <a:rPr lang="en-US" sz="54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54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ALL-IN-ONE</a:t>
            </a:r>
            <a:endParaRPr lang="en-US" sz="54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048000"/>
            <a:ext cx="6995160" cy="14478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4400" b="1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ĐỒ ÁN TỐT NGHIỆP</a:t>
            </a:r>
          </a:p>
          <a:p>
            <a:pPr algn="ctr"/>
            <a:r>
              <a:rPr lang="en-US" sz="4400" b="1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LỚP ANDROID TRƯỜNG KHTN</a:t>
            </a:r>
            <a:endParaRPr lang="en-US" sz="4400" b="1" i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7600" y="4953000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+mj-lt"/>
              </a:rPr>
              <a:t>Tác giả: Nguyễn Hữu Thắng</a:t>
            </a:r>
            <a:endParaRPr lang="en-US" sz="20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83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NGHE NHẠC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47799"/>
            <a:ext cx="4419600" cy="510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5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XEM VIDEO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7552267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3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XEM VIDEO ONLINE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295400"/>
            <a:ext cx="4648199" cy="5334000"/>
          </a:xfrm>
        </p:spPr>
      </p:pic>
    </p:spTree>
    <p:extLst>
      <p:ext uri="{BB962C8B-B14F-4D97-AF65-F5344CB8AC3E}">
        <p14:creationId xmlns:p14="http://schemas.microsoft.com/office/powerpoint/2010/main" val="407705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MÀN HÌNH TÌM KIẾM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524000"/>
            <a:ext cx="4953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83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TRÒ CHƠI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Cờ tướng.</a:t>
            </a:r>
          </a:p>
          <a:p>
            <a:r>
              <a:rPr lang="en-US" sz="2800" smtClean="0"/>
              <a:t>Caro 3x3.</a:t>
            </a:r>
          </a:p>
          <a:p>
            <a:r>
              <a:rPr lang="en-US" sz="2800" smtClean="0"/>
              <a:t>Con số bí ẩn.</a:t>
            </a:r>
          </a:p>
          <a:p>
            <a:r>
              <a:rPr lang="en-US" sz="2800" smtClean="0"/>
              <a:t>Ai là triệu phú.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5194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solidFill>
                  <a:srgbClr val="FF0000"/>
                </a:solidFill>
              </a:rPr>
              <a:t>MỘT SỐ HÌNH ẢNH TRÒ CHƠI</a:t>
            </a:r>
            <a:endParaRPr lang="en-US" sz="400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600200"/>
            <a:ext cx="4015663" cy="510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" y="1600200"/>
            <a:ext cx="3997377" cy="513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8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81000"/>
            <a:ext cx="4023025" cy="5791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81000"/>
            <a:ext cx="4050836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2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TIỆN ÍCH MỞ RỘNG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184564"/>
            <a:ext cx="3810000" cy="563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79" y="1184564"/>
            <a:ext cx="4019341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0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LIÊN HỆ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835" y="1371600"/>
            <a:ext cx="400832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9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NHỮNG MẶT HẠN CHẾ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Kho nhạc, video, trò chơi chưa được phong phú.</a:t>
            </a:r>
          </a:p>
          <a:p>
            <a:r>
              <a:rPr lang="en-US" smtClean="0"/>
              <a:t>Chưa tích hợp được phần đọc báo online,…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5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GIỚI THIỆU SẢN PHẨM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Ứng dụng </a:t>
            </a:r>
            <a:r>
              <a:rPr lang="en-US" sz="2800" smtClean="0"/>
              <a:t>được </a:t>
            </a:r>
            <a:r>
              <a:rPr lang="en-US" sz="2800"/>
              <a:t>viết dựa trên nhu cầu của tác giả về 1 ứng dụng tiện ích “All-in-One”. </a:t>
            </a:r>
            <a:endParaRPr lang="en-US" sz="2800" smtClean="0"/>
          </a:p>
          <a:p>
            <a:r>
              <a:rPr lang="en-US" sz="2800" smtClean="0"/>
              <a:t>Ứng dụng được viết trên nền tảng Android 8.0 trở lên.</a:t>
            </a:r>
          </a:p>
          <a:p>
            <a:pPr marL="114300" indent="0"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0246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7620000" cy="1143000"/>
          </a:xfrm>
        </p:spPr>
        <p:txBody>
          <a:bodyPr/>
          <a:lstStyle/>
          <a:p>
            <a:pPr algn="ctr"/>
            <a:r>
              <a:rPr lang="en-US" sz="6600" smtClean="0">
                <a:solidFill>
                  <a:srgbClr val="FF0000"/>
                </a:solidFill>
              </a:rPr>
              <a:t>KẾT THÚC</a:t>
            </a:r>
            <a:endParaRPr lang="en-US" sz="6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33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8600"/>
            <a:ext cx="5791200" cy="525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400" y="5710535"/>
            <a:ext cx="4126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Màn hình bắt đầu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1387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CHỨC NĂNG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Nghe nhạc online.</a:t>
            </a:r>
          </a:p>
          <a:p>
            <a:r>
              <a:rPr lang="en-US" sz="2800" smtClean="0"/>
              <a:t>Xem video online.</a:t>
            </a:r>
          </a:p>
          <a:p>
            <a:r>
              <a:rPr lang="en-US" sz="2800" smtClean="0"/>
              <a:t>Trò chơi giải trí.</a:t>
            </a:r>
          </a:p>
          <a:p>
            <a:r>
              <a:rPr lang="en-US" sz="2800" smtClean="0"/>
              <a:t>Một số tiện ích sinh hoạt cá nhân.</a:t>
            </a:r>
          </a:p>
        </p:txBody>
      </p:sp>
    </p:spTree>
    <p:extLst>
      <p:ext uri="{BB962C8B-B14F-4D97-AF65-F5344CB8AC3E}">
        <p14:creationId xmlns:p14="http://schemas.microsoft.com/office/powerpoint/2010/main" val="363954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NHẠC &amp; PHIM ONLINE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mtClean="0"/>
              <a:t>Lấy dữ liệu từ Server </a:t>
            </a:r>
            <a:r>
              <a:rPr lang="en-US" b="1" i="1" smtClean="0">
                <a:solidFill>
                  <a:srgbClr val="0070C0"/>
                </a:solidFill>
                <a:hlinkClick r:id="rId2"/>
              </a:rPr>
              <a:t>www.000webhost.com</a:t>
            </a:r>
            <a:endParaRPr lang="en-US" b="1" i="1" smtClean="0">
              <a:solidFill>
                <a:srgbClr val="0070C0"/>
              </a:solidFill>
            </a:endParaRPr>
          </a:p>
          <a:p>
            <a:pPr marL="114300" indent="0">
              <a:buNone/>
            </a:pPr>
            <a:r>
              <a:rPr lang="en-US" smtClean="0"/>
              <a:t>Các thành phần:</a:t>
            </a:r>
          </a:p>
          <a:p>
            <a:r>
              <a:rPr lang="en-US" smtClean="0"/>
              <a:t>Kho Album nhạc &amp; sách nói.</a:t>
            </a:r>
          </a:p>
          <a:p>
            <a:r>
              <a:rPr lang="en-US" smtClean="0"/>
              <a:t>Trong phần nghe nhạc có tùy chỉnh tốc độ nghe.</a:t>
            </a:r>
          </a:p>
          <a:p>
            <a:r>
              <a:rPr lang="en-US" smtClean="0"/>
              <a:t>Xem video online.</a:t>
            </a:r>
          </a:p>
          <a:p>
            <a:pPr marL="11430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2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NGUYÊN TẮC HOẠT ĐỘNG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Tạo các file Server trên Website Server.</a:t>
            </a:r>
          </a:p>
          <a:p>
            <a:r>
              <a:rPr lang="en-US" smtClean="0"/>
              <a:t>Sử dụng Retrofit để kết nối tới Website Server.</a:t>
            </a:r>
          </a:p>
          <a:p>
            <a:r>
              <a:rPr lang="en-US" smtClean="0"/>
              <a:t>Sử dụng Retrofit để đọc các file bằng các yêu cầu </a:t>
            </a:r>
            <a:r>
              <a:rPr lang="en-US" smtClean="0">
                <a:solidFill>
                  <a:srgbClr val="FF0000"/>
                </a:solidFill>
              </a:rPr>
              <a:t>@POST, @GET.</a:t>
            </a:r>
          </a:p>
          <a:p>
            <a:r>
              <a:rPr lang="en-US"/>
              <a:t>Chuyển file server từ mã JSON </a:t>
            </a:r>
            <a:r>
              <a:rPr lang="en-US"/>
              <a:t>thành </a:t>
            </a:r>
            <a:r>
              <a:rPr lang="en-US" smtClean="0"/>
              <a:t>GSON và tạo các Model tương ứng.</a:t>
            </a:r>
          </a:p>
          <a:p>
            <a:r>
              <a:rPr lang="en-US" smtClean="0"/>
              <a:t>Thực hiện việc tạo hiển thị lên ứng dụng.</a:t>
            </a:r>
            <a:endParaRPr lang="en-US"/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4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QUẢNG CÁO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Xuất hiện ở đầu trang chủ, hiển thị bài hát tiêu biểu đang trong chương trình quảng cáo.</a:t>
            </a:r>
          </a:p>
          <a:p>
            <a:pPr lvl="0"/>
            <a:r>
              <a:rPr lang="en-US"/>
              <a:t>Một quảng cáo xuất hiện trong vòng 7 giây, sau đó sẽ chuyển sang quảng cáo khác và lặp lại từ đầu khi tới quảng cáo cuối cùng.</a:t>
            </a:r>
          </a:p>
          <a:p>
            <a:pPr lvl="0"/>
            <a:r>
              <a:rPr lang="en-US"/>
              <a:t>Khi nhấn vào quảng cáo sẽ tự động chuyển sang bài hát được quảng cáo.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8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58200" cy="526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85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ALBUM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219200"/>
            <a:ext cx="3886200" cy="5105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37338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4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74</TotalTime>
  <Words>319</Words>
  <Application>Microsoft Office PowerPoint</Application>
  <PresentationFormat>On-screen Show (4:3)</PresentationFormat>
  <Paragraphs>47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Adjacency</vt:lpstr>
      <vt:lpstr>ỨNG DỤNG TIỆN ÍCH ALL-IN-ONE</vt:lpstr>
      <vt:lpstr>GIỚI THIỆU SẢN PHẨM</vt:lpstr>
      <vt:lpstr>PowerPoint Presentation</vt:lpstr>
      <vt:lpstr>CHỨC NĂNG</vt:lpstr>
      <vt:lpstr>NHẠC &amp; PHIM ONLINE</vt:lpstr>
      <vt:lpstr>NGUYÊN TẮC HOẠT ĐỘNG</vt:lpstr>
      <vt:lpstr>QUẢNG CÁO</vt:lpstr>
      <vt:lpstr>PowerPoint Presentation</vt:lpstr>
      <vt:lpstr>ALBUM</vt:lpstr>
      <vt:lpstr>NGHE NHẠC</vt:lpstr>
      <vt:lpstr>XEM VIDEO</vt:lpstr>
      <vt:lpstr>XEM VIDEO ONLINE</vt:lpstr>
      <vt:lpstr>MÀN HÌNH TÌM KIẾM</vt:lpstr>
      <vt:lpstr>TRÒ CHƠI</vt:lpstr>
      <vt:lpstr>MỘT SỐ HÌNH ẢNH TRÒ CHƠI</vt:lpstr>
      <vt:lpstr>PowerPoint Presentation</vt:lpstr>
      <vt:lpstr>TIỆN ÍCH MỞ RỘNG</vt:lpstr>
      <vt:lpstr>LIÊN HỆ</vt:lpstr>
      <vt:lpstr>NHỮNG MẶT HẠN CHẾ</vt:lpstr>
      <vt:lpstr>KẾT THÚC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TIỆN ÍCH</dc:title>
  <dc:creator>Nguyễn Thắng</dc:creator>
  <cp:lastModifiedBy>Nguyễn Thắng</cp:lastModifiedBy>
  <cp:revision>10</cp:revision>
  <dcterms:created xsi:type="dcterms:W3CDTF">2019-07-09T15:33:54Z</dcterms:created>
  <dcterms:modified xsi:type="dcterms:W3CDTF">2019-07-14T00:36:10Z</dcterms:modified>
</cp:coreProperties>
</file>