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73" r:id="rId3"/>
    <p:sldId id="257" r:id="rId4"/>
    <p:sldId id="276" r:id="rId5"/>
    <p:sldId id="277" r:id="rId6"/>
    <p:sldId id="278" r:id="rId7"/>
    <p:sldId id="264" r:id="rId8"/>
    <p:sldId id="281" r:id="rId9"/>
    <p:sldId id="280" r:id="rId10"/>
    <p:sldId id="270" r:id="rId11"/>
    <p:sldId id="271" r:id="rId12"/>
    <p:sldId id="267" r:id="rId13"/>
    <p:sldId id="269" r:id="rId14"/>
    <p:sldId id="266" r:id="rId15"/>
    <p:sldId id="272" r:id="rId16"/>
    <p:sldId id="282" r:id="rId17"/>
    <p:sldId id="284" r:id="rId18"/>
    <p:sldId id="283" r:id="rId19"/>
    <p:sldId id="262" r:id="rId20"/>
    <p:sldId id="26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5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4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1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12122D-F07E-4397-81E5-C29B4D8D524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671B-91A9-4A1C-9E6D-34134CBC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92187" y="5580955"/>
            <a:ext cx="535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Thịnh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 hướng dẫn	: Trần Ngọc Quý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8116" y="1638602"/>
            <a:ext cx="752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r>
              <a:rPr lang="en-US" sz="36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KHOA HỌC</a:t>
            </a:r>
            <a:endParaRPr lang="en-US" sz="3600" b="1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3049" y="0"/>
            <a:ext cx="5911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VIỆN KĨ THUẬT MẬT MÃ</a:t>
            </a:r>
          </a:p>
          <a:p>
            <a:pPr algn="ctr">
              <a:lnSpc>
                <a:spcPct val="150000"/>
              </a:lnSpc>
            </a:pPr>
            <a:r>
              <a:rPr lang="en-US" sz="2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ĐIỆN TỬ VIỄN THÔNG </a:t>
            </a:r>
            <a:endParaRPr lang="en-US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12667" y="3489894"/>
            <a:ext cx="6992162" cy="15747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XâY DỰNG THIẾT BỊ Giám sát nhiệt độ, độ ẩm MÔI TRƯỜNG</a:t>
            </a:r>
          </a:p>
          <a:p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33" y="0"/>
            <a:ext cx="2238767" cy="22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KHIỂN VÀ LẤY DỮ LIỆU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0454" y="1272505"/>
            <a:ext cx="9219992" cy="496348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CHẾ ĐỘ ĐIỀU KHIỂN THIẾT BỊ.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 độ tự động: Ở chế này các thiết bị được bật tắt tự động dựa theo dữ liệu từ các sensor.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Máy bơm bật khi độ ẩm nhỏ hơn &lt; 30% và sẽ bơm đến khi độ ẩm đất đặt 60%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 sẽ bật khi mức ra ở chân D0 của cảm biến ánh sáng là mức 1 còn tắt khi ở mức 0.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 độ điều khiển bằng tay: Ở chế độ này các thiết bị được bật tắt theo ý muốn của người dùng thông qua web server.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9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KHIỂN VÀ LẤY DỮ LIỆU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521" y="1853248"/>
            <a:ext cx="6750509" cy="2894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8204" y="4945488"/>
            <a:ext cx="307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luồng dữ liệu cảm biến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9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đo được nhiệt độ, độ ẩm không khí, độ ẩm đất.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gửi được dữ liệu lên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 động ở chế độ tự động ổn định ở chế độ điều khiển bằng tay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0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1" y="1853248"/>
            <a:ext cx="5218095" cy="5004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7030" y="4099143"/>
            <a:ext cx="180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ảnh thực tế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5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281" y="1171977"/>
            <a:ext cx="8946541" cy="4368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người dùng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32" y="1853248"/>
            <a:ext cx="8006328" cy="4689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0834" y="3874692"/>
            <a:ext cx="238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Giao diện giao tiếp với người 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9" y="2976977"/>
            <a:ext cx="9404723" cy="1400530"/>
          </a:xfrm>
        </p:spPr>
        <p:txBody>
          <a:bodyPr/>
          <a:lstStyle/>
          <a:p>
            <a:pPr algn="ctr"/>
            <a:endParaRPr lang="en-US" sz="5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Káº¿t quáº£ hÃ¬nh áº£nh cho Thanks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3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01" y="1305383"/>
            <a:ext cx="8946541" cy="4870360"/>
          </a:xfrm>
        </p:spPr>
        <p:txBody>
          <a:bodyPr/>
          <a:lstStyle/>
          <a:p>
            <a:r>
              <a:rPr lang="en-US" dirty="0" smtClean="0"/>
              <a:t>Cảm biến ánh sáng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pic>
        <p:nvPicPr>
          <p:cNvPr id="5122" name="Picture 2" descr="Káº¿t quáº£ hÃ¬nh áº£nh cho Cáº£m biáº¿n anh sÃ¡ng sÆ¡ Äá» chÃ¢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85" y="2005648"/>
            <a:ext cx="6093916" cy="43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rved Up Arrow 7">
            <a:hlinkClick r:id="rId3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/>
          <a:lstStyle/>
          <a:p>
            <a:r>
              <a:rPr lang="en-US" dirty="0" smtClean="0"/>
              <a:t>Cảm biến độ ẩm đất</a:t>
            </a:r>
            <a:endParaRPr lang="en-US" dirty="0"/>
          </a:p>
        </p:txBody>
      </p:sp>
      <p:pic>
        <p:nvPicPr>
          <p:cNvPr id="717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68" y="192539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rved Up Arrow 12">
            <a:hlinkClick r:id="rId3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4702659" y="3385802"/>
            <a:ext cx="940158" cy="437882"/>
          </a:xfrm>
          <a:prstGeom prst="borderCallout1">
            <a:avLst>
              <a:gd name="adj1" fmla="val 18750"/>
              <a:gd name="adj2" fmla="val -8333"/>
              <a:gd name="adj3" fmla="val 258281"/>
              <a:gd name="adj4" fmla="val -53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4702659" y="3955692"/>
            <a:ext cx="940158" cy="437881"/>
          </a:xfrm>
          <a:prstGeom prst="borderCallout1">
            <a:avLst>
              <a:gd name="adj1" fmla="val 18750"/>
              <a:gd name="adj2" fmla="val -8333"/>
              <a:gd name="adj3" fmla="val 191911"/>
              <a:gd name="adj4" fmla="val -698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4702659" y="4525581"/>
            <a:ext cx="940158" cy="432785"/>
          </a:xfrm>
          <a:prstGeom prst="borderCallout1">
            <a:avLst>
              <a:gd name="adj1" fmla="val 18750"/>
              <a:gd name="adj2" fmla="val -8333"/>
              <a:gd name="adj3" fmla="val 90639"/>
              <a:gd name="adj4" fmla="val -794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8946541" cy="485748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DHT12 SENSOR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pic>
        <p:nvPicPr>
          <p:cNvPr id="6148" name="Picture 4" descr="Káº¿t quáº£ hÃ¬nh áº£nh cho DHT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31" y="2029493"/>
            <a:ext cx="4467941" cy="44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rved Up Arrow 7">
            <a:hlinkClick r:id="rId3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3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8946541" cy="4780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DHT12 SENSOR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95" y="2199205"/>
            <a:ext cx="6649773" cy="1339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98" y="3525893"/>
            <a:ext cx="6649770" cy="1741607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85662" y="5658875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lệnh của DHT12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urved Up Arrow 6">
            <a:hlinkClick r:id="rId4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3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85612"/>
            <a:ext cx="8946541" cy="5462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HỆ THỐNG.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 ÁNH SÁNG.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DHT12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 ĐỘ ẨM ĐẤT.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HỆ THỐNG.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KHIỂN VÀ LẤY DỮ LIỆU.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CHẾ ĐỘ ĐIỀU KHIỂN.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DỮ LIỆU CẢM BIẾN.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QUẢ.</a:t>
            </a:r>
          </a:p>
          <a:p>
            <a:pPr marL="457200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4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9637668" cy="4805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DHT12 sensor</a:t>
            </a:r>
          </a:p>
          <a:p>
            <a:pPr marL="914400" lvl="2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78" y="2842964"/>
            <a:ext cx="8471336" cy="2188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436" y="5455077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Khung truyền dữ liệu</a:t>
            </a:r>
            <a:endParaRPr lang="en-US" dirty="0"/>
          </a:p>
        </p:txBody>
      </p:sp>
      <p:sp>
        <p:nvSpPr>
          <p:cNvPr id="7" name="Curved Up Arrow 6">
            <a:hlinkClick r:id="rId3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5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61" y="1663622"/>
            <a:ext cx="5950442" cy="477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5820" y="3589158"/>
            <a:ext cx="198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Mô hình kết nối giữa Server và các thiết bị khác</a:t>
            </a:r>
            <a:endParaRPr lang="en-US" dirty="0"/>
          </a:p>
        </p:txBody>
      </p:sp>
      <p:sp>
        <p:nvSpPr>
          <p:cNvPr id="7" name="Curved Up Arrow 6">
            <a:hlinkClick r:id="rId3" action="ppaction://hlinksldjump"/>
          </p:cNvPr>
          <p:cNvSpPr/>
          <p:nvPr/>
        </p:nvSpPr>
        <p:spPr>
          <a:xfrm>
            <a:off x="11585527" y="6123881"/>
            <a:ext cx="342477" cy="24903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2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45901"/>
            <a:ext cx="9404723" cy="14005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HỆ THỐNG</a:t>
            </a:r>
            <a:endParaRPr lang="en-US" sz="3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643" y="1346166"/>
            <a:ext cx="104962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 nhiệt độ, độ ẩm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 trường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ẩm đất.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khiển các thiết bị.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tiếp với người dùng thông qua Web server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5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5159"/>
            <a:ext cx="8946541" cy="4664299"/>
          </a:xfrm>
        </p:spPr>
        <p:txBody>
          <a:bodyPr/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 ÁNH SÁNG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3.3V-5V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D0: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ra tín hiệu số (0 và 1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75" y="1365159"/>
            <a:ext cx="2901059" cy="25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46" y="1159746"/>
            <a:ext cx="8946541" cy="4818844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DHT12 SENSOR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giao tiếp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VCC: 2.7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5.5 V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Ngưỡng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 nhiệt độ -20 ~ 60 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Ngưỡng đo độ ẩm 20-95 RH.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sô nhiệt độ -+0.5 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 số độ ẩm -+0.1 RH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Káº¿t quáº£ hÃ¬nh áº£nh cho DHT12 sen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86" y="1006624"/>
            <a:ext cx="2875848" cy="21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3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00767"/>
            <a:ext cx="8946541" cy="469005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 ĐỘ ẨM ĐẤT.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3.3V-5V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GND: 0V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Đầu ra Analog (Tín hiệu tương tự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83" y="1290405"/>
            <a:ext cx="3129566" cy="28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8018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VCC: 3.3 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Chip: </a:t>
            </a:r>
            <a:r>
              <a:rPr lang="en-US" sz="2000" dirty="0" smtClean="0"/>
              <a:t>ESP8266EX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 2.4 GHz chuẩn 802.11 b/g/n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UART.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I2C.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Káº¿t quáº£ hÃ¬nh áº£nh cho ESP82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1280185"/>
            <a:ext cx="2877302" cy="28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2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3646"/>
            <a:ext cx="8946541" cy="4934754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STM32F103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VCC: 3.3 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ARM 32 bit Cortex M3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ADC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I2C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TIMER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pic>
        <p:nvPicPr>
          <p:cNvPr id="2050" name="Picture 2" descr="Káº¿t quáº£ hÃ¬nh áº£nh cho STM32F103 C8T6 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39" y="1313646"/>
            <a:ext cx="3306503" cy="22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9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HỆ THỐNG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93" y="1353038"/>
            <a:ext cx="6720702" cy="5167229"/>
          </a:xfrm>
        </p:spPr>
      </p:pic>
      <p:sp>
        <p:nvSpPr>
          <p:cNvPr id="6" name="TextBox 5"/>
          <p:cNvSpPr txBox="1"/>
          <p:nvPr/>
        </p:nvSpPr>
        <p:spPr>
          <a:xfrm>
            <a:off x="1103263" y="1152983"/>
            <a:ext cx="264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HỆ THỐNG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62152" y="4790941"/>
            <a:ext cx="0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hlinkClick r:id="rId3" action="ppaction://hlinksldjump"/>
          </p:cNvPr>
          <p:cNvSpPr/>
          <p:nvPr/>
        </p:nvSpPr>
        <p:spPr>
          <a:xfrm>
            <a:off x="4868214" y="2922849"/>
            <a:ext cx="154547" cy="1545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hlinkClick r:id="rId4" action="ppaction://hlinksldjump"/>
          </p:cNvPr>
          <p:cNvSpPr/>
          <p:nvPr/>
        </p:nvSpPr>
        <p:spPr>
          <a:xfrm>
            <a:off x="8227453" y="1553093"/>
            <a:ext cx="154547" cy="1545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hlinkClick r:id="rId5" action="ppaction://hlinksldjump"/>
          </p:cNvPr>
          <p:cNvSpPr/>
          <p:nvPr/>
        </p:nvSpPr>
        <p:spPr>
          <a:xfrm>
            <a:off x="9896287" y="3000122"/>
            <a:ext cx="154547" cy="1545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hlinkClick r:id="rId6" action="ppaction://hlinksldjump"/>
          </p:cNvPr>
          <p:cNvSpPr/>
          <p:nvPr/>
        </p:nvSpPr>
        <p:spPr>
          <a:xfrm>
            <a:off x="4228549" y="4713667"/>
            <a:ext cx="154547" cy="1545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</TotalTime>
  <Words>523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Tahoma</vt:lpstr>
      <vt:lpstr>Wingdings</vt:lpstr>
      <vt:lpstr>Wingdings 3</vt:lpstr>
      <vt:lpstr>Ion</vt:lpstr>
      <vt:lpstr>PowerPoint Presentation</vt:lpstr>
      <vt:lpstr>PowerPoint Presentation</vt:lpstr>
      <vt:lpstr>TỔNG QUAN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ĐIỀU KHIỂN VÀ LẤY DỮ LIỆU</vt:lpstr>
      <vt:lpstr>ĐIỀU KHIỂN VÀ LẤY DỮ LIỆU</vt:lpstr>
      <vt:lpstr>KẾT QUẢ</vt:lpstr>
      <vt:lpstr>KẾT QUẢ</vt:lpstr>
      <vt:lpstr>KẾT QUẢ</vt:lpstr>
      <vt:lpstr>PowerPoint Presentation</vt:lpstr>
      <vt:lpstr>PowerPoint Presentation</vt:lpstr>
      <vt:lpstr>THIẾT KẾ HỆ THỐNG </vt:lpstr>
      <vt:lpstr>THIẾT KẾ HỆ THỐNG</vt:lpstr>
      <vt:lpstr>THIẾT KẾ HỆ THỐNG</vt:lpstr>
      <vt:lpstr>THIẾT KẾ HỆ THỐNG</vt:lpstr>
      <vt:lpstr>THIẾT KẾ HỆ THỐNG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huuthinh1603@gmail.com</dc:creator>
  <cp:lastModifiedBy>huuthinh1603@gmail.com</cp:lastModifiedBy>
  <cp:revision>48</cp:revision>
  <dcterms:created xsi:type="dcterms:W3CDTF">2019-03-08T08:34:28Z</dcterms:created>
  <dcterms:modified xsi:type="dcterms:W3CDTF">2019-05-16T00:16:35Z</dcterms:modified>
</cp:coreProperties>
</file>