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8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6D1E-0700-4DFB-A3B8-2C28752D082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A8DD-7C0D-4D24-9EFD-E13F7EF63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9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6D1E-0700-4DFB-A3B8-2C28752D082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A8DD-7C0D-4D24-9EFD-E13F7EF63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2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6D1E-0700-4DFB-A3B8-2C28752D082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A8DD-7C0D-4D24-9EFD-E13F7EF63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2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6D1E-0700-4DFB-A3B8-2C28752D082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A8DD-7C0D-4D24-9EFD-E13F7EF63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8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6D1E-0700-4DFB-A3B8-2C28752D082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A8DD-7C0D-4D24-9EFD-E13F7EF63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5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6D1E-0700-4DFB-A3B8-2C28752D082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A8DD-7C0D-4D24-9EFD-E13F7EF63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8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6D1E-0700-4DFB-A3B8-2C28752D082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A8DD-7C0D-4D24-9EFD-E13F7EF63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3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6D1E-0700-4DFB-A3B8-2C28752D082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A8DD-7C0D-4D24-9EFD-E13F7EF63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6D1E-0700-4DFB-A3B8-2C28752D082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A8DD-7C0D-4D24-9EFD-E13F7EF63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2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6D1E-0700-4DFB-A3B8-2C28752D082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A8DD-7C0D-4D24-9EFD-E13F7EF63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0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6D1E-0700-4DFB-A3B8-2C28752D082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A8DD-7C0D-4D24-9EFD-E13F7EF63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9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D6D1E-0700-4DFB-A3B8-2C28752D082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3A8DD-7C0D-4D24-9EFD-E13F7EF63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with exactly data</a:t>
            </a:r>
          </a:p>
          <a:p>
            <a:r>
              <a:rPr lang="en-US" dirty="0" smtClean="0"/>
              <a:t>One or more row have same information with existed university in database</a:t>
            </a:r>
          </a:p>
          <a:p>
            <a:r>
              <a:rPr lang="en-US" dirty="0" smtClean="0"/>
              <a:t>Import missing require fields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0759" y="540912"/>
            <a:ext cx="8433945" cy="719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Import University information from excel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25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2" y="246819"/>
            <a:ext cx="8075055" cy="55379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Import with exactly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5" y="800612"/>
            <a:ext cx="8757635" cy="2161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84" y="3884724"/>
            <a:ext cx="7677150" cy="263842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4275785" y="3091991"/>
            <a:ext cx="373487" cy="473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5020" y="3091991"/>
            <a:ext cx="1068946" cy="30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7054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28032" y="246819"/>
            <a:ext cx="8075055" cy="553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One or more row have same information with existed university in database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20" y="3062287"/>
            <a:ext cx="7886700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32" y="1283749"/>
            <a:ext cx="7696200" cy="129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5" y="4534639"/>
            <a:ext cx="9076190" cy="1085714"/>
          </a:xfrm>
          <a:prstGeom prst="rect">
            <a:avLst/>
          </a:prstGeom>
        </p:spPr>
      </p:pic>
      <p:sp>
        <p:nvSpPr>
          <p:cNvPr id="38" name="Curved Right Arrow 37"/>
          <p:cNvSpPr/>
          <p:nvPr/>
        </p:nvSpPr>
        <p:spPr>
          <a:xfrm>
            <a:off x="33905" y="2356834"/>
            <a:ext cx="568715" cy="133940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524259" y="3696237"/>
            <a:ext cx="3374265" cy="164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898524" y="5228823"/>
            <a:ext cx="3142445" cy="2962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50" idx="7"/>
          </p:cNvCxnSpPr>
          <p:nvPr/>
        </p:nvCxnSpPr>
        <p:spPr>
          <a:xfrm flipV="1">
            <a:off x="3133930" y="1584103"/>
            <a:ext cx="678216" cy="1530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683358" y="1283749"/>
            <a:ext cx="437881" cy="3003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859110" y="3062287"/>
            <a:ext cx="321972" cy="3552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5"/>
          </p:cNvCxnSpPr>
          <p:nvPr/>
        </p:nvCxnSpPr>
        <p:spPr>
          <a:xfrm>
            <a:off x="3133930" y="3365524"/>
            <a:ext cx="2764594" cy="153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782614" y="4895736"/>
            <a:ext cx="1455313" cy="2377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18941" y="978794"/>
            <a:ext cx="1944710" cy="3049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in system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18941" y="2668240"/>
            <a:ext cx="1944710" cy="3049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in excel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74714" y="4215529"/>
            <a:ext cx="1944710" cy="3049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28032" y="246819"/>
            <a:ext cx="8075055" cy="553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Import missing require fields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5" y="1441226"/>
            <a:ext cx="9014675" cy="1657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1" y="4096435"/>
            <a:ext cx="9047619" cy="2400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343955" y="1619848"/>
            <a:ext cx="3734873" cy="291351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75150" y="2089233"/>
            <a:ext cx="3129565" cy="276610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97769" y="2343955"/>
            <a:ext cx="912254" cy="281633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43955" y="2781837"/>
            <a:ext cx="3734873" cy="319396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04715" y="2781837"/>
            <a:ext cx="1811629" cy="312287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9325" y="968441"/>
            <a:ext cx="1944710" cy="3049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in excel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-126642" y="3791480"/>
            <a:ext cx="1944710" cy="3049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57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 University information from excel</dc:title>
  <dc:creator>Vinh Trần</dc:creator>
  <cp:lastModifiedBy>Vinh Trần</cp:lastModifiedBy>
  <cp:revision>20</cp:revision>
  <dcterms:created xsi:type="dcterms:W3CDTF">2014-05-07T03:32:57Z</dcterms:created>
  <dcterms:modified xsi:type="dcterms:W3CDTF">2014-05-07T16:02:48Z</dcterms:modified>
</cp:coreProperties>
</file>