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6"/>
  </p:notesMasterIdLst>
  <p:sldIdLst>
    <p:sldId id="272" r:id="rId2"/>
    <p:sldId id="256" r:id="rId3"/>
    <p:sldId id="257" r:id="rId4"/>
    <p:sldId id="286" r:id="rId5"/>
    <p:sldId id="281" r:id="rId6"/>
    <p:sldId id="260" r:id="rId7"/>
    <p:sldId id="259" r:id="rId8"/>
    <p:sldId id="292" r:id="rId9"/>
    <p:sldId id="297" r:id="rId10"/>
    <p:sldId id="293" r:id="rId11"/>
    <p:sldId id="338" r:id="rId12"/>
    <p:sldId id="296" r:id="rId13"/>
    <p:sldId id="298"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279" r:id="rId28"/>
    <p:sldId id="263" r:id="rId29"/>
    <p:sldId id="280" r:id="rId30"/>
    <p:sldId id="311" r:id="rId31"/>
    <p:sldId id="310" r:id="rId32"/>
    <p:sldId id="291" r:id="rId33"/>
    <p:sldId id="264" r:id="rId34"/>
    <p:sldId id="28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0" autoAdjust="0"/>
    <p:restoredTop sz="82383" autoAdjust="0"/>
  </p:normalViewPr>
  <p:slideViewPr>
    <p:cSldViewPr snapToGrid="0">
      <p:cViewPr varScale="1">
        <p:scale>
          <a:sx n="73" d="100"/>
          <a:sy n="73" d="100"/>
        </p:scale>
        <p:origin x="100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1A669-E1DF-43B4-8463-149B6B56395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2F7B88A-3654-46E6-842F-BEF339F706C4}">
      <dgm:prSet phldrT="[Text]"/>
      <dgm:spPr/>
      <dgm:t>
        <a:bodyPr/>
        <a:lstStyle/>
        <a:p>
          <a:r>
            <a:rPr lang="en-US" dirty="0" smtClean="0"/>
            <a:t>Introduction</a:t>
          </a:r>
          <a:endParaRPr lang="en-US" dirty="0"/>
        </a:p>
      </dgm:t>
    </dgm:pt>
    <dgm:pt modelId="{34621360-EFA0-459F-B0F0-0DFDDA335ABD}" type="parTrans" cxnId="{ED088F95-BC53-40FE-AA8E-4B1CE03FAE51}">
      <dgm:prSet/>
      <dgm:spPr/>
      <dgm:t>
        <a:bodyPr/>
        <a:lstStyle/>
        <a:p>
          <a:endParaRPr lang="en-US"/>
        </a:p>
      </dgm:t>
    </dgm:pt>
    <dgm:pt modelId="{57AA440A-7A15-4ED6-8244-52AD9F1F480D}" type="sibTrans" cxnId="{ED088F95-BC53-40FE-AA8E-4B1CE03FAE51}">
      <dgm:prSet/>
      <dgm:spPr/>
      <dgm:t>
        <a:bodyPr/>
        <a:lstStyle/>
        <a:p>
          <a:endParaRPr lang="en-US"/>
        </a:p>
      </dgm:t>
    </dgm:pt>
    <dgm:pt modelId="{60B74459-9AE4-4040-B541-B988D6A93958}">
      <dgm:prSet phldrT="[Text]"/>
      <dgm:spPr/>
      <dgm:t>
        <a:bodyPr/>
        <a:lstStyle/>
        <a:p>
          <a:r>
            <a:rPr lang="en-US" dirty="0" smtClean="0"/>
            <a:t>Proposed System</a:t>
          </a:r>
          <a:endParaRPr lang="en-US" dirty="0"/>
        </a:p>
      </dgm:t>
    </dgm:pt>
    <dgm:pt modelId="{609BB4E4-1F83-4493-B867-9B1342C9CED6}" type="parTrans" cxnId="{037B046F-8DBA-48EC-BD2C-57FE32CC7A6F}">
      <dgm:prSet/>
      <dgm:spPr/>
      <dgm:t>
        <a:bodyPr/>
        <a:lstStyle/>
        <a:p>
          <a:endParaRPr lang="en-US"/>
        </a:p>
      </dgm:t>
    </dgm:pt>
    <dgm:pt modelId="{C9342604-0E78-4555-B468-038638334FAA}" type="sibTrans" cxnId="{037B046F-8DBA-48EC-BD2C-57FE32CC7A6F}">
      <dgm:prSet/>
      <dgm:spPr/>
      <dgm:t>
        <a:bodyPr/>
        <a:lstStyle/>
        <a:p>
          <a:endParaRPr lang="en-US"/>
        </a:p>
      </dgm:t>
    </dgm:pt>
    <dgm:pt modelId="{75CA3E5C-EFFC-4556-94FA-FB5CBC48B987}">
      <dgm:prSet phldrT="[Text]"/>
      <dgm:spPr/>
      <dgm:t>
        <a:bodyPr/>
        <a:lstStyle/>
        <a:p>
          <a:r>
            <a:rPr lang="en-US" dirty="0" smtClean="0"/>
            <a:t>Q&amp;A</a:t>
          </a:r>
          <a:endParaRPr lang="en-US" dirty="0"/>
        </a:p>
      </dgm:t>
    </dgm:pt>
    <dgm:pt modelId="{E4B45E09-6801-47D5-A0F2-1EB48C1475D4}" type="parTrans" cxnId="{BE88AEC5-2519-4BB6-B689-7764244FC4F7}">
      <dgm:prSet/>
      <dgm:spPr/>
      <dgm:t>
        <a:bodyPr/>
        <a:lstStyle/>
        <a:p>
          <a:endParaRPr lang="en-US"/>
        </a:p>
      </dgm:t>
    </dgm:pt>
    <dgm:pt modelId="{361939F8-DFEF-4DCC-BBDB-BDEF224BCCAB}" type="sibTrans" cxnId="{BE88AEC5-2519-4BB6-B689-7764244FC4F7}">
      <dgm:prSet/>
      <dgm:spPr/>
      <dgm:t>
        <a:bodyPr/>
        <a:lstStyle/>
        <a:p>
          <a:endParaRPr lang="en-US"/>
        </a:p>
      </dgm:t>
    </dgm:pt>
    <dgm:pt modelId="{C2E3CC50-4FB7-44D5-80E3-C4577FA4D223}">
      <dgm:prSet phldrT="[Text]"/>
      <dgm:spPr/>
      <dgm:t>
        <a:bodyPr/>
        <a:lstStyle/>
        <a:p>
          <a:r>
            <a:rPr lang="en-US" dirty="0" smtClean="0"/>
            <a:t>Algorithms</a:t>
          </a:r>
          <a:endParaRPr lang="en-US" dirty="0"/>
        </a:p>
      </dgm:t>
    </dgm:pt>
    <dgm:pt modelId="{0590AB29-B058-4051-AA71-FFFF4541E898}" type="parTrans" cxnId="{9A45A43C-7D28-4091-974A-63925C2B6FED}">
      <dgm:prSet/>
      <dgm:spPr/>
      <dgm:t>
        <a:bodyPr/>
        <a:lstStyle/>
        <a:p>
          <a:endParaRPr lang="en-US"/>
        </a:p>
      </dgm:t>
    </dgm:pt>
    <dgm:pt modelId="{B0DC86DF-E0E2-492E-8D1C-CAC4B0A22A5C}" type="sibTrans" cxnId="{9A45A43C-7D28-4091-974A-63925C2B6FED}">
      <dgm:prSet/>
      <dgm:spPr/>
      <dgm:t>
        <a:bodyPr/>
        <a:lstStyle/>
        <a:p>
          <a:endParaRPr lang="en-US"/>
        </a:p>
      </dgm:t>
    </dgm:pt>
    <dgm:pt modelId="{8E5D640D-FF15-4730-8BA3-616BB4C677C7}">
      <dgm:prSet phldrT="[Text]"/>
      <dgm:spPr/>
      <dgm:t>
        <a:bodyPr/>
        <a:lstStyle/>
        <a:p>
          <a:r>
            <a:rPr lang="en-US" dirty="0" smtClean="0"/>
            <a:t>Technology</a:t>
          </a:r>
          <a:endParaRPr lang="en-US" dirty="0"/>
        </a:p>
      </dgm:t>
    </dgm:pt>
    <dgm:pt modelId="{F2865763-96E6-4EF0-8602-D1057A314876}" type="parTrans" cxnId="{CF3C7501-F39E-4BE9-A13F-7D9662095D16}">
      <dgm:prSet/>
      <dgm:spPr/>
      <dgm:t>
        <a:bodyPr/>
        <a:lstStyle/>
        <a:p>
          <a:endParaRPr lang="en-US"/>
        </a:p>
      </dgm:t>
    </dgm:pt>
    <dgm:pt modelId="{F5235CD7-7415-4F83-A58C-95C85A1889B7}" type="sibTrans" cxnId="{CF3C7501-F39E-4BE9-A13F-7D9662095D16}">
      <dgm:prSet/>
      <dgm:spPr/>
      <dgm:t>
        <a:bodyPr/>
        <a:lstStyle/>
        <a:p>
          <a:endParaRPr lang="en-US"/>
        </a:p>
      </dgm:t>
    </dgm:pt>
    <dgm:pt modelId="{D2302F03-FB25-4170-BB9B-4213D2679E4A}">
      <dgm:prSet phldrT="[Text]"/>
      <dgm:spPr/>
      <dgm:t>
        <a:bodyPr/>
        <a:lstStyle/>
        <a:p>
          <a:r>
            <a:rPr lang="en-US" dirty="0" smtClean="0"/>
            <a:t>Project Result</a:t>
          </a:r>
          <a:endParaRPr lang="en-US" dirty="0"/>
        </a:p>
      </dgm:t>
    </dgm:pt>
    <dgm:pt modelId="{54DA8763-156F-47DE-9CE7-FCB91BA7DB6F}" type="parTrans" cxnId="{B686C7C6-ECAC-4E08-916B-13BC682180EF}">
      <dgm:prSet/>
      <dgm:spPr/>
      <dgm:t>
        <a:bodyPr/>
        <a:lstStyle/>
        <a:p>
          <a:endParaRPr lang="en-US"/>
        </a:p>
      </dgm:t>
    </dgm:pt>
    <dgm:pt modelId="{9916BFDA-D3DD-4B3B-8092-AB6672F56ADA}" type="sibTrans" cxnId="{B686C7C6-ECAC-4E08-916B-13BC682180EF}">
      <dgm:prSet/>
      <dgm:spPr/>
      <dgm:t>
        <a:bodyPr/>
        <a:lstStyle/>
        <a:p>
          <a:endParaRPr lang="en-US"/>
        </a:p>
      </dgm:t>
    </dgm:pt>
    <dgm:pt modelId="{B7EAFBCE-5061-445A-95C9-1838FBE4D072}">
      <dgm:prSet phldrT="[Text]"/>
      <dgm:spPr/>
      <dgm:t>
        <a:bodyPr/>
        <a:lstStyle/>
        <a:p>
          <a:r>
            <a:rPr lang="en-US" dirty="0" smtClean="0"/>
            <a:t>Demonstration</a:t>
          </a:r>
          <a:endParaRPr lang="en-US" dirty="0"/>
        </a:p>
      </dgm:t>
    </dgm:pt>
    <dgm:pt modelId="{A12B0802-27F9-4B4A-A591-319A7DE685EA}" type="parTrans" cxnId="{EA4CF61F-0BE9-4847-B6DF-67CAC4C263EA}">
      <dgm:prSet/>
      <dgm:spPr/>
      <dgm:t>
        <a:bodyPr/>
        <a:lstStyle/>
        <a:p>
          <a:endParaRPr lang="en-US"/>
        </a:p>
      </dgm:t>
    </dgm:pt>
    <dgm:pt modelId="{9639B802-E006-4E8D-AE94-CE298AAC026F}" type="sibTrans" cxnId="{EA4CF61F-0BE9-4847-B6DF-67CAC4C263EA}">
      <dgm:prSet/>
      <dgm:spPr/>
      <dgm:t>
        <a:bodyPr/>
        <a:lstStyle/>
        <a:p>
          <a:endParaRPr lang="en-US"/>
        </a:p>
      </dgm:t>
    </dgm:pt>
    <dgm:pt modelId="{761B9F16-8757-4D72-A742-1C54215D0475}">
      <dgm:prSet phldrT="[Text]"/>
      <dgm:spPr/>
      <dgm:t>
        <a:bodyPr/>
        <a:lstStyle/>
        <a:p>
          <a:r>
            <a:rPr lang="en-US" dirty="0" smtClean="0"/>
            <a:t>Limitation &amp; Expectation</a:t>
          </a:r>
          <a:endParaRPr lang="en-US" dirty="0"/>
        </a:p>
      </dgm:t>
    </dgm:pt>
    <dgm:pt modelId="{BC0416C2-784C-451E-8B3B-15D4D4A5961A}" type="parTrans" cxnId="{ECB2B80D-C951-4939-B506-DFD8A9E7E986}">
      <dgm:prSet/>
      <dgm:spPr/>
      <dgm:t>
        <a:bodyPr/>
        <a:lstStyle/>
        <a:p>
          <a:endParaRPr lang="en-US"/>
        </a:p>
      </dgm:t>
    </dgm:pt>
    <dgm:pt modelId="{79BA5F51-BB71-42D3-87BA-1C8356634E79}" type="sibTrans" cxnId="{ECB2B80D-C951-4939-B506-DFD8A9E7E986}">
      <dgm:prSet/>
      <dgm:spPr/>
      <dgm:t>
        <a:bodyPr/>
        <a:lstStyle/>
        <a:p>
          <a:endParaRPr lang="en-US"/>
        </a:p>
      </dgm:t>
    </dgm:pt>
    <dgm:pt modelId="{77702AFF-B55A-4183-8EBD-68BEE82AF6B7}" type="pres">
      <dgm:prSet presAssocID="{0FB1A669-E1DF-43B4-8463-149B6B563954}" presName="diagram" presStyleCnt="0">
        <dgm:presLayoutVars>
          <dgm:dir/>
          <dgm:resizeHandles val="exact"/>
        </dgm:presLayoutVars>
      </dgm:prSet>
      <dgm:spPr/>
      <dgm:t>
        <a:bodyPr/>
        <a:lstStyle/>
        <a:p>
          <a:endParaRPr lang="en-US"/>
        </a:p>
      </dgm:t>
    </dgm:pt>
    <dgm:pt modelId="{967BE4FA-77E9-4A42-BC6E-3D254E15DC90}" type="pres">
      <dgm:prSet presAssocID="{32F7B88A-3654-46E6-842F-BEF339F706C4}" presName="node" presStyleLbl="node1" presStyleIdx="0" presStyleCnt="8">
        <dgm:presLayoutVars>
          <dgm:bulletEnabled val="1"/>
        </dgm:presLayoutVars>
      </dgm:prSet>
      <dgm:spPr/>
      <dgm:t>
        <a:bodyPr/>
        <a:lstStyle/>
        <a:p>
          <a:endParaRPr lang="en-US"/>
        </a:p>
      </dgm:t>
    </dgm:pt>
    <dgm:pt modelId="{7733689E-9551-4DC0-8B30-89D4E3D98F97}" type="pres">
      <dgm:prSet presAssocID="{57AA440A-7A15-4ED6-8244-52AD9F1F480D}" presName="sibTrans" presStyleCnt="0"/>
      <dgm:spPr/>
      <dgm:t>
        <a:bodyPr/>
        <a:lstStyle/>
        <a:p>
          <a:endParaRPr lang="en-US"/>
        </a:p>
      </dgm:t>
    </dgm:pt>
    <dgm:pt modelId="{D405BAE2-8D71-4F18-A2A6-DFB0FE91195E}" type="pres">
      <dgm:prSet presAssocID="{60B74459-9AE4-4040-B541-B988D6A93958}" presName="node" presStyleLbl="node1" presStyleIdx="1" presStyleCnt="8">
        <dgm:presLayoutVars>
          <dgm:bulletEnabled val="1"/>
        </dgm:presLayoutVars>
      </dgm:prSet>
      <dgm:spPr/>
      <dgm:t>
        <a:bodyPr/>
        <a:lstStyle/>
        <a:p>
          <a:endParaRPr lang="en-US"/>
        </a:p>
      </dgm:t>
    </dgm:pt>
    <dgm:pt modelId="{55BB0C3B-E193-418C-A8D4-4A3B99F8A2B4}" type="pres">
      <dgm:prSet presAssocID="{C9342604-0E78-4555-B468-038638334FAA}" presName="sibTrans" presStyleCnt="0"/>
      <dgm:spPr/>
      <dgm:t>
        <a:bodyPr/>
        <a:lstStyle/>
        <a:p>
          <a:endParaRPr lang="en-US"/>
        </a:p>
      </dgm:t>
    </dgm:pt>
    <dgm:pt modelId="{64A43077-2D46-40FB-ADA7-A65D59E10AAB}" type="pres">
      <dgm:prSet presAssocID="{C2E3CC50-4FB7-44D5-80E3-C4577FA4D223}" presName="node" presStyleLbl="node1" presStyleIdx="2" presStyleCnt="8">
        <dgm:presLayoutVars>
          <dgm:bulletEnabled val="1"/>
        </dgm:presLayoutVars>
      </dgm:prSet>
      <dgm:spPr/>
      <dgm:t>
        <a:bodyPr/>
        <a:lstStyle/>
        <a:p>
          <a:endParaRPr lang="en-US"/>
        </a:p>
      </dgm:t>
    </dgm:pt>
    <dgm:pt modelId="{BFBF9D32-8C2B-447D-A412-A0565A59E053}" type="pres">
      <dgm:prSet presAssocID="{B0DC86DF-E0E2-492E-8D1C-CAC4B0A22A5C}" presName="sibTrans" presStyleCnt="0"/>
      <dgm:spPr/>
      <dgm:t>
        <a:bodyPr/>
        <a:lstStyle/>
        <a:p>
          <a:endParaRPr lang="en-US"/>
        </a:p>
      </dgm:t>
    </dgm:pt>
    <dgm:pt modelId="{D5F4FAEC-0839-4D2B-981C-0779527E009B}" type="pres">
      <dgm:prSet presAssocID="{8E5D640D-FF15-4730-8BA3-616BB4C677C7}" presName="node" presStyleLbl="node1" presStyleIdx="3" presStyleCnt="8">
        <dgm:presLayoutVars>
          <dgm:bulletEnabled val="1"/>
        </dgm:presLayoutVars>
      </dgm:prSet>
      <dgm:spPr/>
      <dgm:t>
        <a:bodyPr/>
        <a:lstStyle/>
        <a:p>
          <a:endParaRPr lang="en-US"/>
        </a:p>
      </dgm:t>
    </dgm:pt>
    <dgm:pt modelId="{807BA5CF-72FF-4F17-8CBB-C736DA085B99}" type="pres">
      <dgm:prSet presAssocID="{F5235CD7-7415-4F83-A58C-95C85A1889B7}" presName="sibTrans" presStyleCnt="0"/>
      <dgm:spPr/>
      <dgm:t>
        <a:bodyPr/>
        <a:lstStyle/>
        <a:p>
          <a:endParaRPr lang="en-US"/>
        </a:p>
      </dgm:t>
    </dgm:pt>
    <dgm:pt modelId="{6C6761C7-93EC-4E57-A2F7-39D7F9C3E932}" type="pres">
      <dgm:prSet presAssocID="{D2302F03-FB25-4170-BB9B-4213D2679E4A}" presName="node" presStyleLbl="node1" presStyleIdx="4" presStyleCnt="8">
        <dgm:presLayoutVars>
          <dgm:bulletEnabled val="1"/>
        </dgm:presLayoutVars>
      </dgm:prSet>
      <dgm:spPr/>
      <dgm:t>
        <a:bodyPr/>
        <a:lstStyle/>
        <a:p>
          <a:endParaRPr lang="en-US"/>
        </a:p>
      </dgm:t>
    </dgm:pt>
    <dgm:pt modelId="{E8D50A50-AEC7-4608-A310-3686459C4242}" type="pres">
      <dgm:prSet presAssocID="{9916BFDA-D3DD-4B3B-8092-AB6672F56ADA}" presName="sibTrans" presStyleCnt="0"/>
      <dgm:spPr/>
      <dgm:t>
        <a:bodyPr/>
        <a:lstStyle/>
        <a:p>
          <a:endParaRPr lang="en-US"/>
        </a:p>
      </dgm:t>
    </dgm:pt>
    <dgm:pt modelId="{FE72AEE9-EAB5-46C3-A5B0-7A1DA9B59564}" type="pres">
      <dgm:prSet presAssocID="{761B9F16-8757-4D72-A742-1C54215D0475}" presName="node" presStyleLbl="node1" presStyleIdx="5" presStyleCnt="8">
        <dgm:presLayoutVars>
          <dgm:bulletEnabled val="1"/>
        </dgm:presLayoutVars>
      </dgm:prSet>
      <dgm:spPr/>
      <dgm:t>
        <a:bodyPr/>
        <a:lstStyle/>
        <a:p>
          <a:endParaRPr lang="en-US"/>
        </a:p>
      </dgm:t>
    </dgm:pt>
    <dgm:pt modelId="{E5967D24-B5A0-4FB5-8F7B-0E613215CEF2}" type="pres">
      <dgm:prSet presAssocID="{79BA5F51-BB71-42D3-87BA-1C8356634E79}" presName="sibTrans" presStyleCnt="0"/>
      <dgm:spPr/>
      <dgm:t>
        <a:bodyPr/>
        <a:lstStyle/>
        <a:p>
          <a:endParaRPr lang="en-US"/>
        </a:p>
      </dgm:t>
    </dgm:pt>
    <dgm:pt modelId="{39CC84DA-CC2E-42A6-829A-1627648CDDA6}" type="pres">
      <dgm:prSet presAssocID="{B7EAFBCE-5061-445A-95C9-1838FBE4D072}" presName="node" presStyleLbl="node1" presStyleIdx="6" presStyleCnt="8">
        <dgm:presLayoutVars>
          <dgm:bulletEnabled val="1"/>
        </dgm:presLayoutVars>
      </dgm:prSet>
      <dgm:spPr/>
      <dgm:t>
        <a:bodyPr/>
        <a:lstStyle/>
        <a:p>
          <a:endParaRPr lang="en-US"/>
        </a:p>
      </dgm:t>
    </dgm:pt>
    <dgm:pt modelId="{B8A978A1-2A15-47B0-A462-DB91A22C2343}" type="pres">
      <dgm:prSet presAssocID="{9639B802-E006-4E8D-AE94-CE298AAC026F}" presName="sibTrans" presStyleCnt="0"/>
      <dgm:spPr/>
      <dgm:t>
        <a:bodyPr/>
        <a:lstStyle/>
        <a:p>
          <a:endParaRPr lang="en-US"/>
        </a:p>
      </dgm:t>
    </dgm:pt>
    <dgm:pt modelId="{7C37DEC0-D13C-488C-85A0-8CE943BBC261}" type="pres">
      <dgm:prSet presAssocID="{75CA3E5C-EFFC-4556-94FA-FB5CBC48B987}" presName="node" presStyleLbl="node1" presStyleIdx="7" presStyleCnt="8">
        <dgm:presLayoutVars>
          <dgm:bulletEnabled val="1"/>
        </dgm:presLayoutVars>
      </dgm:prSet>
      <dgm:spPr/>
      <dgm:t>
        <a:bodyPr/>
        <a:lstStyle/>
        <a:p>
          <a:endParaRPr lang="en-US"/>
        </a:p>
      </dgm:t>
    </dgm:pt>
  </dgm:ptLst>
  <dgm:cxnLst>
    <dgm:cxn modelId="{55319508-A4F7-4C00-81E1-90EB60D5E49F}" type="presOf" srcId="{B7EAFBCE-5061-445A-95C9-1838FBE4D072}" destId="{39CC84DA-CC2E-42A6-829A-1627648CDDA6}" srcOrd="0" destOrd="0" presId="urn:microsoft.com/office/officeart/2005/8/layout/default"/>
    <dgm:cxn modelId="{1E5954BA-82C8-4548-877E-BBC6AB1D6894}" type="presOf" srcId="{32F7B88A-3654-46E6-842F-BEF339F706C4}" destId="{967BE4FA-77E9-4A42-BC6E-3D254E15DC90}" srcOrd="0" destOrd="0" presId="urn:microsoft.com/office/officeart/2005/8/layout/default"/>
    <dgm:cxn modelId="{C3F428F0-D899-4E16-9AE4-6ADD9DC73256}" type="presOf" srcId="{75CA3E5C-EFFC-4556-94FA-FB5CBC48B987}" destId="{7C37DEC0-D13C-488C-85A0-8CE943BBC261}" srcOrd="0" destOrd="0" presId="urn:microsoft.com/office/officeart/2005/8/layout/default"/>
    <dgm:cxn modelId="{54AEE60D-28A7-4A48-B0B3-3BC521254434}" type="presOf" srcId="{C2E3CC50-4FB7-44D5-80E3-C4577FA4D223}" destId="{64A43077-2D46-40FB-ADA7-A65D59E10AAB}" srcOrd="0" destOrd="0" presId="urn:microsoft.com/office/officeart/2005/8/layout/default"/>
    <dgm:cxn modelId="{75ECA069-F700-4B5B-93A0-9A0CFDAAE574}" type="presOf" srcId="{761B9F16-8757-4D72-A742-1C54215D0475}" destId="{FE72AEE9-EAB5-46C3-A5B0-7A1DA9B59564}" srcOrd="0" destOrd="0" presId="urn:microsoft.com/office/officeart/2005/8/layout/default"/>
    <dgm:cxn modelId="{69223584-4E29-4571-BA01-78E722728833}" type="presOf" srcId="{D2302F03-FB25-4170-BB9B-4213D2679E4A}" destId="{6C6761C7-93EC-4E57-A2F7-39D7F9C3E932}" srcOrd="0" destOrd="0" presId="urn:microsoft.com/office/officeart/2005/8/layout/default"/>
    <dgm:cxn modelId="{037B046F-8DBA-48EC-BD2C-57FE32CC7A6F}" srcId="{0FB1A669-E1DF-43B4-8463-149B6B563954}" destId="{60B74459-9AE4-4040-B541-B988D6A93958}" srcOrd="1" destOrd="0" parTransId="{609BB4E4-1F83-4493-B867-9B1342C9CED6}" sibTransId="{C9342604-0E78-4555-B468-038638334FAA}"/>
    <dgm:cxn modelId="{ECB2B80D-C951-4939-B506-DFD8A9E7E986}" srcId="{0FB1A669-E1DF-43B4-8463-149B6B563954}" destId="{761B9F16-8757-4D72-A742-1C54215D0475}" srcOrd="5" destOrd="0" parTransId="{BC0416C2-784C-451E-8B3B-15D4D4A5961A}" sibTransId="{79BA5F51-BB71-42D3-87BA-1C8356634E79}"/>
    <dgm:cxn modelId="{ED088F95-BC53-40FE-AA8E-4B1CE03FAE51}" srcId="{0FB1A669-E1DF-43B4-8463-149B6B563954}" destId="{32F7B88A-3654-46E6-842F-BEF339F706C4}" srcOrd="0" destOrd="0" parTransId="{34621360-EFA0-459F-B0F0-0DFDDA335ABD}" sibTransId="{57AA440A-7A15-4ED6-8244-52AD9F1F480D}"/>
    <dgm:cxn modelId="{9A45A43C-7D28-4091-974A-63925C2B6FED}" srcId="{0FB1A669-E1DF-43B4-8463-149B6B563954}" destId="{C2E3CC50-4FB7-44D5-80E3-C4577FA4D223}" srcOrd="2" destOrd="0" parTransId="{0590AB29-B058-4051-AA71-FFFF4541E898}" sibTransId="{B0DC86DF-E0E2-492E-8D1C-CAC4B0A22A5C}"/>
    <dgm:cxn modelId="{CF3C7501-F39E-4BE9-A13F-7D9662095D16}" srcId="{0FB1A669-E1DF-43B4-8463-149B6B563954}" destId="{8E5D640D-FF15-4730-8BA3-616BB4C677C7}" srcOrd="3" destOrd="0" parTransId="{F2865763-96E6-4EF0-8602-D1057A314876}" sibTransId="{F5235CD7-7415-4F83-A58C-95C85A1889B7}"/>
    <dgm:cxn modelId="{BE88AEC5-2519-4BB6-B689-7764244FC4F7}" srcId="{0FB1A669-E1DF-43B4-8463-149B6B563954}" destId="{75CA3E5C-EFFC-4556-94FA-FB5CBC48B987}" srcOrd="7" destOrd="0" parTransId="{E4B45E09-6801-47D5-A0F2-1EB48C1475D4}" sibTransId="{361939F8-DFEF-4DCC-BBDB-BDEF224BCCAB}"/>
    <dgm:cxn modelId="{EA4CF61F-0BE9-4847-B6DF-67CAC4C263EA}" srcId="{0FB1A669-E1DF-43B4-8463-149B6B563954}" destId="{B7EAFBCE-5061-445A-95C9-1838FBE4D072}" srcOrd="6" destOrd="0" parTransId="{A12B0802-27F9-4B4A-A591-319A7DE685EA}" sibTransId="{9639B802-E006-4E8D-AE94-CE298AAC026F}"/>
    <dgm:cxn modelId="{3FEDE486-7F9B-46DD-A612-A3F2CB88E268}" type="presOf" srcId="{0FB1A669-E1DF-43B4-8463-149B6B563954}" destId="{77702AFF-B55A-4183-8EBD-68BEE82AF6B7}" srcOrd="0" destOrd="0" presId="urn:microsoft.com/office/officeart/2005/8/layout/default"/>
    <dgm:cxn modelId="{6D630864-8DF9-4C2D-9F9B-6B140127D0F2}" type="presOf" srcId="{8E5D640D-FF15-4730-8BA3-616BB4C677C7}" destId="{D5F4FAEC-0839-4D2B-981C-0779527E009B}" srcOrd="0" destOrd="0" presId="urn:microsoft.com/office/officeart/2005/8/layout/default"/>
    <dgm:cxn modelId="{B686C7C6-ECAC-4E08-916B-13BC682180EF}" srcId="{0FB1A669-E1DF-43B4-8463-149B6B563954}" destId="{D2302F03-FB25-4170-BB9B-4213D2679E4A}" srcOrd="4" destOrd="0" parTransId="{54DA8763-156F-47DE-9CE7-FCB91BA7DB6F}" sibTransId="{9916BFDA-D3DD-4B3B-8092-AB6672F56ADA}"/>
    <dgm:cxn modelId="{4C471B77-C4D5-453A-9D77-2DCCAE568DA3}" type="presOf" srcId="{60B74459-9AE4-4040-B541-B988D6A93958}" destId="{D405BAE2-8D71-4F18-A2A6-DFB0FE91195E}" srcOrd="0" destOrd="0" presId="urn:microsoft.com/office/officeart/2005/8/layout/default"/>
    <dgm:cxn modelId="{AD9FFB1A-B868-4488-9FC8-0519BE2540EF}" type="presParOf" srcId="{77702AFF-B55A-4183-8EBD-68BEE82AF6B7}" destId="{967BE4FA-77E9-4A42-BC6E-3D254E15DC90}" srcOrd="0" destOrd="0" presId="urn:microsoft.com/office/officeart/2005/8/layout/default"/>
    <dgm:cxn modelId="{EBC13B0A-056C-4C18-AAC2-8716C1D4252E}" type="presParOf" srcId="{77702AFF-B55A-4183-8EBD-68BEE82AF6B7}" destId="{7733689E-9551-4DC0-8B30-89D4E3D98F97}" srcOrd="1" destOrd="0" presId="urn:microsoft.com/office/officeart/2005/8/layout/default"/>
    <dgm:cxn modelId="{3E29D68F-3890-4BCA-947F-ADC137AC2372}" type="presParOf" srcId="{77702AFF-B55A-4183-8EBD-68BEE82AF6B7}" destId="{D405BAE2-8D71-4F18-A2A6-DFB0FE91195E}" srcOrd="2" destOrd="0" presId="urn:microsoft.com/office/officeart/2005/8/layout/default"/>
    <dgm:cxn modelId="{89CA244C-9552-477A-A1B8-123E021CA3A8}" type="presParOf" srcId="{77702AFF-B55A-4183-8EBD-68BEE82AF6B7}" destId="{55BB0C3B-E193-418C-A8D4-4A3B99F8A2B4}" srcOrd="3" destOrd="0" presId="urn:microsoft.com/office/officeart/2005/8/layout/default"/>
    <dgm:cxn modelId="{6516E8A0-4E90-48DF-8581-186550C927E8}" type="presParOf" srcId="{77702AFF-B55A-4183-8EBD-68BEE82AF6B7}" destId="{64A43077-2D46-40FB-ADA7-A65D59E10AAB}" srcOrd="4" destOrd="0" presId="urn:microsoft.com/office/officeart/2005/8/layout/default"/>
    <dgm:cxn modelId="{AF82CC1A-4AE0-4EB0-9101-006983709A8A}" type="presParOf" srcId="{77702AFF-B55A-4183-8EBD-68BEE82AF6B7}" destId="{BFBF9D32-8C2B-447D-A412-A0565A59E053}" srcOrd="5" destOrd="0" presId="urn:microsoft.com/office/officeart/2005/8/layout/default"/>
    <dgm:cxn modelId="{C39DACA2-93FE-4AE7-AE23-8A6779494A5B}" type="presParOf" srcId="{77702AFF-B55A-4183-8EBD-68BEE82AF6B7}" destId="{D5F4FAEC-0839-4D2B-981C-0779527E009B}" srcOrd="6" destOrd="0" presId="urn:microsoft.com/office/officeart/2005/8/layout/default"/>
    <dgm:cxn modelId="{4B01EED1-01D7-4692-AB43-95BDB2AF46E9}" type="presParOf" srcId="{77702AFF-B55A-4183-8EBD-68BEE82AF6B7}" destId="{807BA5CF-72FF-4F17-8CBB-C736DA085B99}" srcOrd="7" destOrd="0" presId="urn:microsoft.com/office/officeart/2005/8/layout/default"/>
    <dgm:cxn modelId="{3C15534D-EBA1-4477-8A56-FD6A89B37D78}" type="presParOf" srcId="{77702AFF-B55A-4183-8EBD-68BEE82AF6B7}" destId="{6C6761C7-93EC-4E57-A2F7-39D7F9C3E932}" srcOrd="8" destOrd="0" presId="urn:microsoft.com/office/officeart/2005/8/layout/default"/>
    <dgm:cxn modelId="{7998EB23-220D-4408-BECD-F6AA3ADB001B}" type="presParOf" srcId="{77702AFF-B55A-4183-8EBD-68BEE82AF6B7}" destId="{E8D50A50-AEC7-4608-A310-3686459C4242}" srcOrd="9" destOrd="0" presId="urn:microsoft.com/office/officeart/2005/8/layout/default"/>
    <dgm:cxn modelId="{40464F99-3450-49CF-82CD-A6395BB7824B}" type="presParOf" srcId="{77702AFF-B55A-4183-8EBD-68BEE82AF6B7}" destId="{FE72AEE9-EAB5-46C3-A5B0-7A1DA9B59564}" srcOrd="10" destOrd="0" presId="urn:microsoft.com/office/officeart/2005/8/layout/default"/>
    <dgm:cxn modelId="{B043F3D9-3AE7-420F-8A05-98136DC9909D}" type="presParOf" srcId="{77702AFF-B55A-4183-8EBD-68BEE82AF6B7}" destId="{E5967D24-B5A0-4FB5-8F7B-0E613215CEF2}" srcOrd="11" destOrd="0" presId="urn:microsoft.com/office/officeart/2005/8/layout/default"/>
    <dgm:cxn modelId="{E0CBD8AC-D1C4-42E4-81FA-741A30267F16}" type="presParOf" srcId="{77702AFF-B55A-4183-8EBD-68BEE82AF6B7}" destId="{39CC84DA-CC2E-42A6-829A-1627648CDDA6}" srcOrd="12" destOrd="0" presId="urn:microsoft.com/office/officeart/2005/8/layout/default"/>
    <dgm:cxn modelId="{49A5B90E-98FF-485A-AB57-FD68C24319BF}" type="presParOf" srcId="{77702AFF-B55A-4183-8EBD-68BEE82AF6B7}" destId="{B8A978A1-2A15-47B0-A462-DB91A22C2343}" srcOrd="13" destOrd="0" presId="urn:microsoft.com/office/officeart/2005/8/layout/default"/>
    <dgm:cxn modelId="{F47B780A-6FD2-4B90-A02C-14E0F1E1E3A4}" type="presParOf" srcId="{77702AFF-B55A-4183-8EBD-68BEE82AF6B7}" destId="{7C37DEC0-D13C-488C-85A0-8CE943BBC261}"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3D1BE4-DC03-4B12-B9C3-CE28BB9C1D35}"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25223A0F-DEE3-455D-9735-25BE01BF3D04}">
      <dgm:prSet phldrT="[Text]" custT="1">
        <dgm:style>
          <a:lnRef idx="3">
            <a:schemeClr val="lt1"/>
          </a:lnRef>
          <a:fillRef idx="1">
            <a:schemeClr val="accent3"/>
          </a:fillRef>
          <a:effectRef idx="1">
            <a:schemeClr val="accent3"/>
          </a:effectRef>
          <a:fontRef idx="minor">
            <a:schemeClr val="lt1"/>
          </a:fontRef>
        </dgm:style>
      </dgm:prSet>
      <dgm:spPr/>
      <dgm:t>
        <a:bodyPr/>
        <a:lstStyle/>
        <a:p>
          <a:r>
            <a:rPr lang="en-US" sz="2400" dirty="0" smtClean="0"/>
            <a:t>Project Result</a:t>
          </a:r>
          <a:endParaRPr lang="en-US" sz="2400" dirty="0"/>
        </a:p>
      </dgm:t>
    </dgm:pt>
    <dgm:pt modelId="{6DEEABF4-04A9-46D1-AB95-1CD78DD7D7E6}" type="parTrans" cxnId="{F51F0C96-0EFF-4FD9-9C8D-60A2BF75CFB5}">
      <dgm:prSet/>
      <dgm:spPr/>
      <dgm:t>
        <a:bodyPr/>
        <a:lstStyle/>
        <a:p>
          <a:endParaRPr lang="en-US" sz="2400"/>
        </a:p>
      </dgm:t>
    </dgm:pt>
    <dgm:pt modelId="{C5B8439D-FD9E-40EB-8E71-228589928221}" type="sibTrans" cxnId="{F51F0C96-0EFF-4FD9-9C8D-60A2BF75CFB5}">
      <dgm:prSet/>
      <dgm:spPr/>
      <dgm:t>
        <a:bodyPr/>
        <a:lstStyle/>
        <a:p>
          <a:endParaRPr lang="en-US" sz="2400"/>
        </a:p>
      </dgm:t>
    </dgm:pt>
    <dgm:pt modelId="{B3905B26-D16E-49B5-B4C8-FB26A96A42D1}">
      <dgm:prSet phldrT="[Text]" custT="1">
        <dgm:style>
          <a:lnRef idx="3">
            <a:schemeClr val="lt1"/>
          </a:lnRef>
          <a:fillRef idx="1">
            <a:schemeClr val="accent5"/>
          </a:fillRef>
          <a:effectRef idx="1">
            <a:schemeClr val="accent5"/>
          </a:effectRef>
          <a:fontRef idx="minor">
            <a:schemeClr val="lt1"/>
          </a:fontRef>
        </dgm:style>
      </dgm:prSet>
      <dgm:spPr>
        <a:solidFill>
          <a:srgbClr val="00B050"/>
        </a:solidFill>
      </dgm:spPr>
      <dgm:t>
        <a:bodyPr/>
        <a:lstStyle/>
        <a:p>
          <a:r>
            <a:rPr lang="en-US" sz="2400" dirty="0" smtClean="0"/>
            <a:t>Save time</a:t>
          </a:r>
          <a:endParaRPr lang="en-US" sz="2400" dirty="0"/>
        </a:p>
      </dgm:t>
    </dgm:pt>
    <dgm:pt modelId="{883D10B7-8EDF-443C-BB93-70158C9A4155}" type="parTrans" cxnId="{234788C2-8013-4398-BAB8-066C74C0E0AC}">
      <dgm:prSet custT="1">
        <dgm:style>
          <a:lnRef idx="3">
            <a:schemeClr val="lt1"/>
          </a:lnRef>
          <a:fillRef idx="1">
            <a:schemeClr val="accent3"/>
          </a:fillRef>
          <a:effectRef idx="1">
            <a:schemeClr val="accent3"/>
          </a:effectRef>
          <a:fontRef idx="minor">
            <a:schemeClr val="lt1"/>
          </a:fontRef>
        </dgm:style>
      </dgm:prSet>
      <dgm:spPr/>
      <dgm:t>
        <a:bodyPr/>
        <a:lstStyle/>
        <a:p>
          <a:endParaRPr lang="en-US" sz="2400"/>
        </a:p>
      </dgm:t>
    </dgm:pt>
    <dgm:pt modelId="{722B4914-F91D-47E3-90DE-596DDC4DBA5E}" type="sibTrans" cxnId="{234788C2-8013-4398-BAB8-066C74C0E0AC}">
      <dgm:prSet/>
      <dgm:spPr/>
      <dgm:t>
        <a:bodyPr/>
        <a:lstStyle/>
        <a:p>
          <a:endParaRPr lang="en-US" sz="2400"/>
        </a:p>
      </dgm:t>
    </dgm:pt>
    <dgm:pt modelId="{A1B7E50E-18F8-41C9-B07C-80A9A413B012}">
      <dgm:prSet custT="1">
        <dgm:style>
          <a:lnRef idx="3">
            <a:schemeClr val="lt1"/>
          </a:lnRef>
          <a:fillRef idx="1">
            <a:schemeClr val="accent5"/>
          </a:fillRef>
          <a:effectRef idx="1">
            <a:schemeClr val="accent5"/>
          </a:effectRef>
          <a:fontRef idx="minor">
            <a:schemeClr val="lt1"/>
          </a:fontRef>
        </dgm:style>
      </dgm:prSet>
      <dgm:spPr>
        <a:solidFill>
          <a:srgbClr val="00B050"/>
        </a:solidFill>
      </dgm:spPr>
      <dgm:t>
        <a:bodyPr/>
        <a:lstStyle/>
        <a:p>
          <a:r>
            <a:rPr lang="en-US" sz="2400" dirty="0" smtClean="0"/>
            <a:t>Optimized Scheduling and Planning</a:t>
          </a:r>
          <a:endParaRPr lang="en-US" sz="2400" dirty="0"/>
        </a:p>
      </dgm:t>
    </dgm:pt>
    <dgm:pt modelId="{E51468BB-73D7-4DD5-B291-08376AB3B494}" type="parTrans" cxnId="{EF84548B-525B-457E-B9AF-A02FD7BC45E0}">
      <dgm:prSet custT="1">
        <dgm:style>
          <a:lnRef idx="3">
            <a:schemeClr val="lt1"/>
          </a:lnRef>
          <a:fillRef idx="1">
            <a:schemeClr val="accent3"/>
          </a:fillRef>
          <a:effectRef idx="1">
            <a:schemeClr val="accent3"/>
          </a:effectRef>
          <a:fontRef idx="minor">
            <a:schemeClr val="lt1"/>
          </a:fontRef>
        </dgm:style>
      </dgm:prSet>
      <dgm:spPr/>
      <dgm:t>
        <a:bodyPr/>
        <a:lstStyle/>
        <a:p>
          <a:endParaRPr lang="en-US" sz="2400"/>
        </a:p>
      </dgm:t>
    </dgm:pt>
    <dgm:pt modelId="{156302C4-A25B-430C-8187-305047F4F066}" type="sibTrans" cxnId="{EF84548B-525B-457E-B9AF-A02FD7BC45E0}">
      <dgm:prSet/>
      <dgm:spPr/>
      <dgm:t>
        <a:bodyPr/>
        <a:lstStyle/>
        <a:p>
          <a:endParaRPr lang="en-US" sz="2400"/>
        </a:p>
      </dgm:t>
    </dgm:pt>
    <dgm:pt modelId="{73ACCA22-660C-4AE7-8929-E0A1F75C4DE4}">
      <dgm:prSet custT="1">
        <dgm:style>
          <a:lnRef idx="3">
            <a:schemeClr val="lt1"/>
          </a:lnRef>
          <a:fillRef idx="1">
            <a:schemeClr val="accent5"/>
          </a:fillRef>
          <a:effectRef idx="1">
            <a:schemeClr val="accent5"/>
          </a:effectRef>
          <a:fontRef idx="minor">
            <a:schemeClr val="lt1"/>
          </a:fontRef>
        </dgm:style>
      </dgm:prSet>
      <dgm:spPr>
        <a:solidFill>
          <a:srgbClr val="00B050"/>
        </a:solidFill>
      </dgm:spPr>
      <dgm:t>
        <a:bodyPr/>
        <a:lstStyle/>
        <a:p>
          <a:r>
            <a:rPr lang="en-US" sz="2400" dirty="0" smtClean="0">
              <a:latin typeface="+mn-lt"/>
              <a:ea typeface="Tahoma" panose="020B0604030504040204" pitchFamily="34" charset="0"/>
              <a:cs typeface="Tahoma" panose="020B0604030504040204" pitchFamily="34" charset="0"/>
            </a:rPr>
            <a:t>Information is updated immediately when changing</a:t>
          </a:r>
          <a:endParaRPr lang="vi-VN" sz="2400" dirty="0">
            <a:latin typeface="+mn-lt"/>
            <a:ea typeface="Tahoma" panose="020B0604030504040204" pitchFamily="34" charset="0"/>
            <a:cs typeface="Tahoma" panose="020B0604030504040204" pitchFamily="34" charset="0"/>
          </a:endParaRPr>
        </a:p>
      </dgm:t>
    </dgm:pt>
    <dgm:pt modelId="{47797885-B57B-4575-8E0E-B31817CDE12A}" type="parTrans" cxnId="{DB19D38F-8340-44BF-BC3D-64C403F509CF}">
      <dgm:prSet custT="1">
        <dgm:style>
          <a:lnRef idx="3">
            <a:schemeClr val="lt1"/>
          </a:lnRef>
          <a:fillRef idx="1">
            <a:schemeClr val="accent3"/>
          </a:fillRef>
          <a:effectRef idx="1">
            <a:schemeClr val="accent3"/>
          </a:effectRef>
          <a:fontRef idx="minor">
            <a:schemeClr val="lt1"/>
          </a:fontRef>
        </dgm:style>
      </dgm:prSet>
      <dgm:spPr/>
      <dgm:t>
        <a:bodyPr/>
        <a:lstStyle/>
        <a:p>
          <a:endParaRPr lang="en-US" sz="2400"/>
        </a:p>
      </dgm:t>
    </dgm:pt>
    <dgm:pt modelId="{71BB8AF7-45F3-4E69-89DD-50823A7C2E82}" type="sibTrans" cxnId="{DB19D38F-8340-44BF-BC3D-64C403F509CF}">
      <dgm:prSet/>
      <dgm:spPr/>
      <dgm:t>
        <a:bodyPr/>
        <a:lstStyle/>
        <a:p>
          <a:endParaRPr lang="en-US" sz="2400"/>
        </a:p>
      </dgm:t>
    </dgm:pt>
    <dgm:pt modelId="{AD33D959-CC4B-4983-904C-C5885EF52D42}">
      <dgm:prSet custT="1">
        <dgm:style>
          <a:lnRef idx="3">
            <a:schemeClr val="lt1"/>
          </a:lnRef>
          <a:fillRef idx="1">
            <a:schemeClr val="accent5"/>
          </a:fillRef>
          <a:effectRef idx="1">
            <a:schemeClr val="accent5"/>
          </a:effectRef>
          <a:fontRef idx="minor">
            <a:schemeClr val="lt1"/>
          </a:fontRef>
        </dgm:style>
      </dgm:prSet>
      <dgm:spPr>
        <a:solidFill>
          <a:srgbClr val="00B050"/>
        </a:solidFill>
      </dgm:spPr>
      <dgm:t>
        <a:bodyPr/>
        <a:lstStyle/>
        <a:p>
          <a:r>
            <a:rPr lang="en-US" sz="2400" dirty="0" smtClean="0">
              <a:latin typeface="+mn-lt"/>
              <a:ea typeface="Tahoma" panose="020B0604030504040204" pitchFamily="34" charset="0"/>
              <a:cs typeface="Tahoma" panose="020B0604030504040204" pitchFamily="34" charset="0"/>
            </a:rPr>
            <a:t>Easy to manage</a:t>
          </a:r>
          <a:endParaRPr lang="vi-VN" sz="2400" dirty="0">
            <a:latin typeface="+mn-lt"/>
            <a:ea typeface="Tahoma" panose="020B0604030504040204" pitchFamily="34" charset="0"/>
            <a:cs typeface="Tahoma" panose="020B0604030504040204" pitchFamily="34" charset="0"/>
          </a:endParaRPr>
        </a:p>
      </dgm:t>
    </dgm:pt>
    <dgm:pt modelId="{E58B10DE-0E8C-4C3C-AC63-54342D312B38}" type="parTrans" cxnId="{FD880775-D685-474C-9C32-01ECB32452D3}">
      <dgm:prSet>
        <dgm:style>
          <a:lnRef idx="3">
            <a:schemeClr val="lt1"/>
          </a:lnRef>
          <a:fillRef idx="1">
            <a:schemeClr val="accent3"/>
          </a:fillRef>
          <a:effectRef idx="1">
            <a:schemeClr val="accent3"/>
          </a:effectRef>
          <a:fontRef idx="minor">
            <a:schemeClr val="lt1"/>
          </a:fontRef>
        </dgm:style>
      </dgm:prSet>
      <dgm:spPr/>
      <dgm:t>
        <a:bodyPr/>
        <a:lstStyle/>
        <a:p>
          <a:endParaRPr lang="en-US"/>
        </a:p>
      </dgm:t>
    </dgm:pt>
    <dgm:pt modelId="{CF7AA007-BCA3-4C56-88AF-F311C41196D9}" type="sibTrans" cxnId="{FD880775-D685-474C-9C32-01ECB32452D3}">
      <dgm:prSet/>
      <dgm:spPr/>
      <dgm:t>
        <a:bodyPr/>
        <a:lstStyle/>
        <a:p>
          <a:endParaRPr lang="en-US"/>
        </a:p>
      </dgm:t>
    </dgm:pt>
    <dgm:pt modelId="{1DC7F50C-41E8-4F98-8266-BF3D0FDD34AE}">
      <dgm:prSet custT="1">
        <dgm:style>
          <a:lnRef idx="3">
            <a:schemeClr val="lt1"/>
          </a:lnRef>
          <a:fillRef idx="1">
            <a:schemeClr val="accent5"/>
          </a:fillRef>
          <a:effectRef idx="1">
            <a:schemeClr val="accent5"/>
          </a:effectRef>
          <a:fontRef idx="minor">
            <a:schemeClr val="lt1"/>
          </a:fontRef>
        </dgm:style>
      </dgm:prSet>
      <dgm:spPr>
        <a:solidFill>
          <a:srgbClr val="00B050"/>
        </a:solidFill>
      </dgm:spPr>
      <dgm:t>
        <a:bodyPr/>
        <a:lstStyle/>
        <a:p>
          <a:r>
            <a:rPr lang="en-US" sz="2400" dirty="0" smtClean="0">
              <a:latin typeface="+mn-lt"/>
              <a:ea typeface="Tahoma" panose="020B0604030504040204" pitchFamily="34" charset="0"/>
              <a:cs typeface="Tahoma" panose="020B0604030504040204" pitchFamily="34" charset="0"/>
            </a:rPr>
            <a:t>Less hand work</a:t>
          </a:r>
          <a:endParaRPr lang="vi-VN" sz="2400" dirty="0">
            <a:latin typeface="+mn-lt"/>
            <a:ea typeface="Tahoma" panose="020B0604030504040204" pitchFamily="34" charset="0"/>
            <a:cs typeface="Tahoma" panose="020B0604030504040204" pitchFamily="34" charset="0"/>
          </a:endParaRPr>
        </a:p>
      </dgm:t>
    </dgm:pt>
    <dgm:pt modelId="{80F04A52-9E87-4DB2-936A-3C23EE3B69C4}" type="parTrans" cxnId="{EFA4E98C-D4DE-443D-87F8-BE647120BA3D}">
      <dgm:prSet/>
      <dgm:spPr>
        <a:ln>
          <a:solidFill>
            <a:schemeClr val="tx1"/>
          </a:solidFill>
        </a:ln>
      </dgm:spPr>
      <dgm:t>
        <a:bodyPr/>
        <a:lstStyle/>
        <a:p>
          <a:endParaRPr lang="en-US"/>
        </a:p>
      </dgm:t>
    </dgm:pt>
    <dgm:pt modelId="{828B7344-6D8D-4D91-A904-F60A162721E4}" type="sibTrans" cxnId="{EFA4E98C-D4DE-443D-87F8-BE647120BA3D}">
      <dgm:prSet/>
      <dgm:spPr/>
      <dgm:t>
        <a:bodyPr/>
        <a:lstStyle/>
        <a:p>
          <a:endParaRPr lang="en-US"/>
        </a:p>
      </dgm:t>
    </dgm:pt>
    <dgm:pt modelId="{ED7C0739-1EE0-44B5-A1E3-CB8E5A6D7C7D}" type="pres">
      <dgm:prSet presAssocID="{533D1BE4-DC03-4B12-B9C3-CE28BB9C1D35}" presName="diagram" presStyleCnt="0">
        <dgm:presLayoutVars>
          <dgm:chPref val="1"/>
          <dgm:dir/>
          <dgm:animOne val="branch"/>
          <dgm:animLvl val="lvl"/>
          <dgm:resizeHandles val="exact"/>
        </dgm:presLayoutVars>
      </dgm:prSet>
      <dgm:spPr/>
      <dgm:t>
        <a:bodyPr/>
        <a:lstStyle/>
        <a:p>
          <a:endParaRPr lang="en-US"/>
        </a:p>
      </dgm:t>
    </dgm:pt>
    <dgm:pt modelId="{1CEFB6B1-AED7-4FF3-B3B9-BB8BC20FF517}" type="pres">
      <dgm:prSet presAssocID="{25223A0F-DEE3-455D-9735-25BE01BF3D04}" presName="root1" presStyleCnt="0"/>
      <dgm:spPr/>
      <dgm:t>
        <a:bodyPr/>
        <a:lstStyle/>
        <a:p>
          <a:endParaRPr lang="en-US"/>
        </a:p>
      </dgm:t>
    </dgm:pt>
    <dgm:pt modelId="{2160D9F3-056D-427C-85BA-D15584FE8212}" type="pres">
      <dgm:prSet presAssocID="{25223A0F-DEE3-455D-9735-25BE01BF3D04}" presName="LevelOneTextNode" presStyleLbl="node0" presStyleIdx="0" presStyleCnt="1" custScaleY="73541" custLinFactNeighborX="-83901">
        <dgm:presLayoutVars>
          <dgm:chPref val="3"/>
        </dgm:presLayoutVars>
      </dgm:prSet>
      <dgm:spPr/>
      <dgm:t>
        <a:bodyPr/>
        <a:lstStyle/>
        <a:p>
          <a:endParaRPr lang="en-US"/>
        </a:p>
      </dgm:t>
    </dgm:pt>
    <dgm:pt modelId="{423FCB6A-3ADB-4B82-BBD6-BBEE61B09C96}" type="pres">
      <dgm:prSet presAssocID="{25223A0F-DEE3-455D-9735-25BE01BF3D04}" presName="level2hierChild" presStyleCnt="0"/>
      <dgm:spPr/>
      <dgm:t>
        <a:bodyPr/>
        <a:lstStyle/>
        <a:p>
          <a:endParaRPr lang="en-US"/>
        </a:p>
      </dgm:t>
    </dgm:pt>
    <dgm:pt modelId="{E71B9174-9324-477C-BA27-BE7585A349CE}" type="pres">
      <dgm:prSet presAssocID="{883D10B7-8EDF-443C-BB93-70158C9A4155}" presName="conn2-1" presStyleLbl="parChTrans1D2" presStyleIdx="0" presStyleCnt="5"/>
      <dgm:spPr/>
      <dgm:t>
        <a:bodyPr/>
        <a:lstStyle/>
        <a:p>
          <a:endParaRPr lang="en-US"/>
        </a:p>
      </dgm:t>
    </dgm:pt>
    <dgm:pt modelId="{47D4527E-E198-45B5-A856-A458B87CF752}" type="pres">
      <dgm:prSet presAssocID="{883D10B7-8EDF-443C-BB93-70158C9A4155}" presName="connTx" presStyleLbl="parChTrans1D2" presStyleIdx="0" presStyleCnt="5"/>
      <dgm:spPr/>
      <dgm:t>
        <a:bodyPr/>
        <a:lstStyle/>
        <a:p>
          <a:endParaRPr lang="en-US"/>
        </a:p>
      </dgm:t>
    </dgm:pt>
    <dgm:pt modelId="{1D218ADD-EF39-45B2-B392-F320FA3A629C}" type="pres">
      <dgm:prSet presAssocID="{B3905B26-D16E-49B5-B4C8-FB26A96A42D1}" presName="root2" presStyleCnt="0"/>
      <dgm:spPr/>
      <dgm:t>
        <a:bodyPr/>
        <a:lstStyle/>
        <a:p>
          <a:endParaRPr lang="en-US"/>
        </a:p>
      </dgm:t>
    </dgm:pt>
    <dgm:pt modelId="{510E7252-A3FC-49D9-A1DE-D80D458110FD}" type="pres">
      <dgm:prSet presAssocID="{B3905B26-D16E-49B5-B4C8-FB26A96A42D1}" presName="LevelTwoTextNode" presStyleLbl="node2" presStyleIdx="0" presStyleCnt="5" custScaleX="74666" custScaleY="62877" custLinFactNeighborY="-3993">
        <dgm:presLayoutVars>
          <dgm:chPref val="3"/>
        </dgm:presLayoutVars>
      </dgm:prSet>
      <dgm:spPr/>
      <dgm:t>
        <a:bodyPr/>
        <a:lstStyle/>
        <a:p>
          <a:endParaRPr lang="en-US"/>
        </a:p>
      </dgm:t>
    </dgm:pt>
    <dgm:pt modelId="{7B0411DA-32DC-4C07-BD25-EE322FA8465A}" type="pres">
      <dgm:prSet presAssocID="{B3905B26-D16E-49B5-B4C8-FB26A96A42D1}" presName="level3hierChild" presStyleCnt="0"/>
      <dgm:spPr/>
      <dgm:t>
        <a:bodyPr/>
        <a:lstStyle/>
        <a:p>
          <a:endParaRPr lang="en-US"/>
        </a:p>
      </dgm:t>
    </dgm:pt>
    <dgm:pt modelId="{D0FE7749-BF54-4973-9060-4CD047EABE07}" type="pres">
      <dgm:prSet presAssocID="{E51468BB-73D7-4DD5-B291-08376AB3B494}" presName="conn2-1" presStyleLbl="parChTrans1D2" presStyleIdx="1" presStyleCnt="5"/>
      <dgm:spPr/>
      <dgm:t>
        <a:bodyPr/>
        <a:lstStyle/>
        <a:p>
          <a:endParaRPr lang="en-US"/>
        </a:p>
      </dgm:t>
    </dgm:pt>
    <dgm:pt modelId="{BFE49715-52BA-4C1D-8BAF-38A9EEC4766B}" type="pres">
      <dgm:prSet presAssocID="{E51468BB-73D7-4DD5-B291-08376AB3B494}" presName="connTx" presStyleLbl="parChTrans1D2" presStyleIdx="1" presStyleCnt="5"/>
      <dgm:spPr/>
      <dgm:t>
        <a:bodyPr/>
        <a:lstStyle/>
        <a:p>
          <a:endParaRPr lang="en-US"/>
        </a:p>
      </dgm:t>
    </dgm:pt>
    <dgm:pt modelId="{E6FC5A62-44DE-4FE4-8571-47AD17F60D23}" type="pres">
      <dgm:prSet presAssocID="{A1B7E50E-18F8-41C9-B07C-80A9A413B012}" presName="root2" presStyleCnt="0"/>
      <dgm:spPr/>
      <dgm:t>
        <a:bodyPr/>
        <a:lstStyle/>
        <a:p>
          <a:endParaRPr lang="en-US"/>
        </a:p>
      </dgm:t>
    </dgm:pt>
    <dgm:pt modelId="{49EF4DA2-0055-478F-B297-12E1F843B0DE}" type="pres">
      <dgm:prSet presAssocID="{A1B7E50E-18F8-41C9-B07C-80A9A413B012}" presName="LevelTwoTextNode" presStyleLbl="node2" presStyleIdx="1" presStyleCnt="5" custScaleX="217018" custScaleY="62877">
        <dgm:presLayoutVars>
          <dgm:chPref val="3"/>
        </dgm:presLayoutVars>
      </dgm:prSet>
      <dgm:spPr/>
      <dgm:t>
        <a:bodyPr/>
        <a:lstStyle/>
        <a:p>
          <a:endParaRPr lang="en-US"/>
        </a:p>
      </dgm:t>
    </dgm:pt>
    <dgm:pt modelId="{82F845B5-A586-4AF2-8E45-A27B26365272}" type="pres">
      <dgm:prSet presAssocID="{A1B7E50E-18F8-41C9-B07C-80A9A413B012}" presName="level3hierChild" presStyleCnt="0"/>
      <dgm:spPr/>
      <dgm:t>
        <a:bodyPr/>
        <a:lstStyle/>
        <a:p>
          <a:endParaRPr lang="en-US"/>
        </a:p>
      </dgm:t>
    </dgm:pt>
    <dgm:pt modelId="{EFC2CB54-F42F-41D7-AC40-60A65AD02E15}" type="pres">
      <dgm:prSet presAssocID="{47797885-B57B-4575-8E0E-B31817CDE12A}" presName="conn2-1" presStyleLbl="parChTrans1D2" presStyleIdx="2" presStyleCnt="5"/>
      <dgm:spPr/>
      <dgm:t>
        <a:bodyPr/>
        <a:lstStyle/>
        <a:p>
          <a:endParaRPr lang="en-US"/>
        </a:p>
      </dgm:t>
    </dgm:pt>
    <dgm:pt modelId="{E355709C-7EA8-4618-8396-76B900FFD4D1}" type="pres">
      <dgm:prSet presAssocID="{47797885-B57B-4575-8E0E-B31817CDE12A}" presName="connTx" presStyleLbl="parChTrans1D2" presStyleIdx="2" presStyleCnt="5"/>
      <dgm:spPr/>
      <dgm:t>
        <a:bodyPr/>
        <a:lstStyle/>
        <a:p>
          <a:endParaRPr lang="en-US"/>
        </a:p>
      </dgm:t>
    </dgm:pt>
    <dgm:pt modelId="{853EB7EC-3E04-431B-9A33-377D19D6F0AD}" type="pres">
      <dgm:prSet presAssocID="{73ACCA22-660C-4AE7-8929-E0A1F75C4DE4}" presName="root2" presStyleCnt="0"/>
      <dgm:spPr/>
      <dgm:t>
        <a:bodyPr/>
        <a:lstStyle/>
        <a:p>
          <a:endParaRPr lang="en-US"/>
        </a:p>
      </dgm:t>
    </dgm:pt>
    <dgm:pt modelId="{45D1CB3D-24EB-4BC3-BEC7-6CFFEA238ADC}" type="pres">
      <dgm:prSet presAssocID="{73ACCA22-660C-4AE7-8929-E0A1F75C4DE4}" presName="LevelTwoTextNode" presStyleLbl="node2" presStyleIdx="2" presStyleCnt="5" custScaleX="211334" custScaleY="62877">
        <dgm:presLayoutVars>
          <dgm:chPref val="3"/>
        </dgm:presLayoutVars>
      </dgm:prSet>
      <dgm:spPr/>
      <dgm:t>
        <a:bodyPr/>
        <a:lstStyle/>
        <a:p>
          <a:endParaRPr lang="en-US"/>
        </a:p>
      </dgm:t>
    </dgm:pt>
    <dgm:pt modelId="{59E34F6E-1C22-4F4D-8858-5A5AB7CBF003}" type="pres">
      <dgm:prSet presAssocID="{73ACCA22-660C-4AE7-8929-E0A1F75C4DE4}" presName="level3hierChild" presStyleCnt="0"/>
      <dgm:spPr/>
      <dgm:t>
        <a:bodyPr/>
        <a:lstStyle/>
        <a:p>
          <a:endParaRPr lang="en-US"/>
        </a:p>
      </dgm:t>
    </dgm:pt>
    <dgm:pt modelId="{2C4D41AA-12C0-4336-87AA-5959FA7DC019}" type="pres">
      <dgm:prSet presAssocID="{E58B10DE-0E8C-4C3C-AC63-54342D312B38}" presName="conn2-1" presStyleLbl="parChTrans1D2" presStyleIdx="3" presStyleCnt="5"/>
      <dgm:spPr/>
      <dgm:t>
        <a:bodyPr/>
        <a:lstStyle/>
        <a:p>
          <a:endParaRPr lang="en-US"/>
        </a:p>
      </dgm:t>
    </dgm:pt>
    <dgm:pt modelId="{C254415B-4D7A-4039-B2AC-FCCCE0C5E97F}" type="pres">
      <dgm:prSet presAssocID="{E58B10DE-0E8C-4C3C-AC63-54342D312B38}" presName="connTx" presStyleLbl="parChTrans1D2" presStyleIdx="3" presStyleCnt="5"/>
      <dgm:spPr/>
      <dgm:t>
        <a:bodyPr/>
        <a:lstStyle/>
        <a:p>
          <a:endParaRPr lang="en-US"/>
        </a:p>
      </dgm:t>
    </dgm:pt>
    <dgm:pt modelId="{04F99993-109E-41F9-8FE2-E13FF4728F83}" type="pres">
      <dgm:prSet presAssocID="{AD33D959-CC4B-4983-904C-C5885EF52D42}" presName="root2" presStyleCnt="0"/>
      <dgm:spPr/>
    </dgm:pt>
    <dgm:pt modelId="{D61977A7-E926-48F8-8EA0-FA05C8581F31}" type="pres">
      <dgm:prSet presAssocID="{AD33D959-CC4B-4983-904C-C5885EF52D42}" presName="LevelTwoTextNode" presStyleLbl="node2" presStyleIdx="3" presStyleCnt="5" custScaleX="115883" custScaleY="62877">
        <dgm:presLayoutVars>
          <dgm:chPref val="3"/>
        </dgm:presLayoutVars>
      </dgm:prSet>
      <dgm:spPr/>
      <dgm:t>
        <a:bodyPr/>
        <a:lstStyle/>
        <a:p>
          <a:endParaRPr lang="en-US"/>
        </a:p>
      </dgm:t>
    </dgm:pt>
    <dgm:pt modelId="{E70E95D7-CDBC-449A-82E8-29E643BF61E2}" type="pres">
      <dgm:prSet presAssocID="{AD33D959-CC4B-4983-904C-C5885EF52D42}" presName="level3hierChild" presStyleCnt="0"/>
      <dgm:spPr/>
    </dgm:pt>
    <dgm:pt modelId="{2B5F0065-7B14-4422-BC0F-241460A1ED41}" type="pres">
      <dgm:prSet presAssocID="{80F04A52-9E87-4DB2-936A-3C23EE3B69C4}" presName="conn2-1" presStyleLbl="parChTrans1D2" presStyleIdx="4" presStyleCnt="5"/>
      <dgm:spPr/>
      <dgm:t>
        <a:bodyPr/>
        <a:lstStyle/>
        <a:p>
          <a:endParaRPr lang="en-US"/>
        </a:p>
      </dgm:t>
    </dgm:pt>
    <dgm:pt modelId="{DF010CEE-F261-4C2E-B1BF-6989E81C655C}" type="pres">
      <dgm:prSet presAssocID="{80F04A52-9E87-4DB2-936A-3C23EE3B69C4}" presName="connTx" presStyleLbl="parChTrans1D2" presStyleIdx="4" presStyleCnt="5"/>
      <dgm:spPr/>
      <dgm:t>
        <a:bodyPr/>
        <a:lstStyle/>
        <a:p>
          <a:endParaRPr lang="en-US"/>
        </a:p>
      </dgm:t>
    </dgm:pt>
    <dgm:pt modelId="{FA176C65-F313-4C3A-AE63-B8AA981D4023}" type="pres">
      <dgm:prSet presAssocID="{1DC7F50C-41E8-4F98-8266-BF3D0FDD34AE}" presName="root2" presStyleCnt="0"/>
      <dgm:spPr/>
    </dgm:pt>
    <dgm:pt modelId="{B619DFDD-9F3C-44DB-8DA7-4F086D358770}" type="pres">
      <dgm:prSet presAssocID="{1DC7F50C-41E8-4F98-8266-BF3D0FDD34AE}" presName="LevelTwoTextNode" presStyleLbl="node2" presStyleIdx="4" presStyleCnt="5" custScaleX="116064" custScaleY="53321">
        <dgm:presLayoutVars>
          <dgm:chPref val="3"/>
        </dgm:presLayoutVars>
      </dgm:prSet>
      <dgm:spPr/>
      <dgm:t>
        <a:bodyPr/>
        <a:lstStyle/>
        <a:p>
          <a:endParaRPr lang="en-US"/>
        </a:p>
      </dgm:t>
    </dgm:pt>
    <dgm:pt modelId="{4B514416-3183-4F6F-85B9-6DF4FF1A9C95}" type="pres">
      <dgm:prSet presAssocID="{1DC7F50C-41E8-4F98-8266-BF3D0FDD34AE}" presName="level3hierChild" presStyleCnt="0"/>
      <dgm:spPr/>
    </dgm:pt>
  </dgm:ptLst>
  <dgm:cxnLst>
    <dgm:cxn modelId="{6C8EA4FB-4193-4A15-8860-CFD93B1D7FAF}" type="presOf" srcId="{47797885-B57B-4575-8E0E-B31817CDE12A}" destId="{EFC2CB54-F42F-41D7-AC40-60A65AD02E15}" srcOrd="0" destOrd="0" presId="urn:microsoft.com/office/officeart/2005/8/layout/hierarchy2"/>
    <dgm:cxn modelId="{B3446801-F89B-47D1-8A32-5D5EFE5E8FFE}" type="presOf" srcId="{AD33D959-CC4B-4983-904C-C5885EF52D42}" destId="{D61977A7-E926-48F8-8EA0-FA05C8581F31}" srcOrd="0" destOrd="0" presId="urn:microsoft.com/office/officeart/2005/8/layout/hierarchy2"/>
    <dgm:cxn modelId="{205EEC92-2998-4959-92AC-31E9EC77B453}" type="presOf" srcId="{80F04A52-9E87-4DB2-936A-3C23EE3B69C4}" destId="{DF010CEE-F261-4C2E-B1BF-6989E81C655C}" srcOrd="1" destOrd="0" presId="urn:microsoft.com/office/officeart/2005/8/layout/hierarchy2"/>
    <dgm:cxn modelId="{1CEE30E0-B3EF-4699-9B77-EE2AE79B74A0}" type="presOf" srcId="{B3905B26-D16E-49B5-B4C8-FB26A96A42D1}" destId="{510E7252-A3FC-49D9-A1DE-D80D458110FD}" srcOrd="0" destOrd="0" presId="urn:microsoft.com/office/officeart/2005/8/layout/hierarchy2"/>
    <dgm:cxn modelId="{414FF6C6-A25C-4D5E-86AE-39977BD9323B}" type="presOf" srcId="{533D1BE4-DC03-4B12-B9C3-CE28BB9C1D35}" destId="{ED7C0739-1EE0-44B5-A1E3-CB8E5A6D7C7D}" srcOrd="0" destOrd="0" presId="urn:microsoft.com/office/officeart/2005/8/layout/hierarchy2"/>
    <dgm:cxn modelId="{FA668127-B802-4D58-B468-98053299F5AE}" type="presOf" srcId="{25223A0F-DEE3-455D-9735-25BE01BF3D04}" destId="{2160D9F3-056D-427C-85BA-D15584FE8212}" srcOrd="0" destOrd="0" presId="urn:microsoft.com/office/officeart/2005/8/layout/hierarchy2"/>
    <dgm:cxn modelId="{EFA4E98C-D4DE-443D-87F8-BE647120BA3D}" srcId="{25223A0F-DEE3-455D-9735-25BE01BF3D04}" destId="{1DC7F50C-41E8-4F98-8266-BF3D0FDD34AE}" srcOrd="4" destOrd="0" parTransId="{80F04A52-9E87-4DB2-936A-3C23EE3B69C4}" sibTransId="{828B7344-6D8D-4D91-A904-F60A162721E4}"/>
    <dgm:cxn modelId="{37C74318-8C82-424A-818F-47E39070D239}" type="presOf" srcId="{73ACCA22-660C-4AE7-8929-E0A1F75C4DE4}" destId="{45D1CB3D-24EB-4BC3-BEC7-6CFFEA238ADC}" srcOrd="0" destOrd="0" presId="urn:microsoft.com/office/officeart/2005/8/layout/hierarchy2"/>
    <dgm:cxn modelId="{D06F13E0-53C4-47AC-BD86-AFE35078C784}" type="presOf" srcId="{883D10B7-8EDF-443C-BB93-70158C9A4155}" destId="{E71B9174-9324-477C-BA27-BE7585A349CE}" srcOrd="0" destOrd="0" presId="urn:microsoft.com/office/officeart/2005/8/layout/hierarchy2"/>
    <dgm:cxn modelId="{48E325B1-D525-4F3F-98B7-1395175C02DB}" type="presOf" srcId="{47797885-B57B-4575-8E0E-B31817CDE12A}" destId="{E355709C-7EA8-4618-8396-76B900FFD4D1}" srcOrd="1" destOrd="0" presId="urn:microsoft.com/office/officeart/2005/8/layout/hierarchy2"/>
    <dgm:cxn modelId="{FD880775-D685-474C-9C32-01ECB32452D3}" srcId="{25223A0F-DEE3-455D-9735-25BE01BF3D04}" destId="{AD33D959-CC4B-4983-904C-C5885EF52D42}" srcOrd="3" destOrd="0" parTransId="{E58B10DE-0E8C-4C3C-AC63-54342D312B38}" sibTransId="{CF7AA007-BCA3-4C56-88AF-F311C41196D9}"/>
    <dgm:cxn modelId="{C00DCEE1-C3BA-490B-9E68-74ADCD5DCB12}" type="presOf" srcId="{E58B10DE-0E8C-4C3C-AC63-54342D312B38}" destId="{2C4D41AA-12C0-4336-87AA-5959FA7DC019}" srcOrd="0" destOrd="0" presId="urn:microsoft.com/office/officeart/2005/8/layout/hierarchy2"/>
    <dgm:cxn modelId="{9AFE633E-5FDA-42E4-9E7C-052B502CAEA1}" type="presOf" srcId="{A1B7E50E-18F8-41C9-B07C-80A9A413B012}" destId="{49EF4DA2-0055-478F-B297-12E1F843B0DE}" srcOrd="0" destOrd="0" presId="urn:microsoft.com/office/officeart/2005/8/layout/hierarchy2"/>
    <dgm:cxn modelId="{EF2042CB-A9C8-4057-A104-8E2694AF7DE2}" type="presOf" srcId="{80F04A52-9E87-4DB2-936A-3C23EE3B69C4}" destId="{2B5F0065-7B14-4422-BC0F-241460A1ED41}" srcOrd="0" destOrd="0" presId="urn:microsoft.com/office/officeart/2005/8/layout/hierarchy2"/>
    <dgm:cxn modelId="{DB9741D2-73D6-4402-BC84-F01CBC7E531E}" type="presOf" srcId="{883D10B7-8EDF-443C-BB93-70158C9A4155}" destId="{47D4527E-E198-45B5-A856-A458B87CF752}" srcOrd="1" destOrd="0" presId="urn:microsoft.com/office/officeart/2005/8/layout/hierarchy2"/>
    <dgm:cxn modelId="{EF84548B-525B-457E-B9AF-A02FD7BC45E0}" srcId="{25223A0F-DEE3-455D-9735-25BE01BF3D04}" destId="{A1B7E50E-18F8-41C9-B07C-80A9A413B012}" srcOrd="1" destOrd="0" parTransId="{E51468BB-73D7-4DD5-B291-08376AB3B494}" sibTransId="{156302C4-A25B-430C-8187-305047F4F066}"/>
    <dgm:cxn modelId="{658A697B-5CA2-49DE-9BE0-FC0AE1DBF909}" type="presOf" srcId="{E51468BB-73D7-4DD5-B291-08376AB3B494}" destId="{D0FE7749-BF54-4973-9060-4CD047EABE07}" srcOrd="0" destOrd="0" presId="urn:microsoft.com/office/officeart/2005/8/layout/hierarchy2"/>
    <dgm:cxn modelId="{234788C2-8013-4398-BAB8-066C74C0E0AC}" srcId="{25223A0F-DEE3-455D-9735-25BE01BF3D04}" destId="{B3905B26-D16E-49B5-B4C8-FB26A96A42D1}" srcOrd="0" destOrd="0" parTransId="{883D10B7-8EDF-443C-BB93-70158C9A4155}" sibTransId="{722B4914-F91D-47E3-90DE-596DDC4DBA5E}"/>
    <dgm:cxn modelId="{34523E10-BD63-4D70-9E1E-E7F28E8A6130}" type="presOf" srcId="{E51468BB-73D7-4DD5-B291-08376AB3B494}" destId="{BFE49715-52BA-4C1D-8BAF-38A9EEC4766B}" srcOrd="1" destOrd="0" presId="urn:microsoft.com/office/officeart/2005/8/layout/hierarchy2"/>
    <dgm:cxn modelId="{DB19D38F-8340-44BF-BC3D-64C403F509CF}" srcId="{25223A0F-DEE3-455D-9735-25BE01BF3D04}" destId="{73ACCA22-660C-4AE7-8929-E0A1F75C4DE4}" srcOrd="2" destOrd="0" parTransId="{47797885-B57B-4575-8E0E-B31817CDE12A}" sibTransId="{71BB8AF7-45F3-4E69-89DD-50823A7C2E82}"/>
    <dgm:cxn modelId="{F51F0C96-0EFF-4FD9-9C8D-60A2BF75CFB5}" srcId="{533D1BE4-DC03-4B12-B9C3-CE28BB9C1D35}" destId="{25223A0F-DEE3-455D-9735-25BE01BF3D04}" srcOrd="0" destOrd="0" parTransId="{6DEEABF4-04A9-46D1-AB95-1CD78DD7D7E6}" sibTransId="{C5B8439D-FD9E-40EB-8E71-228589928221}"/>
    <dgm:cxn modelId="{5B62A2E8-0365-4B51-BC7F-E438A2E4E073}" type="presOf" srcId="{1DC7F50C-41E8-4F98-8266-BF3D0FDD34AE}" destId="{B619DFDD-9F3C-44DB-8DA7-4F086D358770}" srcOrd="0" destOrd="0" presId="urn:microsoft.com/office/officeart/2005/8/layout/hierarchy2"/>
    <dgm:cxn modelId="{D65098BA-1017-4BA5-92B1-8DA0DDB83D34}" type="presOf" srcId="{E58B10DE-0E8C-4C3C-AC63-54342D312B38}" destId="{C254415B-4D7A-4039-B2AC-FCCCE0C5E97F}" srcOrd="1" destOrd="0" presId="urn:microsoft.com/office/officeart/2005/8/layout/hierarchy2"/>
    <dgm:cxn modelId="{D5C02B97-DD98-45EE-B4A6-02682FE9E1A1}" type="presParOf" srcId="{ED7C0739-1EE0-44B5-A1E3-CB8E5A6D7C7D}" destId="{1CEFB6B1-AED7-4FF3-B3B9-BB8BC20FF517}" srcOrd="0" destOrd="0" presId="urn:microsoft.com/office/officeart/2005/8/layout/hierarchy2"/>
    <dgm:cxn modelId="{9C494B38-A5BA-449B-8796-A3C9E2FC8985}" type="presParOf" srcId="{1CEFB6B1-AED7-4FF3-B3B9-BB8BC20FF517}" destId="{2160D9F3-056D-427C-85BA-D15584FE8212}" srcOrd="0" destOrd="0" presId="urn:microsoft.com/office/officeart/2005/8/layout/hierarchy2"/>
    <dgm:cxn modelId="{E58099F4-D63D-4875-B336-D56B79D84E6F}" type="presParOf" srcId="{1CEFB6B1-AED7-4FF3-B3B9-BB8BC20FF517}" destId="{423FCB6A-3ADB-4B82-BBD6-BBEE61B09C96}" srcOrd="1" destOrd="0" presId="urn:microsoft.com/office/officeart/2005/8/layout/hierarchy2"/>
    <dgm:cxn modelId="{DADB98B8-F146-411F-91C3-23AB7244D7C4}" type="presParOf" srcId="{423FCB6A-3ADB-4B82-BBD6-BBEE61B09C96}" destId="{E71B9174-9324-477C-BA27-BE7585A349CE}" srcOrd="0" destOrd="0" presId="urn:microsoft.com/office/officeart/2005/8/layout/hierarchy2"/>
    <dgm:cxn modelId="{E7B27EDB-4847-4DF8-A171-761EEABC4305}" type="presParOf" srcId="{E71B9174-9324-477C-BA27-BE7585A349CE}" destId="{47D4527E-E198-45B5-A856-A458B87CF752}" srcOrd="0" destOrd="0" presId="urn:microsoft.com/office/officeart/2005/8/layout/hierarchy2"/>
    <dgm:cxn modelId="{245E2C47-DE51-4D99-96BD-5325C91E0DCE}" type="presParOf" srcId="{423FCB6A-3ADB-4B82-BBD6-BBEE61B09C96}" destId="{1D218ADD-EF39-45B2-B392-F320FA3A629C}" srcOrd="1" destOrd="0" presId="urn:microsoft.com/office/officeart/2005/8/layout/hierarchy2"/>
    <dgm:cxn modelId="{5D10B072-B425-4258-8C5A-8C3F449EE30E}" type="presParOf" srcId="{1D218ADD-EF39-45B2-B392-F320FA3A629C}" destId="{510E7252-A3FC-49D9-A1DE-D80D458110FD}" srcOrd="0" destOrd="0" presId="urn:microsoft.com/office/officeart/2005/8/layout/hierarchy2"/>
    <dgm:cxn modelId="{5B43A876-F387-48DC-BA23-1075FB26C1D1}" type="presParOf" srcId="{1D218ADD-EF39-45B2-B392-F320FA3A629C}" destId="{7B0411DA-32DC-4C07-BD25-EE322FA8465A}" srcOrd="1" destOrd="0" presId="urn:microsoft.com/office/officeart/2005/8/layout/hierarchy2"/>
    <dgm:cxn modelId="{BF608CCC-0462-41C1-9C35-ED839B08C59C}" type="presParOf" srcId="{423FCB6A-3ADB-4B82-BBD6-BBEE61B09C96}" destId="{D0FE7749-BF54-4973-9060-4CD047EABE07}" srcOrd="2" destOrd="0" presId="urn:microsoft.com/office/officeart/2005/8/layout/hierarchy2"/>
    <dgm:cxn modelId="{DFA639D7-A484-4B63-96AC-0C73493E1AEF}" type="presParOf" srcId="{D0FE7749-BF54-4973-9060-4CD047EABE07}" destId="{BFE49715-52BA-4C1D-8BAF-38A9EEC4766B}" srcOrd="0" destOrd="0" presId="urn:microsoft.com/office/officeart/2005/8/layout/hierarchy2"/>
    <dgm:cxn modelId="{8926139F-6644-4DB5-AB26-D0EE178452D0}" type="presParOf" srcId="{423FCB6A-3ADB-4B82-BBD6-BBEE61B09C96}" destId="{E6FC5A62-44DE-4FE4-8571-47AD17F60D23}" srcOrd="3" destOrd="0" presId="urn:microsoft.com/office/officeart/2005/8/layout/hierarchy2"/>
    <dgm:cxn modelId="{F8B9DC65-6CBD-419E-929F-DE4C1A7E118D}" type="presParOf" srcId="{E6FC5A62-44DE-4FE4-8571-47AD17F60D23}" destId="{49EF4DA2-0055-478F-B297-12E1F843B0DE}" srcOrd="0" destOrd="0" presId="urn:microsoft.com/office/officeart/2005/8/layout/hierarchy2"/>
    <dgm:cxn modelId="{FE8C69F1-439B-4524-87E1-0E295193210B}" type="presParOf" srcId="{E6FC5A62-44DE-4FE4-8571-47AD17F60D23}" destId="{82F845B5-A586-4AF2-8E45-A27B26365272}" srcOrd="1" destOrd="0" presId="urn:microsoft.com/office/officeart/2005/8/layout/hierarchy2"/>
    <dgm:cxn modelId="{33795B70-8425-4D87-AFD0-45CA781A7C0F}" type="presParOf" srcId="{423FCB6A-3ADB-4B82-BBD6-BBEE61B09C96}" destId="{EFC2CB54-F42F-41D7-AC40-60A65AD02E15}" srcOrd="4" destOrd="0" presId="urn:microsoft.com/office/officeart/2005/8/layout/hierarchy2"/>
    <dgm:cxn modelId="{90C2147F-FC44-4E6B-8644-C257036A5501}" type="presParOf" srcId="{EFC2CB54-F42F-41D7-AC40-60A65AD02E15}" destId="{E355709C-7EA8-4618-8396-76B900FFD4D1}" srcOrd="0" destOrd="0" presId="urn:microsoft.com/office/officeart/2005/8/layout/hierarchy2"/>
    <dgm:cxn modelId="{C38CFA8F-7743-4A9D-8F5C-0DBA87430755}" type="presParOf" srcId="{423FCB6A-3ADB-4B82-BBD6-BBEE61B09C96}" destId="{853EB7EC-3E04-431B-9A33-377D19D6F0AD}" srcOrd="5" destOrd="0" presId="urn:microsoft.com/office/officeart/2005/8/layout/hierarchy2"/>
    <dgm:cxn modelId="{1027EA5A-2F1C-49F7-8E7E-5A5CCBDAB221}" type="presParOf" srcId="{853EB7EC-3E04-431B-9A33-377D19D6F0AD}" destId="{45D1CB3D-24EB-4BC3-BEC7-6CFFEA238ADC}" srcOrd="0" destOrd="0" presId="urn:microsoft.com/office/officeart/2005/8/layout/hierarchy2"/>
    <dgm:cxn modelId="{16F828A7-AF6A-4D7A-8970-C9BF71262415}" type="presParOf" srcId="{853EB7EC-3E04-431B-9A33-377D19D6F0AD}" destId="{59E34F6E-1C22-4F4D-8858-5A5AB7CBF003}" srcOrd="1" destOrd="0" presId="urn:microsoft.com/office/officeart/2005/8/layout/hierarchy2"/>
    <dgm:cxn modelId="{C1565E14-9E05-4A57-8D5D-A218490CD498}" type="presParOf" srcId="{423FCB6A-3ADB-4B82-BBD6-BBEE61B09C96}" destId="{2C4D41AA-12C0-4336-87AA-5959FA7DC019}" srcOrd="6" destOrd="0" presId="urn:microsoft.com/office/officeart/2005/8/layout/hierarchy2"/>
    <dgm:cxn modelId="{159AEAA8-942D-4FF5-82FE-A148546D88C9}" type="presParOf" srcId="{2C4D41AA-12C0-4336-87AA-5959FA7DC019}" destId="{C254415B-4D7A-4039-B2AC-FCCCE0C5E97F}" srcOrd="0" destOrd="0" presId="urn:microsoft.com/office/officeart/2005/8/layout/hierarchy2"/>
    <dgm:cxn modelId="{9AA02537-6835-4855-A8B4-5C4C4AA72319}" type="presParOf" srcId="{423FCB6A-3ADB-4B82-BBD6-BBEE61B09C96}" destId="{04F99993-109E-41F9-8FE2-E13FF4728F83}" srcOrd="7" destOrd="0" presId="urn:microsoft.com/office/officeart/2005/8/layout/hierarchy2"/>
    <dgm:cxn modelId="{8A378AF3-B638-4EB2-9E84-80C3CB5C203A}" type="presParOf" srcId="{04F99993-109E-41F9-8FE2-E13FF4728F83}" destId="{D61977A7-E926-48F8-8EA0-FA05C8581F31}" srcOrd="0" destOrd="0" presId="urn:microsoft.com/office/officeart/2005/8/layout/hierarchy2"/>
    <dgm:cxn modelId="{88BA9FC3-87B4-4908-8E5D-C561E89C51E9}" type="presParOf" srcId="{04F99993-109E-41F9-8FE2-E13FF4728F83}" destId="{E70E95D7-CDBC-449A-82E8-29E643BF61E2}" srcOrd="1" destOrd="0" presId="urn:microsoft.com/office/officeart/2005/8/layout/hierarchy2"/>
    <dgm:cxn modelId="{1C82DF74-E905-4ACE-9110-DFD775B960E7}" type="presParOf" srcId="{423FCB6A-3ADB-4B82-BBD6-BBEE61B09C96}" destId="{2B5F0065-7B14-4422-BC0F-241460A1ED41}" srcOrd="8" destOrd="0" presId="urn:microsoft.com/office/officeart/2005/8/layout/hierarchy2"/>
    <dgm:cxn modelId="{529DE559-CCC5-48BF-BFB5-2AE09197D039}" type="presParOf" srcId="{2B5F0065-7B14-4422-BC0F-241460A1ED41}" destId="{DF010CEE-F261-4C2E-B1BF-6989E81C655C}" srcOrd="0" destOrd="0" presId="urn:microsoft.com/office/officeart/2005/8/layout/hierarchy2"/>
    <dgm:cxn modelId="{84D6E7A2-68D9-48E2-A12B-0C9A25945D49}" type="presParOf" srcId="{423FCB6A-3ADB-4B82-BBD6-BBEE61B09C96}" destId="{FA176C65-F313-4C3A-AE63-B8AA981D4023}" srcOrd="9" destOrd="0" presId="urn:microsoft.com/office/officeart/2005/8/layout/hierarchy2"/>
    <dgm:cxn modelId="{89063819-667D-43FD-A982-8DF7FA19E4D0}" type="presParOf" srcId="{FA176C65-F313-4C3A-AE63-B8AA981D4023}" destId="{B619DFDD-9F3C-44DB-8DA7-4F086D358770}" srcOrd="0" destOrd="0" presId="urn:microsoft.com/office/officeart/2005/8/layout/hierarchy2"/>
    <dgm:cxn modelId="{FF7DC276-2B0F-475A-A822-3EB893FE8B0F}" type="presParOf" srcId="{FA176C65-F313-4C3A-AE63-B8AA981D4023}" destId="{4B514416-3183-4F6F-85B9-6DF4FF1A9C9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3D1BE4-DC03-4B12-B9C3-CE28BB9C1D35}"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25223A0F-DEE3-455D-9735-25BE01BF3D04}">
      <dgm:prSet phldrT="[Text]" custT="1">
        <dgm:style>
          <a:lnRef idx="3">
            <a:schemeClr val="lt1"/>
          </a:lnRef>
          <a:fillRef idx="1">
            <a:schemeClr val="accent2"/>
          </a:fillRef>
          <a:effectRef idx="1">
            <a:schemeClr val="accent2"/>
          </a:effectRef>
          <a:fontRef idx="minor">
            <a:schemeClr val="lt1"/>
          </a:fontRef>
        </dgm:style>
      </dgm:prSet>
      <dgm:spPr/>
      <dgm:t>
        <a:bodyPr/>
        <a:lstStyle/>
        <a:p>
          <a:r>
            <a:rPr lang="en-US" sz="2400" dirty="0" smtClean="0"/>
            <a:t>Limitation</a:t>
          </a:r>
          <a:endParaRPr lang="en-US" sz="2400" dirty="0"/>
        </a:p>
      </dgm:t>
    </dgm:pt>
    <dgm:pt modelId="{6DEEABF4-04A9-46D1-AB95-1CD78DD7D7E6}" type="parTrans" cxnId="{F51F0C96-0EFF-4FD9-9C8D-60A2BF75CFB5}">
      <dgm:prSet/>
      <dgm:spPr/>
      <dgm:t>
        <a:bodyPr/>
        <a:lstStyle/>
        <a:p>
          <a:endParaRPr lang="en-US" sz="2400"/>
        </a:p>
      </dgm:t>
    </dgm:pt>
    <dgm:pt modelId="{C5B8439D-FD9E-40EB-8E71-228589928221}" type="sibTrans" cxnId="{F51F0C96-0EFF-4FD9-9C8D-60A2BF75CFB5}">
      <dgm:prSet/>
      <dgm:spPr/>
      <dgm:t>
        <a:bodyPr/>
        <a:lstStyle/>
        <a:p>
          <a:endParaRPr lang="en-US" sz="2400"/>
        </a:p>
      </dgm:t>
    </dgm:pt>
    <dgm:pt modelId="{B3905B26-D16E-49B5-B4C8-FB26A96A42D1}">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400" dirty="0" smtClean="0"/>
            <a:t>Depend on Google Maps API</a:t>
          </a:r>
          <a:endParaRPr lang="en-US" sz="2400" dirty="0"/>
        </a:p>
      </dgm:t>
    </dgm:pt>
    <dgm:pt modelId="{883D10B7-8EDF-443C-BB93-70158C9A4155}" type="parTrans" cxnId="{234788C2-8013-4398-BAB8-066C74C0E0AC}">
      <dgm:prSet custT="1"/>
      <dgm:spPr>
        <a:ln>
          <a:solidFill>
            <a:schemeClr val="tx1"/>
          </a:solidFill>
        </a:ln>
      </dgm:spPr>
      <dgm:t>
        <a:bodyPr/>
        <a:lstStyle/>
        <a:p>
          <a:endParaRPr lang="en-US" sz="2400"/>
        </a:p>
      </dgm:t>
    </dgm:pt>
    <dgm:pt modelId="{722B4914-F91D-47E3-90DE-596DDC4DBA5E}" type="sibTrans" cxnId="{234788C2-8013-4398-BAB8-066C74C0E0AC}">
      <dgm:prSet/>
      <dgm:spPr/>
      <dgm:t>
        <a:bodyPr/>
        <a:lstStyle/>
        <a:p>
          <a:endParaRPr lang="en-US" sz="2400"/>
        </a:p>
      </dgm:t>
    </dgm:pt>
    <dgm:pt modelId="{A1B7E50E-18F8-41C9-B07C-80A9A413B012}">
      <dgm:prSet custT="1">
        <dgm:style>
          <a:lnRef idx="3">
            <a:schemeClr val="lt1"/>
          </a:lnRef>
          <a:fillRef idx="1">
            <a:schemeClr val="accent5"/>
          </a:fillRef>
          <a:effectRef idx="1">
            <a:schemeClr val="accent5"/>
          </a:effectRef>
          <a:fontRef idx="minor">
            <a:schemeClr val="lt1"/>
          </a:fontRef>
        </dgm:style>
      </dgm:prSet>
      <dgm:spPr/>
      <dgm:t>
        <a:bodyPr/>
        <a:lstStyle/>
        <a:p>
          <a:r>
            <a:rPr lang="en-US" sz="2400" dirty="0" smtClean="0"/>
            <a:t>Actions are quite complex</a:t>
          </a:r>
          <a:endParaRPr lang="en-US" sz="2400" dirty="0"/>
        </a:p>
      </dgm:t>
    </dgm:pt>
    <dgm:pt modelId="{E51468BB-73D7-4DD5-B291-08376AB3B494}" type="parTrans" cxnId="{EF84548B-525B-457E-B9AF-A02FD7BC45E0}">
      <dgm:prSet custT="1"/>
      <dgm:spPr>
        <a:ln>
          <a:solidFill>
            <a:schemeClr val="tx1"/>
          </a:solidFill>
        </a:ln>
      </dgm:spPr>
      <dgm:t>
        <a:bodyPr/>
        <a:lstStyle/>
        <a:p>
          <a:endParaRPr lang="en-US" sz="2400"/>
        </a:p>
      </dgm:t>
    </dgm:pt>
    <dgm:pt modelId="{156302C4-A25B-430C-8187-305047F4F066}" type="sibTrans" cxnId="{EF84548B-525B-457E-B9AF-A02FD7BC45E0}">
      <dgm:prSet/>
      <dgm:spPr/>
      <dgm:t>
        <a:bodyPr/>
        <a:lstStyle/>
        <a:p>
          <a:endParaRPr lang="en-US" sz="2400"/>
        </a:p>
      </dgm:t>
    </dgm:pt>
    <dgm:pt modelId="{73ACCA22-660C-4AE7-8929-E0A1F75C4DE4}">
      <dgm:prSet custT="1">
        <dgm:style>
          <a:lnRef idx="3">
            <a:schemeClr val="lt1"/>
          </a:lnRef>
          <a:fillRef idx="1">
            <a:schemeClr val="accent5"/>
          </a:fillRef>
          <a:effectRef idx="1">
            <a:schemeClr val="accent5"/>
          </a:effectRef>
          <a:fontRef idx="minor">
            <a:schemeClr val="lt1"/>
          </a:fontRef>
        </dgm:style>
      </dgm:prSet>
      <dgm:spPr/>
      <dgm:t>
        <a:bodyPr/>
        <a:lstStyle/>
        <a:p>
          <a:r>
            <a:rPr lang="en-US" sz="2400" dirty="0" smtClean="0">
              <a:latin typeface="+mn-lt"/>
              <a:ea typeface="Tahoma" panose="020B0604030504040204" pitchFamily="34" charset="0"/>
              <a:cs typeface="Tahoma" panose="020B0604030504040204" pitchFamily="34" charset="0"/>
            </a:rPr>
            <a:t>Some GUI are still updating</a:t>
          </a:r>
          <a:endParaRPr lang="vi-VN" sz="2400" dirty="0">
            <a:latin typeface="+mn-lt"/>
            <a:ea typeface="Tahoma" panose="020B0604030504040204" pitchFamily="34" charset="0"/>
            <a:cs typeface="Tahoma" panose="020B0604030504040204" pitchFamily="34" charset="0"/>
          </a:endParaRPr>
        </a:p>
      </dgm:t>
    </dgm:pt>
    <dgm:pt modelId="{47797885-B57B-4575-8E0E-B31817CDE12A}" type="parTrans" cxnId="{DB19D38F-8340-44BF-BC3D-64C403F509CF}">
      <dgm:prSet custT="1"/>
      <dgm:spPr>
        <a:ln>
          <a:solidFill>
            <a:schemeClr val="tx1"/>
          </a:solidFill>
        </a:ln>
      </dgm:spPr>
      <dgm:t>
        <a:bodyPr/>
        <a:lstStyle/>
        <a:p>
          <a:endParaRPr lang="en-US" sz="2400"/>
        </a:p>
      </dgm:t>
    </dgm:pt>
    <dgm:pt modelId="{71BB8AF7-45F3-4E69-89DD-50823A7C2E82}" type="sibTrans" cxnId="{DB19D38F-8340-44BF-BC3D-64C403F509CF}">
      <dgm:prSet/>
      <dgm:spPr/>
      <dgm:t>
        <a:bodyPr/>
        <a:lstStyle/>
        <a:p>
          <a:endParaRPr lang="en-US" sz="2400"/>
        </a:p>
      </dgm:t>
    </dgm:pt>
    <dgm:pt modelId="{26A5D41E-E75E-429B-9A2D-09480EA44740}">
      <dgm:prSet custT="1">
        <dgm:style>
          <a:lnRef idx="3">
            <a:schemeClr val="lt1"/>
          </a:lnRef>
          <a:fillRef idx="1">
            <a:schemeClr val="accent5"/>
          </a:fillRef>
          <a:effectRef idx="1">
            <a:schemeClr val="accent5"/>
          </a:effectRef>
          <a:fontRef idx="minor">
            <a:schemeClr val="lt1"/>
          </a:fontRef>
        </dgm:style>
      </dgm:prSet>
      <dgm:spPr/>
      <dgm:t>
        <a:bodyPr/>
        <a:lstStyle/>
        <a:p>
          <a:r>
            <a:rPr lang="en-US" sz="2400" dirty="0" smtClean="0">
              <a:latin typeface="+mn-lt"/>
              <a:ea typeface="Tahoma" panose="020B0604030504040204" pitchFamily="34" charset="0"/>
              <a:cs typeface="Tahoma" panose="020B0604030504040204" pitchFamily="34" charset="0"/>
            </a:rPr>
            <a:t>Time-consuming to train</a:t>
          </a:r>
          <a:endParaRPr lang="vi-VN" sz="2400" dirty="0">
            <a:latin typeface="+mn-lt"/>
            <a:ea typeface="Tahoma" panose="020B0604030504040204" pitchFamily="34" charset="0"/>
            <a:cs typeface="Tahoma" panose="020B0604030504040204" pitchFamily="34" charset="0"/>
          </a:endParaRPr>
        </a:p>
      </dgm:t>
    </dgm:pt>
    <dgm:pt modelId="{E934218C-6E9D-4151-900B-7D4D389873EA}" type="parTrans" cxnId="{51383D9E-7569-467F-8EA5-6B0DB57D9ACB}">
      <dgm:prSet/>
      <dgm:spPr>
        <a:ln>
          <a:solidFill>
            <a:schemeClr val="tx1"/>
          </a:solidFill>
        </a:ln>
      </dgm:spPr>
      <dgm:t>
        <a:bodyPr/>
        <a:lstStyle/>
        <a:p>
          <a:endParaRPr lang="en-US"/>
        </a:p>
      </dgm:t>
    </dgm:pt>
    <dgm:pt modelId="{FBABDD75-B886-455F-85AE-BADE1F141517}" type="sibTrans" cxnId="{51383D9E-7569-467F-8EA5-6B0DB57D9ACB}">
      <dgm:prSet/>
      <dgm:spPr/>
      <dgm:t>
        <a:bodyPr/>
        <a:lstStyle/>
        <a:p>
          <a:endParaRPr lang="en-US"/>
        </a:p>
      </dgm:t>
    </dgm:pt>
    <dgm:pt modelId="{ED7C0739-1EE0-44B5-A1E3-CB8E5A6D7C7D}" type="pres">
      <dgm:prSet presAssocID="{533D1BE4-DC03-4B12-B9C3-CE28BB9C1D35}" presName="diagram" presStyleCnt="0">
        <dgm:presLayoutVars>
          <dgm:chPref val="1"/>
          <dgm:dir/>
          <dgm:animOne val="branch"/>
          <dgm:animLvl val="lvl"/>
          <dgm:resizeHandles val="exact"/>
        </dgm:presLayoutVars>
      </dgm:prSet>
      <dgm:spPr/>
      <dgm:t>
        <a:bodyPr/>
        <a:lstStyle/>
        <a:p>
          <a:endParaRPr lang="en-US"/>
        </a:p>
      </dgm:t>
    </dgm:pt>
    <dgm:pt modelId="{1CEFB6B1-AED7-4FF3-B3B9-BB8BC20FF517}" type="pres">
      <dgm:prSet presAssocID="{25223A0F-DEE3-455D-9735-25BE01BF3D04}" presName="root1" presStyleCnt="0"/>
      <dgm:spPr/>
      <dgm:t>
        <a:bodyPr/>
        <a:lstStyle/>
        <a:p>
          <a:endParaRPr lang="en-US"/>
        </a:p>
      </dgm:t>
    </dgm:pt>
    <dgm:pt modelId="{2160D9F3-056D-427C-85BA-D15584FE8212}" type="pres">
      <dgm:prSet presAssocID="{25223A0F-DEE3-455D-9735-25BE01BF3D04}" presName="LevelOneTextNode" presStyleLbl="node0" presStyleIdx="0" presStyleCnt="1" custLinFactNeighborX="-83901">
        <dgm:presLayoutVars>
          <dgm:chPref val="3"/>
        </dgm:presLayoutVars>
      </dgm:prSet>
      <dgm:spPr/>
      <dgm:t>
        <a:bodyPr/>
        <a:lstStyle/>
        <a:p>
          <a:endParaRPr lang="en-US"/>
        </a:p>
      </dgm:t>
    </dgm:pt>
    <dgm:pt modelId="{423FCB6A-3ADB-4B82-BBD6-BBEE61B09C96}" type="pres">
      <dgm:prSet presAssocID="{25223A0F-DEE3-455D-9735-25BE01BF3D04}" presName="level2hierChild" presStyleCnt="0"/>
      <dgm:spPr/>
      <dgm:t>
        <a:bodyPr/>
        <a:lstStyle/>
        <a:p>
          <a:endParaRPr lang="en-US"/>
        </a:p>
      </dgm:t>
    </dgm:pt>
    <dgm:pt modelId="{E71B9174-9324-477C-BA27-BE7585A349CE}" type="pres">
      <dgm:prSet presAssocID="{883D10B7-8EDF-443C-BB93-70158C9A4155}" presName="conn2-1" presStyleLbl="parChTrans1D2" presStyleIdx="0" presStyleCnt="4"/>
      <dgm:spPr/>
      <dgm:t>
        <a:bodyPr/>
        <a:lstStyle/>
        <a:p>
          <a:endParaRPr lang="en-US"/>
        </a:p>
      </dgm:t>
    </dgm:pt>
    <dgm:pt modelId="{47D4527E-E198-45B5-A856-A458B87CF752}" type="pres">
      <dgm:prSet presAssocID="{883D10B7-8EDF-443C-BB93-70158C9A4155}" presName="connTx" presStyleLbl="parChTrans1D2" presStyleIdx="0" presStyleCnt="4"/>
      <dgm:spPr/>
      <dgm:t>
        <a:bodyPr/>
        <a:lstStyle/>
        <a:p>
          <a:endParaRPr lang="en-US"/>
        </a:p>
      </dgm:t>
    </dgm:pt>
    <dgm:pt modelId="{1D218ADD-EF39-45B2-B392-F320FA3A629C}" type="pres">
      <dgm:prSet presAssocID="{B3905B26-D16E-49B5-B4C8-FB26A96A42D1}" presName="root2" presStyleCnt="0"/>
      <dgm:spPr/>
      <dgm:t>
        <a:bodyPr/>
        <a:lstStyle/>
        <a:p>
          <a:endParaRPr lang="en-US"/>
        </a:p>
      </dgm:t>
    </dgm:pt>
    <dgm:pt modelId="{510E7252-A3FC-49D9-A1DE-D80D458110FD}" type="pres">
      <dgm:prSet presAssocID="{B3905B26-D16E-49B5-B4C8-FB26A96A42D1}" presName="LevelTwoTextNode" presStyleLbl="node2" presStyleIdx="0" presStyleCnt="4" custScaleX="300332" custLinFactNeighborY="-3993">
        <dgm:presLayoutVars>
          <dgm:chPref val="3"/>
        </dgm:presLayoutVars>
      </dgm:prSet>
      <dgm:spPr/>
      <dgm:t>
        <a:bodyPr/>
        <a:lstStyle/>
        <a:p>
          <a:endParaRPr lang="en-US"/>
        </a:p>
      </dgm:t>
    </dgm:pt>
    <dgm:pt modelId="{7B0411DA-32DC-4C07-BD25-EE322FA8465A}" type="pres">
      <dgm:prSet presAssocID="{B3905B26-D16E-49B5-B4C8-FB26A96A42D1}" presName="level3hierChild" presStyleCnt="0"/>
      <dgm:spPr/>
      <dgm:t>
        <a:bodyPr/>
        <a:lstStyle/>
        <a:p>
          <a:endParaRPr lang="en-US"/>
        </a:p>
      </dgm:t>
    </dgm:pt>
    <dgm:pt modelId="{D0FE7749-BF54-4973-9060-4CD047EABE07}" type="pres">
      <dgm:prSet presAssocID="{E51468BB-73D7-4DD5-B291-08376AB3B494}" presName="conn2-1" presStyleLbl="parChTrans1D2" presStyleIdx="1" presStyleCnt="4"/>
      <dgm:spPr/>
      <dgm:t>
        <a:bodyPr/>
        <a:lstStyle/>
        <a:p>
          <a:endParaRPr lang="en-US"/>
        </a:p>
      </dgm:t>
    </dgm:pt>
    <dgm:pt modelId="{BFE49715-52BA-4C1D-8BAF-38A9EEC4766B}" type="pres">
      <dgm:prSet presAssocID="{E51468BB-73D7-4DD5-B291-08376AB3B494}" presName="connTx" presStyleLbl="parChTrans1D2" presStyleIdx="1" presStyleCnt="4"/>
      <dgm:spPr/>
      <dgm:t>
        <a:bodyPr/>
        <a:lstStyle/>
        <a:p>
          <a:endParaRPr lang="en-US"/>
        </a:p>
      </dgm:t>
    </dgm:pt>
    <dgm:pt modelId="{E6FC5A62-44DE-4FE4-8571-47AD17F60D23}" type="pres">
      <dgm:prSet presAssocID="{A1B7E50E-18F8-41C9-B07C-80A9A413B012}" presName="root2" presStyleCnt="0"/>
      <dgm:spPr/>
      <dgm:t>
        <a:bodyPr/>
        <a:lstStyle/>
        <a:p>
          <a:endParaRPr lang="en-US"/>
        </a:p>
      </dgm:t>
    </dgm:pt>
    <dgm:pt modelId="{49EF4DA2-0055-478F-B297-12E1F843B0DE}" type="pres">
      <dgm:prSet presAssocID="{A1B7E50E-18F8-41C9-B07C-80A9A413B012}" presName="LevelTwoTextNode" presStyleLbl="node2" presStyleIdx="1" presStyleCnt="4" custScaleX="237474">
        <dgm:presLayoutVars>
          <dgm:chPref val="3"/>
        </dgm:presLayoutVars>
      </dgm:prSet>
      <dgm:spPr/>
      <dgm:t>
        <a:bodyPr/>
        <a:lstStyle/>
        <a:p>
          <a:endParaRPr lang="en-US"/>
        </a:p>
      </dgm:t>
    </dgm:pt>
    <dgm:pt modelId="{82F845B5-A586-4AF2-8E45-A27B26365272}" type="pres">
      <dgm:prSet presAssocID="{A1B7E50E-18F8-41C9-B07C-80A9A413B012}" presName="level3hierChild" presStyleCnt="0"/>
      <dgm:spPr/>
      <dgm:t>
        <a:bodyPr/>
        <a:lstStyle/>
        <a:p>
          <a:endParaRPr lang="en-US"/>
        </a:p>
      </dgm:t>
    </dgm:pt>
    <dgm:pt modelId="{EFC2CB54-F42F-41D7-AC40-60A65AD02E15}" type="pres">
      <dgm:prSet presAssocID="{47797885-B57B-4575-8E0E-B31817CDE12A}" presName="conn2-1" presStyleLbl="parChTrans1D2" presStyleIdx="2" presStyleCnt="4"/>
      <dgm:spPr/>
      <dgm:t>
        <a:bodyPr/>
        <a:lstStyle/>
        <a:p>
          <a:endParaRPr lang="en-US"/>
        </a:p>
      </dgm:t>
    </dgm:pt>
    <dgm:pt modelId="{E355709C-7EA8-4618-8396-76B900FFD4D1}" type="pres">
      <dgm:prSet presAssocID="{47797885-B57B-4575-8E0E-B31817CDE12A}" presName="connTx" presStyleLbl="parChTrans1D2" presStyleIdx="2" presStyleCnt="4"/>
      <dgm:spPr/>
      <dgm:t>
        <a:bodyPr/>
        <a:lstStyle/>
        <a:p>
          <a:endParaRPr lang="en-US"/>
        </a:p>
      </dgm:t>
    </dgm:pt>
    <dgm:pt modelId="{853EB7EC-3E04-431B-9A33-377D19D6F0AD}" type="pres">
      <dgm:prSet presAssocID="{73ACCA22-660C-4AE7-8929-E0A1F75C4DE4}" presName="root2" presStyleCnt="0"/>
      <dgm:spPr/>
      <dgm:t>
        <a:bodyPr/>
        <a:lstStyle/>
        <a:p>
          <a:endParaRPr lang="en-US"/>
        </a:p>
      </dgm:t>
    </dgm:pt>
    <dgm:pt modelId="{45D1CB3D-24EB-4BC3-BEC7-6CFFEA238ADC}" type="pres">
      <dgm:prSet presAssocID="{73ACCA22-660C-4AE7-8929-E0A1F75C4DE4}" presName="LevelTwoTextNode" presStyleLbl="node2" presStyleIdx="2" presStyleCnt="4" custScaleX="253882">
        <dgm:presLayoutVars>
          <dgm:chPref val="3"/>
        </dgm:presLayoutVars>
      </dgm:prSet>
      <dgm:spPr/>
      <dgm:t>
        <a:bodyPr/>
        <a:lstStyle/>
        <a:p>
          <a:endParaRPr lang="en-US"/>
        </a:p>
      </dgm:t>
    </dgm:pt>
    <dgm:pt modelId="{59E34F6E-1C22-4F4D-8858-5A5AB7CBF003}" type="pres">
      <dgm:prSet presAssocID="{73ACCA22-660C-4AE7-8929-E0A1F75C4DE4}" presName="level3hierChild" presStyleCnt="0"/>
      <dgm:spPr/>
      <dgm:t>
        <a:bodyPr/>
        <a:lstStyle/>
        <a:p>
          <a:endParaRPr lang="en-US"/>
        </a:p>
      </dgm:t>
    </dgm:pt>
    <dgm:pt modelId="{9BD21853-766C-4ED3-B866-3085DF84A1EF}" type="pres">
      <dgm:prSet presAssocID="{E934218C-6E9D-4151-900B-7D4D389873EA}" presName="conn2-1" presStyleLbl="parChTrans1D2" presStyleIdx="3" presStyleCnt="4"/>
      <dgm:spPr/>
      <dgm:t>
        <a:bodyPr/>
        <a:lstStyle/>
        <a:p>
          <a:endParaRPr lang="en-US"/>
        </a:p>
      </dgm:t>
    </dgm:pt>
    <dgm:pt modelId="{E4E25D58-9E0F-4F98-B557-B1653D937FAA}" type="pres">
      <dgm:prSet presAssocID="{E934218C-6E9D-4151-900B-7D4D389873EA}" presName="connTx" presStyleLbl="parChTrans1D2" presStyleIdx="3" presStyleCnt="4"/>
      <dgm:spPr/>
      <dgm:t>
        <a:bodyPr/>
        <a:lstStyle/>
        <a:p>
          <a:endParaRPr lang="en-US"/>
        </a:p>
      </dgm:t>
    </dgm:pt>
    <dgm:pt modelId="{9E3EE5E9-8B49-4EC3-9F21-5AF841F1388D}" type="pres">
      <dgm:prSet presAssocID="{26A5D41E-E75E-429B-9A2D-09480EA44740}" presName="root2" presStyleCnt="0"/>
      <dgm:spPr/>
    </dgm:pt>
    <dgm:pt modelId="{3DE2D9C3-ED47-4FD2-BA84-42F198C39D02}" type="pres">
      <dgm:prSet presAssocID="{26A5D41E-E75E-429B-9A2D-09480EA44740}" presName="LevelTwoTextNode" presStyleLbl="node2" presStyleIdx="3" presStyleCnt="4" custScaleX="232384">
        <dgm:presLayoutVars>
          <dgm:chPref val="3"/>
        </dgm:presLayoutVars>
      </dgm:prSet>
      <dgm:spPr/>
      <dgm:t>
        <a:bodyPr/>
        <a:lstStyle/>
        <a:p>
          <a:endParaRPr lang="en-US"/>
        </a:p>
      </dgm:t>
    </dgm:pt>
    <dgm:pt modelId="{2AB524A8-B39C-40FD-9FDB-3F107192B2D6}" type="pres">
      <dgm:prSet presAssocID="{26A5D41E-E75E-429B-9A2D-09480EA44740}" presName="level3hierChild" presStyleCnt="0"/>
      <dgm:spPr/>
    </dgm:pt>
  </dgm:ptLst>
  <dgm:cxnLst>
    <dgm:cxn modelId="{2F1EB108-D918-428F-9CD5-AE53570CBDFE}" type="presOf" srcId="{E934218C-6E9D-4151-900B-7D4D389873EA}" destId="{9BD21853-766C-4ED3-B866-3085DF84A1EF}" srcOrd="0" destOrd="0" presId="urn:microsoft.com/office/officeart/2005/8/layout/hierarchy2"/>
    <dgm:cxn modelId="{BBAB4DC2-1781-4B26-B7DB-A4DD46C656D1}" type="presOf" srcId="{883D10B7-8EDF-443C-BB93-70158C9A4155}" destId="{47D4527E-E198-45B5-A856-A458B87CF752}" srcOrd="1" destOrd="0" presId="urn:microsoft.com/office/officeart/2005/8/layout/hierarchy2"/>
    <dgm:cxn modelId="{E6392766-CCB8-444A-B8B2-E365B296940B}" type="presOf" srcId="{47797885-B57B-4575-8E0E-B31817CDE12A}" destId="{E355709C-7EA8-4618-8396-76B900FFD4D1}" srcOrd="1" destOrd="0" presId="urn:microsoft.com/office/officeart/2005/8/layout/hierarchy2"/>
    <dgm:cxn modelId="{DB19D38F-8340-44BF-BC3D-64C403F509CF}" srcId="{25223A0F-DEE3-455D-9735-25BE01BF3D04}" destId="{73ACCA22-660C-4AE7-8929-E0A1F75C4DE4}" srcOrd="2" destOrd="0" parTransId="{47797885-B57B-4575-8E0E-B31817CDE12A}" sibTransId="{71BB8AF7-45F3-4E69-89DD-50823A7C2E82}"/>
    <dgm:cxn modelId="{DBAD0A0B-3BA3-4C11-B648-64F0AD54022A}" type="presOf" srcId="{A1B7E50E-18F8-41C9-B07C-80A9A413B012}" destId="{49EF4DA2-0055-478F-B297-12E1F843B0DE}" srcOrd="0" destOrd="0" presId="urn:microsoft.com/office/officeart/2005/8/layout/hierarchy2"/>
    <dgm:cxn modelId="{EF84548B-525B-457E-B9AF-A02FD7BC45E0}" srcId="{25223A0F-DEE3-455D-9735-25BE01BF3D04}" destId="{A1B7E50E-18F8-41C9-B07C-80A9A413B012}" srcOrd="1" destOrd="0" parTransId="{E51468BB-73D7-4DD5-B291-08376AB3B494}" sibTransId="{156302C4-A25B-430C-8187-305047F4F066}"/>
    <dgm:cxn modelId="{F51F0C96-0EFF-4FD9-9C8D-60A2BF75CFB5}" srcId="{533D1BE4-DC03-4B12-B9C3-CE28BB9C1D35}" destId="{25223A0F-DEE3-455D-9735-25BE01BF3D04}" srcOrd="0" destOrd="0" parTransId="{6DEEABF4-04A9-46D1-AB95-1CD78DD7D7E6}" sibTransId="{C5B8439D-FD9E-40EB-8E71-228589928221}"/>
    <dgm:cxn modelId="{ECC9C46F-E73C-4314-AB7A-593FDF639BA0}" type="presOf" srcId="{E51468BB-73D7-4DD5-B291-08376AB3B494}" destId="{D0FE7749-BF54-4973-9060-4CD047EABE07}" srcOrd="0" destOrd="0" presId="urn:microsoft.com/office/officeart/2005/8/layout/hierarchy2"/>
    <dgm:cxn modelId="{29E8CC78-3421-43F2-87C7-DC1CB8A0BD0C}" type="presOf" srcId="{533D1BE4-DC03-4B12-B9C3-CE28BB9C1D35}" destId="{ED7C0739-1EE0-44B5-A1E3-CB8E5A6D7C7D}" srcOrd="0" destOrd="0" presId="urn:microsoft.com/office/officeart/2005/8/layout/hierarchy2"/>
    <dgm:cxn modelId="{234788C2-8013-4398-BAB8-066C74C0E0AC}" srcId="{25223A0F-DEE3-455D-9735-25BE01BF3D04}" destId="{B3905B26-D16E-49B5-B4C8-FB26A96A42D1}" srcOrd="0" destOrd="0" parTransId="{883D10B7-8EDF-443C-BB93-70158C9A4155}" sibTransId="{722B4914-F91D-47E3-90DE-596DDC4DBA5E}"/>
    <dgm:cxn modelId="{36FA4AEE-89F1-4540-95BD-BDA0F2120E89}" type="presOf" srcId="{25223A0F-DEE3-455D-9735-25BE01BF3D04}" destId="{2160D9F3-056D-427C-85BA-D15584FE8212}" srcOrd="0" destOrd="0" presId="urn:microsoft.com/office/officeart/2005/8/layout/hierarchy2"/>
    <dgm:cxn modelId="{4684629D-89CD-4B6F-97D8-9FDEB2F50AE9}" type="presOf" srcId="{E934218C-6E9D-4151-900B-7D4D389873EA}" destId="{E4E25D58-9E0F-4F98-B557-B1653D937FAA}" srcOrd="1" destOrd="0" presId="urn:microsoft.com/office/officeart/2005/8/layout/hierarchy2"/>
    <dgm:cxn modelId="{F9D0D919-5413-4E70-A922-BBEFE4436418}" type="presOf" srcId="{B3905B26-D16E-49B5-B4C8-FB26A96A42D1}" destId="{510E7252-A3FC-49D9-A1DE-D80D458110FD}" srcOrd="0" destOrd="0" presId="urn:microsoft.com/office/officeart/2005/8/layout/hierarchy2"/>
    <dgm:cxn modelId="{6024771A-79B7-4AFA-919C-0DC2B1A85117}" type="presOf" srcId="{73ACCA22-660C-4AE7-8929-E0A1F75C4DE4}" destId="{45D1CB3D-24EB-4BC3-BEC7-6CFFEA238ADC}" srcOrd="0" destOrd="0" presId="urn:microsoft.com/office/officeart/2005/8/layout/hierarchy2"/>
    <dgm:cxn modelId="{B34CE718-8415-495B-A21D-E0E946457ECB}" type="presOf" srcId="{883D10B7-8EDF-443C-BB93-70158C9A4155}" destId="{E71B9174-9324-477C-BA27-BE7585A349CE}" srcOrd="0" destOrd="0" presId="urn:microsoft.com/office/officeart/2005/8/layout/hierarchy2"/>
    <dgm:cxn modelId="{22E41FE1-E248-4722-A2FC-206D9CEF37F4}" type="presOf" srcId="{E51468BB-73D7-4DD5-B291-08376AB3B494}" destId="{BFE49715-52BA-4C1D-8BAF-38A9EEC4766B}" srcOrd="1" destOrd="0" presId="urn:microsoft.com/office/officeart/2005/8/layout/hierarchy2"/>
    <dgm:cxn modelId="{AA11C0FC-57E6-497E-BE13-78A3A421B8CD}" type="presOf" srcId="{47797885-B57B-4575-8E0E-B31817CDE12A}" destId="{EFC2CB54-F42F-41D7-AC40-60A65AD02E15}" srcOrd="0" destOrd="0" presId="urn:microsoft.com/office/officeart/2005/8/layout/hierarchy2"/>
    <dgm:cxn modelId="{42CC2BDF-B06B-4225-B44A-449AF5B39784}" type="presOf" srcId="{26A5D41E-E75E-429B-9A2D-09480EA44740}" destId="{3DE2D9C3-ED47-4FD2-BA84-42F198C39D02}" srcOrd="0" destOrd="0" presId="urn:microsoft.com/office/officeart/2005/8/layout/hierarchy2"/>
    <dgm:cxn modelId="{51383D9E-7569-467F-8EA5-6B0DB57D9ACB}" srcId="{25223A0F-DEE3-455D-9735-25BE01BF3D04}" destId="{26A5D41E-E75E-429B-9A2D-09480EA44740}" srcOrd="3" destOrd="0" parTransId="{E934218C-6E9D-4151-900B-7D4D389873EA}" sibTransId="{FBABDD75-B886-455F-85AE-BADE1F141517}"/>
    <dgm:cxn modelId="{E3DC417A-D253-4A2D-8D8B-B7B87FD0D19C}" type="presParOf" srcId="{ED7C0739-1EE0-44B5-A1E3-CB8E5A6D7C7D}" destId="{1CEFB6B1-AED7-4FF3-B3B9-BB8BC20FF517}" srcOrd="0" destOrd="0" presId="urn:microsoft.com/office/officeart/2005/8/layout/hierarchy2"/>
    <dgm:cxn modelId="{3763775D-7C9B-47CC-AED1-A6D6143282CA}" type="presParOf" srcId="{1CEFB6B1-AED7-4FF3-B3B9-BB8BC20FF517}" destId="{2160D9F3-056D-427C-85BA-D15584FE8212}" srcOrd="0" destOrd="0" presId="urn:microsoft.com/office/officeart/2005/8/layout/hierarchy2"/>
    <dgm:cxn modelId="{5A0F78B1-8486-4C0F-9F8E-050A9BEA900D}" type="presParOf" srcId="{1CEFB6B1-AED7-4FF3-B3B9-BB8BC20FF517}" destId="{423FCB6A-3ADB-4B82-BBD6-BBEE61B09C96}" srcOrd="1" destOrd="0" presId="urn:microsoft.com/office/officeart/2005/8/layout/hierarchy2"/>
    <dgm:cxn modelId="{92AEB79A-EB93-4176-BB14-042F9F203FAC}" type="presParOf" srcId="{423FCB6A-3ADB-4B82-BBD6-BBEE61B09C96}" destId="{E71B9174-9324-477C-BA27-BE7585A349CE}" srcOrd="0" destOrd="0" presId="urn:microsoft.com/office/officeart/2005/8/layout/hierarchy2"/>
    <dgm:cxn modelId="{3F773AB2-272B-4891-AE1B-DFE15F2746CB}" type="presParOf" srcId="{E71B9174-9324-477C-BA27-BE7585A349CE}" destId="{47D4527E-E198-45B5-A856-A458B87CF752}" srcOrd="0" destOrd="0" presId="urn:microsoft.com/office/officeart/2005/8/layout/hierarchy2"/>
    <dgm:cxn modelId="{2A8FEBC3-9F75-4455-9354-53B9743E6FB4}" type="presParOf" srcId="{423FCB6A-3ADB-4B82-BBD6-BBEE61B09C96}" destId="{1D218ADD-EF39-45B2-B392-F320FA3A629C}" srcOrd="1" destOrd="0" presId="urn:microsoft.com/office/officeart/2005/8/layout/hierarchy2"/>
    <dgm:cxn modelId="{8F10DD64-CC52-45B2-B6C0-74896EA2FEA5}" type="presParOf" srcId="{1D218ADD-EF39-45B2-B392-F320FA3A629C}" destId="{510E7252-A3FC-49D9-A1DE-D80D458110FD}" srcOrd="0" destOrd="0" presId="urn:microsoft.com/office/officeart/2005/8/layout/hierarchy2"/>
    <dgm:cxn modelId="{AEB8298C-AF02-4E5C-AE2A-6C700A3EA18C}" type="presParOf" srcId="{1D218ADD-EF39-45B2-B392-F320FA3A629C}" destId="{7B0411DA-32DC-4C07-BD25-EE322FA8465A}" srcOrd="1" destOrd="0" presId="urn:microsoft.com/office/officeart/2005/8/layout/hierarchy2"/>
    <dgm:cxn modelId="{F4AE7545-ED46-49F2-A98E-169D7F97EAD0}" type="presParOf" srcId="{423FCB6A-3ADB-4B82-BBD6-BBEE61B09C96}" destId="{D0FE7749-BF54-4973-9060-4CD047EABE07}" srcOrd="2" destOrd="0" presId="urn:microsoft.com/office/officeart/2005/8/layout/hierarchy2"/>
    <dgm:cxn modelId="{366048B5-0FF9-46CE-98B7-ABE31C1E81FB}" type="presParOf" srcId="{D0FE7749-BF54-4973-9060-4CD047EABE07}" destId="{BFE49715-52BA-4C1D-8BAF-38A9EEC4766B}" srcOrd="0" destOrd="0" presId="urn:microsoft.com/office/officeart/2005/8/layout/hierarchy2"/>
    <dgm:cxn modelId="{3B341D15-C4DD-4EF8-AE43-E344A8827662}" type="presParOf" srcId="{423FCB6A-3ADB-4B82-BBD6-BBEE61B09C96}" destId="{E6FC5A62-44DE-4FE4-8571-47AD17F60D23}" srcOrd="3" destOrd="0" presId="urn:microsoft.com/office/officeart/2005/8/layout/hierarchy2"/>
    <dgm:cxn modelId="{96B7E94F-4C30-4A0A-BDB0-F9E8E4710CD9}" type="presParOf" srcId="{E6FC5A62-44DE-4FE4-8571-47AD17F60D23}" destId="{49EF4DA2-0055-478F-B297-12E1F843B0DE}" srcOrd="0" destOrd="0" presId="urn:microsoft.com/office/officeart/2005/8/layout/hierarchy2"/>
    <dgm:cxn modelId="{18E4F3BE-1A9C-4C63-BC0E-D4499F982212}" type="presParOf" srcId="{E6FC5A62-44DE-4FE4-8571-47AD17F60D23}" destId="{82F845B5-A586-4AF2-8E45-A27B26365272}" srcOrd="1" destOrd="0" presId="urn:microsoft.com/office/officeart/2005/8/layout/hierarchy2"/>
    <dgm:cxn modelId="{FC01F94D-6CB9-41B1-B534-C84EBB302101}" type="presParOf" srcId="{423FCB6A-3ADB-4B82-BBD6-BBEE61B09C96}" destId="{EFC2CB54-F42F-41D7-AC40-60A65AD02E15}" srcOrd="4" destOrd="0" presId="urn:microsoft.com/office/officeart/2005/8/layout/hierarchy2"/>
    <dgm:cxn modelId="{6D1BD3EB-597F-4FFE-8F8E-A69AECCC98FF}" type="presParOf" srcId="{EFC2CB54-F42F-41D7-AC40-60A65AD02E15}" destId="{E355709C-7EA8-4618-8396-76B900FFD4D1}" srcOrd="0" destOrd="0" presId="urn:microsoft.com/office/officeart/2005/8/layout/hierarchy2"/>
    <dgm:cxn modelId="{F7767625-AC61-48AD-AA2D-6145B50DEDAB}" type="presParOf" srcId="{423FCB6A-3ADB-4B82-BBD6-BBEE61B09C96}" destId="{853EB7EC-3E04-431B-9A33-377D19D6F0AD}" srcOrd="5" destOrd="0" presId="urn:microsoft.com/office/officeart/2005/8/layout/hierarchy2"/>
    <dgm:cxn modelId="{A49BA97B-C359-42B0-9F61-7CC33C23497B}" type="presParOf" srcId="{853EB7EC-3E04-431B-9A33-377D19D6F0AD}" destId="{45D1CB3D-24EB-4BC3-BEC7-6CFFEA238ADC}" srcOrd="0" destOrd="0" presId="urn:microsoft.com/office/officeart/2005/8/layout/hierarchy2"/>
    <dgm:cxn modelId="{6366501C-E410-46C9-A696-E8C6E9E2F866}" type="presParOf" srcId="{853EB7EC-3E04-431B-9A33-377D19D6F0AD}" destId="{59E34F6E-1C22-4F4D-8858-5A5AB7CBF003}" srcOrd="1" destOrd="0" presId="urn:microsoft.com/office/officeart/2005/8/layout/hierarchy2"/>
    <dgm:cxn modelId="{6416F576-AA6B-4982-BF8C-25761EA6593A}" type="presParOf" srcId="{423FCB6A-3ADB-4B82-BBD6-BBEE61B09C96}" destId="{9BD21853-766C-4ED3-B866-3085DF84A1EF}" srcOrd="6" destOrd="0" presId="urn:microsoft.com/office/officeart/2005/8/layout/hierarchy2"/>
    <dgm:cxn modelId="{4D467671-7C1B-49D4-86A3-B63D735997D9}" type="presParOf" srcId="{9BD21853-766C-4ED3-B866-3085DF84A1EF}" destId="{E4E25D58-9E0F-4F98-B557-B1653D937FAA}" srcOrd="0" destOrd="0" presId="urn:microsoft.com/office/officeart/2005/8/layout/hierarchy2"/>
    <dgm:cxn modelId="{5CA36997-BAE5-4526-99F7-45277F5BA4DE}" type="presParOf" srcId="{423FCB6A-3ADB-4B82-BBD6-BBEE61B09C96}" destId="{9E3EE5E9-8B49-4EC3-9F21-5AF841F1388D}" srcOrd="7" destOrd="0" presId="urn:microsoft.com/office/officeart/2005/8/layout/hierarchy2"/>
    <dgm:cxn modelId="{DE91126C-E4EA-4EFD-836E-6BE51171D9FC}" type="presParOf" srcId="{9E3EE5E9-8B49-4EC3-9F21-5AF841F1388D}" destId="{3DE2D9C3-ED47-4FD2-BA84-42F198C39D02}" srcOrd="0" destOrd="0" presId="urn:microsoft.com/office/officeart/2005/8/layout/hierarchy2"/>
    <dgm:cxn modelId="{50DB4991-85CB-4F36-9041-A3315057A9F0}" type="presParOf" srcId="{9E3EE5E9-8B49-4EC3-9F21-5AF841F1388D}" destId="{2AB524A8-B39C-40FD-9FDB-3F107192B2D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3D1BE4-DC03-4B12-B9C3-CE28BB9C1D35}"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25223A0F-DEE3-455D-9735-25BE01BF3D04}">
      <dgm:prSet phldrT="[Text]" custT="1">
        <dgm:style>
          <a:lnRef idx="3">
            <a:schemeClr val="lt1"/>
          </a:lnRef>
          <a:fillRef idx="1">
            <a:schemeClr val="accent4"/>
          </a:fillRef>
          <a:effectRef idx="1">
            <a:schemeClr val="accent4"/>
          </a:effectRef>
          <a:fontRef idx="minor">
            <a:schemeClr val="lt1"/>
          </a:fontRef>
        </dgm:style>
      </dgm:prSet>
      <dgm:spPr/>
      <dgm:t>
        <a:bodyPr/>
        <a:lstStyle/>
        <a:p>
          <a:r>
            <a:rPr lang="en-US" sz="2400" b="1" dirty="0" smtClean="0">
              <a:latin typeface="+mn-lt"/>
              <a:ea typeface="Tahoma" panose="020B0604030504040204" pitchFamily="34" charset="0"/>
              <a:cs typeface="Tahoma" panose="020B0604030504040204" pitchFamily="34" charset="0"/>
            </a:rPr>
            <a:t>Expectation</a:t>
          </a:r>
          <a:endParaRPr lang="en-US" sz="2400" dirty="0"/>
        </a:p>
      </dgm:t>
    </dgm:pt>
    <dgm:pt modelId="{6DEEABF4-04A9-46D1-AB95-1CD78DD7D7E6}" type="parTrans" cxnId="{F51F0C96-0EFF-4FD9-9C8D-60A2BF75CFB5}">
      <dgm:prSet/>
      <dgm:spPr/>
      <dgm:t>
        <a:bodyPr/>
        <a:lstStyle/>
        <a:p>
          <a:endParaRPr lang="en-US" sz="2400"/>
        </a:p>
      </dgm:t>
    </dgm:pt>
    <dgm:pt modelId="{C5B8439D-FD9E-40EB-8E71-228589928221}" type="sibTrans" cxnId="{F51F0C96-0EFF-4FD9-9C8D-60A2BF75CFB5}">
      <dgm:prSet/>
      <dgm:spPr/>
      <dgm:t>
        <a:bodyPr/>
        <a:lstStyle/>
        <a:p>
          <a:endParaRPr lang="en-US" sz="2400"/>
        </a:p>
      </dgm:t>
    </dgm:pt>
    <dgm:pt modelId="{B3905B26-D16E-49B5-B4C8-FB26A96A42D1}">
      <dgm:prSet phldrT="[Text]" custT="1">
        <dgm:style>
          <a:lnRef idx="3">
            <a:schemeClr val="lt1"/>
          </a:lnRef>
          <a:fillRef idx="1">
            <a:schemeClr val="accent6"/>
          </a:fillRef>
          <a:effectRef idx="1">
            <a:schemeClr val="accent6"/>
          </a:effectRef>
          <a:fontRef idx="minor">
            <a:schemeClr val="lt1"/>
          </a:fontRef>
        </dgm:style>
      </dgm:prSet>
      <dgm:spPr>
        <a:solidFill>
          <a:schemeClr val="accent3">
            <a:lumMod val="50000"/>
          </a:schemeClr>
        </a:solidFill>
      </dgm:spPr>
      <dgm:t>
        <a:bodyPr/>
        <a:lstStyle/>
        <a:p>
          <a:r>
            <a:rPr lang="en-US" sz="2400" dirty="0" smtClean="0"/>
            <a:t>Build mobile application</a:t>
          </a:r>
          <a:endParaRPr lang="en-US" sz="2400" dirty="0"/>
        </a:p>
      </dgm:t>
    </dgm:pt>
    <dgm:pt modelId="{883D10B7-8EDF-443C-BB93-70158C9A4155}" type="parTrans" cxnId="{234788C2-8013-4398-BAB8-066C74C0E0AC}">
      <dgm:prSet custT="1">
        <dgm:style>
          <a:lnRef idx="1">
            <a:schemeClr val="accent4"/>
          </a:lnRef>
          <a:fillRef idx="0">
            <a:schemeClr val="accent4"/>
          </a:fillRef>
          <a:effectRef idx="0">
            <a:schemeClr val="accent4"/>
          </a:effectRef>
          <a:fontRef idx="minor">
            <a:schemeClr val="tx1"/>
          </a:fontRef>
        </dgm:style>
      </dgm:prSet>
      <dgm:spPr>
        <a:ln>
          <a:solidFill>
            <a:schemeClr val="tx1"/>
          </a:solidFill>
        </a:ln>
      </dgm:spPr>
      <dgm:t>
        <a:bodyPr/>
        <a:lstStyle/>
        <a:p>
          <a:endParaRPr lang="en-US" sz="2400"/>
        </a:p>
      </dgm:t>
    </dgm:pt>
    <dgm:pt modelId="{722B4914-F91D-47E3-90DE-596DDC4DBA5E}" type="sibTrans" cxnId="{234788C2-8013-4398-BAB8-066C74C0E0AC}">
      <dgm:prSet/>
      <dgm:spPr/>
      <dgm:t>
        <a:bodyPr/>
        <a:lstStyle/>
        <a:p>
          <a:endParaRPr lang="en-US" sz="2400"/>
        </a:p>
      </dgm:t>
    </dgm:pt>
    <dgm:pt modelId="{A1B7E50E-18F8-41C9-B07C-80A9A413B012}">
      <dgm:prSet custT="1">
        <dgm:style>
          <a:lnRef idx="3">
            <a:schemeClr val="lt1"/>
          </a:lnRef>
          <a:fillRef idx="1">
            <a:schemeClr val="accent6"/>
          </a:fillRef>
          <a:effectRef idx="1">
            <a:schemeClr val="accent6"/>
          </a:effectRef>
          <a:fontRef idx="minor">
            <a:schemeClr val="lt1"/>
          </a:fontRef>
        </dgm:style>
      </dgm:prSet>
      <dgm:spPr>
        <a:solidFill>
          <a:schemeClr val="accent3">
            <a:lumMod val="50000"/>
          </a:schemeClr>
        </a:solidFill>
      </dgm:spPr>
      <dgm:t>
        <a:bodyPr/>
        <a:lstStyle/>
        <a:p>
          <a:r>
            <a:rPr lang="en-US" sz="2400" dirty="0" smtClean="0"/>
            <a:t>Put system in real life</a:t>
          </a:r>
          <a:endParaRPr lang="en-US" sz="2400" dirty="0"/>
        </a:p>
      </dgm:t>
    </dgm:pt>
    <dgm:pt modelId="{E51468BB-73D7-4DD5-B291-08376AB3B494}" type="parTrans" cxnId="{EF84548B-525B-457E-B9AF-A02FD7BC45E0}">
      <dgm:prSet custT="1">
        <dgm:style>
          <a:lnRef idx="1">
            <a:schemeClr val="accent4"/>
          </a:lnRef>
          <a:fillRef idx="0">
            <a:schemeClr val="accent4"/>
          </a:fillRef>
          <a:effectRef idx="0">
            <a:schemeClr val="accent4"/>
          </a:effectRef>
          <a:fontRef idx="minor">
            <a:schemeClr val="tx1"/>
          </a:fontRef>
        </dgm:style>
      </dgm:prSet>
      <dgm:spPr>
        <a:ln>
          <a:solidFill>
            <a:schemeClr val="tx1"/>
          </a:solidFill>
        </a:ln>
      </dgm:spPr>
      <dgm:t>
        <a:bodyPr/>
        <a:lstStyle/>
        <a:p>
          <a:endParaRPr lang="en-US" sz="2400"/>
        </a:p>
      </dgm:t>
    </dgm:pt>
    <dgm:pt modelId="{156302C4-A25B-430C-8187-305047F4F066}" type="sibTrans" cxnId="{EF84548B-525B-457E-B9AF-A02FD7BC45E0}">
      <dgm:prSet/>
      <dgm:spPr/>
      <dgm:t>
        <a:bodyPr/>
        <a:lstStyle/>
        <a:p>
          <a:endParaRPr lang="en-US" sz="2400"/>
        </a:p>
      </dgm:t>
    </dgm:pt>
    <dgm:pt modelId="{D7298067-37DC-41E1-8738-6A4EADB3B307}">
      <dgm:prSet phldrT="[Text]" custT="1">
        <dgm:style>
          <a:lnRef idx="3">
            <a:schemeClr val="lt1"/>
          </a:lnRef>
          <a:fillRef idx="1">
            <a:schemeClr val="accent6"/>
          </a:fillRef>
          <a:effectRef idx="1">
            <a:schemeClr val="accent6"/>
          </a:effectRef>
          <a:fontRef idx="minor">
            <a:schemeClr val="lt1"/>
          </a:fontRef>
        </dgm:style>
      </dgm:prSet>
      <dgm:spPr>
        <a:solidFill>
          <a:schemeClr val="accent3">
            <a:lumMod val="50000"/>
          </a:schemeClr>
        </a:solidFill>
      </dgm:spPr>
      <dgm:t>
        <a:bodyPr/>
        <a:lstStyle/>
        <a:p>
          <a:r>
            <a:rPr lang="en-US" sz="2400" dirty="0" smtClean="0"/>
            <a:t>Enhance algorithm</a:t>
          </a:r>
          <a:endParaRPr lang="en-US" sz="2400" dirty="0"/>
        </a:p>
      </dgm:t>
    </dgm:pt>
    <dgm:pt modelId="{6157E837-7C9F-4A47-ABE7-76BFD16035B2}" type="parTrans" cxnId="{64496255-435D-42F3-918C-10A96F4B37B8}">
      <dgm:prSet/>
      <dgm:spPr>
        <a:ln>
          <a:solidFill>
            <a:schemeClr val="tx1"/>
          </a:solidFill>
        </a:ln>
      </dgm:spPr>
      <dgm:t>
        <a:bodyPr/>
        <a:lstStyle/>
        <a:p>
          <a:endParaRPr lang="en-US"/>
        </a:p>
      </dgm:t>
    </dgm:pt>
    <dgm:pt modelId="{0746221A-23B5-4DC6-94B3-8ABA54457822}" type="sibTrans" cxnId="{64496255-435D-42F3-918C-10A96F4B37B8}">
      <dgm:prSet/>
      <dgm:spPr/>
      <dgm:t>
        <a:bodyPr/>
        <a:lstStyle/>
        <a:p>
          <a:endParaRPr lang="en-US"/>
        </a:p>
      </dgm:t>
    </dgm:pt>
    <dgm:pt modelId="{ED7C0739-1EE0-44B5-A1E3-CB8E5A6D7C7D}" type="pres">
      <dgm:prSet presAssocID="{533D1BE4-DC03-4B12-B9C3-CE28BB9C1D35}" presName="diagram" presStyleCnt="0">
        <dgm:presLayoutVars>
          <dgm:chPref val="1"/>
          <dgm:dir/>
          <dgm:animOne val="branch"/>
          <dgm:animLvl val="lvl"/>
          <dgm:resizeHandles val="exact"/>
        </dgm:presLayoutVars>
      </dgm:prSet>
      <dgm:spPr/>
      <dgm:t>
        <a:bodyPr/>
        <a:lstStyle/>
        <a:p>
          <a:endParaRPr lang="en-US"/>
        </a:p>
      </dgm:t>
    </dgm:pt>
    <dgm:pt modelId="{1CEFB6B1-AED7-4FF3-B3B9-BB8BC20FF517}" type="pres">
      <dgm:prSet presAssocID="{25223A0F-DEE3-455D-9735-25BE01BF3D04}" presName="root1" presStyleCnt="0"/>
      <dgm:spPr/>
    </dgm:pt>
    <dgm:pt modelId="{2160D9F3-056D-427C-85BA-D15584FE8212}" type="pres">
      <dgm:prSet presAssocID="{25223A0F-DEE3-455D-9735-25BE01BF3D04}" presName="LevelOneTextNode" presStyleLbl="node0" presStyleIdx="0" presStyleCnt="1" custScaleX="108975" custScaleY="56307" custLinFactNeighborX="8480">
        <dgm:presLayoutVars>
          <dgm:chPref val="3"/>
        </dgm:presLayoutVars>
      </dgm:prSet>
      <dgm:spPr/>
      <dgm:t>
        <a:bodyPr/>
        <a:lstStyle/>
        <a:p>
          <a:endParaRPr lang="en-US"/>
        </a:p>
      </dgm:t>
    </dgm:pt>
    <dgm:pt modelId="{423FCB6A-3ADB-4B82-BBD6-BBEE61B09C96}" type="pres">
      <dgm:prSet presAssocID="{25223A0F-DEE3-455D-9735-25BE01BF3D04}" presName="level2hierChild" presStyleCnt="0"/>
      <dgm:spPr/>
    </dgm:pt>
    <dgm:pt modelId="{91D0CF7D-C9F7-4876-BAAD-2D18F1B61E6C}" type="pres">
      <dgm:prSet presAssocID="{6157E837-7C9F-4A47-ABE7-76BFD16035B2}" presName="conn2-1" presStyleLbl="parChTrans1D2" presStyleIdx="0" presStyleCnt="3"/>
      <dgm:spPr/>
      <dgm:t>
        <a:bodyPr/>
        <a:lstStyle/>
        <a:p>
          <a:endParaRPr lang="en-US"/>
        </a:p>
      </dgm:t>
    </dgm:pt>
    <dgm:pt modelId="{3CE4349B-035B-4C16-8E64-B9FA04D2F9F9}" type="pres">
      <dgm:prSet presAssocID="{6157E837-7C9F-4A47-ABE7-76BFD16035B2}" presName="connTx" presStyleLbl="parChTrans1D2" presStyleIdx="0" presStyleCnt="3"/>
      <dgm:spPr/>
      <dgm:t>
        <a:bodyPr/>
        <a:lstStyle/>
        <a:p>
          <a:endParaRPr lang="en-US"/>
        </a:p>
      </dgm:t>
    </dgm:pt>
    <dgm:pt modelId="{8238E8E2-27E4-4D7E-8D93-EC09E51FE179}" type="pres">
      <dgm:prSet presAssocID="{D7298067-37DC-41E1-8738-6A4EADB3B307}" presName="root2" presStyleCnt="0"/>
      <dgm:spPr/>
    </dgm:pt>
    <dgm:pt modelId="{3FE77592-0785-47D5-95AE-D638A1E5245D}" type="pres">
      <dgm:prSet presAssocID="{D7298067-37DC-41E1-8738-6A4EADB3B307}" presName="LevelTwoTextNode" presStyleLbl="node2" presStyleIdx="0" presStyleCnt="3" custScaleX="140408" custScaleY="73266">
        <dgm:presLayoutVars>
          <dgm:chPref val="3"/>
        </dgm:presLayoutVars>
      </dgm:prSet>
      <dgm:spPr/>
      <dgm:t>
        <a:bodyPr/>
        <a:lstStyle/>
        <a:p>
          <a:endParaRPr lang="en-US"/>
        </a:p>
      </dgm:t>
    </dgm:pt>
    <dgm:pt modelId="{0E17758F-814E-49EF-9C83-0F55E0FE0908}" type="pres">
      <dgm:prSet presAssocID="{D7298067-37DC-41E1-8738-6A4EADB3B307}" presName="level3hierChild" presStyleCnt="0"/>
      <dgm:spPr/>
    </dgm:pt>
    <dgm:pt modelId="{E71B9174-9324-477C-BA27-BE7585A349CE}" type="pres">
      <dgm:prSet presAssocID="{883D10B7-8EDF-443C-BB93-70158C9A4155}" presName="conn2-1" presStyleLbl="parChTrans1D2" presStyleIdx="1" presStyleCnt="3"/>
      <dgm:spPr/>
      <dgm:t>
        <a:bodyPr/>
        <a:lstStyle/>
        <a:p>
          <a:endParaRPr lang="en-US"/>
        </a:p>
      </dgm:t>
    </dgm:pt>
    <dgm:pt modelId="{47D4527E-E198-45B5-A856-A458B87CF752}" type="pres">
      <dgm:prSet presAssocID="{883D10B7-8EDF-443C-BB93-70158C9A4155}" presName="connTx" presStyleLbl="parChTrans1D2" presStyleIdx="1" presStyleCnt="3"/>
      <dgm:spPr/>
      <dgm:t>
        <a:bodyPr/>
        <a:lstStyle/>
        <a:p>
          <a:endParaRPr lang="en-US"/>
        </a:p>
      </dgm:t>
    </dgm:pt>
    <dgm:pt modelId="{1D218ADD-EF39-45B2-B392-F320FA3A629C}" type="pres">
      <dgm:prSet presAssocID="{B3905B26-D16E-49B5-B4C8-FB26A96A42D1}" presName="root2" presStyleCnt="0"/>
      <dgm:spPr/>
    </dgm:pt>
    <dgm:pt modelId="{510E7252-A3FC-49D9-A1DE-D80D458110FD}" type="pres">
      <dgm:prSet presAssocID="{B3905B26-D16E-49B5-B4C8-FB26A96A42D1}" presName="LevelTwoTextNode" presStyleLbl="node2" presStyleIdx="1" presStyleCnt="3" custScaleX="166490" custScaleY="69460">
        <dgm:presLayoutVars>
          <dgm:chPref val="3"/>
        </dgm:presLayoutVars>
      </dgm:prSet>
      <dgm:spPr/>
      <dgm:t>
        <a:bodyPr/>
        <a:lstStyle/>
        <a:p>
          <a:endParaRPr lang="en-US"/>
        </a:p>
      </dgm:t>
    </dgm:pt>
    <dgm:pt modelId="{7B0411DA-32DC-4C07-BD25-EE322FA8465A}" type="pres">
      <dgm:prSet presAssocID="{B3905B26-D16E-49B5-B4C8-FB26A96A42D1}" presName="level3hierChild" presStyleCnt="0"/>
      <dgm:spPr/>
    </dgm:pt>
    <dgm:pt modelId="{D0FE7749-BF54-4973-9060-4CD047EABE07}" type="pres">
      <dgm:prSet presAssocID="{E51468BB-73D7-4DD5-B291-08376AB3B494}" presName="conn2-1" presStyleLbl="parChTrans1D2" presStyleIdx="2" presStyleCnt="3"/>
      <dgm:spPr/>
      <dgm:t>
        <a:bodyPr/>
        <a:lstStyle/>
        <a:p>
          <a:endParaRPr lang="en-US"/>
        </a:p>
      </dgm:t>
    </dgm:pt>
    <dgm:pt modelId="{BFE49715-52BA-4C1D-8BAF-38A9EEC4766B}" type="pres">
      <dgm:prSet presAssocID="{E51468BB-73D7-4DD5-B291-08376AB3B494}" presName="connTx" presStyleLbl="parChTrans1D2" presStyleIdx="2" presStyleCnt="3"/>
      <dgm:spPr/>
      <dgm:t>
        <a:bodyPr/>
        <a:lstStyle/>
        <a:p>
          <a:endParaRPr lang="en-US"/>
        </a:p>
      </dgm:t>
    </dgm:pt>
    <dgm:pt modelId="{E6FC5A62-44DE-4FE4-8571-47AD17F60D23}" type="pres">
      <dgm:prSet presAssocID="{A1B7E50E-18F8-41C9-B07C-80A9A413B012}" presName="root2" presStyleCnt="0"/>
      <dgm:spPr/>
    </dgm:pt>
    <dgm:pt modelId="{49EF4DA2-0055-478F-B297-12E1F843B0DE}" type="pres">
      <dgm:prSet presAssocID="{A1B7E50E-18F8-41C9-B07C-80A9A413B012}" presName="LevelTwoTextNode" presStyleLbl="node2" presStyleIdx="2" presStyleCnt="3" custScaleX="138372" custScaleY="71581">
        <dgm:presLayoutVars>
          <dgm:chPref val="3"/>
        </dgm:presLayoutVars>
      </dgm:prSet>
      <dgm:spPr/>
      <dgm:t>
        <a:bodyPr/>
        <a:lstStyle/>
        <a:p>
          <a:endParaRPr lang="en-US"/>
        </a:p>
      </dgm:t>
    </dgm:pt>
    <dgm:pt modelId="{82F845B5-A586-4AF2-8E45-A27B26365272}" type="pres">
      <dgm:prSet presAssocID="{A1B7E50E-18F8-41C9-B07C-80A9A413B012}" presName="level3hierChild" presStyleCnt="0"/>
      <dgm:spPr/>
    </dgm:pt>
  </dgm:ptLst>
  <dgm:cxnLst>
    <dgm:cxn modelId="{50E909A0-60F3-41EA-8341-7DF5DDC0C98E}" type="presOf" srcId="{25223A0F-DEE3-455D-9735-25BE01BF3D04}" destId="{2160D9F3-056D-427C-85BA-D15584FE8212}" srcOrd="0" destOrd="0" presId="urn:microsoft.com/office/officeart/2005/8/layout/hierarchy2"/>
    <dgm:cxn modelId="{EF84548B-525B-457E-B9AF-A02FD7BC45E0}" srcId="{25223A0F-DEE3-455D-9735-25BE01BF3D04}" destId="{A1B7E50E-18F8-41C9-B07C-80A9A413B012}" srcOrd="2" destOrd="0" parTransId="{E51468BB-73D7-4DD5-B291-08376AB3B494}" sibTransId="{156302C4-A25B-430C-8187-305047F4F066}"/>
    <dgm:cxn modelId="{AC6B8FD2-F98A-49B6-8B2A-4F5D4CDC71EA}" type="presOf" srcId="{B3905B26-D16E-49B5-B4C8-FB26A96A42D1}" destId="{510E7252-A3FC-49D9-A1DE-D80D458110FD}" srcOrd="0" destOrd="0" presId="urn:microsoft.com/office/officeart/2005/8/layout/hierarchy2"/>
    <dgm:cxn modelId="{F51F0C96-0EFF-4FD9-9C8D-60A2BF75CFB5}" srcId="{533D1BE4-DC03-4B12-B9C3-CE28BB9C1D35}" destId="{25223A0F-DEE3-455D-9735-25BE01BF3D04}" srcOrd="0" destOrd="0" parTransId="{6DEEABF4-04A9-46D1-AB95-1CD78DD7D7E6}" sibTransId="{C5B8439D-FD9E-40EB-8E71-228589928221}"/>
    <dgm:cxn modelId="{234788C2-8013-4398-BAB8-066C74C0E0AC}" srcId="{25223A0F-DEE3-455D-9735-25BE01BF3D04}" destId="{B3905B26-D16E-49B5-B4C8-FB26A96A42D1}" srcOrd="1" destOrd="0" parTransId="{883D10B7-8EDF-443C-BB93-70158C9A4155}" sibTransId="{722B4914-F91D-47E3-90DE-596DDC4DBA5E}"/>
    <dgm:cxn modelId="{9193A3DF-47BF-4C3D-8649-08B21EA9CEE2}" type="presOf" srcId="{A1B7E50E-18F8-41C9-B07C-80A9A413B012}" destId="{49EF4DA2-0055-478F-B297-12E1F843B0DE}" srcOrd="0" destOrd="0" presId="urn:microsoft.com/office/officeart/2005/8/layout/hierarchy2"/>
    <dgm:cxn modelId="{5F47DD4A-9C09-4322-94CC-173F18890AFC}" type="presOf" srcId="{533D1BE4-DC03-4B12-B9C3-CE28BB9C1D35}" destId="{ED7C0739-1EE0-44B5-A1E3-CB8E5A6D7C7D}" srcOrd="0" destOrd="0" presId="urn:microsoft.com/office/officeart/2005/8/layout/hierarchy2"/>
    <dgm:cxn modelId="{FEBF5424-B548-458E-9FF5-AA9284A4DC50}" type="presOf" srcId="{6157E837-7C9F-4A47-ABE7-76BFD16035B2}" destId="{91D0CF7D-C9F7-4876-BAAD-2D18F1B61E6C}" srcOrd="0" destOrd="0" presId="urn:microsoft.com/office/officeart/2005/8/layout/hierarchy2"/>
    <dgm:cxn modelId="{2DB75D5E-2B55-4ED0-B17B-400C99A3C2A6}" type="presOf" srcId="{E51468BB-73D7-4DD5-B291-08376AB3B494}" destId="{D0FE7749-BF54-4973-9060-4CD047EABE07}" srcOrd="0" destOrd="0" presId="urn:microsoft.com/office/officeart/2005/8/layout/hierarchy2"/>
    <dgm:cxn modelId="{7F303ABD-D933-43AF-B1B6-D8B5C0749D5C}" type="presOf" srcId="{E51468BB-73D7-4DD5-B291-08376AB3B494}" destId="{BFE49715-52BA-4C1D-8BAF-38A9EEC4766B}" srcOrd="1" destOrd="0" presId="urn:microsoft.com/office/officeart/2005/8/layout/hierarchy2"/>
    <dgm:cxn modelId="{64496255-435D-42F3-918C-10A96F4B37B8}" srcId="{25223A0F-DEE3-455D-9735-25BE01BF3D04}" destId="{D7298067-37DC-41E1-8738-6A4EADB3B307}" srcOrd="0" destOrd="0" parTransId="{6157E837-7C9F-4A47-ABE7-76BFD16035B2}" sibTransId="{0746221A-23B5-4DC6-94B3-8ABA54457822}"/>
    <dgm:cxn modelId="{AA2DB469-E951-47A5-B473-E6DA04542EF1}" type="presOf" srcId="{883D10B7-8EDF-443C-BB93-70158C9A4155}" destId="{47D4527E-E198-45B5-A856-A458B87CF752}" srcOrd="1" destOrd="0" presId="urn:microsoft.com/office/officeart/2005/8/layout/hierarchy2"/>
    <dgm:cxn modelId="{5192BFDA-A1FC-4750-A5CF-69CB114483F0}" type="presOf" srcId="{883D10B7-8EDF-443C-BB93-70158C9A4155}" destId="{E71B9174-9324-477C-BA27-BE7585A349CE}" srcOrd="0" destOrd="0" presId="urn:microsoft.com/office/officeart/2005/8/layout/hierarchy2"/>
    <dgm:cxn modelId="{2CB7E749-E6CE-492F-8837-F57BFE188383}" type="presOf" srcId="{6157E837-7C9F-4A47-ABE7-76BFD16035B2}" destId="{3CE4349B-035B-4C16-8E64-B9FA04D2F9F9}" srcOrd="1" destOrd="0" presId="urn:microsoft.com/office/officeart/2005/8/layout/hierarchy2"/>
    <dgm:cxn modelId="{84AE1DEE-5E0D-4BBE-8558-0CB76ED93528}" type="presOf" srcId="{D7298067-37DC-41E1-8738-6A4EADB3B307}" destId="{3FE77592-0785-47D5-95AE-D638A1E5245D}" srcOrd="0" destOrd="0" presId="urn:microsoft.com/office/officeart/2005/8/layout/hierarchy2"/>
    <dgm:cxn modelId="{9EDA0C52-9487-451F-8F4D-6E86ABAF58CC}" type="presParOf" srcId="{ED7C0739-1EE0-44B5-A1E3-CB8E5A6D7C7D}" destId="{1CEFB6B1-AED7-4FF3-B3B9-BB8BC20FF517}" srcOrd="0" destOrd="0" presId="urn:microsoft.com/office/officeart/2005/8/layout/hierarchy2"/>
    <dgm:cxn modelId="{C8CD99C3-3857-48D3-A3A0-7AF43217394C}" type="presParOf" srcId="{1CEFB6B1-AED7-4FF3-B3B9-BB8BC20FF517}" destId="{2160D9F3-056D-427C-85BA-D15584FE8212}" srcOrd="0" destOrd="0" presId="urn:microsoft.com/office/officeart/2005/8/layout/hierarchy2"/>
    <dgm:cxn modelId="{3DB3CCDE-CFEC-4A5F-A483-5F1CA4D2D578}" type="presParOf" srcId="{1CEFB6B1-AED7-4FF3-B3B9-BB8BC20FF517}" destId="{423FCB6A-3ADB-4B82-BBD6-BBEE61B09C96}" srcOrd="1" destOrd="0" presId="urn:microsoft.com/office/officeart/2005/8/layout/hierarchy2"/>
    <dgm:cxn modelId="{F6629E0E-0825-4C74-8A3E-92BAA7EFACD9}" type="presParOf" srcId="{423FCB6A-3ADB-4B82-BBD6-BBEE61B09C96}" destId="{91D0CF7D-C9F7-4876-BAAD-2D18F1B61E6C}" srcOrd="0" destOrd="0" presId="urn:microsoft.com/office/officeart/2005/8/layout/hierarchy2"/>
    <dgm:cxn modelId="{2473C813-1EFF-4E52-8215-67DBB398029D}" type="presParOf" srcId="{91D0CF7D-C9F7-4876-BAAD-2D18F1B61E6C}" destId="{3CE4349B-035B-4C16-8E64-B9FA04D2F9F9}" srcOrd="0" destOrd="0" presId="urn:microsoft.com/office/officeart/2005/8/layout/hierarchy2"/>
    <dgm:cxn modelId="{855A2AE6-F416-443A-BDB0-9CBCFD6161BD}" type="presParOf" srcId="{423FCB6A-3ADB-4B82-BBD6-BBEE61B09C96}" destId="{8238E8E2-27E4-4D7E-8D93-EC09E51FE179}" srcOrd="1" destOrd="0" presId="urn:microsoft.com/office/officeart/2005/8/layout/hierarchy2"/>
    <dgm:cxn modelId="{4208B231-F2D8-462D-A37F-5ADDBB28B176}" type="presParOf" srcId="{8238E8E2-27E4-4D7E-8D93-EC09E51FE179}" destId="{3FE77592-0785-47D5-95AE-D638A1E5245D}" srcOrd="0" destOrd="0" presId="urn:microsoft.com/office/officeart/2005/8/layout/hierarchy2"/>
    <dgm:cxn modelId="{23BF8D46-6A97-41EA-A4EE-A6C57150AB2E}" type="presParOf" srcId="{8238E8E2-27E4-4D7E-8D93-EC09E51FE179}" destId="{0E17758F-814E-49EF-9C83-0F55E0FE0908}" srcOrd="1" destOrd="0" presId="urn:microsoft.com/office/officeart/2005/8/layout/hierarchy2"/>
    <dgm:cxn modelId="{0BEF9F36-8C3A-48D9-BDBF-00CE47649477}" type="presParOf" srcId="{423FCB6A-3ADB-4B82-BBD6-BBEE61B09C96}" destId="{E71B9174-9324-477C-BA27-BE7585A349CE}" srcOrd="2" destOrd="0" presId="urn:microsoft.com/office/officeart/2005/8/layout/hierarchy2"/>
    <dgm:cxn modelId="{04994D1E-3143-4072-BA82-067F33951C52}" type="presParOf" srcId="{E71B9174-9324-477C-BA27-BE7585A349CE}" destId="{47D4527E-E198-45B5-A856-A458B87CF752}" srcOrd="0" destOrd="0" presId="urn:microsoft.com/office/officeart/2005/8/layout/hierarchy2"/>
    <dgm:cxn modelId="{4F19B1F1-FE87-412E-A7BC-5EBAF42DB5B1}" type="presParOf" srcId="{423FCB6A-3ADB-4B82-BBD6-BBEE61B09C96}" destId="{1D218ADD-EF39-45B2-B392-F320FA3A629C}" srcOrd="3" destOrd="0" presId="urn:microsoft.com/office/officeart/2005/8/layout/hierarchy2"/>
    <dgm:cxn modelId="{424EFA47-B47A-4E64-90FE-92DA523BE321}" type="presParOf" srcId="{1D218ADD-EF39-45B2-B392-F320FA3A629C}" destId="{510E7252-A3FC-49D9-A1DE-D80D458110FD}" srcOrd="0" destOrd="0" presId="urn:microsoft.com/office/officeart/2005/8/layout/hierarchy2"/>
    <dgm:cxn modelId="{664B41C7-F381-48B5-B616-A27D5C7FD174}" type="presParOf" srcId="{1D218ADD-EF39-45B2-B392-F320FA3A629C}" destId="{7B0411DA-32DC-4C07-BD25-EE322FA8465A}" srcOrd="1" destOrd="0" presId="urn:microsoft.com/office/officeart/2005/8/layout/hierarchy2"/>
    <dgm:cxn modelId="{0C73FC62-DBDB-4E3B-B344-807835BEB7CB}" type="presParOf" srcId="{423FCB6A-3ADB-4B82-BBD6-BBEE61B09C96}" destId="{D0FE7749-BF54-4973-9060-4CD047EABE07}" srcOrd="4" destOrd="0" presId="urn:microsoft.com/office/officeart/2005/8/layout/hierarchy2"/>
    <dgm:cxn modelId="{4155B199-2999-405D-A699-BB5E126A14DB}" type="presParOf" srcId="{D0FE7749-BF54-4973-9060-4CD047EABE07}" destId="{BFE49715-52BA-4C1D-8BAF-38A9EEC4766B}" srcOrd="0" destOrd="0" presId="urn:microsoft.com/office/officeart/2005/8/layout/hierarchy2"/>
    <dgm:cxn modelId="{B28464C5-717D-41EA-92D0-422E58FCDC2D}" type="presParOf" srcId="{423FCB6A-3ADB-4B82-BBD6-BBEE61B09C96}" destId="{E6FC5A62-44DE-4FE4-8571-47AD17F60D23}" srcOrd="5" destOrd="0" presId="urn:microsoft.com/office/officeart/2005/8/layout/hierarchy2"/>
    <dgm:cxn modelId="{80DB17A6-4634-404F-9B98-A5FC727300C1}" type="presParOf" srcId="{E6FC5A62-44DE-4FE4-8571-47AD17F60D23}" destId="{49EF4DA2-0055-478F-B297-12E1F843B0DE}" srcOrd="0" destOrd="0" presId="urn:microsoft.com/office/officeart/2005/8/layout/hierarchy2"/>
    <dgm:cxn modelId="{446131E1-DE32-4775-A555-B74DAFC29327}" type="presParOf" srcId="{E6FC5A62-44DE-4FE4-8571-47AD17F60D23}" destId="{82F845B5-A586-4AF2-8E45-A27B2636527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0D9F3-056D-427C-85BA-D15584FE8212}">
      <dsp:nvSpPr>
        <dsp:cNvPr id="0" name=""/>
        <dsp:cNvSpPr/>
      </dsp:nvSpPr>
      <dsp:spPr>
        <a:xfrm>
          <a:off x="0" y="1764945"/>
          <a:ext cx="2418741" cy="889383"/>
        </a:xfrm>
        <a:prstGeom prst="roundRect">
          <a:avLst>
            <a:gd name="adj" fmla="val 10000"/>
          </a:avLst>
        </a:prstGeom>
        <a:solidFill>
          <a:schemeClr val="accent3"/>
        </a:solidFill>
        <a:ln w="19050" cap="flat"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Project Result</a:t>
          </a:r>
          <a:endParaRPr lang="en-US" sz="2400" kern="1200" dirty="0"/>
        </a:p>
      </dsp:txBody>
      <dsp:txXfrm>
        <a:off x="26049" y="1790994"/>
        <a:ext cx="2366643" cy="837285"/>
      </dsp:txXfrm>
    </dsp:sp>
    <dsp:sp modelId="{E71B9174-9324-477C-BA27-BE7585A349CE}">
      <dsp:nvSpPr>
        <dsp:cNvPr id="0" name=""/>
        <dsp:cNvSpPr/>
      </dsp:nvSpPr>
      <dsp:spPr>
        <a:xfrm rot="17916339">
          <a:off x="1875685" y="1270293"/>
          <a:ext cx="2083784" cy="49258"/>
        </a:xfrm>
        <a:custGeom>
          <a:avLst/>
          <a:gdLst/>
          <a:ahLst/>
          <a:cxnLst/>
          <a:rect l="0" t="0" r="0" b="0"/>
          <a:pathLst>
            <a:path>
              <a:moveTo>
                <a:pt x="0" y="24629"/>
              </a:moveTo>
              <a:lnTo>
                <a:pt x="2083784" y="24629"/>
              </a:lnTo>
            </a:path>
          </a:pathLst>
        </a:custGeom>
        <a:noFill/>
        <a:ln w="19050" cap="flat"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2865482" y="1242827"/>
        <a:ext cx="104189" cy="104189"/>
      </dsp:txXfrm>
    </dsp:sp>
    <dsp:sp modelId="{510E7252-A3FC-49D9-A1DE-D80D458110FD}">
      <dsp:nvSpPr>
        <dsp:cNvPr id="0" name=""/>
        <dsp:cNvSpPr/>
      </dsp:nvSpPr>
      <dsp:spPr>
        <a:xfrm>
          <a:off x="3416412" y="0"/>
          <a:ext cx="1805977" cy="760416"/>
        </a:xfrm>
        <a:prstGeom prst="roundRect">
          <a:avLst>
            <a:gd name="adj" fmla="val 10000"/>
          </a:avLst>
        </a:prstGeom>
        <a:solidFill>
          <a:srgbClr val="00B050"/>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Save time</a:t>
          </a:r>
          <a:endParaRPr lang="en-US" sz="2400" kern="1200" dirty="0"/>
        </a:p>
      </dsp:txBody>
      <dsp:txXfrm>
        <a:off x="3438684" y="22272"/>
        <a:ext cx="1761433" cy="715872"/>
      </dsp:txXfrm>
    </dsp:sp>
    <dsp:sp modelId="{D0FE7749-BF54-4973-9060-4CD047EABE07}">
      <dsp:nvSpPr>
        <dsp:cNvPr id="0" name=""/>
        <dsp:cNvSpPr/>
      </dsp:nvSpPr>
      <dsp:spPr>
        <a:xfrm rot="19107347">
          <a:off x="2251080" y="1742988"/>
          <a:ext cx="1332993" cy="49258"/>
        </a:xfrm>
        <a:custGeom>
          <a:avLst/>
          <a:gdLst/>
          <a:ahLst/>
          <a:cxnLst/>
          <a:rect l="0" t="0" r="0" b="0"/>
          <a:pathLst>
            <a:path>
              <a:moveTo>
                <a:pt x="0" y="24629"/>
              </a:moveTo>
              <a:lnTo>
                <a:pt x="1332993" y="24629"/>
              </a:lnTo>
            </a:path>
          </a:pathLst>
        </a:custGeom>
        <a:noFill/>
        <a:ln w="19050" cap="flat"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2884252" y="1734293"/>
        <a:ext cx="66649" cy="66649"/>
      </dsp:txXfrm>
    </dsp:sp>
    <dsp:sp modelId="{49EF4DA2-0055-478F-B297-12E1F843B0DE}">
      <dsp:nvSpPr>
        <dsp:cNvPr id="0" name=""/>
        <dsp:cNvSpPr/>
      </dsp:nvSpPr>
      <dsp:spPr>
        <a:xfrm>
          <a:off x="3416412" y="945390"/>
          <a:ext cx="5249105" cy="760416"/>
        </a:xfrm>
        <a:prstGeom prst="roundRect">
          <a:avLst>
            <a:gd name="adj" fmla="val 10000"/>
          </a:avLst>
        </a:prstGeom>
        <a:solidFill>
          <a:srgbClr val="00B050"/>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Optimized Scheduling and Planning</a:t>
          </a:r>
          <a:endParaRPr lang="en-US" sz="2400" kern="1200" dirty="0"/>
        </a:p>
      </dsp:txBody>
      <dsp:txXfrm>
        <a:off x="3438684" y="967662"/>
        <a:ext cx="5204561" cy="715872"/>
      </dsp:txXfrm>
    </dsp:sp>
    <dsp:sp modelId="{EFC2CB54-F42F-41D7-AC40-60A65AD02E15}">
      <dsp:nvSpPr>
        <dsp:cNvPr id="0" name=""/>
        <dsp:cNvSpPr/>
      </dsp:nvSpPr>
      <dsp:spPr>
        <a:xfrm rot="198887">
          <a:off x="2417905" y="2213899"/>
          <a:ext cx="999342" cy="49258"/>
        </a:xfrm>
        <a:custGeom>
          <a:avLst/>
          <a:gdLst/>
          <a:ahLst/>
          <a:cxnLst/>
          <a:rect l="0" t="0" r="0" b="0"/>
          <a:pathLst>
            <a:path>
              <a:moveTo>
                <a:pt x="0" y="24629"/>
              </a:moveTo>
              <a:lnTo>
                <a:pt x="999342" y="24629"/>
              </a:lnTo>
            </a:path>
          </a:pathLst>
        </a:custGeom>
        <a:noFill/>
        <a:ln w="19050" cap="flat"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2892593" y="2213545"/>
        <a:ext cx="49967" cy="49967"/>
      </dsp:txXfrm>
    </dsp:sp>
    <dsp:sp modelId="{45D1CB3D-24EB-4BC3-BEC7-6CFFEA238ADC}">
      <dsp:nvSpPr>
        <dsp:cNvPr id="0" name=""/>
        <dsp:cNvSpPr/>
      </dsp:nvSpPr>
      <dsp:spPr>
        <a:xfrm>
          <a:off x="3416412" y="1887212"/>
          <a:ext cx="5111623" cy="760416"/>
        </a:xfrm>
        <a:prstGeom prst="roundRect">
          <a:avLst>
            <a:gd name="adj" fmla="val 10000"/>
          </a:avLst>
        </a:prstGeom>
        <a:solidFill>
          <a:srgbClr val="00B050"/>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n-lt"/>
              <a:ea typeface="Tahoma" panose="020B0604030504040204" pitchFamily="34" charset="0"/>
              <a:cs typeface="Tahoma" panose="020B0604030504040204" pitchFamily="34" charset="0"/>
            </a:rPr>
            <a:t>Information is updated immediately when changing</a:t>
          </a:r>
          <a:endParaRPr lang="vi-VN" sz="2400" kern="1200" dirty="0">
            <a:latin typeface="+mn-lt"/>
            <a:ea typeface="Tahoma" panose="020B0604030504040204" pitchFamily="34" charset="0"/>
            <a:cs typeface="Tahoma" panose="020B0604030504040204" pitchFamily="34" charset="0"/>
          </a:endParaRPr>
        </a:p>
      </dsp:txBody>
      <dsp:txXfrm>
        <a:off x="3438684" y="1909484"/>
        <a:ext cx="5067079" cy="715872"/>
      </dsp:txXfrm>
    </dsp:sp>
    <dsp:sp modelId="{2C4D41AA-12C0-4336-87AA-5959FA7DC019}">
      <dsp:nvSpPr>
        <dsp:cNvPr id="0" name=""/>
        <dsp:cNvSpPr/>
      </dsp:nvSpPr>
      <dsp:spPr>
        <a:xfrm rot="2703330">
          <a:off x="2211433" y="2684810"/>
          <a:ext cx="1412288" cy="49258"/>
        </a:xfrm>
        <a:custGeom>
          <a:avLst/>
          <a:gdLst/>
          <a:ahLst/>
          <a:cxnLst/>
          <a:rect l="0" t="0" r="0" b="0"/>
          <a:pathLst>
            <a:path>
              <a:moveTo>
                <a:pt x="0" y="24629"/>
              </a:moveTo>
              <a:lnTo>
                <a:pt x="1412288" y="24629"/>
              </a:lnTo>
            </a:path>
          </a:pathLst>
        </a:custGeom>
        <a:noFill/>
        <a:ln w="19050" cap="flat"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82270" y="2674132"/>
        <a:ext cx="70614" cy="70614"/>
      </dsp:txXfrm>
    </dsp:sp>
    <dsp:sp modelId="{D61977A7-E926-48F8-8EA0-FA05C8581F31}">
      <dsp:nvSpPr>
        <dsp:cNvPr id="0" name=""/>
        <dsp:cNvSpPr/>
      </dsp:nvSpPr>
      <dsp:spPr>
        <a:xfrm>
          <a:off x="3416412" y="2829034"/>
          <a:ext cx="2802910" cy="760416"/>
        </a:xfrm>
        <a:prstGeom prst="roundRect">
          <a:avLst>
            <a:gd name="adj" fmla="val 10000"/>
          </a:avLst>
        </a:prstGeom>
        <a:solidFill>
          <a:srgbClr val="00B050"/>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n-lt"/>
              <a:ea typeface="Tahoma" panose="020B0604030504040204" pitchFamily="34" charset="0"/>
              <a:cs typeface="Tahoma" panose="020B0604030504040204" pitchFamily="34" charset="0"/>
            </a:rPr>
            <a:t>Easy to manage</a:t>
          </a:r>
          <a:endParaRPr lang="vi-VN" sz="2400" kern="1200" dirty="0">
            <a:latin typeface="+mn-lt"/>
            <a:ea typeface="Tahoma" panose="020B0604030504040204" pitchFamily="34" charset="0"/>
            <a:cs typeface="Tahoma" panose="020B0604030504040204" pitchFamily="34" charset="0"/>
          </a:endParaRPr>
        </a:p>
      </dsp:txBody>
      <dsp:txXfrm>
        <a:off x="3438684" y="2851306"/>
        <a:ext cx="2758366" cy="715872"/>
      </dsp:txXfrm>
    </dsp:sp>
    <dsp:sp modelId="{2B5F0065-7B14-4422-BC0F-241460A1ED41}">
      <dsp:nvSpPr>
        <dsp:cNvPr id="0" name=""/>
        <dsp:cNvSpPr/>
      </dsp:nvSpPr>
      <dsp:spPr>
        <a:xfrm rot="3725525">
          <a:off x="1851807" y="3126829"/>
          <a:ext cx="2131539" cy="49258"/>
        </a:xfrm>
        <a:custGeom>
          <a:avLst/>
          <a:gdLst/>
          <a:ahLst/>
          <a:cxnLst/>
          <a:rect l="0" t="0" r="0" b="0"/>
          <a:pathLst>
            <a:path>
              <a:moveTo>
                <a:pt x="0" y="24629"/>
              </a:moveTo>
              <a:lnTo>
                <a:pt x="2131539" y="24629"/>
              </a:lnTo>
            </a:path>
          </a:pathLst>
        </a:custGeom>
        <a:noFill/>
        <a:ln w="127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864288" y="3098170"/>
        <a:ext cx="106576" cy="106576"/>
      </dsp:txXfrm>
    </dsp:sp>
    <dsp:sp modelId="{B619DFDD-9F3C-44DB-8DA7-4F086D358770}">
      <dsp:nvSpPr>
        <dsp:cNvPr id="0" name=""/>
        <dsp:cNvSpPr/>
      </dsp:nvSpPr>
      <dsp:spPr>
        <a:xfrm>
          <a:off x="3416412" y="3770856"/>
          <a:ext cx="2807288" cy="644848"/>
        </a:xfrm>
        <a:prstGeom prst="roundRect">
          <a:avLst>
            <a:gd name="adj" fmla="val 10000"/>
          </a:avLst>
        </a:prstGeom>
        <a:solidFill>
          <a:srgbClr val="00B050"/>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n-lt"/>
              <a:ea typeface="Tahoma" panose="020B0604030504040204" pitchFamily="34" charset="0"/>
              <a:cs typeface="Tahoma" panose="020B0604030504040204" pitchFamily="34" charset="0"/>
            </a:rPr>
            <a:t>Less hand work</a:t>
          </a:r>
          <a:endParaRPr lang="vi-VN" sz="2400" kern="1200" dirty="0">
            <a:latin typeface="+mn-lt"/>
            <a:ea typeface="Tahoma" panose="020B0604030504040204" pitchFamily="34" charset="0"/>
            <a:cs typeface="Tahoma" panose="020B0604030504040204" pitchFamily="34" charset="0"/>
          </a:endParaRPr>
        </a:p>
      </dsp:txBody>
      <dsp:txXfrm>
        <a:off x="3435299" y="3789743"/>
        <a:ext cx="2769514" cy="6070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0D9F3-056D-427C-85BA-D15584FE8212}">
      <dsp:nvSpPr>
        <dsp:cNvPr id="0" name=""/>
        <dsp:cNvSpPr/>
      </dsp:nvSpPr>
      <dsp:spPr>
        <a:xfrm>
          <a:off x="0" y="1381497"/>
          <a:ext cx="1598711" cy="799355"/>
        </a:xfrm>
        <a:prstGeom prst="roundRect">
          <a:avLst>
            <a:gd name="adj" fmla="val 10000"/>
          </a:avLst>
        </a:prstGeom>
        <a:solidFill>
          <a:schemeClr val="accent2"/>
        </a:solidFill>
        <a:ln w="1905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Limitation</a:t>
          </a:r>
          <a:endParaRPr lang="en-US" sz="2400" kern="1200" dirty="0"/>
        </a:p>
      </dsp:txBody>
      <dsp:txXfrm>
        <a:off x="23412" y="1404909"/>
        <a:ext cx="1551887" cy="752531"/>
      </dsp:txXfrm>
    </dsp:sp>
    <dsp:sp modelId="{E71B9174-9324-477C-BA27-BE7585A349CE}">
      <dsp:nvSpPr>
        <dsp:cNvPr id="0" name=""/>
        <dsp:cNvSpPr/>
      </dsp:nvSpPr>
      <dsp:spPr>
        <a:xfrm rot="18470801">
          <a:off x="1260666" y="1070231"/>
          <a:ext cx="1749493" cy="40390"/>
        </a:xfrm>
        <a:custGeom>
          <a:avLst/>
          <a:gdLst/>
          <a:ahLst/>
          <a:cxnLst/>
          <a:rect l="0" t="0" r="0" b="0"/>
          <a:pathLst>
            <a:path>
              <a:moveTo>
                <a:pt x="0" y="20195"/>
              </a:moveTo>
              <a:lnTo>
                <a:pt x="1749493" y="20195"/>
              </a:lnTo>
            </a:path>
          </a:pathLst>
        </a:custGeom>
        <a:noFill/>
        <a:ln w="127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2091675" y="1046689"/>
        <a:ext cx="87474" cy="87474"/>
      </dsp:txXfrm>
    </dsp:sp>
    <dsp:sp modelId="{510E7252-A3FC-49D9-A1DE-D80D458110FD}">
      <dsp:nvSpPr>
        <dsp:cNvPr id="0" name=""/>
        <dsp:cNvSpPr/>
      </dsp:nvSpPr>
      <dsp:spPr>
        <a:xfrm>
          <a:off x="2672114" y="0"/>
          <a:ext cx="4801442" cy="799355"/>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Depend on Google Maps API</a:t>
          </a:r>
          <a:endParaRPr lang="en-US" sz="2400" kern="1200" dirty="0"/>
        </a:p>
      </dsp:txBody>
      <dsp:txXfrm>
        <a:off x="2695526" y="23412"/>
        <a:ext cx="4754618" cy="752531"/>
      </dsp:txXfrm>
    </dsp:sp>
    <dsp:sp modelId="{D0FE7749-BF54-4973-9060-4CD047EABE07}">
      <dsp:nvSpPr>
        <dsp:cNvPr id="0" name=""/>
        <dsp:cNvSpPr/>
      </dsp:nvSpPr>
      <dsp:spPr>
        <a:xfrm rot="20209168">
          <a:off x="1551578" y="1531165"/>
          <a:ext cx="1167670" cy="40390"/>
        </a:xfrm>
        <a:custGeom>
          <a:avLst/>
          <a:gdLst/>
          <a:ahLst/>
          <a:cxnLst/>
          <a:rect l="0" t="0" r="0" b="0"/>
          <a:pathLst>
            <a:path>
              <a:moveTo>
                <a:pt x="0" y="20195"/>
              </a:moveTo>
              <a:lnTo>
                <a:pt x="1167670" y="20195"/>
              </a:lnTo>
            </a:path>
          </a:pathLst>
        </a:custGeom>
        <a:noFill/>
        <a:ln w="127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2106221" y="1522168"/>
        <a:ext cx="58383" cy="58383"/>
      </dsp:txXfrm>
    </dsp:sp>
    <dsp:sp modelId="{49EF4DA2-0055-478F-B297-12E1F843B0DE}">
      <dsp:nvSpPr>
        <dsp:cNvPr id="0" name=""/>
        <dsp:cNvSpPr/>
      </dsp:nvSpPr>
      <dsp:spPr>
        <a:xfrm>
          <a:off x="2672114" y="921867"/>
          <a:ext cx="3796524" cy="799355"/>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Actions are quite complex</a:t>
          </a:r>
          <a:endParaRPr lang="en-US" sz="2400" kern="1200" dirty="0"/>
        </a:p>
      </dsp:txBody>
      <dsp:txXfrm>
        <a:off x="2695526" y="945279"/>
        <a:ext cx="3749700" cy="752531"/>
      </dsp:txXfrm>
    </dsp:sp>
    <dsp:sp modelId="{EFC2CB54-F42F-41D7-AC40-60A65AD02E15}">
      <dsp:nvSpPr>
        <dsp:cNvPr id="0" name=""/>
        <dsp:cNvSpPr/>
      </dsp:nvSpPr>
      <dsp:spPr>
        <a:xfrm rot="1390832">
          <a:off x="1551578" y="1990794"/>
          <a:ext cx="1167670" cy="40390"/>
        </a:xfrm>
        <a:custGeom>
          <a:avLst/>
          <a:gdLst/>
          <a:ahLst/>
          <a:cxnLst/>
          <a:rect l="0" t="0" r="0" b="0"/>
          <a:pathLst>
            <a:path>
              <a:moveTo>
                <a:pt x="0" y="20195"/>
              </a:moveTo>
              <a:lnTo>
                <a:pt x="1167670" y="20195"/>
              </a:lnTo>
            </a:path>
          </a:pathLst>
        </a:custGeom>
        <a:noFill/>
        <a:ln w="127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2106221" y="1981798"/>
        <a:ext cx="58383" cy="58383"/>
      </dsp:txXfrm>
    </dsp:sp>
    <dsp:sp modelId="{45D1CB3D-24EB-4BC3-BEC7-6CFFEA238ADC}">
      <dsp:nvSpPr>
        <dsp:cNvPr id="0" name=""/>
        <dsp:cNvSpPr/>
      </dsp:nvSpPr>
      <dsp:spPr>
        <a:xfrm>
          <a:off x="2672114" y="1841126"/>
          <a:ext cx="4058841" cy="799355"/>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n-lt"/>
              <a:ea typeface="Tahoma" panose="020B0604030504040204" pitchFamily="34" charset="0"/>
              <a:cs typeface="Tahoma" panose="020B0604030504040204" pitchFamily="34" charset="0"/>
            </a:rPr>
            <a:t>Some GUI are still updating</a:t>
          </a:r>
          <a:endParaRPr lang="vi-VN" sz="2400" kern="1200" dirty="0">
            <a:latin typeface="+mn-lt"/>
            <a:ea typeface="Tahoma" panose="020B0604030504040204" pitchFamily="34" charset="0"/>
            <a:cs typeface="Tahoma" panose="020B0604030504040204" pitchFamily="34" charset="0"/>
          </a:endParaRPr>
        </a:p>
      </dsp:txBody>
      <dsp:txXfrm>
        <a:off x="2695526" y="1864538"/>
        <a:ext cx="4012017" cy="752531"/>
      </dsp:txXfrm>
    </dsp:sp>
    <dsp:sp modelId="{9BD21853-766C-4ED3-B866-3085DF84A1EF}">
      <dsp:nvSpPr>
        <dsp:cNvPr id="0" name=""/>
        <dsp:cNvSpPr/>
      </dsp:nvSpPr>
      <dsp:spPr>
        <a:xfrm rot="3126050">
          <a:off x="1261695" y="2450424"/>
          <a:ext cx="1747434" cy="40390"/>
        </a:xfrm>
        <a:custGeom>
          <a:avLst/>
          <a:gdLst/>
          <a:ahLst/>
          <a:cxnLst/>
          <a:rect l="0" t="0" r="0" b="0"/>
          <a:pathLst>
            <a:path>
              <a:moveTo>
                <a:pt x="0" y="20195"/>
              </a:moveTo>
              <a:lnTo>
                <a:pt x="1747434" y="20195"/>
              </a:lnTo>
            </a:path>
          </a:pathLst>
        </a:custGeom>
        <a:noFill/>
        <a:ln w="127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91727" y="2426933"/>
        <a:ext cx="87371" cy="87371"/>
      </dsp:txXfrm>
    </dsp:sp>
    <dsp:sp modelId="{3DE2D9C3-ED47-4FD2-BA84-42F198C39D02}">
      <dsp:nvSpPr>
        <dsp:cNvPr id="0" name=""/>
        <dsp:cNvSpPr/>
      </dsp:nvSpPr>
      <dsp:spPr>
        <a:xfrm>
          <a:off x="2672114" y="2760385"/>
          <a:ext cx="3715150" cy="799355"/>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n-lt"/>
              <a:ea typeface="Tahoma" panose="020B0604030504040204" pitchFamily="34" charset="0"/>
              <a:cs typeface="Tahoma" panose="020B0604030504040204" pitchFamily="34" charset="0"/>
            </a:rPr>
            <a:t>Time-consuming to train</a:t>
          </a:r>
          <a:endParaRPr lang="vi-VN" sz="2400" kern="1200" dirty="0">
            <a:latin typeface="+mn-lt"/>
            <a:ea typeface="Tahoma" panose="020B0604030504040204" pitchFamily="34" charset="0"/>
            <a:cs typeface="Tahoma" panose="020B0604030504040204" pitchFamily="34" charset="0"/>
          </a:endParaRPr>
        </a:p>
      </dsp:txBody>
      <dsp:txXfrm>
        <a:off x="2695526" y="2783797"/>
        <a:ext cx="3668326" cy="7525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0D9F3-056D-427C-85BA-D15584FE8212}">
      <dsp:nvSpPr>
        <dsp:cNvPr id="0" name=""/>
        <dsp:cNvSpPr/>
      </dsp:nvSpPr>
      <dsp:spPr>
        <a:xfrm>
          <a:off x="228465" y="1405077"/>
          <a:ext cx="2911553" cy="752194"/>
        </a:xfrm>
        <a:prstGeom prst="roundRect">
          <a:avLst>
            <a:gd name="adj" fmla="val 10000"/>
          </a:avLst>
        </a:prstGeom>
        <a:solidFill>
          <a:schemeClr val="accent4"/>
        </a:solidFill>
        <a:ln w="1905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latin typeface="+mn-lt"/>
              <a:ea typeface="Tahoma" panose="020B0604030504040204" pitchFamily="34" charset="0"/>
              <a:cs typeface="Tahoma" panose="020B0604030504040204" pitchFamily="34" charset="0"/>
            </a:rPr>
            <a:t>Expectation</a:t>
          </a:r>
          <a:endParaRPr lang="en-US" sz="2400" kern="1200" dirty="0"/>
        </a:p>
      </dsp:txBody>
      <dsp:txXfrm>
        <a:off x="250496" y="1427108"/>
        <a:ext cx="2867491" cy="708132"/>
      </dsp:txXfrm>
    </dsp:sp>
    <dsp:sp modelId="{91D0CF7D-C9F7-4876-BAAD-2D18F1B61E6C}">
      <dsp:nvSpPr>
        <dsp:cNvPr id="0" name=""/>
        <dsp:cNvSpPr/>
      </dsp:nvSpPr>
      <dsp:spPr>
        <a:xfrm rot="18383710">
          <a:off x="2851440" y="1176198"/>
          <a:ext cx="1419294" cy="67500"/>
        </a:xfrm>
        <a:custGeom>
          <a:avLst/>
          <a:gdLst/>
          <a:ahLst/>
          <a:cxnLst/>
          <a:rect l="0" t="0" r="0" b="0"/>
          <a:pathLst>
            <a:path>
              <a:moveTo>
                <a:pt x="0" y="33750"/>
              </a:moveTo>
              <a:lnTo>
                <a:pt x="1419294" y="33750"/>
              </a:lnTo>
            </a:path>
          </a:pathLst>
        </a:custGeom>
        <a:noFill/>
        <a:ln w="127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25605" y="1174466"/>
        <a:ext cx="70964" cy="70964"/>
      </dsp:txXfrm>
    </dsp:sp>
    <dsp:sp modelId="{3FE77592-0785-47D5-95AE-D638A1E5245D}">
      <dsp:nvSpPr>
        <dsp:cNvPr id="0" name=""/>
        <dsp:cNvSpPr/>
      </dsp:nvSpPr>
      <dsp:spPr>
        <a:xfrm>
          <a:off x="3982157" y="149349"/>
          <a:ext cx="3751368" cy="978746"/>
        </a:xfrm>
        <a:prstGeom prst="roundRect">
          <a:avLst>
            <a:gd name="adj" fmla="val 10000"/>
          </a:avLst>
        </a:prstGeom>
        <a:solidFill>
          <a:schemeClr val="accent3">
            <a:lumMod val="50000"/>
          </a:schemeClr>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Enhance algorithm</a:t>
          </a:r>
          <a:endParaRPr lang="en-US" sz="2400" kern="1200" dirty="0"/>
        </a:p>
      </dsp:txBody>
      <dsp:txXfrm>
        <a:off x="4010823" y="178015"/>
        <a:ext cx="3694036" cy="921414"/>
      </dsp:txXfrm>
    </dsp:sp>
    <dsp:sp modelId="{E71B9174-9324-477C-BA27-BE7585A349CE}">
      <dsp:nvSpPr>
        <dsp:cNvPr id="0" name=""/>
        <dsp:cNvSpPr/>
      </dsp:nvSpPr>
      <dsp:spPr>
        <a:xfrm rot="45941">
          <a:off x="3139980" y="1753052"/>
          <a:ext cx="842214" cy="67500"/>
        </a:xfrm>
        <a:custGeom>
          <a:avLst/>
          <a:gdLst/>
          <a:ahLst/>
          <a:cxnLst/>
          <a:rect l="0" t="0" r="0" b="0"/>
          <a:pathLst>
            <a:path>
              <a:moveTo>
                <a:pt x="0" y="33750"/>
              </a:moveTo>
              <a:lnTo>
                <a:pt x="842214" y="33750"/>
              </a:lnTo>
            </a:path>
          </a:pathLst>
        </a:custGeom>
        <a:noFill/>
        <a:ln w="6350" cap="flat" cmpd="sng" algn="ctr">
          <a:solidFill>
            <a:schemeClr val="tx1"/>
          </a:solidFill>
          <a:prstDash val="solid"/>
        </a:ln>
        <a:effectLst/>
      </dsp:spPr>
      <dsp:style>
        <a:lnRef idx="1">
          <a:schemeClr val="accent4"/>
        </a:lnRef>
        <a:fillRef idx="0">
          <a:schemeClr val="accent4"/>
        </a:fillRef>
        <a:effectRef idx="0">
          <a:schemeClr val="accent4"/>
        </a:effectRef>
        <a:fontRef idx="minor">
          <a:schemeClr val="tx1"/>
        </a:fontRef>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3540032" y="1765747"/>
        <a:ext cx="42110" cy="42110"/>
      </dsp:txXfrm>
    </dsp:sp>
    <dsp:sp modelId="{510E7252-A3FC-49D9-A1DE-D80D458110FD}">
      <dsp:nvSpPr>
        <dsp:cNvPr id="0" name=""/>
        <dsp:cNvSpPr/>
      </dsp:nvSpPr>
      <dsp:spPr>
        <a:xfrm>
          <a:off x="3982157" y="1328478"/>
          <a:ext cx="4448217" cy="927903"/>
        </a:xfrm>
        <a:prstGeom prst="roundRect">
          <a:avLst>
            <a:gd name="adj" fmla="val 10000"/>
          </a:avLst>
        </a:prstGeom>
        <a:solidFill>
          <a:schemeClr val="accent3">
            <a:lumMod val="50000"/>
          </a:schemeClr>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Build mobile application</a:t>
          </a:r>
          <a:endParaRPr lang="en-US" sz="2400" kern="1200" dirty="0"/>
        </a:p>
      </dsp:txBody>
      <dsp:txXfrm>
        <a:off x="4009334" y="1355655"/>
        <a:ext cx="4393863" cy="873549"/>
      </dsp:txXfrm>
    </dsp:sp>
    <dsp:sp modelId="{D0FE7749-BF54-4973-9060-4CD047EABE07}">
      <dsp:nvSpPr>
        <dsp:cNvPr id="0" name=""/>
        <dsp:cNvSpPr/>
      </dsp:nvSpPr>
      <dsp:spPr>
        <a:xfrm rot="3232363">
          <a:off x="2846903" y="2324278"/>
          <a:ext cx="1428369" cy="67500"/>
        </a:xfrm>
        <a:custGeom>
          <a:avLst/>
          <a:gdLst/>
          <a:ahLst/>
          <a:cxnLst/>
          <a:rect l="0" t="0" r="0" b="0"/>
          <a:pathLst>
            <a:path>
              <a:moveTo>
                <a:pt x="0" y="33750"/>
              </a:moveTo>
              <a:lnTo>
                <a:pt x="1428369" y="33750"/>
              </a:lnTo>
            </a:path>
          </a:pathLst>
        </a:custGeom>
        <a:noFill/>
        <a:ln w="6350" cap="flat" cmpd="sng" algn="ctr">
          <a:solidFill>
            <a:schemeClr val="tx1"/>
          </a:solidFill>
          <a:prstDash val="solid"/>
        </a:ln>
        <a:effectLst/>
      </dsp:spPr>
      <dsp:style>
        <a:lnRef idx="1">
          <a:schemeClr val="accent4"/>
        </a:lnRef>
        <a:fillRef idx="0">
          <a:schemeClr val="accent4"/>
        </a:fillRef>
        <a:effectRef idx="0">
          <a:schemeClr val="accent4"/>
        </a:effectRef>
        <a:fontRef idx="minor">
          <a:schemeClr val="tx1"/>
        </a:fontRef>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3525378" y="2322319"/>
        <a:ext cx="71418" cy="71418"/>
      </dsp:txXfrm>
    </dsp:sp>
    <dsp:sp modelId="{49EF4DA2-0055-478F-B297-12E1F843B0DE}">
      <dsp:nvSpPr>
        <dsp:cNvPr id="0" name=""/>
        <dsp:cNvSpPr/>
      </dsp:nvSpPr>
      <dsp:spPr>
        <a:xfrm>
          <a:off x="3982157" y="2456763"/>
          <a:ext cx="3696971" cy="956237"/>
        </a:xfrm>
        <a:prstGeom prst="roundRect">
          <a:avLst>
            <a:gd name="adj" fmla="val 10000"/>
          </a:avLst>
        </a:prstGeom>
        <a:solidFill>
          <a:schemeClr val="accent3">
            <a:lumMod val="50000"/>
          </a:schemeClr>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Put system in real life</a:t>
          </a:r>
          <a:endParaRPr lang="en-US" sz="2400" kern="1200" dirty="0"/>
        </a:p>
      </dsp:txBody>
      <dsp:txXfrm>
        <a:off x="4010164" y="2484770"/>
        <a:ext cx="3640957" cy="9002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94F45-86B8-4138-ABF8-9E2E8A29A18C}" type="datetimeFigureOut">
              <a:rPr lang="en-US" smtClean="0"/>
              <a:t>5/7/2014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1ED82-4AC9-454E-A560-1D49A5985098}" type="slidenum">
              <a:rPr lang="en-US" smtClean="0"/>
              <a:t>‹#›</a:t>
            </a:fld>
            <a:endParaRPr lang="en-US"/>
          </a:p>
        </p:txBody>
      </p:sp>
    </p:spTree>
    <p:extLst>
      <p:ext uri="{BB962C8B-B14F-4D97-AF65-F5344CB8AC3E}">
        <p14:creationId xmlns:p14="http://schemas.microsoft.com/office/powerpoint/2010/main" val="2271888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t>
            </a:r>
            <a:r>
              <a:rPr lang="vi-VN" sz="1200" b="0" i="0" kern="1200" dirty="0" smtClean="0">
                <a:solidFill>
                  <a:schemeClr val="tx1"/>
                </a:solidFill>
                <a:effectLst/>
                <a:latin typeface="+mn-lt"/>
                <a:ea typeface="+mn-ea"/>
                <a:cs typeface="+mn-cs"/>
              </a:rPr>
              <a:t>à một chương trình xã hội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Nh</a:t>
            </a:r>
            <a:r>
              <a:rPr lang="en-US" sz="1200" b="0" i="0" kern="1200" dirty="0" smtClean="0">
                <a:solidFill>
                  <a:schemeClr val="tx1"/>
                </a:solidFill>
                <a:effectLst/>
                <a:latin typeface="+mn-lt"/>
                <a:ea typeface="+mn-ea"/>
                <a:cs typeface="+mn-cs"/>
              </a:rPr>
              <a:t>ằ</a:t>
            </a:r>
            <a:r>
              <a:rPr lang="vi-VN" sz="1200" b="0" i="0" kern="1200" dirty="0" smtClean="0">
                <a:solidFill>
                  <a:schemeClr val="tx1"/>
                </a:solidFill>
                <a:effectLst/>
                <a:latin typeface="+mn-lt"/>
                <a:ea typeface="+mn-ea"/>
                <a:cs typeface="+mn-cs"/>
              </a:rPr>
              <a:t>m hỗ trợ các thí sinh thi vào các trường đại học, cao đẳng và trung học chuyên nghiệp.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được tổ chức lần đầu tiên từ năm 1996</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bởi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tâm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Hỗ</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Hồ</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Chí</a:t>
            </a:r>
            <a:r>
              <a:rPr lang="en-US" sz="1200" b="0" i="0" kern="1200" dirty="0" smtClean="0">
                <a:solidFill>
                  <a:schemeClr val="tx1"/>
                </a:solidFill>
                <a:effectLst/>
                <a:latin typeface="+mn-lt"/>
                <a:ea typeface="+mn-ea"/>
                <a:cs typeface="+mn-cs"/>
              </a:rPr>
              <a:t> Minh</a:t>
            </a:r>
          </a:p>
          <a:p>
            <a:r>
              <a:rPr lang="vi-VN" sz="1200" b="0" i="0" kern="1200" dirty="0" smtClean="0">
                <a:solidFill>
                  <a:schemeClr val="tx1"/>
                </a:solidFill>
                <a:effectLst/>
                <a:latin typeface="+mn-lt"/>
                <a:ea typeface="+mn-ea"/>
                <a:cs typeface="+mn-cs"/>
              </a:rPr>
              <a:t>Từ giới sinh viên học sinh đến các công chức công sở, hay từ những người lao động bình dân đến các tổ chức tôn giáo đều nhiệt tình tham gia.</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61ED82-4AC9-454E-A560-1D49A5985098}" type="slidenum">
              <a:rPr lang="en-US" smtClean="0"/>
              <a:t>5</a:t>
            </a:fld>
            <a:endParaRPr lang="en-US"/>
          </a:p>
        </p:txBody>
      </p:sp>
    </p:spTree>
    <p:extLst>
      <p:ext uri="{BB962C8B-B14F-4D97-AF65-F5344CB8AC3E}">
        <p14:creationId xmlns:p14="http://schemas.microsoft.com/office/powerpoint/2010/main" val="155706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61ED82-4AC9-454E-A560-1D49A5985098}" type="slidenum">
              <a:rPr lang="en-US" smtClean="0"/>
              <a:t>6</a:t>
            </a:fld>
            <a:endParaRPr lang="en-US"/>
          </a:p>
        </p:txBody>
      </p:sp>
    </p:spTree>
    <p:extLst>
      <p:ext uri="{BB962C8B-B14F-4D97-AF65-F5344CB8AC3E}">
        <p14:creationId xmlns:p14="http://schemas.microsoft.com/office/powerpoint/2010/main" val="151348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mục</a:t>
            </a:r>
            <a:r>
              <a:rPr lang="en-US" baseline="0" dirty="0" smtClean="0"/>
              <a:t> </a:t>
            </a:r>
            <a:r>
              <a:rPr lang="en-US" baseline="0" dirty="0" err="1" smtClean="0"/>
              <a:t>đích</a:t>
            </a:r>
            <a:endParaRPr lang="en-US" baseline="0" dirty="0" smtClean="0"/>
          </a:p>
          <a:p>
            <a:pPr marL="171450" indent="-171450">
              <a:buFontTx/>
              <a:buChar char="-"/>
            </a:pPr>
            <a:r>
              <a:rPr lang="en-US" baseline="0" dirty="0" err="1" smtClean="0"/>
              <a:t>tiêu</a:t>
            </a:r>
            <a:r>
              <a:rPr lang="en-US" baseline="0" dirty="0" smtClean="0"/>
              <a:t> </a:t>
            </a:r>
            <a:r>
              <a:rPr lang="en-US" baseline="0" dirty="0" err="1" smtClean="0"/>
              <a:t>chí</a:t>
            </a: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361ED82-4AC9-454E-A560-1D49A5985098}" type="slidenum">
              <a:rPr lang="en-US" smtClean="0"/>
              <a:t>15</a:t>
            </a:fld>
            <a:endParaRPr lang="en-US"/>
          </a:p>
        </p:txBody>
      </p:sp>
    </p:spTree>
    <p:extLst>
      <p:ext uri="{BB962C8B-B14F-4D97-AF65-F5344CB8AC3E}">
        <p14:creationId xmlns:p14="http://schemas.microsoft.com/office/powerpoint/2010/main" val="38912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15" name="Rectangle 14"/>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74765"/>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kumimoji="0" lang="en-US" sz="6200" b="0" i="0" u="none" strike="noStrike" kern="1200" cap="all" spc="-100" normalizeH="0" baseline="0">
                <a:ln>
                  <a:noFill/>
                </a:ln>
                <a:solidFill>
                  <a:sysClr val="window" lastClr="FFFFFF"/>
                </a:solidFill>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bg2"/>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34222"/>
            <a:ext cx="1280160" cy="457200"/>
          </a:xfrm>
        </p:spPr>
        <p:txBody>
          <a:bodyPr/>
          <a:lstStyle>
            <a:lvl1pPr algn="ctr">
              <a:defRPr sz="1100" spc="0" baseline="0">
                <a:solidFill>
                  <a:srgbClr val="FFFFFF"/>
                </a:solidFill>
                <a:latin typeface="+mn-lt"/>
              </a:defRPr>
            </a:lvl1pPr>
          </a:lstStyle>
          <a:p>
            <a:fld id="{302F00EC-BFE5-4D28-B412-343A566EF5EC}" type="datetime1">
              <a:rPr lang="en-US" smtClean="0"/>
              <a:t>5/7/2014</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bg1">
                    <a:lumMod val="8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bg1">
                    <a:lumMod val="85000"/>
                  </a:schemeClr>
                </a:solidFill>
              </a:defRPr>
            </a:lvl1pPr>
          </a:lstStyle>
          <a:p>
            <a:fld id="{79FC23B2-0350-4DF1-9D44-A2879464C9F0}" type="slidenum">
              <a:rPr lang="en-US" smtClean="0"/>
              <a:t>‹#›</a:t>
            </a:fld>
            <a:endParaRPr lang="en-US"/>
          </a:p>
        </p:txBody>
      </p:sp>
    </p:spTree>
    <p:extLst>
      <p:ext uri="{BB962C8B-B14F-4D97-AF65-F5344CB8AC3E}">
        <p14:creationId xmlns:p14="http://schemas.microsoft.com/office/powerpoint/2010/main" val="27634567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96ABE-7CEB-46C6-82F6-941750305A4F}" type="datetime1">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220909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B8F345-AD96-4315-9FFB-92612323C95B}" type="datetime1">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321756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73555C-8FDA-470C-8F7C-DD7D4C49B4D9}" type="datetime1">
              <a:rPr lang="en-US" smtClean="0"/>
              <a:t>5/7/2014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59164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30" name="Rectangle 29"/>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74765"/>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kumimoji="0" lang="en-US" sz="6200" b="0" i="0" u="none" strike="noStrike" kern="1200" cap="all" spc="-100" normalizeH="0" baseline="0" dirty="0">
                <a:ln>
                  <a:noFill/>
                </a:ln>
                <a:solidFill>
                  <a:sysClr val="window" lastClr="FFFFFF"/>
                </a:solidFill>
                <a:effectLst/>
                <a:uLnTx/>
                <a:uFillTx/>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bg2"/>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931920" y="1332914"/>
            <a:ext cx="1280160" cy="457200"/>
          </a:xfrm>
        </p:spPr>
        <p:txBody>
          <a:bodyPr/>
          <a:lstStyle>
            <a:lvl1pPr algn="ctr">
              <a:defRPr lang="en-US" sz="1100" kern="1200" spc="0" baseline="0">
                <a:solidFill>
                  <a:srgbClr val="FFFFFF"/>
                </a:solidFill>
                <a:latin typeface="+mn-lt"/>
                <a:ea typeface="+mn-ea"/>
                <a:cs typeface="+mn-cs"/>
              </a:defRPr>
            </a:lvl1pPr>
          </a:lstStyle>
          <a:p>
            <a:fld id="{B4CC961F-0AC4-4F2E-ACBE-0CB851807DA9}" type="datetime1">
              <a:rPr lang="en-US" smtClean="0"/>
              <a:t>5/7/2014</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solidFill>
                  <a:schemeClr val="bg1">
                    <a:lumMod val="85000"/>
                  </a:schemeClr>
                </a:solidFil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lvl1pPr>
              <a:defRPr>
                <a:solidFill>
                  <a:schemeClr val="bg1">
                    <a:lumMod val="85000"/>
                  </a:schemeClr>
                </a:solidFill>
              </a:defRPr>
            </a:lvl1pPr>
          </a:lstStyle>
          <a:p>
            <a:fld id="{79FC23B2-0350-4DF1-9D44-A2879464C9F0}" type="slidenum">
              <a:rPr lang="en-US" smtClean="0"/>
              <a:t>‹#›</a:t>
            </a:fld>
            <a:endParaRPr lang="en-US"/>
          </a:p>
        </p:txBody>
      </p:sp>
    </p:spTree>
    <p:extLst>
      <p:ext uri="{BB962C8B-B14F-4D97-AF65-F5344CB8AC3E}">
        <p14:creationId xmlns:p14="http://schemas.microsoft.com/office/powerpoint/2010/main" val="25762054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9AD5CE-67F0-4113-B1EE-1EC2577D7971}" type="datetime1">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281294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D1D5EC-877B-4B55-A501-C69D5760DE54}" type="datetime1">
              <a:rPr lang="en-US" smtClean="0"/>
              <a:t>5/7/2014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56695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22F7E3-163E-4EC5-86C7-762DC70269A0}" type="datetime1">
              <a:rPr lang="en-US" smtClean="0"/>
              <a:t>5/7/2014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407411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42637-C73D-4CD6-A60E-0F9673645FF9}" type="datetime1">
              <a:rPr lang="en-US" smtClean="0"/>
              <a:t>5/7/2014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307786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C61AD7C-0E12-46D6-B559-9CA94A4EFB5A}" type="datetime1">
              <a:rPr lang="en-US" smtClean="0"/>
              <a:t>5/7/2014</a:t>
            </a:fld>
            <a:endParaRPr lang="en-US"/>
          </a:p>
        </p:txBody>
      </p:sp>
      <p:sp>
        <p:nvSpPr>
          <p:cNvPr id="9" name="Footer Placeholder 8"/>
          <p:cNvSpPr>
            <a:spLocks noGrp="1"/>
          </p:cNvSpPr>
          <p:nvPr>
            <p:ph type="ftr" sz="quarter" idx="11"/>
          </p:nvPr>
        </p:nvSpPr>
        <p:spPr>
          <a:xfrm>
            <a:off x="2505454" y="6265818"/>
            <a:ext cx="3950208" cy="274320"/>
          </a:xfrm>
        </p:spPr>
        <p:txBody>
          <a:bodyPr/>
          <a:lstStyle>
            <a:lvl1pPr algn="ct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79FC23B2-0350-4DF1-9D44-A2879464C9F0}" type="slidenum">
              <a:rPr lang="en-US" smtClean="0"/>
              <a:t>‹#›</a:t>
            </a:fld>
            <a:endParaRPr lang="en-US"/>
          </a:p>
        </p:txBody>
      </p:sp>
      <p:sp>
        <p:nvSpPr>
          <p:cNvPr id="12" name="Rectangle 11"/>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442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bg2">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6E2B72F-A6BF-4676-8684-76F618E99390}" type="datetime1">
              <a:rPr lang="en-US" smtClean="0"/>
              <a:t>5/7/2014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79FC23B2-0350-4DF1-9D44-A2879464C9F0}" type="slidenum">
              <a:rPr lang="en-US" smtClean="0"/>
              <a:t>‹#›</a:t>
            </a:fld>
            <a:endParaRPr lang="en-US"/>
          </a:p>
        </p:txBody>
      </p:sp>
    </p:spTree>
    <p:extLst>
      <p:ext uri="{BB962C8B-B14F-4D97-AF65-F5344CB8AC3E}">
        <p14:creationId xmlns:p14="http://schemas.microsoft.com/office/powerpoint/2010/main" val="72729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noFill/>
          <a:ln w="6350" cap="flat" cmpd="sng" algn="ctr">
            <a:solidFill>
              <a:schemeClr val="tx1"/>
            </a:solid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7338" y="6265818"/>
            <a:ext cx="2057400" cy="274320"/>
          </a:xfrm>
          <a:prstGeom prst="rect">
            <a:avLst/>
          </a:prstGeom>
        </p:spPr>
        <p:txBody>
          <a:bodyPr vert="horz" lIns="91440" tIns="45720" rIns="91440" bIns="45720" rtlCol="0" anchor="b"/>
          <a:lstStyle>
            <a:lvl1pPr algn="l">
              <a:defRPr sz="900">
                <a:solidFill>
                  <a:schemeClr val="tx2"/>
                </a:solidFill>
              </a:defRPr>
            </a:lvl1pPr>
          </a:lstStyle>
          <a:p>
            <a:fld id="{99B10419-9095-44F9-BFA9-2FBB3FBABE63}" type="datetime1">
              <a:rPr lang="en-US" smtClean="0"/>
              <a:t>5/7/2014</a:t>
            </a:fld>
            <a:endParaRPr lang="en-US"/>
          </a:p>
        </p:txBody>
      </p:sp>
      <p:sp>
        <p:nvSpPr>
          <p:cNvPr id="5" name="Footer Placeholder 4"/>
          <p:cNvSpPr>
            <a:spLocks noGrp="1"/>
          </p:cNvSpPr>
          <p:nvPr>
            <p:ph type="ftr" sz="quarter" idx="3"/>
          </p:nvPr>
        </p:nvSpPr>
        <p:spPr>
          <a:xfrm>
            <a:off x="2596896" y="6265818"/>
            <a:ext cx="3950208" cy="274320"/>
          </a:xfrm>
          <a:prstGeom prst="rect">
            <a:avLst/>
          </a:prstGeom>
        </p:spPr>
        <p:txBody>
          <a:bodyPr vert="horz" lIns="91440" tIns="45720" rIns="91440" bIns="45720" rtlCol="0" anchor="b"/>
          <a:lstStyle>
            <a:lvl1pPr algn="ctr">
              <a:defRPr sz="900">
                <a:solidFill>
                  <a:schemeClr val="tx2"/>
                </a:solidFill>
              </a:defRPr>
            </a:lvl1pPr>
          </a:lstStyle>
          <a:p>
            <a:endParaRPr lang="en-US"/>
          </a:p>
        </p:txBody>
      </p:sp>
      <p:sp>
        <p:nvSpPr>
          <p:cNvPr id="6" name="Slide Number Placeholder 5"/>
          <p:cNvSpPr>
            <a:spLocks noGrp="1"/>
          </p:cNvSpPr>
          <p:nvPr>
            <p:ph type="sldNum" sz="quarter" idx="4"/>
          </p:nvPr>
        </p:nvSpPr>
        <p:spPr>
          <a:xfrm>
            <a:off x="7743555" y="6265818"/>
            <a:ext cx="1097280" cy="274320"/>
          </a:xfrm>
          <a:prstGeom prst="rect">
            <a:avLst/>
          </a:prstGeom>
        </p:spPr>
        <p:txBody>
          <a:bodyPr vert="horz" lIns="91440" tIns="45720" rIns="91440" bIns="45720" rtlCol="0" anchor="b"/>
          <a:lstStyle>
            <a:lvl1pPr algn="r">
              <a:defRPr sz="1200">
                <a:solidFill>
                  <a:schemeClr val="tx2"/>
                </a:solidFill>
              </a:defRPr>
            </a:lvl1pPr>
          </a:lstStyle>
          <a:p>
            <a:fld id="{79FC23B2-0350-4DF1-9D44-A2879464C9F0}" type="slidenum">
              <a:rPr lang="en-US" smtClean="0"/>
              <a:pPr/>
              <a:t>‹#›</a:t>
            </a:fld>
            <a:endParaRPr lang="en-US"/>
          </a:p>
        </p:txBody>
      </p:sp>
    </p:spTree>
    <p:extLst>
      <p:ext uri="{BB962C8B-B14F-4D97-AF65-F5344CB8AC3E}">
        <p14:creationId xmlns:p14="http://schemas.microsoft.com/office/powerpoint/2010/main" val="1432690067"/>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90000"/>
        </a:lnSpc>
        <a:spcBef>
          <a:spcPct val="0"/>
        </a:spcBef>
        <a:buNone/>
        <a:defRPr lang="en-US" sz="40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1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7.jpe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3416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10</a:t>
            </a:fld>
            <a:endParaRPr lang="en-US"/>
          </a:p>
        </p:txBody>
      </p:sp>
      <p:sp>
        <p:nvSpPr>
          <p:cNvPr id="5" name="Title 1"/>
          <p:cNvSpPr txBox="1">
            <a:spLocks/>
          </p:cNvSpPr>
          <p:nvPr/>
        </p:nvSpPr>
        <p:spPr>
          <a:xfrm>
            <a:off x="293169" y="251505"/>
            <a:ext cx="8850831"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a:t>
            </a:r>
            <a:r>
              <a:rPr lang="en-US" dirty="0" smtClean="0"/>
              <a:t>System(cont</a:t>
            </a:r>
            <a:r>
              <a:rPr lang="en-US" dirty="0"/>
              <a:t>.)</a:t>
            </a:r>
          </a:p>
        </p:txBody>
      </p:sp>
      <p:grpSp>
        <p:nvGrpSpPr>
          <p:cNvPr id="6" name="Group 5"/>
          <p:cNvGrpSpPr/>
          <p:nvPr/>
        </p:nvGrpSpPr>
        <p:grpSpPr>
          <a:xfrm>
            <a:off x="3547815" y="3034137"/>
            <a:ext cx="1340494" cy="1695183"/>
            <a:chOff x="8609668" y="3112834"/>
            <a:chExt cx="1404576" cy="1802139"/>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9668" y="3112834"/>
              <a:ext cx="1404576" cy="1404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8844456" y="4587777"/>
              <a:ext cx="951009" cy="327196"/>
            </a:xfrm>
            <a:prstGeom prst="rect">
              <a:avLst/>
            </a:prstGeom>
            <a:noFill/>
          </p:spPr>
          <p:txBody>
            <a:bodyPr wrap="none" rtlCol="0">
              <a:spAutoFit/>
            </a:bodyPr>
            <a:lstStyle/>
            <a:p>
              <a:pPr algn="ctr"/>
              <a:r>
                <a:rPr lang="en-US" sz="1400" dirty="0"/>
                <a:t>Sponsors</a:t>
              </a:r>
            </a:p>
          </p:txBody>
        </p:sp>
      </p:grpSp>
      <p:sp>
        <p:nvSpPr>
          <p:cNvPr id="9" name="Oval 8"/>
          <p:cNvSpPr/>
          <p:nvPr/>
        </p:nvSpPr>
        <p:spPr>
          <a:xfrm>
            <a:off x="1712684" y="2728686"/>
            <a:ext cx="1692693"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Manage Lodges</a:t>
            </a:r>
          </a:p>
        </p:txBody>
      </p:sp>
      <p:sp>
        <p:nvSpPr>
          <p:cNvPr id="10" name="Oval 9"/>
          <p:cNvSpPr/>
          <p:nvPr/>
        </p:nvSpPr>
        <p:spPr>
          <a:xfrm>
            <a:off x="1669142" y="4081944"/>
            <a:ext cx="1692693"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Manage Cars</a:t>
            </a:r>
          </a:p>
        </p:txBody>
      </p:sp>
      <p:sp>
        <p:nvSpPr>
          <p:cNvPr id="11" name="Oval 10"/>
          <p:cNvSpPr/>
          <p:nvPr/>
        </p:nvSpPr>
        <p:spPr>
          <a:xfrm>
            <a:off x="3596537" y="1741714"/>
            <a:ext cx="1692693"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Manage Funds</a:t>
            </a:r>
          </a:p>
        </p:txBody>
      </p:sp>
      <p:sp>
        <p:nvSpPr>
          <p:cNvPr id="12" name="Oval 11"/>
          <p:cNvSpPr/>
          <p:nvPr/>
        </p:nvSpPr>
        <p:spPr>
          <a:xfrm>
            <a:off x="5389053" y="3240116"/>
            <a:ext cx="2354502"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Give sponsored resource for </a:t>
            </a:r>
            <a:r>
              <a:rPr lang="en-US" dirty="0"/>
              <a:t>charity</a:t>
            </a:r>
          </a:p>
        </p:txBody>
      </p:sp>
    </p:spTree>
    <p:extLst>
      <p:ext uri="{BB962C8B-B14F-4D97-AF65-F5344CB8AC3E}">
        <p14:creationId xmlns:p14="http://schemas.microsoft.com/office/powerpoint/2010/main" val="3684695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11</a:t>
            </a:fld>
            <a:endParaRPr lang="en-US"/>
          </a:p>
        </p:txBody>
      </p:sp>
      <p:sp>
        <p:nvSpPr>
          <p:cNvPr id="5" name="Title 1"/>
          <p:cNvSpPr txBox="1">
            <a:spLocks/>
          </p:cNvSpPr>
          <p:nvPr/>
        </p:nvSpPr>
        <p:spPr>
          <a:xfrm>
            <a:off x="180276" y="489496"/>
            <a:ext cx="9380241"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Scenario (cont.)</a:t>
            </a:r>
          </a:p>
        </p:txBody>
      </p:sp>
      <p:grpSp>
        <p:nvGrpSpPr>
          <p:cNvPr id="6" name="Group 5"/>
          <p:cNvGrpSpPr/>
          <p:nvPr/>
        </p:nvGrpSpPr>
        <p:grpSpPr>
          <a:xfrm>
            <a:off x="1552402" y="3017270"/>
            <a:ext cx="1828823" cy="1672954"/>
            <a:chOff x="3492530" y="2953784"/>
            <a:chExt cx="1492202" cy="1507068"/>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2530"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500633" y="4183593"/>
              <a:ext cx="1484099" cy="277259"/>
            </a:xfrm>
            <a:prstGeom prst="rect">
              <a:avLst/>
            </a:prstGeom>
            <a:noFill/>
          </p:spPr>
          <p:txBody>
            <a:bodyPr wrap="square" rtlCol="0">
              <a:spAutoFit/>
            </a:bodyPr>
            <a:lstStyle/>
            <a:p>
              <a:pPr algn="ctr"/>
              <a:r>
                <a:rPr lang="en-US" sz="1400" dirty="0"/>
                <a:t>Volunteers</a:t>
              </a:r>
            </a:p>
          </p:txBody>
        </p:sp>
      </p:grpSp>
      <p:grpSp>
        <p:nvGrpSpPr>
          <p:cNvPr id="9" name="Group 8"/>
          <p:cNvGrpSpPr/>
          <p:nvPr/>
        </p:nvGrpSpPr>
        <p:grpSpPr>
          <a:xfrm>
            <a:off x="4504668" y="2949350"/>
            <a:ext cx="1646315" cy="1542794"/>
            <a:chOff x="686219" y="1726728"/>
            <a:chExt cx="1153298" cy="1148371"/>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686219" y="2646007"/>
              <a:ext cx="1153298" cy="229092"/>
            </a:xfrm>
            <a:prstGeom prst="rect">
              <a:avLst/>
            </a:prstGeom>
            <a:noFill/>
          </p:spPr>
          <p:txBody>
            <a:bodyPr wrap="square" rtlCol="0">
              <a:spAutoFit/>
            </a:bodyPr>
            <a:lstStyle/>
            <a:p>
              <a:pPr algn="ctr"/>
              <a:r>
                <a:rPr lang="en-US" sz="1400" dirty="0"/>
                <a:t>Candidates</a:t>
              </a:r>
            </a:p>
          </p:txBody>
        </p:sp>
      </p:grpSp>
      <p:sp>
        <p:nvSpPr>
          <p:cNvPr id="12" name="Oval 11"/>
          <p:cNvSpPr/>
          <p:nvPr/>
        </p:nvSpPr>
        <p:spPr>
          <a:xfrm>
            <a:off x="4627188" y="1715635"/>
            <a:ext cx="1509482"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Manage Exam Papers</a:t>
            </a:r>
          </a:p>
        </p:txBody>
      </p:sp>
      <p:sp>
        <p:nvSpPr>
          <p:cNvPr id="13" name="Oval 12"/>
          <p:cNvSpPr/>
          <p:nvPr/>
        </p:nvSpPr>
        <p:spPr>
          <a:xfrm>
            <a:off x="6480270" y="4079135"/>
            <a:ext cx="1407888"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smtClean="0"/>
              <a:t>Join in Group</a:t>
            </a:r>
            <a:endParaRPr lang="en-US" sz="1600" dirty="0"/>
          </a:p>
        </p:txBody>
      </p:sp>
      <p:sp>
        <p:nvSpPr>
          <p:cNvPr id="14" name="Oval 13"/>
          <p:cNvSpPr/>
          <p:nvPr/>
        </p:nvSpPr>
        <p:spPr>
          <a:xfrm>
            <a:off x="4586844" y="4885343"/>
            <a:ext cx="1549826"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View </a:t>
            </a:r>
            <a:r>
              <a:rPr lang="en-US" sz="1600" dirty="0" smtClean="0"/>
              <a:t>Schedules</a:t>
            </a:r>
            <a:endParaRPr lang="en-US" sz="1600" dirty="0"/>
          </a:p>
        </p:txBody>
      </p:sp>
      <p:sp>
        <p:nvSpPr>
          <p:cNvPr id="15" name="Oval 14"/>
          <p:cNvSpPr/>
          <p:nvPr/>
        </p:nvSpPr>
        <p:spPr>
          <a:xfrm>
            <a:off x="1669020" y="1715635"/>
            <a:ext cx="1407889" cy="914400"/>
          </a:xfrm>
          <a:prstGeom prst="ellipse">
            <a:avLst/>
          </a:prstGeom>
          <a:solidFill>
            <a:srgbClr val="CC0099"/>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Join in </a:t>
            </a:r>
            <a:r>
              <a:rPr lang="en-US" sz="1600" dirty="0" smtClean="0"/>
              <a:t>charities</a:t>
            </a:r>
            <a:endParaRPr lang="en-US" sz="1600" dirty="0"/>
          </a:p>
        </p:txBody>
      </p:sp>
      <p:sp>
        <p:nvSpPr>
          <p:cNvPr id="16" name="Oval 15"/>
          <p:cNvSpPr/>
          <p:nvPr/>
        </p:nvSpPr>
        <p:spPr>
          <a:xfrm>
            <a:off x="1552402" y="4876290"/>
            <a:ext cx="1604193" cy="914400"/>
          </a:xfrm>
          <a:prstGeom prst="ellipse">
            <a:avLst/>
          </a:prstGeom>
          <a:solidFill>
            <a:srgbClr val="CC0099"/>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View </a:t>
            </a:r>
            <a:r>
              <a:rPr lang="en-US" sz="1600" dirty="0" smtClean="0"/>
              <a:t>Schedules</a:t>
            </a:r>
            <a:endParaRPr lang="en-US" sz="1600" dirty="0"/>
          </a:p>
        </p:txBody>
      </p:sp>
      <p:sp>
        <p:nvSpPr>
          <p:cNvPr id="17" name="Oval 16"/>
          <p:cNvSpPr/>
          <p:nvPr/>
        </p:nvSpPr>
        <p:spPr>
          <a:xfrm>
            <a:off x="6480268" y="2688180"/>
            <a:ext cx="1407889"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Join in charities</a:t>
            </a:r>
          </a:p>
        </p:txBody>
      </p:sp>
    </p:spTree>
    <p:extLst>
      <p:ext uri="{BB962C8B-B14F-4D97-AF65-F5344CB8AC3E}">
        <p14:creationId xmlns:p14="http://schemas.microsoft.com/office/powerpoint/2010/main" val="347834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up)">
                                      <p:cBhvr>
                                        <p:cTn id="22" dur="500"/>
                                        <p:tgtEl>
                                          <p:spTgt spid="9"/>
                                        </p:tgtEl>
                                      </p:cBhvr>
                                    </p:animEffect>
                                  </p:childTnLst>
                                </p:cTn>
                              </p:par>
                            </p:childTnLst>
                          </p:cTn>
                        </p:par>
                        <p:par>
                          <p:cTn id="23" fill="hold">
                            <p:stCondLst>
                              <p:cond delay="500"/>
                            </p:stCondLst>
                            <p:childTnLst>
                              <p:par>
                                <p:cTn id="24" presetID="16" presetClass="entr" presetSubtype="2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Horizontal)">
                                      <p:cBhvr>
                                        <p:cTn id="26" dur="500"/>
                                        <p:tgtEl>
                                          <p:spTgt spid="12"/>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Horizontal)">
                                      <p:cBhvr>
                                        <p:cTn id="29" dur="500"/>
                                        <p:tgtEl>
                                          <p:spTgt spid="13"/>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outVertical)">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12</a:t>
            </a:fld>
            <a:endParaRPr lang="en-US"/>
          </a:p>
        </p:txBody>
      </p:sp>
      <p:sp>
        <p:nvSpPr>
          <p:cNvPr id="5" name="Title 1"/>
          <p:cNvSpPr txBox="1">
            <a:spLocks/>
          </p:cNvSpPr>
          <p:nvPr/>
        </p:nvSpPr>
        <p:spPr>
          <a:xfrm>
            <a:off x="333828" y="396649"/>
            <a:ext cx="8691173"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Scenario (cont.)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584" y="4704921"/>
            <a:ext cx="1985082" cy="751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7" name="Group 6"/>
          <p:cNvGrpSpPr/>
          <p:nvPr/>
        </p:nvGrpSpPr>
        <p:grpSpPr>
          <a:xfrm>
            <a:off x="599291" y="1523490"/>
            <a:ext cx="1247201" cy="1397464"/>
            <a:chOff x="904909" y="4523773"/>
            <a:chExt cx="1326372" cy="1573425"/>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09" y="452377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991445" y="5750667"/>
              <a:ext cx="1153298" cy="346531"/>
            </a:xfrm>
            <a:prstGeom prst="rect">
              <a:avLst/>
            </a:prstGeom>
            <a:noFill/>
          </p:spPr>
          <p:txBody>
            <a:bodyPr wrap="square" rtlCol="0">
              <a:spAutoFit/>
            </a:bodyPr>
            <a:lstStyle/>
            <a:p>
              <a:pPr algn="ctr"/>
              <a:r>
                <a:rPr lang="en-US" sz="1400" dirty="0"/>
                <a:t>Charities</a:t>
              </a: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4554" y="1673774"/>
            <a:ext cx="865085" cy="86734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1060" y="1635732"/>
            <a:ext cx="835697" cy="837151"/>
          </a:xfrm>
          <a:prstGeom prst="rect">
            <a:avLst/>
          </a:prstGeom>
        </p:spPr>
      </p:pic>
      <p:sp>
        <p:nvSpPr>
          <p:cNvPr id="12" name="Rectangle 11"/>
          <p:cNvSpPr/>
          <p:nvPr/>
        </p:nvSpPr>
        <p:spPr>
          <a:xfrm>
            <a:off x="3581048" y="1465545"/>
            <a:ext cx="2086795" cy="1202498"/>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Elbow Connector 20"/>
          <p:cNvCxnSpPr>
            <a:stCxn id="12" idx="3"/>
            <a:endCxn id="6" idx="3"/>
          </p:cNvCxnSpPr>
          <p:nvPr/>
        </p:nvCxnSpPr>
        <p:spPr>
          <a:xfrm flipH="1">
            <a:off x="5583666" y="2066794"/>
            <a:ext cx="84177" cy="3013944"/>
          </a:xfrm>
          <a:prstGeom prst="bentConnector3">
            <a:avLst>
              <a:gd name="adj1" fmla="val -13363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23481" y="3006428"/>
            <a:ext cx="1934217" cy="9144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Sponsored Resources</a:t>
            </a:r>
          </a:p>
        </p:txBody>
      </p:sp>
      <p:grpSp>
        <p:nvGrpSpPr>
          <p:cNvPr id="25" name="Group 24"/>
          <p:cNvGrpSpPr/>
          <p:nvPr/>
        </p:nvGrpSpPr>
        <p:grpSpPr>
          <a:xfrm>
            <a:off x="7240223" y="2807229"/>
            <a:ext cx="1340494" cy="1695183"/>
            <a:chOff x="8609668" y="3112834"/>
            <a:chExt cx="1404576" cy="1802139"/>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9668" y="3112834"/>
              <a:ext cx="1404576" cy="1404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TextBox 26"/>
            <p:cNvSpPr txBox="1"/>
            <p:nvPr/>
          </p:nvSpPr>
          <p:spPr>
            <a:xfrm>
              <a:off x="8844456" y="4587777"/>
              <a:ext cx="951009" cy="327196"/>
            </a:xfrm>
            <a:prstGeom prst="rect">
              <a:avLst/>
            </a:prstGeom>
            <a:noFill/>
          </p:spPr>
          <p:txBody>
            <a:bodyPr wrap="none" rtlCol="0">
              <a:spAutoFit/>
            </a:bodyPr>
            <a:lstStyle/>
            <a:p>
              <a:pPr algn="ctr"/>
              <a:r>
                <a:rPr lang="en-US" sz="1400" dirty="0"/>
                <a:t>Sponsors</a:t>
              </a:r>
            </a:p>
          </p:txBody>
        </p:sp>
      </p:grpSp>
      <p:cxnSp>
        <p:nvCxnSpPr>
          <p:cNvPr id="35" name="Elbow Connector 34"/>
          <p:cNvCxnSpPr>
            <a:stCxn id="22" idx="4"/>
            <a:endCxn id="6" idx="0"/>
          </p:cNvCxnSpPr>
          <p:nvPr/>
        </p:nvCxnSpPr>
        <p:spPr>
          <a:xfrm rot="16200000" flipH="1">
            <a:off x="4198811" y="4312606"/>
            <a:ext cx="784093" cy="535"/>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6" idx="2"/>
            <a:endCxn id="8" idx="1"/>
          </p:cNvCxnSpPr>
          <p:nvPr/>
        </p:nvCxnSpPr>
        <p:spPr>
          <a:xfrm rot="5400000" flipH="1">
            <a:off x="901098" y="1766527"/>
            <a:ext cx="3388220" cy="3991834"/>
          </a:xfrm>
          <a:prstGeom prst="bentConnector4">
            <a:avLst>
              <a:gd name="adj1" fmla="val -6747"/>
              <a:gd name="adj2" fmla="val 105727"/>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6" idx="1"/>
            <a:endCxn id="22" idx="6"/>
          </p:cNvCxnSpPr>
          <p:nvPr/>
        </p:nvCxnSpPr>
        <p:spPr>
          <a:xfrm rot="10800000">
            <a:off x="5557699" y="3463628"/>
            <a:ext cx="1682525" cy="4208"/>
          </a:xfrm>
          <a:prstGeom prst="bentConnector3">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919549" y="2998851"/>
            <a:ext cx="1132041" cy="955410"/>
            <a:chOff x="7835434" y="2998851"/>
            <a:chExt cx="1132041" cy="955410"/>
          </a:xfrm>
        </p:grpSpPr>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61863" y="2998851"/>
              <a:ext cx="393200" cy="393200"/>
            </a:xfrm>
            <a:prstGeom prst="rect">
              <a:avLst/>
            </a:prstGeom>
          </p:spPr>
        </p:pic>
        <p:sp>
          <p:nvSpPr>
            <p:cNvPr id="39" name="TextBox 38"/>
            <p:cNvSpPr txBox="1"/>
            <p:nvPr/>
          </p:nvSpPr>
          <p:spPr>
            <a:xfrm>
              <a:off x="7835434" y="3615707"/>
              <a:ext cx="1132041" cy="338554"/>
            </a:xfrm>
            <a:prstGeom prst="rect">
              <a:avLst/>
            </a:prstGeom>
            <a:noFill/>
          </p:spPr>
          <p:txBody>
            <a:bodyPr wrap="none" rtlCol="0">
              <a:spAutoFit/>
            </a:bodyPr>
            <a:lstStyle/>
            <a:p>
              <a:r>
                <a:rPr lang="en-US" sz="1600" dirty="0"/>
                <a:t>1. Register</a:t>
              </a:r>
            </a:p>
          </p:txBody>
        </p:sp>
      </p:grpSp>
      <p:sp>
        <p:nvSpPr>
          <p:cNvPr id="40" name="Rectangle 39"/>
          <p:cNvSpPr/>
          <p:nvPr/>
        </p:nvSpPr>
        <p:spPr>
          <a:xfrm>
            <a:off x="3421272" y="1352489"/>
            <a:ext cx="2470018" cy="2819495"/>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915105" y="1568799"/>
            <a:ext cx="1250663" cy="986188"/>
            <a:chOff x="2710212" y="1957105"/>
            <a:chExt cx="1250663" cy="986188"/>
          </a:xfrm>
        </p:grpSpPr>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101759" y="1957105"/>
              <a:ext cx="393200" cy="393200"/>
            </a:xfrm>
            <a:prstGeom prst="rect">
              <a:avLst/>
            </a:prstGeom>
          </p:spPr>
        </p:pic>
        <p:sp>
          <p:nvSpPr>
            <p:cNvPr id="24" name="TextBox 23"/>
            <p:cNvSpPr txBox="1"/>
            <p:nvPr/>
          </p:nvSpPr>
          <p:spPr>
            <a:xfrm>
              <a:off x="2710212" y="2573961"/>
              <a:ext cx="1250663" cy="369332"/>
            </a:xfrm>
            <a:prstGeom prst="rect">
              <a:avLst/>
            </a:prstGeom>
            <a:noFill/>
          </p:spPr>
          <p:txBody>
            <a:bodyPr wrap="none" rtlCol="0">
              <a:spAutoFit/>
            </a:bodyPr>
            <a:lstStyle/>
            <a:p>
              <a:r>
                <a:rPr lang="en-US" dirty="0"/>
                <a:t>1. Register</a:t>
              </a:r>
            </a:p>
          </p:txBody>
        </p:sp>
      </p:grpSp>
      <p:cxnSp>
        <p:nvCxnSpPr>
          <p:cNvPr id="42" name="Elbow Connector 41"/>
          <p:cNvCxnSpPr>
            <a:stCxn id="8" idx="3"/>
            <a:endCxn id="12" idx="1"/>
          </p:cNvCxnSpPr>
          <p:nvPr/>
        </p:nvCxnSpPr>
        <p:spPr>
          <a:xfrm flipV="1">
            <a:off x="1846492" y="2066794"/>
            <a:ext cx="1734556" cy="1540"/>
          </a:xfrm>
          <a:prstGeom prst="bentConnector3">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2"/>
            <a:endCxn id="40" idx="1"/>
          </p:cNvCxnSpPr>
          <p:nvPr/>
        </p:nvCxnSpPr>
        <p:spPr>
          <a:xfrm rot="5400000" flipH="1" flipV="1">
            <a:off x="2242722" y="1742405"/>
            <a:ext cx="158717" cy="2198381"/>
          </a:xfrm>
          <a:prstGeom prst="bentConnector4">
            <a:avLst>
              <a:gd name="adj1" fmla="val -144030"/>
              <a:gd name="adj2" fmla="val 74876"/>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802741" y="2730890"/>
            <a:ext cx="915635" cy="784800"/>
            <a:chOff x="2339768" y="2730890"/>
            <a:chExt cx="915635" cy="784800"/>
          </a:xfrm>
        </p:grpSpPr>
        <p:pic>
          <p:nvPicPr>
            <p:cNvPr id="56" name="Picture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39303" y="2730890"/>
              <a:ext cx="368941" cy="368941"/>
            </a:xfrm>
            <a:prstGeom prst="rect">
              <a:avLst/>
            </a:prstGeom>
          </p:spPr>
        </p:pic>
        <p:sp>
          <p:nvSpPr>
            <p:cNvPr id="57" name="TextBox 56"/>
            <p:cNvSpPr txBox="1"/>
            <p:nvPr/>
          </p:nvSpPr>
          <p:spPr>
            <a:xfrm>
              <a:off x="2339768" y="3177136"/>
              <a:ext cx="915635" cy="338554"/>
            </a:xfrm>
            <a:prstGeom prst="rect">
              <a:avLst/>
            </a:prstGeom>
            <a:noFill/>
          </p:spPr>
          <p:txBody>
            <a:bodyPr wrap="none" rtlCol="0">
              <a:spAutoFit/>
            </a:bodyPr>
            <a:lstStyle/>
            <a:p>
              <a:r>
                <a:rPr lang="en-US" sz="1600" dirty="0"/>
                <a:t>Manage</a:t>
              </a:r>
            </a:p>
          </p:txBody>
        </p:sp>
      </p:grpSp>
      <p:sp>
        <p:nvSpPr>
          <p:cNvPr id="3" name="TextBox 2"/>
          <p:cNvSpPr txBox="1"/>
          <p:nvPr/>
        </p:nvSpPr>
        <p:spPr>
          <a:xfrm>
            <a:off x="1324292" y="5712736"/>
            <a:ext cx="2436886" cy="369332"/>
          </a:xfrm>
          <a:prstGeom prst="rect">
            <a:avLst/>
          </a:prstGeom>
          <a:noFill/>
        </p:spPr>
        <p:txBody>
          <a:bodyPr wrap="none" rtlCol="0">
            <a:spAutoFit/>
          </a:bodyPr>
          <a:lstStyle/>
          <a:p>
            <a:r>
              <a:rPr lang="en-US" dirty="0"/>
              <a:t>2. </a:t>
            </a:r>
            <a:r>
              <a:rPr lang="en-US" dirty="0" smtClean="0"/>
              <a:t>Sponsor </a:t>
            </a:r>
            <a:r>
              <a:rPr lang="en-US" dirty="0"/>
              <a:t>for charity </a:t>
            </a:r>
          </a:p>
        </p:txBody>
      </p:sp>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23726" y="5416772"/>
            <a:ext cx="735409" cy="73540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1244" y="5438894"/>
            <a:ext cx="715529" cy="717398"/>
          </a:xfrm>
          <a:prstGeom prst="rect">
            <a:avLst/>
          </a:prstGeom>
        </p:spPr>
      </p:pic>
      <p:pic>
        <p:nvPicPr>
          <p:cNvPr id="46" name="Picture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38712" y="5499306"/>
            <a:ext cx="569353" cy="570343"/>
          </a:xfrm>
          <a:prstGeom prst="rect">
            <a:avLst/>
          </a:prstGeom>
        </p:spPr>
      </p:pic>
      <p:sp>
        <p:nvSpPr>
          <p:cNvPr id="20" name="Rectangle 19"/>
          <p:cNvSpPr/>
          <p:nvPr/>
        </p:nvSpPr>
        <p:spPr>
          <a:xfrm>
            <a:off x="5885533" y="5375803"/>
            <a:ext cx="2816429" cy="863777"/>
          </a:xfrm>
          <a:prstGeom prst="rect">
            <a:avLst/>
          </a:prstGeom>
          <a:noFill/>
          <a:ln w="28575">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22" idx="5"/>
            <a:endCxn id="20" idx="0"/>
          </p:cNvCxnSpPr>
          <p:nvPr/>
        </p:nvCxnSpPr>
        <p:spPr>
          <a:xfrm>
            <a:off x="5274438" y="3786917"/>
            <a:ext cx="2019310" cy="1588886"/>
          </a:xfrm>
          <a:prstGeom prst="line">
            <a:avLst/>
          </a:prstGeom>
          <a:ln w="28575">
            <a:solidFill>
              <a:srgbClr val="00B050"/>
            </a:solidFill>
            <a:prstDash val="lg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830739" y="1168287"/>
            <a:ext cx="143340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In one exam</a:t>
            </a:r>
          </a:p>
        </p:txBody>
      </p:sp>
    </p:spTree>
    <p:extLst>
      <p:ext uri="{BB962C8B-B14F-4D97-AF65-F5344CB8AC3E}">
        <p14:creationId xmlns:p14="http://schemas.microsoft.com/office/powerpoint/2010/main" val="125632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par>
                                <p:cTn id="13" presetID="42"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anim calcmode="lin" valueType="num">
                                      <p:cBhvr>
                                        <p:cTn id="16" dur="500" fill="hold"/>
                                        <p:tgtEl>
                                          <p:spTgt spid="29"/>
                                        </p:tgtEl>
                                        <p:attrNameLst>
                                          <p:attrName>ppt_x</p:attrName>
                                        </p:attrNameLst>
                                      </p:cBhvr>
                                      <p:tavLst>
                                        <p:tav tm="0">
                                          <p:val>
                                            <p:strVal val="#ppt_x"/>
                                          </p:val>
                                        </p:tav>
                                        <p:tav tm="100000">
                                          <p:val>
                                            <p:strVal val="#ppt_x"/>
                                          </p:val>
                                        </p:tav>
                                      </p:tavLst>
                                    </p:anim>
                                    <p:anim calcmode="lin" valueType="num">
                                      <p:cBhvr>
                                        <p:cTn id="17" dur="500" fill="hold"/>
                                        <p:tgtEl>
                                          <p:spTgt spid="29"/>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2" presetClass="entr" presetSubtype="8"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22" presetClass="entr" presetSubtype="1"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0"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400" decel="100000"/>
                                        <p:tgtEl>
                                          <p:spTgt spid="25"/>
                                        </p:tgtEl>
                                      </p:cBhvr>
                                    </p:animEffect>
                                    <p:anim calcmode="lin" valueType="num">
                                      <p:cBhvr>
                                        <p:cTn id="40" dur="400" decel="100000" fill="hold"/>
                                        <p:tgtEl>
                                          <p:spTgt spid="25"/>
                                        </p:tgtEl>
                                        <p:attrNameLst>
                                          <p:attrName>style.rotation</p:attrName>
                                        </p:attrNameLst>
                                      </p:cBhvr>
                                      <p:tavLst>
                                        <p:tav tm="0">
                                          <p:val>
                                            <p:fltVal val="-90"/>
                                          </p:val>
                                        </p:tav>
                                        <p:tav tm="100000">
                                          <p:val>
                                            <p:fltVal val="0"/>
                                          </p:val>
                                        </p:tav>
                                      </p:tavLst>
                                    </p:anim>
                                    <p:anim calcmode="lin" valueType="num">
                                      <p:cBhvr>
                                        <p:cTn id="41" dur="400" decel="100000" fill="hold"/>
                                        <p:tgtEl>
                                          <p:spTgt spid="25"/>
                                        </p:tgtEl>
                                        <p:attrNameLst>
                                          <p:attrName>ppt_x</p:attrName>
                                        </p:attrNameLst>
                                      </p:cBhvr>
                                      <p:tavLst>
                                        <p:tav tm="0">
                                          <p:val>
                                            <p:strVal val="#ppt_x+0.4"/>
                                          </p:val>
                                        </p:tav>
                                        <p:tav tm="100000">
                                          <p:val>
                                            <p:strVal val="#ppt_x-0.05"/>
                                          </p:val>
                                        </p:tav>
                                      </p:tavLst>
                                    </p:anim>
                                    <p:anim calcmode="lin" valueType="num">
                                      <p:cBhvr>
                                        <p:cTn id="42" dur="400" decel="100000" fill="hold"/>
                                        <p:tgtEl>
                                          <p:spTgt spid="25"/>
                                        </p:tgtEl>
                                        <p:attrNameLst>
                                          <p:attrName>ppt_y</p:attrName>
                                        </p:attrNameLst>
                                      </p:cBhvr>
                                      <p:tavLst>
                                        <p:tav tm="0">
                                          <p:val>
                                            <p:strVal val="#ppt_y-0.4"/>
                                          </p:val>
                                        </p:tav>
                                        <p:tav tm="100000">
                                          <p:val>
                                            <p:strVal val="#ppt_y+0.1"/>
                                          </p:val>
                                        </p:tav>
                                      </p:tavLst>
                                    </p:anim>
                                    <p:anim calcmode="lin" valueType="num">
                                      <p:cBhvr>
                                        <p:cTn id="43" dur="100" accel="100000" fill="hold">
                                          <p:stCondLst>
                                            <p:cond delay="400"/>
                                          </p:stCondLst>
                                        </p:cTn>
                                        <p:tgtEl>
                                          <p:spTgt spid="25"/>
                                        </p:tgtEl>
                                        <p:attrNameLst>
                                          <p:attrName>ppt_x</p:attrName>
                                        </p:attrNameLst>
                                      </p:cBhvr>
                                      <p:tavLst>
                                        <p:tav tm="0">
                                          <p:val>
                                            <p:strVal val="#ppt_x-0.05"/>
                                          </p:val>
                                        </p:tav>
                                        <p:tav tm="100000">
                                          <p:val>
                                            <p:strVal val="#ppt_x"/>
                                          </p:val>
                                        </p:tav>
                                      </p:tavLst>
                                    </p:anim>
                                    <p:anim calcmode="lin" valueType="num">
                                      <p:cBhvr>
                                        <p:cTn id="44" dur="100" accel="100000" fill="hold">
                                          <p:stCondLst>
                                            <p:cond delay="400"/>
                                          </p:stCondLst>
                                        </p:cTn>
                                        <p:tgtEl>
                                          <p:spTgt spid="25"/>
                                        </p:tgtEl>
                                        <p:attrNameLst>
                                          <p:attrName>ppt_y</p:attrName>
                                        </p:attrNameLst>
                                      </p:cBhvr>
                                      <p:tavLst>
                                        <p:tav tm="0">
                                          <p:val>
                                            <p:strVal val="#ppt_y+0.1"/>
                                          </p:val>
                                        </p:tav>
                                        <p:tav tm="100000">
                                          <p:val>
                                            <p:strVal val="#ppt_y"/>
                                          </p:val>
                                        </p:tav>
                                      </p:tavLst>
                                    </p:anim>
                                  </p:childTnLst>
                                </p:cTn>
                              </p:par>
                              <p:par>
                                <p:cTn id="45" presetID="16" presetClass="entr" presetSubtype="26"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Horizontal)">
                                      <p:cBhvr>
                                        <p:cTn id="47" dur="500"/>
                                        <p:tgtEl>
                                          <p:spTgt spid="13"/>
                                        </p:tgtEl>
                                      </p:cBhvr>
                                    </p:animEffect>
                                  </p:childTnLst>
                                </p:cTn>
                              </p:par>
                              <p:par>
                                <p:cTn id="48" presetID="42"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anim calcmode="lin" valueType="num">
                                      <p:cBhvr>
                                        <p:cTn id="51" dur="500" fill="hold"/>
                                        <p:tgtEl>
                                          <p:spTgt spid="22"/>
                                        </p:tgtEl>
                                        <p:attrNameLst>
                                          <p:attrName>ppt_x</p:attrName>
                                        </p:attrNameLst>
                                      </p:cBhvr>
                                      <p:tavLst>
                                        <p:tav tm="0">
                                          <p:val>
                                            <p:strVal val="#ppt_x"/>
                                          </p:val>
                                        </p:tav>
                                        <p:tav tm="100000">
                                          <p:val>
                                            <p:strVal val="#ppt_x"/>
                                          </p:val>
                                        </p:tav>
                                      </p:tavLst>
                                    </p:anim>
                                    <p:anim calcmode="lin" valueType="num">
                                      <p:cBhvr>
                                        <p:cTn id="52" dur="500" fill="hold"/>
                                        <p:tgtEl>
                                          <p:spTgt spid="22"/>
                                        </p:tgtEl>
                                        <p:attrNameLst>
                                          <p:attrName>ppt_y</p:attrName>
                                        </p:attrNameLst>
                                      </p:cBhvr>
                                      <p:tavLst>
                                        <p:tav tm="0">
                                          <p:val>
                                            <p:strVal val="#ppt_y+.1"/>
                                          </p:val>
                                        </p:tav>
                                        <p:tav tm="100000">
                                          <p:val>
                                            <p:strVal val="#ppt_y"/>
                                          </p:val>
                                        </p:tav>
                                      </p:tavLst>
                                    </p:anim>
                                  </p:childTnLst>
                                </p:cTn>
                              </p:par>
                              <p:par>
                                <p:cTn id="53" presetID="22" presetClass="entr" presetSubtype="2"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par>
                                <p:cTn id="56" presetID="22" presetClass="entr" presetSubtype="1"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500"/>
                                        <p:tgtEl>
                                          <p:spTgt spid="35"/>
                                        </p:tgtEl>
                                      </p:cBhvr>
                                    </p:animEffect>
                                  </p:childTnLst>
                                </p:cTn>
                              </p:par>
                              <p:par>
                                <p:cTn id="59" presetID="22" presetClass="entr" presetSubtype="1"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wipe(up)">
                                      <p:cBhvr>
                                        <p:cTn id="61" dur="500"/>
                                        <p:tgtEl>
                                          <p:spTgt spid="47"/>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arn(inVertical)">
                                      <p:cBhvr>
                                        <p:cTn id="64" dur="500"/>
                                        <p:tgtEl>
                                          <p:spTgt spid="20"/>
                                        </p:tgtEl>
                                      </p:cBhvr>
                                    </p:animEffect>
                                  </p:childTnLst>
                                </p:cTn>
                              </p:par>
                              <p:par>
                                <p:cTn id="65" presetID="16" presetClass="entr" presetSubtype="26"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Horizontal)">
                                      <p:cBhvr>
                                        <p:cTn id="67" dur="500"/>
                                        <p:tgtEl>
                                          <p:spTgt spid="46"/>
                                        </p:tgtEl>
                                      </p:cBhvr>
                                    </p:animEffect>
                                  </p:childTnLst>
                                </p:cTn>
                              </p:par>
                              <p:par>
                                <p:cTn id="68" presetID="16" presetClass="entr" presetSubtype="37" fill="hold"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arn(outVertical)">
                                      <p:cBhvr>
                                        <p:cTn id="70" dur="500"/>
                                        <p:tgtEl>
                                          <p:spTgt spid="45"/>
                                        </p:tgtEl>
                                      </p:cBhvr>
                                    </p:animEffect>
                                  </p:childTnLst>
                                </p:cTn>
                              </p:par>
                              <p:par>
                                <p:cTn id="71" presetID="16" presetClass="entr" presetSubtype="26"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barn(inHorizontal)">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anim calcmode="lin" valueType="num">
                                      <p:cBhvr>
                                        <p:cTn id="79" dur="500" fill="hold"/>
                                        <p:tgtEl>
                                          <p:spTgt spid="41"/>
                                        </p:tgtEl>
                                        <p:attrNameLst>
                                          <p:attrName>ppt_x</p:attrName>
                                        </p:attrNameLst>
                                      </p:cBhvr>
                                      <p:tavLst>
                                        <p:tav tm="0">
                                          <p:val>
                                            <p:strVal val="#ppt_x"/>
                                          </p:val>
                                        </p:tav>
                                        <p:tav tm="100000">
                                          <p:val>
                                            <p:strVal val="#ppt_x"/>
                                          </p:val>
                                        </p:tav>
                                      </p:tavLst>
                                    </p:anim>
                                    <p:anim calcmode="lin" valueType="num">
                                      <p:cBhvr>
                                        <p:cTn id="80" dur="500" fill="hold"/>
                                        <p:tgtEl>
                                          <p:spTgt spid="41"/>
                                        </p:tgtEl>
                                        <p:attrNameLst>
                                          <p:attrName>ppt_y</p:attrName>
                                        </p:attrNameLst>
                                      </p:cBhvr>
                                      <p:tavLst>
                                        <p:tav tm="0">
                                          <p:val>
                                            <p:strVal val="#ppt_y+.1"/>
                                          </p:val>
                                        </p:tav>
                                        <p:tav tm="100000">
                                          <p:val>
                                            <p:strVal val="#ppt_y"/>
                                          </p:val>
                                        </p:tav>
                                      </p:tavLst>
                                    </p:anim>
                                  </p:childTnLst>
                                </p:cTn>
                              </p:par>
                            </p:childTnLst>
                          </p:cTn>
                        </p:par>
                        <p:par>
                          <p:cTn id="81" fill="hold">
                            <p:stCondLst>
                              <p:cond delay="500"/>
                            </p:stCondLst>
                            <p:childTnLst>
                              <p:par>
                                <p:cTn id="82" presetID="22" presetClass="entr" presetSubtype="2" fill="hold" nodeType="after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right)">
                                      <p:cBhvr>
                                        <p:cTn id="84" dur="500"/>
                                        <p:tgtEl>
                                          <p:spTgt spid="37"/>
                                        </p:tgtEl>
                                      </p:cBhvr>
                                    </p:animEffect>
                                  </p:childTnLst>
                                </p:cTn>
                              </p:par>
                            </p:childTnLst>
                          </p:cTn>
                        </p:par>
                        <p:par>
                          <p:cTn id="85" fill="hold">
                            <p:stCondLst>
                              <p:cond delay="1000"/>
                            </p:stCondLst>
                            <p:childTnLst>
                              <p:par>
                                <p:cTn id="86" presetID="16" presetClass="entr" presetSubtype="21"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arn(inVertical)">
                                      <p:cBhvr>
                                        <p:cTn id="88" dur="500"/>
                                        <p:tgtEl>
                                          <p:spTgt spid="3"/>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500"/>
                                        <p:tgtEl>
                                          <p:spTgt spid="14"/>
                                        </p:tgtEl>
                                      </p:cBhvr>
                                    </p:animEffect>
                                    <p:anim calcmode="lin" valueType="num">
                                      <p:cBhvr>
                                        <p:cTn id="94" dur="500" fill="hold"/>
                                        <p:tgtEl>
                                          <p:spTgt spid="14"/>
                                        </p:tgtEl>
                                        <p:attrNameLst>
                                          <p:attrName>ppt_x</p:attrName>
                                        </p:attrNameLst>
                                      </p:cBhvr>
                                      <p:tavLst>
                                        <p:tav tm="0">
                                          <p:val>
                                            <p:strVal val="#ppt_x"/>
                                          </p:val>
                                        </p:tav>
                                        <p:tav tm="100000">
                                          <p:val>
                                            <p:strVal val="#ppt_x"/>
                                          </p:val>
                                        </p:tav>
                                      </p:tavLst>
                                    </p:anim>
                                    <p:anim calcmode="lin" valueType="num">
                                      <p:cBhvr>
                                        <p:cTn id="95" dur="500" fill="hold"/>
                                        <p:tgtEl>
                                          <p:spTgt spid="14"/>
                                        </p:tgtEl>
                                        <p:attrNameLst>
                                          <p:attrName>ppt_y</p:attrName>
                                        </p:attrNameLst>
                                      </p:cBhvr>
                                      <p:tavLst>
                                        <p:tav tm="0">
                                          <p:val>
                                            <p:strVal val="#ppt_y+.1"/>
                                          </p:val>
                                        </p:tav>
                                        <p:tav tm="100000">
                                          <p:val>
                                            <p:strVal val="#ppt_y"/>
                                          </p:val>
                                        </p:tav>
                                      </p:tavLst>
                                    </p:anim>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wipe(left)">
                                      <p:cBhvr>
                                        <p:cTn id="99" dur="500"/>
                                        <p:tgtEl>
                                          <p:spTgt spid="48"/>
                                        </p:tgtEl>
                                      </p:cBhvr>
                                    </p:animEffect>
                                  </p:childTnLst>
                                </p:cTn>
                              </p:par>
                            </p:childTnLst>
                          </p:cTn>
                        </p:par>
                        <p:par>
                          <p:cTn id="100" fill="hold">
                            <p:stCondLst>
                              <p:cond delay="1000"/>
                            </p:stCondLst>
                            <p:childTnLst>
                              <p:par>
                                <p:cTn id="101" presetID="16" presetClass="entr" presetSubtype="42"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barn(outHorizontal)">
                                      <p:cBhvr>
                                        <p:cTn id="10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40" grpId="0" animBg="1"/>
      <p:bldP spid="3" grpId="0"/>
      <p:bldP spid="20"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49979" y="6310071"/>
            <a:ext cx="1463040" cy="256032"/>
          </a:xfrm>
        </p:spPr>
        <p:txBody>
          <a:bodyPr/>
          <a:lstStyle/>
          <a:p>
            <a:fld id="{79FC23B2-0350-4DF1-9D44-A2879464C9F0}" type="slidenum">
              <a:rPr lang="en-US" sz="1000"/>
              <a:t>13</a:t>
            </a:fld>
            <a:endParaRPr lang="en-US" sz="1000"/>
          </a:p>
        </p:txBody>
      </p:sp>
      <p:sp>
        <p:nvSpPr>
          <p:cNvPr id="5" name="Title 1"/>
          <p:cNvSpPr txBox="1">
            <a:spLocks/>
          </p:cNvSpPr>
          <p:nvPr/>
        </p:nvSpPr>
        <p:spPr>
          <a:xfrm>
            <a:off x="203200" y="280534"/>
            <a:ext cx="8821802"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Scenario (cont.)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374" y="4297351"/>
            <a:ext cx="1985082" cy="751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7" name="Group 6"/>
          <p:cNvGrpSpPr/>
          <p:nvPr/>
        </p:nvGrpSpPr>
        <p:grpSpPr>
          <a:xfrm>
            <a:off x="486430" y="2004906"/>
            <a:ext cx="1247201" cy="1312110"/>
            <a:chOff x="904909" y="4523773"/>
            <a:chExt cx="1326372" cy="1532432"/>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09" y="452377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991445" y="5750667"/>
              <a:ext cx="1153298" cy="305538"/>
            </a:xfrm>
            <a:prstGeom prst="rect">
              <a:avLst/>
            </a:prstGeom>
            <a:noFill/>
          </p:spPr>
          <p:txBody>
            <a:bodyPr wrap="square" rtlCol="0">
              <a:spAutoFit/>
            </a:bodyPr>
            <a:lstStyle/>
            <a:p>
              <a:pPr algn="ctr"/>
              <a:r>
                <a:rPr lang="en-US" sz="1100" dirty="0"/>
                <a:t>Charities</a:t>
              </a: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9943" y="1420701"/>
            <a:ext cx="865085" cy="874341"/>
          </a:xfrm>
          <a:prstGeom prst="rect">
            <a:avLst/>
          </a:prstGeom>
        </p:spPr>
      </p:pic>
      <p:sp>
        <p:nvSpPr>
          <p:cNvPr id="40" name="Rectangle 39"/>
          <p:cNvSpPr/>
          <p:nvPr/>
        </p:nvSpPr>
        <p:spPr>
          <a:xfrm>
            <a:off x="3249932" y="1252604"/>
            <a:ext cx="2764093" cy="266893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3" name="Group 22"/>
          <p:cNvGrpSpPr/>
          <p:nvPr/>
        </p:nvGrpSpPr>
        <p:grpSpPr>
          <a:xfrm>
            <a:off x="609599" y="5338869"/>
            <a:ext cx="1167705" cy="1227234"/>
            <a:chOff x="3492530" y="2953784"/>
            <a:chExt cx="1492202" cy="1585489"/>
          </a:xfrm>
        </p:grpSpPr>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2530"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TextBox 24"/>
            <p:cNvSpPr txBox="1"/>
            <p:nvPr/>
          </p:nvSpPr>
          <p:spPr>
            <a:xfrm>
              <a:off x="3500633" y="4183593"/>
              <a:ext cx="1484099" cy="355680"/>
            </a:xfrm>
            <a:prstGeom prst="rect">
              <a:avLst/>
            </a:prstGeom>
            <a:noFill/>
          </p:spPr>
          <p:txBody>
            <a:bodyPr wrap="square" rtlCol="0">
              <a:spAutoFit/>
            </a:bodyPr>
            <a:lstStyle/>
            <a:p>
              <a:pPr algn="ctr"/>
              <a:r>
                <a:rPr lang="en-US" sz="1100" dirty="0"/>
                <a:t>Volunteers</a:t>
              </a:r>
            </a:p>
          </p:txBody>
        </p:sp>
      </p:grpSp>
      <p:grpSp>
        <p:nvGrpSpPr>
          <p:cNvPr id="29" name="Group 28"/>
          <p:cNvGrpSpPr/>
          <p:nvPr/>
        </p:nvGrpSpPr>
        <p:grpSpPr>
          <a:xfrm>
            <a:off x="7358743" y="1974091"/>
            <a:ext cx="1560645" cy="1386467"/>
            <a:chOff x="686219" y="1726728"/>
            <a:chExt cx="1153298" cy="1114007"/>
          </a:xfrm>
        </p:grpSpPr>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TextBox 30"/>
            <p:cNvSpPr txBox="1"/>
            <p:nvPr/>
          </p:nvSpPr>
          <p:spPr>
            <a:xfrm>
              <a:off x="686219" y="2646007"/>
              <a:ext cx="1153298" cy="194728"/>
            </a:xfrm>
            <a:prstGeom prst="rect">
              <a:avLst/>
            </a:prstGeom>
            <a:noFill/>
          </p:spPr>
          <p:txBody>
            <a:bodyPr wrap="square" rtlCol="0">
              <a:spAutoFit/>
            </a:bodyPr>
            <a:lstStyle/>
            <a:p>
              <a:pPr algn="ctr"/>
              <a:r>
                <a:rPr lang="en-US" sz="1100" dirty="0"/>
                <a:t>Candidates</a:t>
              </a:r>
            </a:p>
          </p:txBody>
        </p:sp>
      </p:grpSp>
      <p:cxnSp>
        <p:nvCxnSpPr>
          <p:cNvPr id="16" name="Elbow Connector 15"/>
          <p:cNvCxnSpPr>
            <a:stCxn id="24" idx="3"/>
            <a:endCxn id="6" idx="2"/>
          </p:cNvCxnSpPr>
          <p:nvPr/>
        </p:nvCxnSpPr>
        <p:spPr>
          <a:xfrm flipV="1">
            <a:off x="1777304" y="5048984"/>
            <a:ext cx="2240611" cy="698016"/>
          </a:xfrm>
          <a:prstGeom prst="bentConnector2">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1411" y="1569205"/>
            <a:ext cx="835697" cy="8439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0031" y="2595126"/>
            <a:ext cx="818006" cy="8180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 name="Rectangle 36"/>
          <p:cNvSpPr/>
          <p:nvPr/>
        </p:nvSpPr>
        <p:spPr>
          <a:xfrm>
            <a:off x="3436307" y="1487266"/>
            <a:ext cx="1149447" cy="2098191"/>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8" name="Elbow Connector 17"/>
          <p:cNvCxnSpPr>
            <a:stCxn id="6" idx="1"/>
            <a:endCxn id="9" idx="2"/>
          </p:cNvCxnSpPr>
          <p:nvPr/>
        </p:nvCxnSpPr>
        <p:spPr>
          <a:xfrm rot="10800000">
            <a:off x="1110030" y="3317016"/>
            <a:ext cx="1915344" cy="1356152"/>
          </a:xfrm>
          <a:prstGeom prst="bentConnector2">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241347" y="4218273"/>
            <a:ext cx="1709122" cy="790278"/>
            <a:chOff x="3219885" y="2472374"/>
            <a:chExt cx="1709122" cy="823896"/>
          </a:xfrm>
        </p:grpSpPr>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3872686" y="2472374"/>
              <a:ext cx="393200" cy="393200"/>
            </a:xfrm>
            <a:prstGeom prst="rect">
              <a:avLst/>
            </a:prstGeom>
          </p:spPr>
        </p:pic>
        <p:sp>
          <p:nvSpPr>
            <p:cNvPr id="53" name="TextBox 52"/>
            <p:cNvSpPr txBox="1"/>
            <p:nvPr/>
          </p:nvSpPr>
          <p:spPr>
            <a:xfrm>
              <a:off x="3219885" y="2975400"/>
              <a:ext cx="1709122" cy="320870"/>
            </a:xfrm>
            <a:prstGeom prst="rect">
              <a:avLst/>
            </a:prstGeom>
            <a:noFill/>
          </p:spPr>
          <p:txBody>
            <a:bodyPr wrap="none" rtlCol="0">
              <a:spAutoFit/>
            </a:bodyPr>
            <a:lstStyle/>
            <a:p>
              <a:r>
                <a:rPr lang="en-US" sz="1400" dirty="0" smtClean="0"/>
                <a:t>Register </a:t>
              </a:r>
              <a:r>
                <a:rPr lang="en-US" sz="1400" dirty="0"/>
                <a:t>to support</a:t>
              </a:r>
            </a:p>
          </p:txBody>
        </p:sp>
      </p:grpSp>
      <p:sp>
        <p:nvSpPr>
          <p:cNvPr id="49" name="TextBox 48"/>
          <p:cNvSpPr txBox="1"/>
          <p:nvPr/>
        </p:nvSpPr>
        <p:spPr>
          <a:xfrm>
            <a:off x="6183428" y="2541120"/>
            <a:ext cx="814582" cy="307777"/>
          </a:xfrm>
          <a:prstGeom prst="rect">
            <a:avLst/>
          </a:prstGeom>
          <a:noFill/>
        </p:spPr>
        <p:txBody>
          <a:bodyPr wrap="none" rtlCol="0">
            <a:spAutoFit/>
          </a:bodyPr>
          <a:lstStyle/>
          <a:p>
            <a:r>
              <a:rPr lang="en-US" sz="1400" dirty="0" smtClean="0"/>
              <a:t> </a:t>
            </a:r>
            <a:r>
              <a:rPr lang="en-US" sz="1400" dirty="0"/>
              <a:t>Assign </a:t>
            </a:r>
          </a:p>
        </p:txBody>
      </p:sp>
      <p:sp>
        <p:nvSpPr>
          <p:cNvPr id="56" name="TextBox 55"/>
          <p:cNvSpPr txBox="1"/>
          <p:nvPr/>
        </p:nvSpPr>
        <p:spPr>
          <a:xfrm>
            <a:off x="4940581" y="5808975"/>
            <a:ext cx="814582" cy="307777"/>
          </a:xfrm>
          <a:prstGeom prst="rect">
            <a:avLst/>
          </a:prstGeom>
          <a:noFill/>
        </p:spPr>
        <p:txBody>
          <a:bodyPr wrap="none" rtlCol="0">
            <a:spAutoFit/>
          </a:bodyPr>
          <a:lstStyle/>
          <a:p>
            <a:r>
              <a:rPr lang="en-US" sz="1400" dirty="0" smtClean="0"/>
              <a:t> </a:t>
            </a:r>
            <a:r>
              <a:rPr lang="en-US" sz="1400" dirty="0"/>
              <a:t>Assign </a:t>
            </a:r>
          </a:p>
        </p:txBody>
      </p:sp>
      <p:grpSp>
        <p:nvGrpSpPr>
          <p:cNvPr id="26" name="Group 25"/>
          <p:cNvGrpSpPr/>
          <p:nvPr/>
        </p:nvGrpSpPr>
        <p:grpSpPr>
          <a:xfrm>
            <a:off x="5862387" y="4197373"/>
            <a:ext cx="1782860" cy="836737"/>
            <a:chOff x="2873050" y="2485441"/>
            <a:chExt cx="1782860" cy="867830"/>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3212395" y="2485441"/>
              <a:ext cx="393200" cy="393200"/>
            </a:xfrm>
            <a:prstGeom prst="rect">
              <a:avLst/>
            </a:prstGeom>
          </p:spPr>
        </p:pic>
        <p:sp>
          <p:nvSpPr>
            <p:cNvPr id="36" name="TextBox 35"/>
            <p:cNvSpPr txBox="1"/>
            <p:nvPr/>
          </p:nvSpPr>
          <p:spPr>
            <a:xfrm>
              <a:off x="2873050" y="3034057"/>
              <a:ext cx="1782860" cy="319214"/>
            </a:xfrm>
            <a:prstGeom prst="rect">
              <a:avLst/>
            </a:prstGeom>
            <a:noFill/>
          </p:spPr>
          <p:txBody>
            <a:bodyPr wrap="none" rtlCol="0">
              <a:spAutoFit/>
            </a:bodyPr>
            <a:lstStyle/>
            <a:p>
              <a:r>
                <a:rPr lang="en-US" sz="1400" dirty="0"/>
                <a:t>1. </a:t>
              </a:r>
              <a:r>
                <a:rPr lang="en-US" sz="1400" dirty="0" smtClean="0"/>
                <a:t>Register in lodges</a:t>
              </a:r>
              <a:endParaRPr lang="en-US" sz="1400" dirty="0"/>
            </a:p>
          </p:txBody>
        </p:sp>
      </p:grpSp>
      <p:cxnSp>
        <p:nvCxnSpPr>
          <p:cNvPr id="67" name="Elbow Connector 66"/>
          <p:cNvCxnSpPr>
            <a:stCxn id="31" idx="2"/>
            <a:endCxn id="6" idx="3"/>
          </p:cNvCxnSpPr>
          <p:nvPr/>
        </p:nvCxnSpPr>
        <p:spPr>
          <a:xfrm rot="5400000">
            <a:off x="5918456" y="2452558"/>
            <a:ext cx="1312610" cy="3128610"/>
          </a:xfrm>
          <a:prstGeom prst="bentConnector2">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4585754" y="2530556"/>
            <a:ext cx="2908591" cy="580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flipV="1">
            <a:off x="1777304" y="2532138"/>
            <a:ext cx="7015779" cy="3216442"/>
          </a:xfrm>
          <a:prstGeom prst="bentConnector3">
            <a:avLst>
              <a:gd name="adj1" fmla="val 10325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p:nvPr/>
        </p:nvCxnSpPr>
        <p:spPr>
          <a:xfrm rot="16200000" flipH="1">
            <a:off x="1371978" y="3033496"/>
            <a:ext cx="1356152" cy="1915344"/>
          </a:xfrm>
          <a:prstGeom prst="bentConnector2">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0"/>
          </p:cNvCxnSpPr>
          <p:nvPr/>
        </p:nvCxnSpPr>
        <p:spPr>
          <a:xfrm flipH="1" flipV="1">
            <a:off x="4011030" y="3595149"/>
            <a:ext cx="6885" cy="7022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24" idx="0"/>
          </p:cNvCxnSpPr>
          <p:nvPr/>
        </p:nvCxnSpPr>
        <p:spPr>
          <a:xfrm rot="5400000">
            <a:off x="2460742" y="3781695"/>
            <a:ext cx="289885" cy="2824463"/>
          </a:xfrm>
          <a:prstGeom prst="bentConnector3">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5400000" flipH="1" flipV="1">
            <a:off x="3637161" y="2668911"/>
            <a:ext cx="2002309" cy="1254571"/>
          </a:xfrm>
          <a:prstGeom prst="bentConnector3">
            <a:avLst>
              <a:gd name="adj1" fmla="val 1063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830739" y="1168287"/>
            <a:ext cx="143340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In one exam</a:t>
            </a:r>
          </a:p>
        </p:txBody>
      </p:sp>
    </p:spTree>
    <p:extLst>
      <p:ext uri="{BB962C8B-B14F-4D97-AF65-F5344CB8AC3E}">
        <p14:creationId xmlns:p14="http://schemas.microsoft.com/office/powerpoint/2010/main" val="238049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down)">
                                      <p:cBhvr>
                                        <p:cTn id="24" dur="500"/>
                                        <p:tgtEl>
                                          <p:spTgt spid="51"/>
                                        </p:tgtEl>
                                      </p:cBhvr>
                                    </p:animEffect>
                                  </p:childTnLst>
                                </p:cTn>
                              </p:par>
                              <p:par>
                                <p:cTn id="25" presetID="22" presetClass="entr" presetSubtype="1"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xit" presetSubtype="4" fill="hold" nodeType="clickEffect">
                                  <p:stCondLst>
                                    <p:cond delay="0"/>
                                  </p:stCondLst>
                                  <p:childTnLst>
                                    <p:anim calcmode="lin" valueType="num">
                                      <p:cBhvr additive="base">
                                        <p:cTn id="31" dur="500"/>
                                        <p:tgtEl>
                                          <p:spTgt spid="16"/>
                                        </p:tgtEl>
                                        <p:attrNameLst>
                                          <p:attrName>ppt_y</p:attrName>
                                        </p:attrNameLst>
                                      </p:cBhvr>
                                      <p:tavLst>
                                        <p:tav tm="0">
                                          <p:val>
                                            <p:strVal val="#ppt_y"/>
                                          </p:val>
                                        </p:tav>
                                        <p:tav tm="100000">
                                          <p:val>
                                            <p:strVal val="#ppt_y+#ppt_h*1.125000"/>
                                          </p:val>
                                        </p:tav>
                                      </p:tavLst>
                                    </p:anim>
                                    <p:animEffect transition="out" filter="wipe(down)">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par>
                                <p:cTn id="34" presetID="12" presetClass="exit" presetSubtype="4" fill="hold" nodeType="withEffect">
                                  <p:stCondLst>
                                    <p:cond delay="0"/>
                                  </p:stCondLst>
                                  <p:childTnLst>
                                    <p:anim calcmode="lin" valueType="num">
                                      <p:cBhvr additive="base">
                                        <p:cTn id="35" dur="500"/>
                                        <p:tgtEl>
                                          <p:spTgt spid="18"/>
                                        </p:tgtEl>
                                        <p:attrNameLst>
                                          <p:attrName>ppt_y</p:attrName>
                                        </p:attrNameLst>
                                      </p:cBhvr>
                                      <p:tavLst>
                                        <p:tav tm="0">
                                          <p:val>
                                            <p:strVal val="#ppt_y"/>
                                          </p:val>
                                        </p:tav>
                                        <p:tav tm="100000">
                                          <p:val>
                                            <p:strVal val="#ppt_y+#ppt_h*1.125000"/>
                                          </p:val>
                                        </p:tav>
                                      </p:tavLst>
                                    </p:anim>
                                    <p:animEffect transition="out" filter="wipe(down)">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par>
                                <p:cTn id="38" presetID="12" presetClass="exit" presetSubtype="4" fill="hold" nodeType="withEffect">
                                  <p:stCondLst>
                                    <p:cond delay="0"/>
                                  </p:stCondLst>
                                  <p:childTnLst>
                                    <p:anim calcmode="lin" valueType="num">
                                      <p:cBhvr additive="base">
                                        <p:cTn id="39" dur="500"/>
                                        <p:tgtEl>
                                          <p:spTgt spid="51"/>
                                        </p:tgtEl>
                                        <p:attrNameLst>
                                          <p:attrName>ppt_y</p:attrName>
                                        </p:attrNameLst>
                                      </p:cBhvr>
                                      <p:tavLst>
                                        <p:tav tm="0">
                                          <p:val>
                                            <p:strVal val="#ppt_y"/>
                                          </p:val>
                                        </p:tav>
                                        <p:tav tm="100000">
                                          <p:val>
                                            <p:strVal val="#ppt_y+#ppt_h*1.125000"/>
                                          </p:val>
                                        </p:tav>
                                      </p:tavLst>
                                    </p:anim>
                                    <p:animEffect transition="out" filter="wipe(down)">
                                      <p:cBhvr>
                                        <p:cTn id="40" dur="500"/>
                                        <p:tgtEl>
                                          <p:spTgt spid="51"/>
                                        </p:tgtEl>
                                      </p:cBhvr>
                                    </p:animEffect>
                                    <p:set>
                                      <p:cBhvr>
                                        <p:cTn id="41" dur="1" fill="hold">
                                          <p:stCondLst>
                                            <p:cond delay="499"/>
                                          </p:stCondLst>
                                        </p:cTn>
                                        <p:tgtEl>
                                          <p:spTgt spid="51"/>
                                        </p:tgtEl>
                                        <p:attrNameLst>
                                          <p:attrName>style.visibility</p:attrName>
                                        </p:attrNameLst>
                                      </p:cBhvr>
                                      <p:to>
                                        <p:strVal val="hidden"/>
                                      </p:to>
                                    </p:se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par>
                                <p:cTn id="46" presetID="22" presetClass="entr" presetSubtype="1"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up)">
                                      <p:cBhvr>
                                        <p:cTn id="48" dur="500"/>
                                        <p:tgtEl>
                                          <p:spTgt spid="67"/>
                                        </p:tgtEl>
                                      </p:cBhvr>
                                    </p:animEffect>
                                  </p:childTnLst>
                                </p:cTn>
                              </p:par>
                            </p:childTnLst>
                          </p:cTn>
                        </p:par>
                        <p:par>
                          <p:cTn id="49" fill="hold">
                            <p:stCondLst>
                              <p:cond delay="1000"/>
                            </p:stCondLst>
                            <p:childTnLst>
                              <p:par>
                                <p:cTn id="50" presetID="22" presetClass="entr" presetSubtype="4"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par>
                                <p:cTn id="53" presetID="22" presetClass="entr" presetSubtype="1"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up)">
                                      <p:cBhvr>
                                        <p:cTn id="55" dur="500"/>
                                        <p:tgtEl>
                                          <p:spTgt spid="26"/>
                                        </p:tgtEl>
                                      </p:cBhvr>
                                    </p:animEffect>
                                  </p:childTnLst>
                                </p:cTn>
                              </p:par>
                              <p:par>
                                <p:cTn id="56" presetID="22" presetClass="entr" presetSubtype="2"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right)">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67"/>
                                        </p:tgtEl>
                                      </p:cBhvr>
                                    </p:animEffect>
                                    <p:set>
                                      <p:cBhvr>
                                        <p:cTn id="63" dur="1" fill="hold">
                                          <p:stCondLst>
                                            <p:cond delay="499"/>
                                          </p:stCondLst>
                                        </p:cTn>
                                        <p:tgtEl>
                                          <p:spTgt spid="6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3"/>
                                        </p:tgtEl>
                                      </p:cBhvr>
                                    </p:animEffect>
                                    <p:set>
                                      <p:cBhvr>
                                        <p:cTn id="66" dur="1" fill="hold">
                                          <p:stCondLst>
                                            <p:cond delay="499"/>
                                          </p:stCondLst>
                                        </p:cTn>
                                        <p:tgtEl>
                                          <p:spTgt spid="33"/>
                                        </p:tgtEl>
                                        <p:attrNameLst>
                                          <p:attrName>style.visibility</p:attrName>
                                        </p:attrNameLst>
                                      </p:cBhvr>
                                      <p:to>
                                        <p:strVal val="hidden"/>
                                      </p:to>
                                    </p:set>
                                  </p:childTnLst>
                                </p:cTn>
                              </p:par>
                              <p:par>
                                <p:cTn id="67" presetID="9" presetClass="exit" presetSubtype="0" fill="hold" nodeType="withEffect">
                                  <p:stCondLst>
                                    <p:cond delay="0"/>
                                  </p:stCondLst>
                                  <p:childTnLst>
                                    <p:animEffect transition="out" filter="dissolve">
                                      <p:cBhvr>
                                        <p:cTn id="68" dur="500"/>
                                        <p:tgtEl>
                                          <p:spTgt spid="26"/>
                                        </p:tgtEl>
                                      </p:cBhvr>
                                    </p:animEffect>
                                    <p:set>
                                      <p:cBhvr>
                                        <p:cTn id="69" dur="1" fill="hold">
                                          <p:stCondLst>
                                            <p:cond delay="499"/>
                                          </p:stCondLst>
                                        </p:cTn>
                                        <p:tgtEl>
                                          <p:spTgt spid="26"/>
                                        </p:tgtEl>
                                        <p:attrNameLst>
                                          <p:attrName>style.visibility</p:attrName>
                                        </p:attrNameLst>
                                      </p:cBhvr>
                                      <p:to>
                                        <p:strVal val="hidden"/>
                                      </p:to>
                                    </p:set>
                                  </p:childTnLst>
                                </p:cTn>
                              </p:par>
                            </p:childTnLst>
                          </p:cTn>
                        </p:par>
                        <p:par>
                          <p:cTn id="70" fill="hold">
                            <p:stCondLst>
                              <p:cond delay="500"/>
                            </p:stCondLst>
                            <p:childTnLst>
                              <p:par>
                                <p:cTn id="71" presetID="22" presetClass="entr" presetSubtype="4" fill="hold"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down)">
                                      <p:cBhvr>
                                        <p:cTn id="73" dur="500"/>
                                        <p:tgtEl>
                                          <p:spTgt spid="3"/>
                                        </p:tgtEl>
                                      </p:cBhvr>
                                    </p:animEffect>
                                  </p:childTnLst>
                                </p:cTn>
                              </p:par>
                              <p:par>
                                <p:cTn id="74" presetID="22" presetClass="entr" presetSubtype="4"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barn(inVertical)">
                                      <p:cBhvr>
                                        <p:cTn id="82" dur="500"/>
                                        <p:tgtEl>
                                          <p:spTgt spid="40"/>
                                        </p:tgtEl>
                                      </p:cBhvr>
                                    </p:animEffect>
                                  </p:childTnLst>
                                </p:cTn>
                              </p:par>
                              <p:par>
                                <p:cTn id="83" presetID="2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Effect transition="in" filter="wipe(down)">
                                      <p:cBhvr>
                                        <p:cTn id="85" dur="500"/>
                                        <p:tgtEl>
                                          <p:spTgt spid="79"/>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left)">
                                      <p:cBhvr>
                                        <p:cTn id="88" dur="500"/>
                                        <p:tgtEl>
                                          <p:spTgt spid="49"/>
                                        </p:tgtEl>
                                      </p:cBhvr>
                                    </p:animEffect>
                                  </p:childTnLst>
                                </p:cTn>
                              </p:par>
                              <p:par>
                                <p:cTn id="89" presetID="42" presetClass="entr" presetSubtype="0"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anim calcmode="lin" valueType="num">
                                      <p:cBhvr>
                                        <p:cTn id="92" dur="500" fill="hold"/>
                                        <p:tgtEl>
                                          <p:spTgt spid="11"/>
                                        </p:tgtEl>
                                        <p:attrNameLst>
                                          <p:attrName>ppt_x</p:attrName>
                                        </p:attrNameLst>
                                      </p:cBhvr>
                                      <p:tavLst>
                                        <p:tav tm="0">
                                          <p:val>
                                            <p:strVal val="#ppt_x"/>
                                          </p:val>
                                        </p:tav>
                                        <p:tav tm="100000">
                                          <p:val>
                                            <p:strVal val="#ppt_x"/>
                                          </p:val>
                                        </p:tav>
                                      </p:tavLst>
                                    </p:anim>
                                    <p:anim calcmode="lin" valueType="num">
                                      <p:cBhvr>
                                        <p:cTn id="93" dur="500" fill="hold"/>
                                        <p:tgtEl>
                                          <p:spTgt spid="11"/>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500"/>
                                        <p:tgtEl>
                                          <p:spTgt spid="13"/>
                                        </p:tgtEl>
                                      </p:cBhvr>
                                    </p:animEffec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1"/>
                                          </p:val>
                                        </p:tav>
                                        <p:tav tm="100000">
                                          <p:val>
                                            <p:strVal val="#ppt_y"/>
                                          </p:val>
                                        </p:tav>
                                      </p:tavLst>
                                    </p:anim>
                                  </p:childTnLst>
                                </p:cTn>
                              </p:par>
                              <p:par>
                                <p:cTn id="99" presetID="22" presetClass="entr" presetSubtype="2"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right)">
                                      <p:cBhvr>
                                        <p:cTn id="101" dur="500"/>
                                        <p:tgtEl>
                                          <p:spTgt spid="27"/>
                                        </p:tgtEl>
                                      </p:cBhvr>
                                    </p:animEffect>
                                  </p:childTnLst>
                                </p:cTn>
                              </p:par>
                              <p:par>
                                <p:cTn id="102" presetID="22" presetClass="entr" presetSubtype="8" fill="hold" nodeType="withEffect">
                                  <p:stCondLst>
                                    <p:cond delay="0"/>
                                  </p:stCondLst>
                                  <p:childTnLst>
                                    <p:set>
                                      <p:cBhvr>
                                        <p:cTn id="103" dur="1" fill="hold">
                                          <p:stCondLst>
                                            <p:cond delay="0"/>
                                          </p:stCondLst>
                                        </p:cTn>
                                        <p:tgtEl>
                                          <p:spTgt spid="84"/>
                                        </p:tgtEl>
                                        <p:attrNameLst>
                                          <p:attrName>style.visibility</p:attrName>
                                        </p:attrNameLst>
                                      </p:cBhvr>
                                      <p:to>
                                        <p:strVal val="visible"/>
                                      </p:to>
                                    </p:set>
                                    <p:animEffect transition="in" filter="wipe(left)">
                                      <p:cBhvr>
                                        <p:cTn id="104" dur="500"/>
                                        <p:tgtEl>
                                          <p:spTgt spid="84"/>
                                        </p:tgtEl>
                                      </p:cBhvr>
                                    </p:animEffect>
                                  </p:childTnLst>
                                </p:cTn>
                              </p:par>
                              <p:par>
                                <p:cTn id="105" presetID="2" presetClass="entr" presetSubtype="4"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500" fill="hold"/>
                                        <p:tgtEl>
                                          <p:spTgt spid="56"/>
                                        </p:tgtEl>
                                        <p:attrNameLst>
                                          <p:attrName>ppt_x</p:attrName>
                                        </p:attrNameLst>
                                      </p:cBhvr>
                                      <p:tavLst>
                                        <p:tav tm="0">
                                          <p:val>
                                            <p:strVal val="#ppt_x"/>
                                          </p:val>
                                        </p:tav>
                                        <p:tav tm="100000">
                                          <p:val>
                                            <p:strVal val="#ppt_x"/>
                                          </p:val>
                                        </p:tav>
                                      </p:tavLst>
                                    </p:anim>
                                    <p:anim calcmode="lin" valueType="num">
                                      <p:cBhvr additive="base">
                                        <p:cTn id="10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7" grpId="0" animBg="1"/>
      <p:bldP spid="49" grpId="0"/>
      <p:bldP spid="56" grpId="0"/>
      <p:bldP spid="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1678"/>
            <a:ext cx="7680960" cy="1371600"/>
          </a:xfrm>
        </p:spPr>
        <p:txBody>
          <a:bodyPr/>
          <a:lstStyle/>
          <a:p>
            <a:r>
              <a:rPr lang="en-US" dirty="0" smtClean="0"/>
              <a:t>Algorithms</a:t>
            </a:r>
            <a:endParaRPr lang="en-US" dirty="0"/>
          </a:p>
        </p:txBody>
      </p:sp>
      <p:sp>
        <p:nvSpPr>
          <p:cNvPr id="4" name="Slide Number Placeholder 3"/>
          <p:cNvSpPr>
            <a:spLocks noGrp="1"/>
          </p:cNvSpPr>
          <p:nvPr>
            <p:ph type="sldNum" sz="quarter" idx="12"/>
          </p:nvPr>
        </p:nvSpPr>
        <p:spPr/>
        <p:txBody>
          <a:bodyPr/>
          <a:lstStyle/>
          <a:p>
            <a:fld id="{79FC23B2-0350-4DF1-9D44-A2879464C9F0}" type="slidenum">
              <a:rPr lang="en-US" smtClean="0"/>
              <a:t>14</a:t>
            </a:fld>
            <a:endParaRPr lang="en-US"/>
          </a:p>
        </p:txBody>
      </p:sp>
      <p:sp>
        <p:nvSpPr>
          <p:cNvPr id="7" name="Freeform 6"/>
          <p:cNvSpPr/>
          <p:nvPr/>
        </p:nvSpPr>
        <p:spPr>
          <a:xfrm>
            <a:off x="1898784" y="4051048"/>
            <a:ext cx="544973" cy="1038439"/>
          </a:xfrm>
          <a:custGeom>
            <a:avLst/>
            <a:gdLst>
              <a:gd name="connsiteX0" fmla="*/ 0 w 544973"/>
              <a:gd name="connsiteY0" fmla="*/ 0 h 1038439"/>
              <a:gd name="connsiteX1" fmla="*/ 272486 w 544973"/>
              <a:gd name="connsiteY1" fmla="*/ 0 h 1038439"/>
              <a:gd name="connsiteX2" fmla="*/ 272486 w 544973"/>
              <a:gd name="connsiteY2" fmla="*/ 1038439 h 1038439"/>
              <a:gd name="connsiteX3" fmla="*/ 544973 w 544973"/>
              <a:gd name="connsiteY3" fmla="*/ 1038439 h 1038439"/>
            </a:gdLst>
            <a:ahLst/>
            <a:cxnLst>
              <a:cxn ang="0">
                <a:pos x="connsiteX0" y="connsiteY0"/>
              </a:cxn>
              <a:cxn ang="0">
                <a:pos x="connsiteX1" y="connsiteY1"/>
              </a:cxn>
              <a:cxn ang="0">
                <a:pos x="connsiteX2" y="connsiteY2"/>
              </a:cxn>
              <a:cxn ang="0">
                <a:pos x="connsiteX3" y="connsiteY3"/>
              </a:cxn>
            </a:cxnLst>
            <a:rect l="l" t="t" r="r" b="b"/>
            <a:pathLst>
              <a:path w="544973" h="1038439">
                <a:moveTo>
                  <a:pt x="0" y="0"/>
                </a:moveTo>
                <a:lnTo>
                  <a:pt x="272486" y="0"/>
                </a:lnTo>
                <a:lnTo>
                  <a:pt x="272486" y="1038439"/>
                </a:lnTo>
                <a:lnTo>
                  <a:pt x="544973" y="1038439"/>
                </a:lnTo>
              </a:path>
            </a:pathLst>
          </a:custGeom>
          <a:noFill/>
        </p:spPr>
        <p:style>
          <a:lnRef idx="3">
            <a:schemeClr val="lt1"/>
          </a:lnRef>
          <a:fillRef idx="1">
            <a:schemeClr val="accent3"/>
          </a:fillRef>
          <a:effectRef idx="1">
            <a:schemeClr val="accent3"/>
          </a:effectRef>
          <a:fontRef idx="minor">
            <a:schemeClr val="tx1">
              <a:hueOff val="0"/>
              <a:satOff val="0"/>
              <a:lumOff val="0"/>
              <a:alphaOff val="0"/>
            </a:schemeClr>
          </a:fontRef>
        </p:style>
        <p:txBody>
          <a:bodyPr spcFirstLastPara="0" vert="horz" wrap="square" lIns="255868" tIns="489901" rIns="255868" bIns="489901" numCol="1" spcCol="1270" anchor="ctr" anchorCtr="0">
            <a:noAutofit/>
          </a:bodyPr>
          <a:lstStyle/>
          <a:p>
            <a:pPr algn="ctr" defTabSz="1066800">
              <a:lnSpc>
                <a:spcPct val="90000"/>
              </a:lnSpc>
              <a:spcBef>
                <a:spcPct val="0"/>
              </a:spcBef>
              <a:spcAft>
                <a:spcPct val="35000"/>
              </a:spcAft>
            </a:pPr>
            <a:endParaRPr lang="en-US" sz="2400"/>
          </a:p>
        </p:txBody>
      </p:sp>
      <p:sp>
        <p:nvSpPr>
          <p:cNvPr id="8" name="Freeform 7"/>
          <p:cNvSpPr/>
          <p:nvPr/>
        </p:nvSpPr>
        <p:spPr>
          <a:xfrm>
            <a:off x="1898784" y="4005327"/>
            <a:ext cx="544973" cy="91440"/>
          </a:xfrm>
          <a:custGeom>
            <a:avLst/>
            <a:gdLst>
              <a:gd name="connsiteX0" fmla="*/ 0 w 544973"/>
              <a:gd name="connsiteY0" fmla="*/ 45720 h 91440"/>
              <a:gd name="connsiteX1" fmla="*/ 544973 w 544973"/>
              <a:gd name="connsiteY1" fmla="*/ 45720 h 91440"/>
            </a:gdLst>
            <a:ahLst/>
            <a:cxnLst>
              <a:cxn ang="0">
                <a:pos x="connsiteX0" y="connsiteY0"/>
              </a:cxn>
              <a:cxn ang="0">
                <a:pos x="connsiteX1" y="connsiteY1"/>
              </a:cxn>
            </a:cxnLst>
            <a:rect l="l" t="t" r="r" b="b"/>
            <a:pathLst>
              <a:path w="544973" h="91440">
                <a:moveTo>
                  <a:pt x="0" y="45720"/>
                </a:moveTo>
                <a:lnTo>
                  <a:pt x="544973" y="45720"/>
                </a:lnTo>
              </a:path>
            </a:pathLst>
          </a:custGeom>
          <a:noFill/>
        </p:spPr>
        <p:style>
          <a:lnRef idx="3">
            <a:schemeClr val="lt1"/>
          </a:lnRef>
          <a:fillRef idx="1">
            <a:schemeClr val="accent3"/>
          </a:fillRef>
          <a:effectRef idx="1">
            <a:schemeClr val="accent3"/>
          </a:effectRef>
          <a:fontRef idx="minor">
            <a:schemeClr val="tx1">
              <a:hueOff val="0"/>
              <a:satOff val="0"/>
              <a:lumOff val="0"/>
              <a:alphaOff val="0"/>
            </a:schemeClr>
          </a:fontRef>
        </p:style>
        <p:txBody>
          <a:bodyPr spcFirstLastPara="0" vert="horz" wrap="square" lIns="271562" tIns="32096" rIns="271563" bIns="32096" numCol="1" spcCol="1270" anchor="ctr" anchorCtr="0">
            <a:noAutofit/>
          </a:bodyPr>
          <a:lstStyle/>
          <a:p>
            <a:pPr algn="ctr" defTabSz="1066800">
              <a:lnSpc>
                <a:spcPct val="90000"/>
              </a:lnSpc>
              <a:spcBef>
                <a:spcPct val="0"/>
              </a:spcBef>
              <a:spcAft>
                <a:spcPct val="35000"/>
              </a:spcAft>
            </a:pPr>
            <a:endParaRPr lang="en-US" sz="2400"/>
          </a:p>
        </p:txBody>
      </p:sp>
      <p:sp>
        <p:nvSpPr>
          <p:cNvPr id="9" name="Freeform 8"/>
          <p:cNvSpPr/>
          <p:nvPr/>
        </p:nvSpPr>
        <p:spPr>
          <a:xfrm>
            <a:off x="1898784" y="3012609"/>
            <a:ext cx="544973" cy="1038439"/>
          </a:xfrm>
          <a:custGeom>
            <a:avLst/>
            <a:gdLst>
              <a:gd name="connsiteX0" fmla="*/ 0 w 544973"/>
              <a:gd name="connsiteY0" fmla="*/ 1038439 h 1038439"/>
              <a:gd name="connsiteX1" fmla="*/ 272486 w 544973"/>
              <a:gd name="connsiteY1" fmla="*/ 1038439 h 1038439"/>
              <a:gd name="connsiteX2" fmla="*/ 272486 w 544973"/>
              <a:gd name="connsiteY2" fmla="*/ 0 h 1038439"/>
              <a:gd name="connsiteX3" fmla="*/ 544973 w 544973"/>
              <a:gd name="connsiteY3" fmla="*/ 0 h 1038439"/>
            </a:gdLst>
            <a:ahLst/>
            <a:cxnLst>
              <a:cxn ang="0">
                <a:pos x="connsiteX0" y="connsiteY0"/>
              </a:cxn>
              <a:cxn ang="0">
                <a:pos x="connsiteX1" y="connsiteY1"/>
              </a:cxn>
              <a:cxn ang="0">
                <a:pos x="connsiteX2" y="connsiteY2"/>
              </a:cxn>
              <a:cxn ang="0">
                <a:pos x="connsiteX3" y="connsiteY3"/>
              </a:cxn>
            </a:cxnLst>
            <a:rect l="l" t="t" r="r" b="b"/>
            <a:pathLst>
              <a:path w="544973" h="1038439">
                <a:moveTo>
                  <a:pt x="0" y="1038439"/>
                </a:moveTo>
                <a:lnTo>
                  <a:pt x="272486" y="1038439"/>
                </a:lnTo>
                <a:lnTo>
                  <a:pt x="272486" y="0"/>
                </a:lnTo>
                <a:lnTo>
                  <a:pt x="544973" y="0"/>
                </a:lnTo>
              </a:path>
            </a:pathLst>
          </a:custGeom>
          <a:noFill/>
        </p:spPr>
        <p:style>
          <a:lnRef idx="3">
            <a:schemeClr val="lt1"/>
          </a:lnRef>
          <a:fillRef idx="1">
            <a:schemeClr val="accent3"/>
          </a:fillRef>
          <a:effectRef idx="1">
            <a:schemeClr val="accent3"/>
          </a:effectRef>
          <a:fontRef idx="minor">
            <a:schemeClr val="tx1">
              <a:hueOff val="0"/>
              <a:satOff val="0"/>
              <a:lumOff val="0"/>
              <a:alphaOff val="0"/>
            </a:schemeClr>
          </a:fontRef>
        </p:style>
        <p:txBody>
          <a:bodyPr spcFirstLastPara="0" vert="horz" wrap="square" lIns="255868" tIns="489900" rIns="255868" bIns="489902" numCol="1" spcCol="1270" anchor="ctr" anchorCtr="0">
            <a:noAutofit/>
          </a:bodyPr>
          <a:lstStyle/>
          <a:p>
            <a:pPr algn="ctr" defTabSz="1066800">
              <a:lnSpc>
                <a:spcPct val="90000"/>
              </a:lnSpc>
              <a:spcBef>
                <a:spcPct val="0"/>
              </a:spcBef>
              <a:spcAft>
                <a:spcPct val="35000"/>
              </a:spcAft>
            </a:pPr>
            <a:endParaRPr lang="en-US" sz="2400"/>
          </a:p>
        </p:txBody>
      </p:sp>
      <p:sp>
        <p:nvSpPr>
          <p:cNvPr id="10" name="Freeform 9"/>
          <p:cNvSpPr/>
          <p:nvPr/>
        </p:nvSpPr>
        <p:spPr>
          <a:xfrm rot="16200000">
            <a:off x="-702780" y="3635672"/>
            <a:ext cx="4372376" cy="830751"/>
          </a:xfrm>
          <a:custGeom>
            <a:avLst/>
            <a:gdLst>
              <a:gd name="connsiteX0" fmla="*/ 0 w 4372376"/>
              <a:gd name="connsiteY0" fmla="*/ 0 h 830751"/>
              <a:gd name="connsiteX1" fmla="*/ 4372376 w 4372376"/>
              <a:gd name="connsiteY1" fmla="*/ 0 h 830751"/>
              <a:gd name="connsiteX2" fmla="*/ 4372376 w 4372376"/>
              <a:gd name="connsiteY2" fmla="*/ 830751 h 830751"/>
              <a:gd name="connsiteX3" fmla="*/ 0 w 4372376"/>
              <a:gd name="connsiteY3" fmla="*/ 830751 h 830751"/>
              <a:gd name="connsiteX4" fmla="*/ 0 w 4372376"/>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2376" h="830751">
                <a:moveTo>
                  <a:pt x="0" y="0"/>
                </a:moveTo>
                <a:lnTo>
                  <a:pt x="4372376" y="0"/>
                </a:lnTo>
                <a:lnTo>
                  <a:pt x="4372376" y="830751"/>
                </a:lnTo>
                <a:lnTo>
                  <a:pt x="0" y="830751"/>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5239" tIns="15239" rIns="15240" bIns="15240" numCol="1" spcCol="1270" anchor="ctr" anchorCtr="0">
            <a:noAutofit/>
          </a:bodyPr>
          <a:lstStyle/>
          <a:p>
            <a:pPr algn="ctr" defTabSz="1066800">
              <a:lnSpc>
                <a:spcPct val="90000"/>
              </a:lnSpc>
              <a:spcBef>
                <a:spcPct val="0"/>
              </a:spcBef>
              <a:spcAft>
                <a:spcPct val="35000"/>
              </a:spcAft>
            </a:pPr>
            <a:r>
              <a:rPr lang="en-US" sz="2400" dirty="0"/>
              <a:t>Algorithms</a:t>
            </a:r>
          </a:p>
        </p:txBody>
      </p:sp>
      <p:sp>
        <p:nvSpPr>
          <p:cNvPr id="11" name="Freeform 10"/>
          <p:cNvSpPr/>
          <p:nvPr/>
        </p:nvSpPr>
        <p:spPr>
          <a:xfrm>
            <a:off x="2443757" y="2597233"/>
            <a:ext cx="5831319" cy="830751"/>
          </a:xfrm>
          <a:custGeom>
            <a:avLst/>
            <a:gdLst>
              <a:gd name="connsiteX0" fmla="*/ 0 w 5573357"/>
              <a:gd name="connsiteY0" fmla="*/ 0 h 830751"/>
              <a:gd name="connsiteX1" fmla="*/ 5573357 w 5573357"/>
              <a:gd name="connsiteY1" fmla="*/ 0 h 830751"/>
              <a:gd name="connsiteX2" fmla="*/ 5573357 w 5573357"/>
              <a:gd name="connsiteY2" fmla="*/ 830751 h 830751"/>
              <a:gd name="connsiteX3" fmla="*/ 0 w 5573357"/>
              <a:gd name="connsiteY3" fmla="*/ 830751 h 830751"/>
              <a:gd name="connsiteX4" fmla="*/ 0 w 5573357"/>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357" h="830751">
                <a:moveTo>
                  <a:pt x="0" y="0"/>
                </a:moveTo>
                <a:lnTo>
                  <a:pt x="5573357" y="0"/>
                </a:lnTo>
                <a:lnTo>
                  <a:pt x="5573357" y="830751"/>
                </a:lnTo>
                <a:lnTo>
                  <a:pt x="0" y="830751"/>
                </a:lnTo>
                <a:lnTo>
                  <a:pt x="0" y="0"/>
                </a:ln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en-US" sz="2400" dirty="0"/>
              <a:t>Arrange </a:t>
            </a:r>
            <a:r>
              <a:rPr lang="en-US" sz="2400" dirty="0" smtClean="0"/>
              <a:t>Candidates </a:t>
            </a:r>
            <a:r>
              <a:rPr lang="en-US" sz="2400" dirty="0"/>
              <a:t>into Rooms (AC2R)</a:t>
            </a:r>
          </a:p>
        </p:txBody>
      </p:sp>
      <p:sp>
        <p:nvSpPr>
          <p:cNvPr id="12" name="Freeform 11"/>
          <p:cNvSpPr/>
          <p:nvPr/>
        </p:nvSpPr>
        <p:spPr>
          <a:xfrm>
            <a:off x="2443756" y="3635672"/>
            <a:ext cx="5831320" cy="830751"/>
          </a:xfrm>
          <a:custGeom>
            <a:avLst/>
            <a:gdLst>
              <a:gd name="connsiteX0" fmla="*/ 0 w 5831320"/>
              <a:gd name="connsiteY0" fmla="*/ 0 h 830751"/>
              <a:gd name="connsiteX1" fmla="*/ 5831320 w 5831320"/>
              <a:gd name="connsiteY1" fmla="*/ 0 h 830751"/>
              <a:gd name="connsiteX2" fmla="*/ 5831320 w 5831320"/>
              <a:gd name="connsiteY2" fmla="*/ 830751 h 830751"/>
              <a:gd name="connsiteX3" fmla="*/ 0 w 5831320"/>
              <a:gd name="connsiteY3" fmla="*/ 830751 h 830751"/>
              <a:gd name="connsiteX4" fmla="*/ 0 w 5831320"/>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1320" h="830751">
                <a:moveTo>
                  <a:pt x="0" y="0"/>
                </a:moveTo>
                <a:lnTo>
                  <a:pt x="5831320" y="0"/>
                </a:lnTo>
                <a:lnTo>
                  <a:pt x="5831320" y="830751"/>
                </a:lnTo>
                <a:lnTo>
                  <a:pt x="0" y="830751"/>
                </a:lnTo>
                <a:lnTo>
                  <a:pt x="0" y="0"/>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en-US" sz="2400" dirty="0"/>
              <a:t>Arrange Candidates into Vehicles (AC2V)</a:t>
            </a:r>
          </a:p>
        </p:txBody>
      </p:sp>
      <p:sp>
        <p:nvSpPr>
          <p:cNvPr id="13" name="Freeform 12"/>
          <p:cNvSpPr/>
          <p:nvPr/>
        </p:nvSpPr>
        <p:spPr>
          <a:xfrm>
            <a:off x="2443756" y="4674112"/>
            <a:ext cx="5831320" cy="830751"/>
          </a:xfrm>
          <a:custGeom>
            <a:avLst/>
            <a:gdLst>
              <a:gd name="connsiteX0" fmla="*/ 0 w 5022198"/>
              <a:gd name="connsiteY0" fmla="*/ 0 h 830751"/>
              <a:gd name="connsiteX1" fmla="*/ 5022198 w 5022198"/>
              <a:gd name="connsiteY1" fmla="*/ 0 h 830751"/>
              <a:gd name="connsiteX2" fmla="*/ 5022198 w 5022198"/>
              <a:gd name="connsiteY2" fmla="*/ 830751 h 830751"/>
              <a:gd name="connsiteX3" fmla="*/ 0 w 5022198"/>
              <a:gd name="connsiteY3" fmla="*/ 830751 h 830751"/>
              <a:gd name="connsiteX4" fmla="*/ 0 w 5022198"/>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198" h="830751">
                <a:moveTo>
                  <a:pt x="0" y="0"/>
                </a:moveTo>
                <a:lnTo>
                  <a:pt x="5022198" y="0"/>
                </a:lnTo>
                <a:lnTo>
                  <a:pt x="5022198" y="830751"/>
                </a:lnTo>
                <a:lnTo>
                  <a:pt x="0" y="830751"/>
                </a:lnTo>
                <a:lnTo>
                  <a:pt x="0" y="0"/>
                </a:lnTo>
                <a:close/>
              </a:path>
            </a:pathLst>
          </a:custGeom>
          <a:solidFill>
            <a:srgbClr val="00B050"/>
          </a:solidFill>
        </p:spPr>
        <p:style>
          <a:lnRef idx="3">
            <a:schemeClr val="lt1"/>
          </a:lnRef>
          <a:fillRef idx="1">
            <a:schemeClr val="accent4"/>
          </a:fillRef>
          <a:effectRef idx="1">
            <a:schemeClr val="accent4"/>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en-US" sz="2400" dirty="0">
                <a:ea typeface="Tahoma" panose="020B0604030504040204" pitchFamily="34" charset="0"/>
                <a:cs typeface="Tahoma" panose="020B0604030504040204" pitchFamily="34" charset="0"/>
              </a:rPr>
              <a:t>Routing ways for </a:t>
            </a:r>
            <a:r>
              <a:rPr lang="en-US" sz="2400" dirty="0" smtClean="0">
                <a:ea typeface="Tahoma" panose="020B0604030504040204" pitchFamily="34" charset="0"/>
                <a:cs typeface="Tahoma" panose="020B0604030504040204" pitchFamily="34" charset="0"/>
              </a:rPr>
              <a:t>vehicles</a:t>
            </a:r>
            <a:endParaRPr lang="vi-VN" sz="2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446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75" y="234180"/>
            <a:ext cx="8696939" cy="760321"/>
          </a:xfrm>
        </p:spPr>
        <p:txBody>
          <a:bodyPr>
            <a:normAutofit/>
          </a:bodyPr>
          <a:lstStyle/>
          <a:p>
            <a:r>
              <a:rPr lang="en-US" sz="3200" dirty="0">
                <a:solidFill>
                  <a:srgbClr val="00B0F0"/>
                </a:solidFill>
              </a:rPr>
              <a:t>Arrange Candidates into Room (AC2R)</a:t>
            </a:r>
          </a:p>
        </p:txBody>
      </p:sp>
      <p:sp>
        <p:nvSpPr>
          <p:cNvPr id="3" name="Content Placeholder 2"/>
          <p:cNvSpPr>
            <a:spLocks noGrp="1"/>
          </p:cNvSpPr>
          <p:nvPr>
            <p:ph idx="1"/>
          </p:nvPr>
        </p:nvSpPr>
        <p:spPr>
          <a:xfrm>
            <a:off x="1007884" y="1675304"/>
            <a:ext cx="6996864" cy="3916906"/>
          </a:xfrm>
        </p:spPr>
        <p:txBody>
          <a:bodyPr>
            <a:normAutofit lnSpcReduction="10000"/>
          </a:bodyPr>
          <a:lstStyle/>
          <a:p>
            <a:r>
              <a:rPr lang="en-US" sz="2800" dirty="0"/>
              <a:t>Help to arrange candidates into room fast, convenient and fully meet the needs of </a:t>
            </a:r>
            <a:r>
              <a:rPr lang="en-US" sz="2800" dirty="0" smtClean="0"/>
              <a:t>the charity.</a:t>
            </a:r>
          </a:p>
          <a:p>
            <a:endParaRPr lang="en-US" sz="2800" dirty="0"/>
          </a:p>
          <a:p>
            <a:r>
              <a:rPr lang="en-US" sz="2800" dirty="0"/>
              <a:t>Criteria:</a:t>
            </a:r>
          </a:p>
          <a:p>
            <a:pPr marL="573088" lvl="1" indent="-298450"/>
            <a:r>
              <a:rPr lang="en-US" sz="2400" dirty="0"/>
              <a:t>Female candidates will be arranged before male candidates.</a:t>
            </a:r>
          </a:p>
          <a:p>
            <a:pPr marL="573088" lvl="1" indent="-298450"/>
            <a:r>
              <a:rPr lang="en-US" sz="2400" dirty="0"/>
              <a:t>Candidates that in the same room must have the same gender</a:t>
            </a:r>
            <a:r>
              <a:rPr lang="en-US" sz="2400" dirty="0" smtClean="0"/>
              <a:t>.</a:t>
            </a:r>
          </a:p>
        </p:txBody>
      </p:sp>
      <p:sp>
        <p:nvSpPr>
          <p:cNvPr id="4" name="Slide Number Placeholder 3"/>
          <p:cNvSpPr>
            <a:spLocks noGrp="1"/>
          </p:cNvSpPr>
          <p:nvPr>
            <p:ph type="sldNum" sz="quarter" idx="12"/>
          </p:nvPr>
        </p:nvSpPr>
        <p:spPr/>
        <p:txBody>
          <a:bodyPr/>
          <a:lstStyle/>
          <a:p>
            <a:fld id="{79FC23B2-0350-4DF1-9D44-A2879464C9F0}" type="slidenum">
              <a:rPr lang="en-US" smtClean="0"/>
              <a:t>15</a:t>
            </a:fld>
            <a:endParaRPr lang="en-US"/>
          </a:p>
        </p:txBody>
      </p:sp>
    </p:spTree>
    <p:extLst>
      <p:ext uri="{BB962C8B-B14F-4D97-AF65-F5344CB8AC3E}">
        <p14:creationId xmlns:p14="http://schemas.microsoft.com/office/powerpoint/2010/main" val="4182431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9656" y="498900"/>
            <a:ext cx="8824687" cy="722743"/>
          </a:xfrm>
        </p:spPr>
        <p:txBody>
          <a:bodyPr>
            <a:noAutofit/>
          </a:bodyPr>
          <a:lstStyle/>
          <a:p>
            <a:r>
              <a:rPr lang="en-US" sz="2800" dirty="0">
                <a:solidFill>
                  <a:srgbClr val="00B0F0"/>
                </a:solidFill>
              </a:rPr>
              <a:t>Arrange Candidates into Room (AC2R) (cont.)</a:t>
            </a:r>
          </a:p>
        </p:txBody>
      </p:sp>
      <p:sp>
        <p:nvSpPr>
          <p:cNvPr id="3" name="Content Placeholder 2"/>
          <p:cNvSpPr>
            <a:spLocks noGrp="1"/>
          </p:cNvSpPr>
          <p:nvPr>
            <p:ph idx="1"/>
          </p:nvPr>
        </p:nvSpPr>
        <p:spPr>
          <a:xfrm>
            <a:off x="624352" y="1698760"/>
            <a:ext cx="8234836" cy="4440825"/>
          </a:xfrm>
        </p:spPr>
        <p:txBody>
          <a:bodyPr>
            <a:normAutofit/>
          </a:bodyPr>
          <a:lstStyle/>
          <a:p>
            <a:r>
              <a:rPr lang="en-US" sz="2800" dirty="0" smtClean="0"/>
              <a:t>Constraints:</a:t>
            </a:r>
            <a:endParaRPr lang="en-US" sz="2800" dirty="0"/>
          </a:p>
          <a:p>
            <a:pPr marL="623888" lvl="1" indent="-349250"/>
            <a:r>
              <a:rPr lang="en-US" sz="2600" dirty="0"/>
              <a:t>Groups of candidates will be arranged before candidates that not in any group.</a:t>
            </a:r>
            <a:endParaRPr lang="en-US" sz="2200" dirty="0"/>
          </a:p>
          <a:p>
            <a:pPr marL="623888" lvl="1" indent="-349250"/>
            <a:r>
              <a:rPr lang="en-US" sz="2600" dirty="0"/>
              <a:t>Large group will be arranged before small group.</a:t>
            </a:r>
            <a:endParaRPr lang="en-US" sz="2200" dirty="0"/>
          </a:p>
          <a:p>
            <a:pPr marL="623888" lvl="1" indent="-349250"/>
            <a:r>
              <a:rPr lang="en-US" sz="2600" dirty="0"/>
              <a:t>Candidates of a group will be priority to be arranged into the same room.</a:t>
            </a:r>
            <a:endParaRPr lang="en-US" sz="2200" dirty="0"/>
          </a:p>
          <a:p>
            <a:pPr marL="623888" lvl="1" indent="-349250"/>
            <a:r>
              <a:rPr lang="en-US" sz="2600" dirty="0"/>
              <a:t>Even when cannot arrange all candidates of a group into the same room, these candidates should be priority to be arranged before the others since they belong to the large group.</a:t>
            </a:r>
            <a:endParaRPr lang="en-US" sz="1800" dirty="0"/>
          </a:p>
        </p:txBody>
      </p:sp>
      <p:sp>
        <p:nvSpPr>
          <p:cNvPr id="4" name="Slide Number Placeholder 3"/>
          <p:cNvSpPr>
            <a:spLocks noGrp="1"/>
          </p:cNvSpPr>
          <p:nvPr>
            <p:ph type="sldNum" sz="quarter" idx="12"/>
          </p:nvPr>
        </p:nvSpPr>
        <p:spPr/>
        <p:txBody>
          <a:bodyPr/>
          <a:lstStyle/>
          <a:p>
            <a:fld id="{79FC23B2-0350-4DF1-9D44-A2879464C9F0}" type="slidenum">
              <a:rPr lang="en-US" smtClean="0"/>
              <a:t>16</a:t>
            </a:fld>
            <a:endParaRPr lang="en-US"/>
          </a:p>
        </p:txBody>
      </p:sp>
    </p:spTree>
    <p:extLst>
      <p:ext uri="{BB962C8B-B14F-4D97-AF65-F5344CB8AC3E}">
        <p14:creationId xmlns:p14="http://schemas.microsoft.com/office/powerpoint/2010/main" val="333432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54705"/>
            <a:ext cx="8752114" cy="722743"/>
          </a:xfrm>
        </p:spPr>
        <p:txBody>
          <a:bodyPr>
            <a:noAutofit/>
          </a:bodyPr>
          <a:lstStyle/>
          <a:p>
            <a:r>
              <a:rPr lang="en-US" sz="2800" dirty="0">
                <a:solidFill>
                  <a:srgbClr val="00B0F0"/>
                </a:solidFill>
              </a:rPr>
              <a:t>Arrange Candidates into Room (AC2R) (cont.)</a:t>
            </a:r>
          </a:p>
        </p:txBody>
      </p:sp>
      <p:sp>
        <p:nvSpPr>
          <p:cNvPr id="4" name="Content Placeholder 2"/>
          <p:cNvSpPr>
            <a:spLocks noGrp="1"/>
          </p:cNvSpPr>
          <p:nvPr>
            <p:ph idx="1"/>
          </p:nvPr>
        </p:nvSpPr>
        <p:spPr>
          <a:xfrm>
            <a:off x="547972" y="1442432"/>
            <a:ext cx="8461116" cy="4857238"/>
          </a:xfrm>
        </p:spPr>
        <p:txBody>
          <a:bodyPr>
            <a:noAutofit/>
          </a:bodyPr>
          <a:lstStyle/>
          <a:p>
            <a:r>
              <a:rPr lang="en-US" sz="3200" dirty="0"/>
              <a:t>Steps</a:t>
            </a:r>
            <a:r>
              <a:rPr lang="en-US" sz="3600" dirty="0" smtClean="0"/>
              <a:t>: </a:t>
            </a:r>
            <a:r>
              <a:rPr lang="en-US" sz="2400" dirty="0" smtClean="0"/>
              <a:t>(for each group)</a:t>
            </a:r>
            <a:endParaRPr lang="en-US" sz="2400" dirty="0"/>
          </a:p>
          <a:p>
            <a:pPr marL="860425" indent="-342900">
              <a:buFont typeface="+mj-lt"/>
              <a:buAutoNum type="arabicPeriod"/>
            </a:pPr>
            <a:r>
              <a:rPr lang="en-US" sz="2800" dirty="0"/>
              <a:t>Find the most suitable room for current group.</a:t>
            </a:r>
            <a:endParaRPr lang="en-US" sz="2400" dirty="0"/>
          </a:p>
          <a:p>
            <a:pPr marL="860425" indent="-342900">
              <a:buFont typeface="+mj-lt"/>
              <a:buAutoNum type="arabicPeriod"/>
            </a:pPr>
            <a:r>
              <a:rPr lang="en-US" sz="2800" dirty="0" smtClean="0"/>
              <a:t>If </a:t>
            </a:r>
            <a:r>
              <a:rPr lang="en-US" sz="2800" dirty="0"/>
              <a:t>current room does not have enough available slots for current group:</a:t>
            </a:r>
            <a:endParaRPr lang="en-US" sz="2400" dirty="0"/>
          </a:p>
          <a:p>
            <a:pPr marL="1072832" lvl="2" indent="-342900">
              <a:buFont typeface="+mj-lt"/>
              <a:buAutoNum type="alphaLcPeriod"/>
            </a:pPr>
            <a:r>
              <a:rPr lang="en-US" sz="2000" dirty="0"/>
              <a:t>Split the current group into two smaller groups, the former has the quantity equals to the available slots of the current room, the ladder have the quantity equals to the rest of current group.</a:t>
            </a:r>
            <a:endParaRPr lang="en-US" sz="1800" dirty="0"/>
          </a:p>
          <a:p>
            <a:pPr marL="1072832" lvl="2" indent="-342900">
              <a:buFont typeface="+mj-lt"/>
              <a:buAutoNum type="alphaLcPeriod"/>
            </a:pPr>
            <a:r>
              <a:rPr lang="en-US" sz="2000" dirty="0"/>
              <a:t>Arrange the former group into the current room.</a:t>
            </a:r>
            <a:endParaRPr lang="en-US" sz="1800" dirty="0"/>
          </a:p>
          <a:p>
            <a:pPr marL="1072832" lvl="2" indent="-342900">
              <a:buFont typeface="+mj-lt"/>
              <a:buAutoNum type="alphaLcPeriod"/>
            </a:pPr>
            <a:r>
              <a:rPr lang="en-US" sz="2000" dirty="0"/>
              <a:t>Recursively apply the above steps to the ladder group.</a:t>
            </a:r>
            <a:endParaRPr lang="en-US" sz="1800" dirty="0"/>
          </a:p>
          <a:p>
            <a:pPr lvl="2"/>
            <a:endParaRPr lang="en-US" sz="2400" dirty="0"/>
          </a:p>
          <a:p>
            <a:pPr lvl="2"/>
            <a:endParaRPr lang="en-US" sz="2800" dirty="0"/>
          </a:p>
          <a:p>
            <a:pPr marL="274638" lvl="1" indent="0">
              <a:buNone/>
            </a:pPr>
            <a:endParaRPr lang="en-US" sz="3200" dirty="0"/>
          </a:p>
        </p:txBody>
      </p:sp>
      <p:sp>
        <p:nvSpPr>
          <p:cNvPr id="5" name="Slide Number Placeholder 4"/>
          <p:cNvSpPr>
            <a:spLocks noGrp="1"/>
          </p:cNvSpPr>
          <p:nvPr>
            <p:ph type="sldNum" sz="quarter" idx="12"/>
          </p:nvPr>
        </p:nvSpPr>
        <p:spPr/>
        <p:txBody>
          <a:bodyPr/>
          <a:lstStyle/>
          <a:p>
            <a:fld id="{79FC23B2-0350-4DF1-9D44-A2879464C9F0}" type="slidenum">
              <a:rPr lang="en-US" smtClean="0"/>
              <a:t>17</a:t>
            </a:fld>
            <a:endParaRPr lang="en-US"/>
          </a:p>
        </p:txBody>
      </p:sp>
    </p:spTree>
    <p:extLst>
      <p:ext uri="{BB962C8B-B14F-4D97-AF65-F5344CB8AC3E}">
        <p14:creationId xmlns:p14="http://schemas.microsoft.com/office/powerpoint/2010/main" val="131782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54705"/>
            <a:ext cx="8752114" cy="722743"/>
          </a:xfrm>
        </p:spPr>
        <p:txBody>
          <a:bodyPr>
            <a:noAutofit/>
          </a:bodyPr>
          <a:lstStyle/>
          <a:p>
            <a:r>
              <a:rPr lang="en-US" sz="2800" dirty="0">
                <a:solidFill>
                  <a:srgbClr val="00B0F0"/>
                </a:solidFill>
              </a:rPr>
              <a:t>Arrange Candidates into Room (AC2R) (cont.)</a:t>
            </a:r>
          </a:p>
        </p:txBody>
      </p:sp>
      <p:sp>
        <p:nvSpPr>
          <p:cNvPr id="5" name="Slide Number Placeholder 4"/>
          <p:cNvSpPr>
            <a:spLocks noGrp="1"/>
          </p:cNvSpPr>
          <p:nvPr>
            <p:ph type="sldNum" sz="quarter" idx="12"/>
          </p:nvPr>
        </p:nvSpPr>
        <p:spPr/>
        <p:txBody>
          <a:bodyPr/>
          <a:lstStyle/>
          <a:p>
            <a:fld id="{79FC23B2-0350-4DF1-9D44-A2879464C9F0}" type="slidenum">
              <a:rPr lang="en-US" smtClean="0"/>
              <a:t>18</a:t>
            </a:fld>
            <a:endParaRPr lang="en-US"/>
          </a:p>
        </p:txBody>
      </p:sp>
      <p:grpSp>
        <p:nvGrpSpPr>
          <p:cNvPr id="3" name="Group 2"/>
          <p:cNvGrpSpPr/>
          <p:nvPr/>
        </p:nvGrpSpPr>
        <p:grpSpPr>
          <a:xfrm>
            <a:off x="837194" y="1429490"/>
            <a:ext cx="6965182" cy="1216813"/>
            <a:chOff x="837194" y="1429490"/>
            <a:chExt cx="6965182" cy="1216813"/>
          </a:xfrm>
        </p:grpSpPr>
        <p:grpSp>
          <p:nvGrpSpPr>
            <p:cNvPr id="14" name="Group 13"/>
            <p:cNvGrpSpPr/>
            <p:nvPr/>
          </p:nvGrpSpPr>
          <p:grpSpPr>
            <a:xfrm>
              <a:off x="837194" y="1429490"/>
              <a:ext cx="1471287" cy="1053402"/>
              <a:chOff x="432464" y="1414500"/>
              <a:chExt cx="1471287" cy="1053402"/>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432464" y="1414500"/>
                <a:ext cx="1471287" cy="369332"/>
              </a:xfrm>
              <a:prstGeom prst="rect">
                <a:avLst/>
              </a:prstGeom>
              <a:noFill/>
            </p:spPr>
            <p:txBody>
              <a:bodyPr wrap="square" rtlCol="0">
                <a:spAutoFit/>
              </a:bodyPr>
              <a:lstStyle/>
              <a:p>
                <a:r>
                  <a:rPr lang="en-US" dirty="0"/>
                  <a:t>3</a:t>
                </a:r>
                <a:r>
                  <a:rPr lang="en-US" dirty="0" smtClean="0"/>
                  <a:t> candidates</a:t>
                </a:r>
                <a:endParaRPr lang="en-US" dirty="0"/>
              </a:p>
            </p:txBody>
          </p:sp>
        </p:grpSp>
        <p:grpSp>
          <p:nvGrpSpPr>
            <p:cNvPr id="15" name="Group 14"/>
            <p:cNvGrpSpPr/>
            <p:nvPr/>
          </p:nvGrpSpPr>
          <p:grpSpPr>
            <a:xfrm>
              <a:off x="3735984" y="1459470"/>
              <a:ext cx="1275289" cy="1154692"/>
              <a:chOff x="3310576" y="1429490"/>
              <a:chExt cx="1275289" cy="1154692"/>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4108" y="1783832"/>
                <a:ext cx="798264" cy="800350"/>
              </a:xfrm>
              <a:prstGeom prst="rect">
                <a:avLst/>
              </a:prstGeom>
            </p:spPr>
          </p:pic>
          <p:sp>
            <p:nvSpPr>
              <p:cNvPr id="13" name="TextBox 12"/>
              <p:cNvSpPr txBox="1"/>
              <p:nvPr/>
            </p:nvSpPr>
            <p:spPr>
              <a:xfrm>
                <a:off x="3310576" y="1429490"/>
                <a:ext cx="1275289" cy="369332"/>
              </a:xfrm>
              <a:prstGeom prst="rect">
                <a:avLst/>
              </a:prstGeom>
              <a:noFill/>
            </p:spPr>
            <p:txBody>
              <a:bodyPr wrap="square" rtlCol="0">
                <a:spAutoFit/>
              </a:bodyPr>
              <a:lstStyle/>
              <a:p>
                <a:r>
                  <a:rPr lang="en-US" dirty="0"/>
                  <a:t>3</a:t>
                </a:r>
                <a:r>
                  <a:rPr lang="en-US" dirty="0" smtClean="0"/>
                  <a:t> free slots</a:t>
                </a:r>
                <a:endParaRPr lang="en-US" dirty="0"/>
              </a:p>
            </p:txBody>
          </p:sp>
        </p:grpSp>
        <p:sp>
          <p:nvSpPr>
            <p:cNvPr id="16" name="Right Arrow 15"/>
            <p:cNvSpPr/>
            <p:nvPr/>
          </p:nvSpPr>
          <p:spPr>
            <a:xfrm>
              <a:off x="2653255" y="202321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5531368" y="203820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0" name="Group 19"/>
            <p:cNvGrpSpPr/>
            <p:nvPr/>
          </p:nvGrpSpPr>
          <p:grpSpPr>
            <a:xfrm>
              <a:off x="6945737" y="1457586"/>
              <a:ext cx="856639" cy="1188717"/>
              <a:chOff x="6541007" y="1442596"/>
              <a:chExt cx="856639" cy="1188717"/>
            </a:xfrm>
          </p:grpSpPr>
          <p:sp>
            <p:nvSpPr>
              <p:cNvPr id="18" name="Rectangle 17"/>
              <p:cNvSpPr/>
              <p:nvPr/>
            </p:nvSpPr>
            <p:spPr>
              <a:xfrm>
                <a:off x="6541007" y="1811301"/>
                <a:ext cx="856639" cy="820012"/>
              </a:xfrm>
              <a:prstGeom prst="rect">
                <a:avLst/>
              </a:prstGeom>
              <a:blipFill>
                <a:blip r:embed="rId4"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6685614" y="1442596"/>
                <a:ext cx="652072" cy="369332"/>
              </a:xfrm>
              <a:prstGeom prst="rect">
                <a:avLst/>
              </a:prstGeom>
              <a:noFill/>
            </p:spPr>
            <p:txBody>
              <a:bodyPr wrap="square" rtlCol="0">
                <a:spAutoFit/>
              </a:bodyPr>
              <a:lstStyle/>
              <a:p>
                <a:r>
                  <a:rPr lang="en-US" dirty="0" smtClean="0"/>
                  <a:t>OK</a:t>
                </a:r>
                <a:endParaRPr lang="en-US" dirty="0"/>
              </a:p>
            </p:txBody>
          </p:sp>
        </p:grpSp>
      </p:grpSp>
      <p:grpSp>
        <p:nvGrpSpPr>
          <p:cNvPr id="37" name="Group 36"/>
          <p:cNvGrpSpPr/>
          <p:nvPr/>
        </p:nvGrpSpPr>
        <p:grpSpPr>
          <a:xfrm>
            <a:off x="889026" y="4847247"/>
            <a:ext cx="7184044" cy="1201521"/>
            <a:chOff x="833694" y="3063418"/>
            <a:chExt cx="7184044" cy="1201521"/>
          </a:xfrm>
        </p:grpSpPr>
        <p:grpSp>
          <p:nvGrpSpPr>
            <p:cNvPr id="24" name="Group 23"/>
            <p:cNvGrpSpPr/>
            <p:nvPr/>
          </p:nvGrpSpPr>
          <p:grpSpPr>
            <a:xfrm>
              <a:off x="833694" y="3063418"/>
              <a:ext cx="1471287" cy="1053402"/>
              <a:chOff x="432464" y="1414500"/>
              <a:chExt cx="1471287" cy="1053402"/>
            </a:xfrm>
          </p:grpSpPr>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TextBox 33"/>
              <p:cNvSpPr txBox="1"/>
              <p:nvPr/>
            </p:nvSpPr>
            <p:spPr>
              <a:xfrm>
                <a:off x="432464" y="1414500"/>
                <a:ext cx="1471287" cy="369332"/>
              </a:xfrm>
              <a:prstGeom prst="rect">
                <a:avLst/>
              </a:prstGeom>
              <a:noFill/>
            </p:spPr>
            <p:txBody>
              <a:bodyPr wrap="square" rtlCol="0">
                <a:spAutoFit/>
              </a:bodyPr>
              <a:lstStyle/>
              <a:p>
                <a:r>
                  <a:rPr lang="en-US" dirty="0" smtClean="0"/>
                  <a:t>6 candidates</a:t>
                </a:r>
                <a:endParaRPr lang="en-US" dirty="0"/>
              </a:p>
            </p:txBody>
          </p:sp>
        </p:grpSp>
        <p:grpSp>
          <p:nvGrpSpPr>
            <p:cNvPr id="25" name="Group 24"/>
            <p:cNvGrpSpPr/>
            <p:nvPr/>
          </p:nvGrpSpPr>
          <p:grpSpPr>
            <a:xfrm>
              <a:off x="3732484" y="3093398"/>
              <a:ext cx="1275289" cy="1154692"/>
              <a:chOff x="3310576" y="1429490"/>
              <a:chExt cx="1275289" cy="1154692"/>
            </a:xfrm>
          </p:grpSpPr>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4108" y="1783832"/>
                <a:ext cx="798264" cy="800350"/>
              </a:xfrm>
              <a:prstGeom prst="rect">
                <a:avLst/>
              </a:prstGeom>
            </p:spPr>
          </p:pic>
          <p:sp>
            <p:nvSpPr>
              <p:cNvPr id="32" name="TextBox 31"/>
              <p:cNvSpPr txBox="1"/>
              <p:nvPr/>
            </p:nvSpPr>
            <p:spPr>
              <a:xfrm>
                <a:off x="3310576" y="1429490"/>
                <a:ext cx="1275289" cy="369332"/>
              </a:xfrm>
              <a:prstGeom prst="rect">
                <a:avLst/>
              </a:prstGeom>
              <a:noFill/>
            </p:spPr>
            <p:txBody>
              <a:bodyPr wrap="square" rtlCol="0">
                <a:spAutoFit/>
              </a:bodyPr>
              <a:lstStyle/>
              <a:p>
                <a:r>
                  <a:rPr lang="en-US" dirty="0"/>
                  <a:t>3</a:t>
                </a:r>
                <a:r>
                  <a:rPr lang="en-US" dirty="0" smtClean="0"/>
                  <a:t> free slots</a:t>
                </a:r>
                <a:endParaRPr lang="en-US" dirty="0"/>
              </a:p>
            </p:txBody>
          </p:sp>
        </p:grpSp>
        <p:sp>
          <p:nvSpPr>
            <p:cNvPr id="26" name="Right Arrow 25"/>
            <p:cNvSpPr/>
            <p:nvPr/>
          </p:nvSpPr>
          <p:spPr>
            <a:xfrm>
              <a:off x="2649755" y="365713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ight Arrow 26"/>
            <p:cNvSpPr/>
            <p:nvPr/>
          </p:nvSpPr>
          <p:spPr>
            <a:xfrm>
              <a:off x="5527868" y="367212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6" name="Group 35"/>
            <p:cNvGrpSpPr/>
            <p:nvPr/>
          </p:nvGrpSpPr>
          <p:grpSpPr>
            <a:xfrm>
              <a:off x="6815021" y="3069627"/>
              <a:ext cx="1202717" cy="1195312"/>
              <a:chOff x="6815021" y="3069627"/>
              <a:chExt cx="1202717" cy="1195312"/>
            </a:xfrm>
          </p:grpSpPr>
          <p:sp>
            <p:nvSpPr>
              <p:cNvPr id="30" name="TextBox 29"/>
              <p:cNvSpPr txBox="1"/>
              <p:nvPr/>
            </p:nvSpPr>
            <p:spPr>
              <a:xfrm>
                <a:off x="6815021" y="3069627"/>
                <a:ext cx="1202717" cy="369332"/>
              </a:xfrm>
              <a:prstGeom prst="rect">
                <a:avLst/>
              </a:prstGeom>
              <a:noFill/>
            </p:spPr>
            <p:txBody>
              <a:bodyPr wrap="square" rtlCol="0">
                <a:spAutoFit/>
              </a:bodyPr>
              <a:lstStyle/>
              <a:p>
                <a:r>
                  <a:rPr lang="en-US" dirty="0" smtClean="0"/>
                  <a:t>NOT OK</a:t>
                </a:r>
                <a:endParaRPr lang="en-US" dirty="0"/>
              </a:p>
            </p:txBody>
          </p:sp>
          <p:sp>
            <p:nvSpPr>
              <p:cNvPr id="35" name="Rectangle 34"/>
              <p:cNvSpPr/>
              <p:nvPr/>
            </p:nvSpPr>
            <p:spPr>
              <a:xfrm>
                <a:off x="6933335" y="3462730"/>
                <a:ext cx="923080" cy="802209"/>
              </a:xfrm>
              <a:prstGeom prst="rect">
                <a:avLst/>
              </a:prstGeom>
              <a:blipFill>
                <a:blip r:embed="rId5"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47" name="Group 46"/>
          <p:cNvGrpSpPr/>
          <p:nvPr/>
        </p:nvGrpSpPr>
        <p:grpSpPr>
          <a:xfrm>
            <a:off x="1744717" y="3396359"/>
            <a:ext cx="1396322" cy="754853"/>
            <a:chOff x="5282271" y="3239960"/>
            <a:chExt cx="1396322" cy="754853"/>
          </a:xfrm>
        </p:grpSpPr>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 name="TextBox 42"/>
            <p:cNvSpPr txBox="1"/>
            <p:nvPr/>
          </p:nvSpPr>
          <p:spPr>
            <a:xfrm>
              <a:off x="5282271" y="3239960"/>
              <a:ext cx="1396322" cy="307777"/>
            </a:xfrm>
            <a:prstGeom prst="rect">
              <a:avLst/>
            </a:prstGeom>
            <a:noFill/>
          </p:spPr>
          <p:txBody>
            <a:bodyPr wrap="square" rtlCol="0">
              <a:spAutoFit/>
            </a:bodyPr>
            <a:lstStyle/>
            <a:p>
              <a:r>
                <a:rPr lang="en-US" sz="1400" dirty="0"/>
                <a:t>3</a:t>
              </a:r>
              <a:r>
                <a:rPr lang="en-US" sz="1400" dirty="0" smtClean="0"/>
                <a:t> candidates</a:t>
              </a:r>
              <a:endParaRPr lang="en-US" sz="1400" dirty="0"/>
            </a:p>
          </p:txBody>
        </p:sp>
      </p:grpSp>
      <p:grpSp>
        <p:nvGrpSpPr>
          <p:cNvPr id="48" name="Group 47"/>
          <p:cNvGrpSpPr/>
          <p:nvPr/>
        </p:nvGrpSpPr>
        <p:grpSpPr>
          <a:xfrm>
            <a:off x="309658" y="3386737"/>
            <a:ext cx="1396322" cy="754853"/>
            <a:chOff x="5282271" y="3239960"/>
            <a:chExt cx="1396322" cy="754853"/>
          </a:xfrm>
        </p:grpSpPr>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 name="TextBox 49"/>
            <p:cNvSpPr txBox="1"/>
            <p:nvPr/>
          </p:nvSpPr>
          <p:spPr>
            <a:xfrm>
              <a:off x="5282271" y="3239960"/>
              <a:ext cx="1396322" cy="307777"/>
            </a:xfrm>
            <a:prstGeom prst="rect">
              <a:avLst/>
            </a:prstGeom>
            <a:noFill/>
          </p:spPr>
          <p:txBody>
            <a:bodyPr wrap="square" rtlCol="0">
              <a:spAutoFit/>
            </a:bodyPr>
            <a:lstStyle/>
            <a:p>
              <a:r>
                <a:rPr lang="en-US" sz="1400" dirty="0"/>
                <a:t>3</a:t>
              </a:r>
              <a:r>
                <a:rPr lang="en-US" sz="1400" dirty="0" smtClean="0"/>
                <a:t> candidates</a:t>
              </a:r>
              <a:endParaRPr lang="en-US" sz="1400" dirty="0"/>
            </a:p>
          </p:txBody>
        </p:sp>
      </p:grpSp>
      <p:sp>
        <p:nvSpPr>
          <p:cNvPr id="52" name="Right Arrow 51"/>
          <p:cNvSpPr/>
          <p:nvPr/>
        </p:nvSpPr>
        <p:spPr>
          <a:xfrm rot="14256709">
            <a:off x="810358" y="4481580"/>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ight Arrow 52"/>
          <p:cNvSpPr/>
          <p:nvPr/>
        </p:nvSpPr>
        <p:spPr>
          <a:xfrm rot="17946386">
            <a:off x="1888812" y="4483976"/>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Right Arrow 53"/>
          <p:cNvSpPr/>
          <p:nvPr/>
        </p:nvSpPr>
        <p:spPr>
          <a:xfrm rot="17630669">
            <a:off x="767027" y="2996925"/>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Right Arrow 54"/>
          <p:cNvSpPr/>
          <p:nvPr/>
        </p:nvSpPr>
        <p:spPr>
          <a:xfrm rot="14976933">
            <a:off x="1908394" y="2999590"/>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76349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par>
                                <p:cTn id="18" presetID="22" presetClass="entr" presetSubtype="4"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down)">
                                      <p:cBhvr>
                                        <p:cTn id="20" dur="500"/>
                                        <p:tgtEl>
                                          <p:spTgt spid="4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500"/>
                                        <p:tgtEl>
                                          <p:spTgt spid="53"/>
                                        </p:tgtEl>
                                      </p:cBhvr>
                                    </p:animEffect>
                                  </p:childTnLst>
                                </p:cTn>
                              </p:par>
                              <p:par>
                                <p:cTn id="29" presetID="22" presetClass="entr" presetSubtype="4"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down)">
                                      <p:cBhvr>
                                        <p:cTn id="31" dur="500"/>
                                        <p:tgtEl>
                                          <p:spTgt spid="4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down)">
                                      <p:cBhvr>
                                        <p:cTn id="3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788293" y="2035306"/>
            <a:ext cx="8355707" cy="3916906"/>
          </a:xfrm>
        </p:spPr>
        <p:txBody>
          <a:bodyPr>
            <a:normAutofit/>
          </a:bodyPr>
          <a:lstStyle/>
          <a:p>
            <a:r>
              <a:rPr lang="en-US" sz="2800" dirty="0"/>
              <a:t>Help to arrange candidates into vehicles fast, convenient and fully meet the needs of charity </a:t>
            </a:r>
            <a:endParaRPr lang="en-US" sz="2800" dirty="0" smtClean="0"/>
          </a:p>
          <a:p>
            <a:endParaRPr lang="en-US" sz="2800" dirty="0"/>
          </a:p>
          <a:p>
            <a:r>
              <a:rPr lang="en-US" sz="2800" dirty="0"/>
              <a:t>Criteria:</a:t>
            </a:r>
          </a:p>
          <a:p>
            <a:pPr marL="573088" lvl="1" indent="-298450"/>
            <a:r>
              <a:rPr lang="en-US" sz="2400" dirty="0" smtClean="0"/>
              <a:t>Each vehicle will pick candidates up at only one lodge.</a:t>
            </a:r>
          </a:p>
          <a:p>
            <a:pPr lvl="2"/>
            <a:endParaRPr lang="en-US" sz="2000" dirty="0"/>
          </a:p>
          <a:p>
            <a:pPr lvl="2"/>
            <a:endParaRPr lang="en-US" sz="2400" dirty="0"/>
          </a:p>
          <a:p>
            <a:pPr marL="274638" lvl="1" indent="0">
              <a:buNone/>
            </a:pPr>
            <a:endParaRPr lang="en-US" sz="2800" dirty="0"/>
          </a:p>
        </p:txBody>
      </p:sp>
      <p:sp>
        <p:nvSpPr>
          <p:cNvPr id="4" name="Slide Number Placeholder 3"/>
          <p:cNvSpPr>
            <a:spLocks noGrp="1"/>
          </p:cNvSpPr>
          <p:nvPr>
            <p:ph type="sldNum" sz="quarter" idx="12"/>
          </p:nvPr>
        </p:nvSpPr>
        <p:spPr/>
        <p:txBody>
          <a:bodyPr/>
          <a:lstStyle/>
          <a:p>
            <a:fld id="{79FC23B2-0350-4DF1-9D44-A2879464C9F0}" type="slidenum">
              <a:rPr lang="en-US" smtClean="0"/>
              <a:t>19</a:t>
            </a:fld>
            <a:endParaRPr lang="en-US"/>
          </a:p>
        </p:txBody>
      </p:sp>
      <p:sp>
        <p:nvSpPr>
          <p:cNvPr id="5" name="Title 1"/>
          <p:cNvSpPr txBox="1">
            <a:spLocks/>
          </p:cNvSpPr>
          <p:nvPr/>
        </p:nvSpPr>
        <p:spPr>
          <a:xfrm>
            <a:off x="188686" y="522946"/>
            <a:ext cx="8781144"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solidFill>
                  <a:srgbClr val="FFC000"/>
                </a:solidFill>
              </a:rPr>
              <a:t>Arrange Candidates into Vehicles (AC2V)</a:t>
            </a:r>
          </a:p>
        </p:txBody>
      </p:sp>
    </p:spTree>
    <p:extLst>
      <p:ext uri="{BB962C8B-B14F-4D97-AF65-F5344CB8AC3E}">
        <p14:creationId xmlns:p14="http://schemas.microsoft.com/office/powerpoint/2010/main" val="3840295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947" y="2126233"/>
            <a:ext cx="6914237" cy="2590800"/>
          </a:xfrm>
        </p:spPr>
        <p:txBody>
          <a:bodyPr/>
          <a:lstStyle/>
          <a:p>
            <a:r>
              <a:rPr lang="en-US" sz="4000" dirty="0">
                <a:latin typeface="Palatino Linotype" panose="02040502050505030304" pitchFamily="18" charset="0"/>
              </a:rPr>
              <a:t>Building a website to support the activities “tiếp sức mùa thi” campaign </a:t>
            </a:r>
            <a:r>
              <a:rPr lang="en-US" sz="4000" dirty="0"/>
              <a:t> </a:t>
            </a:r>
          </a:p>
        </p:txBody>
      </p:sp>
      <p:sp>
        <p:nvSpPr>
          <p:cNvPr id="3" name="Subtitle 2"/>
          <p:cNvSpPr>
            <a:spLocks noGrp="1"/>
          </p:cNvSpPr>
          <p:nvPr>
            <p:ph type="subTitle" idx="1"/>
          </p:nvPr>
        </p:nvSpPr>
        <p:spPr>
          <a:xfrm>
            <a:off x="1114947" y="4929713"/>
            <a:ext cx="6914238" cy="457201"/>
          </a:xfrm>
        </p:spPr>
        <p:txBody>
          <a:bodyPr>
            <a:normAutofit/>
          </a:bodyPr>
          <a:lstStyle/>
          <a:p>
            <a:r>
              <a:rPr lang="en-US" sz="2400" dirty="0">
                <a:solidFill>
                  <a:srgbClr val="FFFF00"/>
                </a:solidFill>
              </a:rPr>
              <a:t>Group 22</a:t>
            </a:r>
          </a:p>
        </p:txBody>
      </p:sp>
      <p:pic>
        <p:nvPicPr>
          <p:cNvPr id="4" name="Picture 3" descr="logo ngan.png"/>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69243"/>
            <a:ext cx="1675264" cy="644311"/>
          </a:xfrm>
          <a:prstGeom prst="rect">
            <a:avLst/>
          </a:prstGeom>
          <a:noFill/>
          <a:ln>
            <a:noFill/>
          </a:ln>
        </p:spPr>
      </p:pic>
    </p:spTree>
    <p:extLst>
      <p:ext uri="{BB962C8B-B14F-4D97-AF65-F5344CB8AC3E}">
        <p14:creationId xmlns:p14="http://schemas.microsoft.com/office/powerpoint/2010/main" val="19554443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64194" y="1758720"/>
            <a:ext cx="8105636" cy="4440825"/>
          </a:xfrm>
        </p:spPr>
        <p:txBody>
          <a:bodyPr>
            <a:normAutofit/>
          </a:bodyPr>
          <a:lstStyle/>
          <a:p>
            <a:r>
              <a:rPr lang="en-US" sz="2400" dirty="0" smtClean="0"/>
              <a:t>Group: candidates that in the same lodge and go to the same venue.</a:t>
            </a:r>
          </a:p>
          <a:p>
            <a:r>
              <a:rPr lang="en-US" sz="2400" dirty="0" smtClean="0"/>
              <a:t>Constraints:</a:t>
            </a:r>
            <a:endParaRPr lang="en-US" sz="2400" dirty="0"/>
          </a:p>
          <a:p>
            <a:pPr marL="739775" lvl="1" indent="-465138"/>
            <a:r>
              <a:rPr lang="en-US" sz="2400" dirty="0"/>
              <a:t>Larger </a:t>
            </a:r>
            <a:r>
              <a:rPr lang="en-US" sz="2400" dirty="0" smtClean="0"/>
              <a:t>groups </a:t>
            </a:r>
            <a:r>
              <a:rPr lang="en-US" sz="2400" dirty="0"/>
              <a:t>of candidates will be arranged before smaller groups</a:t>
            </a:r>
            <a:r>
              <a:rPr lang="en-US" sz="2400" dirty="0" smtClean="0"/>
              <a:t>.</a:t>
            </a:r>
          </a:p>
          <a:p>
            <a:pPr marL="739775" lvl="1" indent="-465138"/>
            <a:r>
              <a:rPr lang="en-US" sz="2400" dirty="0" smtClean="0"/>
              <a:t>Groups </a:t>
            </a:r>
            <a:r>
              <a:rPr lang="en-US" sz="2400" dirty="0"/>
              <a:t>of less than 4 candidates will not be arranged into cars, but will be arranged for volunteers</a:t>
            </a:r>
            <a:r>
              <a:rPr lang="en-US" sz="2400" dirty="0" smtClean="0"/>
              <a:t>.</a:t>
            </a:r>
            <a:endParaRPr lang="en-US" sz="2400" dirty="0"/>
          </a:p>
          <a:p>
            <a:pPr marL="739775" lvl="1" indent="-465138"/>
            <a:r>
              <a:rPr lang="en-US" sz="2400" dirty="0" smtClean="0"/>
              <a:t>The </a:t>
            </a:r>
            <a:r>
              <a:rPr lang="en-US" sz="2400" dirty="0"/>
              <a:t>number of </a:t>
            </a:r>
            <a:r>
              <a:rPr lang="en-US" sz="2400" dirty="0" smtClean="0"/>
              <a:t>pass-by-venues </a:t>
            </a:r>
            <a:r>
              <a:rPr lang="en-US" sz="2400" dirty="0"/>
              <a:t>of a vehicle will not more than </a:t>
            </a:r>
            <a:r>
              <a:rPr lang="en-US" sz="2400" dirty="0" smtClean="0"/>
              <a:t>3 venues.</a:t>
            </a:r>
          </a:p>
          <a:p>
            <a:pPr lvl="2"/>
            <a:endParaRPr lang="en-US" sz="2400" dirty="0"/>
          </a:p>
        </p:txBody>
      </p:sp>
      <p:sp>
        <p:nvSpPr>
          <p:cNvPr id="4" name="Slide Number Placeholder 3"/>
          <p:cNvSpPr>
            <a:spLocks noGrp="1"/>
          </p:cNvSpPr>
          <p:nvPr>
            <p:ph type="sldNum" sz="quarter" idx="12"/>
          </p:nvPr>
        </p:nvSpPr>
        <p:spPr/>
        <p:txBody>
          <a:bodyPr/>
          <a:lstStyle/>
          <a:p>
            <a:fld id="{79FC23B2-0350-4DF1-9D44-A2879464C9F0}" type="slidenum">
              <a:rPr lang="en-US" smtClean="0"/>
              <a:t>20</a:t>
            </a:fld>
            <a:endParaRPr lang="en-US"/>
          </a:p>
        </p:txBody>
      </p:sp>
      <p:sp>
        <p:nvSpPr>
          <p:cNvPr id="6" name="Title 1"/>
          <p:cNvSpPr txBox="1">
            <a:spLocks/>
          </p:cNvSpPr>
          <p:nvPr/>
        </p:nvSpPr>
        <p:spPr>
          <a:xfrm>
            <a:off x="159657" y="427410"/>
            <a:ext cx="8810172"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800" dirty="0">
                <a:solidFill>
                  <a:srgbClr val="FFC000"/>
                </a:solidFill>
              </a:rPr>
              <a:t>Arrange Candidates into Vehicles (AC2V) (cont.)</a:t>
            </a:r>
          </a:p>
        </p:txBody>
      </p:sp>
    </p:spTree>
    <p:extLst>
      <p:ext uri="{BB962C8B-B14F-4D97-AF65-F5344CB8AC3E}">
        <p14:creationId xmlns:p14="http://schemas.microsoft.com/office/powerpoint/2010/main" val="4160737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21</a:t>
            </a:fld>
            <a:endParaRPr lang="en-US"/>
          </a:p>
        </p:txBody>
      </p:sp>
      <p:sp>
        <p:nvSpPr>
          <p:cNvPr id="6" name="Title 1"/>
          <p:cNvSpPr txBox="1">
            <a:spLocks/>
          </p:cNvSpPr>
          <p:nvPr/>
        </p:nvSpPr>
        <p:spPr>
          <a:xfrm>
            <a:off x="145143" y="427410"/>
            <a:ext cx="8810171"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800" dirty="0">
                <a:solidFill>
                  <a:srgbClr val="FFC000"/>
                </a:solidFill>
              </a:rPr>
              <a:t>Arrange Candidates into Vehicles (AC2V) (cont.)</a:t>
            </a:r>
          </a:p>
        </p:txBody>
      </p:sp>
      <p:sp>
        <p:nvSpPr>
          <p:cNvPr id="7" name="Content Placeholder 2"/>
          <p:cNvSpPr txBox="1">
            <a:spLocks/>
          </p:cNvSpPr>
          <p:nvPr/>
        </p:nvSpPr>
        <p:spPr>
          <a:xfrm>
            <a:off x="741419" y="1202721"/>
            <a:ext cx="8327631" cy="5117379"/>
          </a:xfrm>
          <a:prstGeom prst="rect">
            <a:avLst/>
          </a:prstGeom>
        </p:spPr>
        <p:txBody>
          <a:bodyPr vert="horz" lIns="91440" tIns="45720" rIns="91440" bIns="45720" rtlCol="0">
            <a:normAutofit fontScale="92500"/>
          </a:bodyPr>
          <a:lstStyle>
            <a:lvl1pPr marL="231775" indent="-231775" algn="l" defTabSz="914400" rtl="0" eaLnBrk="1" latinLnBrk="0" hangingPunct="1">
              <a:lnSpc>
                <a:spcPct val="100000"/>
              </a:lnSpc>
              <a:spcBef>
                <a:spcPts val="900"/>
              </a:spcBef>
              <a:spcAft>
                <a:spcPts val="0"/>
              </a:spcAft>
              <a:buClr>
                <a:schemeClr val="tx2"/>
              </a:buClr>
              <a:buFont typeface="Wingdings" panose="05000000000000000000" pitchFamily="2" charset="2"/>
              <a:buChar char=""/>
              <a:defRPr sz="1800" kern="1200">
                <a:solidFill>
                  <a:schemeClr val="tx1"/>
                </a:solidFill>
                <a:latin typeface="+mn-lt"/>
                <a:ea typeface="+mn-ea"/>
                <a:cs typeface="+mn-cs"/>
              </a:defRPr>
            </a:lvl1pPr>
            <a:lvl2pPr marL="519113" indent="-244475" algn="l" defTabSz="914400" rtl="0" eaLnBrk="1" latinLnBrk="0" hangingPunct="1">
              <a:lnSpc>
                <a:spcPct val="100000"/>
              </a:lnSpc>
              <a:spcBef>
                <a:spcPts val="500"/>
              </a:spcBef>
              <a:buClr>
                <a:schemeClr val="tx2"/>
              </a:buClr>
              <a:buFont typeface="Wingdings" panose="05000000000000000000" pitchFamily="2" charset="2"/>
              <a:buChar char="q"/>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Wingdings" panose="05000000000000000000" pitchFamily="2" charset="2"/>
              <a:buChar char="ü"/>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a:lstStyle>
          <a:p>
            <a:r>
              <a:rPr lang="en-US" sz="3200" dirty="0"/>
              <a:t>Steps</a:t>
            </a:r>
            <a:r>
              <a:rPr lang="en-US" sz="3200" dirty="0" smtClean="0"/>
              <a:t>: </a:t>
            </a:r>
            <a:r>
              <a:rPr lang="en-US" sz="2400" dirty="0" smtClean="0"/>
              <a:t>(</a:t>
            </a:r>
            <a:r>
              <a:rPr lang="en-US" sz="2400" dirty="0"/>
              <a:t>for each group)</a:t>
            </a:r>
          </a:p>
          <a:p>
            <a:pPr marL="342900" indent="-342900">
              <a:buFont typeface="+mj-lt"/>
              <a:buAutoNum type="arabicPeriod"/>
            </a:pPr>
            <a:r>
              <a:rPr lang="en-US" sz="3000" dirty="0" smtClean="0"/>
              <a:t>If </a:t>
            </a:r>
            <a:r>
              <a:rPr lang="en-US" sz="3000" dirty="0"/>
              <a:t>the </a:t>
            </a:r>
            <a:r>
              <a:rPr lang="en-US" sz="3000" dirty="0" smtClean="0"/>
              <a:t>group </a:t>
            </a:r>
            <a:r>
              <a:rPr lang="en-US" sz="3000" dirty="0"/>
              <a:t>has number of members less than 4, arrange candidates for volunteers and move to the next group.</a:t>
            </a:r>
          </a:p>
          <a:p>
            <a:pPr marL="342900" indent="-342900">
              <a:buFont typeface="+mj-lt"/>
              <a:buAutoNum type="arabicPeriod"/>
            </a:pPr>
            <a:r>
              <a:rPr lang="en-US" sz="3000" dirty="0"/>
              <a:t>Find the most suitable car for current </a:t>
            </a:r>
            <a:r>
              <a:rPr lang="en-US" sz="3000" dirty="0" smtClean="0"/>
              <a:t>group.</a:t>
            </a:r>
          </a:p>
          <a:p>
            <a:pPr marL="342900" indent="-342900">
              <a:buFont typeface="+mj-lt"/>
              <a:buAutoNum type="arabicPeriod"/>
            </a:pPr>
            <a:r>
              <a:rPr lang="en-US" sz="3000" dirty="0" smtClean="0"/>
              <a:t>If it </a:t>
            </a:r>
            <a:r>
              <a:rPr lang="en-US" sz="3000" dirty="0"/>
              <a:t>does not have enough available </a:t>
            </a:r>
            <a:r>
              <a:rPr lang="en-US" sz="3000" dirty="0" smtClean="0"/>
              <a:t>slots:</a:t>
            </a:r>
            <a:endParaRPr lang="en-US" sz="3000" dirty="0"/>
          </a:p>
          <a:p>
            <a:pPr marL="852488" lvl="1" indent="-342900">
              <a:buFont typeface="+mj-lt"/>
              <a:buAutoNum type="alphaLcPeriod"/>
            </a:pPr>
            <a:r>
              <a:rPr lang="en-US" sz="2200" dirty="0"/>
              <a:t>Split the current group into two smaller groups, the former has the quantity equals to the available slots of the current car, the ladder have the quantity equals to the rest of current group.</a:t>
            </a:r>
          </a:p>
          <a:p>
            <a:pPr marL="852488" lvl="1" indent="-342900">
              <a:buFont typeface="+mj-lt"/>
              <a:buAutoNum type="alphaLcPeriod"/>
            </a:pPr>
            <a:r>
              <a:rPr lang="en-US" sz="2200" dirty="0"/>
              <a:t>If the former group has number of members less than 4, arrange candidates for volunteers. Else arrange the former group into current car.</a:t>
            </a:r>
            <a:endParaRPr lang="en-US" sz="1300" dirty="0"/>
          </a:p>
          <a:p>
            <a:pPr marL="342900" indent="-342900">
              <a:buFont typeface="+mj-lt"/>
              <a:buAutoNum type="arabicPeriod"/>
            </a:pPr>
            <a:endParaRPr lang="en-US" sz="2000" dirty="0"/>
          </a:p>
          <a:p>
            <a:pPr lvl="2"/>
            <a:endParaRPr lang="en-US" sz="2400" dirty="0"/>
          </a:p>
          <a:p>
            <a:pPr marL="274638" lvl="1" indent="0">
              <a:buNone/>
            </a:pPr>
            <a:endParaRPr lang="en-US" sz="2800" dirty="0"/>
          </a:p>
        </p:txBody>
      </p:sp>
    </p:spTree>
    <p:extLst>
      <p:ext uri="{BB962C8B-B14F-4D97-AF65-F5344CB8AC3E}">
        <p14:creationId xmlns:p14="http://schemas.microsoft.com/office/powerpoint/2010/main" val="108213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54705"/>
            <a:ext cx="8752114" cy="722743"/>
          </a:xfrm>
        </p:spPr>
        <p:txBody>
          <a:bodyPr>
            <a:noAutofit/>
          </a:bodyPr>
          <a:lstStyle/>
          <a:p>
            <a:r>
              <a:rPr lang="en-US" sz="2800" dirty="0">
                <a:solidFill>
                  <a:srgbClr val="FFC000"/>
                </a:solidFill>
              </a:rPr>
              <a:t>Arrange Candidates into Vehicles (AC2V) (cont.)</a:t>
            </a:r>
          </a:p>
        </p:txBody>
      </p:sp>
      <p:sp>
        <p:nvSpPr>
          <p:cNvPr id="5" name="Slide Number Placeholder 4"/>
          <p:cNvSpPr>
            <a:spLocks noGrp="1"/>
          </p:cNvSpPr>
          <p:nvPr>
            <p:ph type="sldNum" sz="quarter" idx="12"/>
          </p:nvPr>
        </p:nvSpPr>
        <p:spPr/>
        <p:txBody>
          <a:bodyPr/>
          <a:lstStyle/>
          <a:p>
            <a:fld id="{79FC23B2-0350-4DF1-9D44-A2879464C9F0}" type="slidenum">
              <a:rPr lang="en-US" smtClean="0"/>
              <a:t>22</a:t>
            </a:fld>
            <a:endParaRPr lang="en-US"/>
          </a:p>
        </p:txBody>
      </p:sp>
      <p:grpSp>
        <p:nvGrpSpPr>
          <p:cNvPr id="37" name="Group 36"/>
          <p:cNvGrpSpPr/>
          <p:nvPr/>
        </p:nvGrpSpPr>
        <p:grpSpPr>
          <a:xfrm>
            <a:off x="889026" y="4847247"/>
            <a:ext cx="7184044" cy="1201521"/>
            <a:chOff x="833694" y="3063418"/>
            <a:chExt cx="7184044" cy="1201521"/>
          </a:xfrm>
        </p:grpSpPr>
        <p:grpSp>
          <p:nvGrpSpPr>
            <p:cNvPr id="24" name="Group 23"/>
            <p:cNvGrpSpPr/>
            <p:nvPr/>
          </p:nvGrpSpPr>
          <p:grpSpPr>
            <a:xfrm>
              <a:off x="833694" y="3063418"/>
              <a:ext cx="1664988" cy="1053402"/>
              <a:chOff x="432464" y="1414500"/>
              <a:chExt cx="1664988" cy="1053402"/>
            </a:xfrm>
          </p:grpSpPr>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TextBox 33"/>
              <p:cNvSpPr txBox="1"/>
              <p:nvPr/>
            </p:nvSpPr>
            <p:spPr>
              <a:xfrm>
                <a:off x="432464" y="1414500"/>
                <a:ext cx="1664988" cy="369332"/>
              </a:xfrm>
              <a:prstGeom prst="rect">
                <a:avLst/>
              </a:prstGeom>
              <a:noFill/>
            </p:spPr>
            <p:txBody>
              <a:bodyPr wrap="square" rtlCol="0">
                <a:spAutoFit/>
              </a:bodyPr>
              <a:lstStyle/>
              <a:p>
                <a:r>
                  <a:rPr lang="en-US" dirty="0" smtClean="0"/>
                  <a:t>10</a:t>
                </a:r>
                <a:r>
                  <a:rPr lang="en-US" dirty="0"/>
                  <a:t> </a:t>
                </a:r>
                <a:r>
                  <a:rPr lang="en-US" dirty="0" smtClean="0"/>
                  <a:t>candidates</a:t>
                </a:r>
                <a:endParaRPr lang="en-US" dirty="0"/>
              </a:p>
            </p:txBody>
          </p:sp>
        </p:grpSp>
        <p:sp>
          <p:nvSpPr>
            <p:cNvPr id="32" name="TextBox 31"/>
            <p:cNvSpPr txBox="1"/>
            <p:nvPr/>
          </p:nvSpPr>
          <p:spPr>
            <a:xfrm>
              <a:off x="3732484" y="3093398"/>
              <a:ext cx="1275289" cy="369332"/>
            </a:xfrm>
            <a:prstGeom prst="rect">
              <a:avLst/>
            </a:prstGeom>
            <a:noFill/>
          </p:spPr>
          <p:txBody>
            <a:bodyPr wrap="square" rtlCol="0">
              <a:spAutoFit/>
            </a:bodyPr>
            <a:lstStyle/>
            <a:p>
              <a:r>
                <a:rPr lang="en-US" dirty="0"/>
                <a:t>5</a:t>
              </a:r>
              <a:r>
                <a:rPr lang="en-US" dirty="0" smtClean="0"/>
                <a:t> </a:t>
              </a:r>
              <a:r>
                <a:rPr lang="en-US" dirty="0" smtClean="0"/>
                <a:t>free slots</a:t>
              </a:r>
              <a:endParaRPr lang="en-US" dirty="0"/>
            </a:p>
          </p:txBody>
        </p:sp>
        <p:sp>
          <p:nvSpPr>
            <p:cNvPr id="26" name="Right Arrow 25"/>
            <p:cNvSpPr/>
            <p:nvPr/>
          </p:nvSpPr>
          <p:spPr>
            <a:xfrm>
              <a:off x="2649755" y="365713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ight Arrow 26"/>
            <p:cNvSpPr/>
            <p:nvPr/>
          </p:nvSpPr>
          <p:spPr>
            <a:xfrm>
              <a:off x="5527868" y="367212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6" name="Group 35"/>
            <p:cNvGrpSpPr/>
            <p:nvPr/>
          </p:nvGrpSpPr>
          <p:grpSpPr>
            <a:xfrm>
              <a:off x="6815021" y="3069627"/>
              <a:ext cx="1202717" cy="1195312"/>
              <a:chOff x="6815021" y="3069627"/>
              <a:chExt cx="1202717" cy="1195312"/>
            </a:xfrm>
          </p:grpSpPr>
          <p:sp>
            <p:nvSpPr>
              <p:cNvPr id="30" name="TextBox 29"/>
              <p:cNvSpPr txBox="1"/>
              <p:nvPr/>
            </p:nvSpPr>
            <p:spPr>
              <a:xfrm>
                <a:off x="6815021" y="3069627"/>
                <a:ext cx="1202717" cy="369332"/>
              </a:xfrm>
              <a:prstGeom prst="rect">
                <a:avLst/>
              </a:prstGeom>
              <a:noFill/>
            </p:spPr>
            <p:txBody>
              <a:bodyPr wrap="square" rtlCol="0">
                <a:spAutoFit/>
              </a:bodyPr>
              <a:lstStyle/>
              <a:p>
                <a:r>
                  <a:rPr lang="en-US" dirty="0" smtClean="0"/>
                  <a:t>NOT OK</a:t>
                </a:r>
                <a:endParaRPr lang="en-US" dirty="0"/>
              </a:p>
            </p:txBody>
          </p:sp>
          <p:sp>
            <p:nvSpPr>
              <p:cNvPr id="35" name="Rectangle 34"/>
              <p:cNvSpPr/>
              <p:nvPr/>
            </p:nvSpPr>
            <p:spPr>
              <a:xfrm>
                <a:off x="6933335" y="3462730"/>
                <a:ext cx="923080" cy="802209"/>
              </a:xfrm>
              <a:prstGeom prst="rect">
                <a:avLst/>
              </a:prstGeom>
              <a:blipFill>
                <a:blip r:embed="rId3"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47" name="Group 46"/>
          <p:cNvGrpSpPr/>
          <p:nvPr/>
        </p:nvGrpSpPr>
        <p:grpSpPr>
          <a:xfrm>
            <a:off x="1744717" y="3396359"/>
            <a:ext cx="1396322" cy="754853"/>
            <a:chOff x="5282271" y="3239960"/>
            <a:chExt cx="1396322" cy="754853"/>
          </a:xfrm>
        </p:grpSpPr>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 name="TextBox 42"/>
            <p:cNvSpPr txBox="1"/>
            <p:nvPr/>
          </p:nvSpPr>
          <p:spPr>
            <a:xfrm>
              <a:off x="5282271" y="3239960"/>
              <a:ext cx="1396322" cy="307777"/>
            </a:xfrm>
            <a:prstGeom prst="rect">
              <a:avLst/>
            </a:prstGeom>
            <a:noFill/>
          </p:spPr>
          <p:txBody>
            <a:bodyPr wrap="square" rtlCol="0">
              <a:spAutoFit/>
            </a:bodyPr>
            <a:lstStyle/>
            <a:p>
              <a:r>
                <a:rPr lang="en-US" sz="1400" dirty="0"/>
                <a:t>5</a:t>
              </a:r>
              <a:r>
                <a:rPr lang="en-US" sz="1400" dirty="0" smtClean="0"/>
                <a:t> </a:t>
              </a:r>
              <a:r>
                <a:rPr lang="en-US" sz="1400" dirty="0" smtClean="0"/>
                <a:t>candidates</a:t>
              </a:r>
              <a:endParaRPr lang="en-US" sz="1400" dirty="0"/>
            </a:p>
          </p:txBody>
        </p:sp>
      </p:grpSp>
      <p:grpSp>
        <p:nvGrpSpPr>
          <p:cNvPr id="48" name="Group 47"/>
          <p:cNvGrpSpPr/>
          <p:nvPr/>
        </p:nvGrpSpPr>
        <p:grpSpPr>
          <a:xfrm>
            <a:off x="309658" y="3386737"/>
            <a:ext cx="1396322" cy="754853"/>
            <a:chOff x="5282271" y="3239960"/>
            <a:chExt cx="1396322" cy="754853"/>
          </a:xfrm>
        </p:grpSpPr>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 name="TextBox 49"/>
            <p:cNvSpPr txBox="1"/>
            <p:nvPr/>
          </p:nvSpPr>
          <p:spPr>
            <a:xfrm>
              <a:off x="5282271" y="3239960"/>
              <a:ext cx="1396322" cy="307777"/>
            </a:xfrm>
            <a:prstGeom prst="rect">
              <a:avLst/>
            </a:prstGeom>
            <a:noFill/>
          </p:spPr>
          <p:txBody>
            <a:bodyPr wrap="square" rtlCol="0">
              <a:spAutoFit/>
            </a:bodyPr>
            <a:lstStyle/>
            <a:p>
              <a:r>
                <a:rPr lang="en-US" sz="1400" dirty="0"/>
                <a:t>5</a:t>
              </a:r>
              <a:r>
                <a:rPr lang="en-US" sz="1400" dirty="0" smtClean="0"/>
                <a:t> </a:t>
              </a:r>
              <a:r>
                <a:rPr lang="en-US" sz="1400" dirty="0" smtClean="0"/>
                <a:t>candidates</a:t>
              </a:r>
              <a:endParaRPr lang="en-US" sz="1400" dirty="0"/>
            </a:p>
          </p:txBody>
        </p:sp>
      </p:grpSp>
      <p:sp>
        <p:nvSpPr>
          <p:cNvPr id="52" name="Right Arrow 51"/>
          <p:cNvSpPr/>
          <p:nvPr/>
        </p:nvSpPr>
        <p:spPr>
          <a:xfrm rot="14256709">
            <a:off x="810358" y="4481580"/>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ight Arrow 52"/>
          <p:cNvSpPr/>
          <p:nvPr/>
        </p:nvSpPr>
        <p:spPr>
          <a:xfrm rot="17946386">
            <a:off x="1888812" y="4483976"/>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 name="Group 2"/>
          <p:cNvGrpSpPr/>
          <p:nvPr/>
        </p:nvGrpSpPr>
        <p:grpSpPr>
          <a:xfrm>
            <a:off x="837194" y="1429490"/>
            <a:ext cx="6965182" cy="1220782"/>
            <a:chOff x="837194" y="1429490"/>
            <a:chExt cx="6965182" cy="1220782"/>
          </a:xfrm>
        </p:grpSpPr>
        <p:grpSp>
          <p:nvGrpSpPr>
            <p:cNvPr id="14" name="Group 13"/>
            <p:cNvGrpSpPr/>
            <p:nvPr/>
          </p:nvGrpSpPr>
          <p:grpSpPr>
            <a:xfrm>
              <a:off x="837194" y="1429490"/>
              <a:ext cx="1471287" cy="1053402"/>
              <a:chOff x="432464" y="1414500"/>
              <a:chExt cx="1471287" cy="1053402"/>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432464" y="1414500"/>
                <a:ext cx="1471287" cy="369332"/>
              </a:xfrm>
              <a:prstGeom prst="rect">
                <a:avLst/>
              </a:prstGeom>
              <a:noFill/>
            </p:spPr>
            <p:txBody>
              <a:bodyPr wrap="square" rtlCol="0">
                <a:spAutoFit/>
              </a:bodyPr>
              <a:lstStyle/>
              <a:p>
                <a:r>
                  <a:rPr lang="en-US" dirty="0"/>
                  <a:t>5</a:t>
                </a:r>
                <a:r>
                  <a:rPr lang="en-US" dirty="0" smtClean="0"/>
                  <a:t> </a:t>
                </a:r>
                <a:r>
                  <a:rPr lang="en-US" dirty="0" smtClean="0"/>
                  <a:t>candidates</a:t>
                </a:r>
                <a:endParaRPr lang="en-US" dirty="0"/>
              </a:p>
            </p:txBody>
          </p:sp>
        </p:grpSp>
        <p:sp>
          <p:nvSpPr>
            <p:cNvPr id="13" name="TextBox 12"/>
            <p:cNvSpPr txBox="1"/>
            <p:nvPr/>
          </p:nvSpPr>
          <p:spPr>
            <a:xfrm>
              <a:off x="3735984" y="1459470"/>
              <a:ext cx="1275289" cy="369332"/>
            </a:xfrm>
            <a:prstGeom prst="rect">
              <a:avLst/>
            </a:prstGeom>
            <a:noFill/>
          </p:spPr>
          <p:txBody>
            <a:bodyPr wrap="square" rtlCol="0">
              <a:spAutoFit/>
            </a:bodyPr>
            <a:lstStyle/>
            <a:p>
              <a:r>
                <a:rPr lang="en-US" dirty="0"/>
                <a:t>5</a:t>
              </a:r>
              <a:r>
                <a:rPr lang="en-US" dirty="0" smtClean="0"/>
                <a:t> </a:t>
              </a:r>
              <a:r>
                <a:rPr lang="en-US" dirty="0" smtClean="0"/>
                <a:t>free slots</a:t>
              </a:r>
              <a:endParaRPr lang="en-US" dirty="0"/>
            </a:p>
          </p:txBody>
        </p:sp>
        <p:sp>
          <p:nvSpPr>
            <p:cNvPr id="16" name="Right Arrow 15"/>
            <p:cNvSpPr/>
            <p:nvPr/>
          </p:nvSpPr>
          <p:spPr>
            <a:xfrm>
              <a:off x="2653255" y="202321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5531368" y="203820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0" name="Group 19"/>
            <p:cNvGrpSpPr/>
            <p:nvPr/>
          </p:nvGrpSpPr>
          <p:grpSpPr>
            <a:xfrm>
              <a:off x="6945737" y="1457586"/>
              <a:ext cx="856639" cy="1188717"/>
              <a:chOff x="6541007" y="1442596"/>
              <a:chExt cx="856639" cy="1188717"/>
            </a:xfrm>
          </p:grpSpPr>
          <p:sp>
            <p:nvSpPr>
              <p:cNvPr id="18" name="Rectangle 17"/>
              <p:cNvSpPr/>
              <p:nvPr/>
            </p:nvSpPr>
            <p:spPr>
              <a:xfrm>
                <a:off x="6541007" y="1811301"/>
                <a:ext cx="856639" cy="820012"/>
              </a:xfrm>
              <a:prstGeom prst="rect">
                <a:avLst/>
              </a:prstGeom>
              <a:blipFill>
                <a:blip r:embed="rId5"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6685614" y="1442596"/>
                <a:ext cx="652072" cy="369332"/>
              </a:xfrm>
              <a:prstGeom prst="rect">
                <a:avLst/>
              </a:prstGeom>
              <a:noFill/>
            </p:spPr>
            <p:txBody>
              <a:bodyPr wrap="square" rtlCol="0">
                <a:spAutoFit/>
              </a:bodyPr>
              <a:lstStyle/>
              <a:p>
                <a:r>
                  <a:rPr lang="en-US" dirty="0" smtClean="0"/>
                  <a:t>OK</a:t>
                </a:r>
                <a:endParaRPr lang="en-US" dirty="0"/>
              </a:p>
            </p:txBody>
          </p:sp>
        </p:grpSp>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7651" y="1813121"/>
              <a:ext cx="835697" cy="837151"/>
            </a:xfrm>
            <a:prstGeom prst="rect">
              <a:avLst/>
            </a:prstGeom>
          </p:spPr>
        </p:pic>
      </p:grpSp>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55779" y="5246559"/>
            <a:ext cx="835697" cy="837151"/>
          </a:xfrm>
          <a:prstGeom prst="rect">
            <a:avLst/>
          </a:prstGeom>
        </p:spPr>
      </p:pic>
    </p:spTree>
    <p:extLst>
      <p:ext uri="{BB962C8B-B14F-4D97-AF65-F5344CB8AC3E}">
        <p14:creationId xmlns:p14="http://schemas.microsoft.com/office/powerpoint/2010/main" val="374551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down)">
                                      <p:cBhvr>
                                        <p:cTn id="17" dur="500"/>
                                        <p:tgtEl>
                                          <p:spTgt spid="4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down)">
                                      <p:cBhvr>
                                        <p:cTn id="20" dur="500"/>
                                        <p:tgtEl>
                                          <p:spTgt spid="5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par>
                                <p:cTn id="24" presetID="22" presetClass="entr" presetSubtype="4"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down)">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50" y="280533"/>
            <a:ext cx="5642488" cy="722743"/>
          </a:xfrm>
        </p:spPr>
        <p:txBody>
          <a:bodyPr>
            <a:noAutofit/>
          </a:bodyPr>
          <a:lstStyle/>
          <a:p>
            <a:r>
              <a:rPr lang="en-US" sz="3200" dirty="0" smtClean="0">
                <a:solidFill>
                  <a:srgbClr val="FFFF00"/>
                </a:solidFill>
              </a:rPr>
              <a:t>Complexity</a:t>
            </a:r>
            <a:endParaRPr lang="en-US" sz="3200" dirty="0">
              <a:solidFill>
                <a:srgbClr val="FFFF00"/>
              </a:solidFill>
            </a:endParaRPr>
          </a:p>
        </p:txBody>
      </p:sp>
      <p:sp>
        <p:nvSpPr>
          <p:cNvPr id="4" name="Content Placeholder 2"/>
          <p:cNvSpPr>
            <a:spLocks noGrp="1"/>
          </p:cNvSpPr>
          <p:nvPr>
            <p:ph idx="1"/>
          </p:nvPr>
        </p:nvSpPr>
        <p:spPr>
          <a:xfrm>
            <a:off x="655118" y="1427343"/>
            <a:ext cx="8781143" cy="4300542"/>
          </a:xfrm>
        </p:spPr>
        <p:txBody>
          <a:bodyPr>
            <a:noAutofit/>
          </a:bodyPr>
          <a:lstStyle/>
          <a:p>
            <a:endParaRPr lang="en-US" sz="2000" dirty="0" smtClean="0"/>
          </a:p>
          <a:p>
            <a:endParaRPr lang="en-US" sz="2000" dirty="0"/>
          </a:p>
          <a:p>
            <a:pPr marL="0" indent="0">
              <a:buNone/>
            </a:pPr>
            <a:r>
              <a:rPr lang="en-US" sz="2000" dirty="0"/>
              <a:t>                                                       </a:t>
            </a:r>
            <a:r>
              <a:rPr lang="en-US" sz="2000" dirty="0" smtClean="0"/>
              <a:t>  </a:t>
            </a:r>
            <a:r>
              <a:rPr lang="en-US" sz="2000" i="1" dirty="0" smtClean="0"/>
              <a:t>Include</a:t>
            </a:r>
            <a:r>
              <a:rPr lang="en-US" sz="2000" i="1" dirty="0"/>
              <a:t>: </a:t>
            </a:r>
            <a:r>
              <a:rPr lang="en-US" sz="2000" dirty="0">
                <a:solidFill>
                  <a:srgbClr val="FFFF6D"/>
                </a:solidFill>
              </a:rPr>
              <a:t>N</a:t>
            </a:r>
            <a:r>
              <a:rPr lang="en-US" sz="2000" i="1" dirty="0"/>
              <a:t>: </a:t>
            </a:r>
            <a:r>
              <a:rPr lang="en-US" sz="2000" i="1" dirty="0" smtClean="0"/>
              <a:t>number of groups</a:t>
            </a:r>
          </a:p>
          <a:p>
            <a:pPr marL="0" indent="0">
              <a:buNone/>
            </a:pPr>
            <a:r>
              <a:rPr lang="en-US" sz="2000" i="1" dirty="0">
                <a:solidFill>
                  <a:srgbClr val="00B0F0"/>
                </a:solidFill>
              </a:rPr>
              <a:t> </a:t>
            </a:r>
            <a:r>
              <a:rPr lang="en-US" sz="2000" i="1" dirty="0" smtClean="0">
                <a:solidFill>
                  <a:srgbClr val="00B0F0"/>
                </a:solidFill>
              </a:rPr>
              <a:t>                                                                      </a:t>
            </a:r>
            <a:r>
              <a:rPr lang="en-US" sz="2000" dirty="0" smtClean="0">
                <a:solidFill>
                  <a:srgbClr val="FFFF6D"/>
                </a:solidFill>
              </a:rPr>
              <a:t>M</a:t>
            </a:r>
            <a:r>
              <a:rPr lang="en-US" sz="2000" i="1" dirty="0"/>
              <a:t>: number of </a:t>
            </a:r>
            <a:r>
              <a:rPr lang="en-US" sz="2000" i="1" dirty="0" smtClean="0"/>
              <a:t>rooms / vehicles</a:t>
            </a:r>
            <a:endParaRPr lang="en-US" sz="2000" i="1" dirty="0"/>
          </a:p>
          <a:p>
            <a:r>
              <a:rPr lang="en-US" sz="2400" dirty="0" smtClean="0"/>
              <a:t>Advantage</a:t>
            </a:r>
            <a:r>
              <a:rPr lang="en-US" sz="2800" dirty="0" smtClean="0"/>
              <a:t>:</a:t>
            </a:r>
          </a:p>
          <a:p>
            <a:pPr lvl="1"/>
            <a:r>
              <a:rPr lang="en-US" sz="2000" dirty="0" smtClean="0"/>
              <a:t>Easy to implement and maintain.</a:t>
            </a:r>
          </a:p>
          <a:p>
            <a:pPr lvl="1"/>
            <a:r>
              <a:rPr lang="en-US" sz="2000" dirty="0" smtClean="0"/>
              <a:t>Easy to understand by approaching based on “divide and conquer”.</a:t>
            </a:r>
          </a:p>
          <a:p>
            <a:r>
              <a:rPr lang="en-US" sz="2400" dirty="0"/>
              <a:t>Disadvantage</a:t>
            </a:r>
            <a:r>
              <a:rPr lang="en-US" sz="2400" dirty="0" smtClean="0"/>
              <a:t>:</a:t>
            </a:r>
          </a:p>
          <a:p>
            <a:pPr lvl="1"/>
            <a:r>
              <a:rPr lang="en-US" sz="2000" dirty="0" smtClean="0"/>
              <a:t>Amount </a:t>
            </a:r>
            <a:r>
              <a:rPr lang="en-US" sz="2000" dirty="0"/>
              <a:t>of time to process possibly not </a:t>
            </a:r>
            <a:r>
              <a:rPr lang="en-US" sz="2000" dirty="0" smtClean="0"/>
              <a:t>small due to </a:t>
            </a:r>
            <a:r>
              <a:rPr lang="en-US" sz="1800" dirty="0" smtClean="0"/>
              <a:t>high complexity.</a:t>
            </a:r>
            <a:endParaRPr lang="en-US" sz="1800" dirty="0"/>
          </a:p>
        </p:txBody>
      </p:sp>
      <p:sp>
        <p:nvSpPr>
          <p:cNvPr id="5" name="Slide Number Placeholder 4"/>
          <p:cNvSpPr>
            <a:spLocks noGrp="1"/>
          </p:cNvSpPr>
          <p:nvPr>
            <p:ph type="sldNum" sz="quarter" idx="12"/>
          </p:nvPr>
        </p:nvSpPr>
        <p:spPr/>
        <p:txBody>
          <a:bodyPr/>
          <a:lstStyle/>
          <a:p>
            <a:fld id="{79FC23B2-0350-4DF1-9D44-A2879464C9F0}" type="slidenum">
              <a:rPr lang="en-US" smtClean="0"/>
              <a:t>23</a:t>
            </a:fld>
            <a:endParaRPr lang="en-US"/>
          </a:p>
        </p:txBody>
      </p:sp>
      <mc:AlternateContent xmlns:mc="http://schemas.openxmlformats.org/markup-compatibility/2006" xmlns:a14="http://schemas.microsoft.com/office/drawing/2010/main">
        <mc:Choice Requires="a14">
          <p:sp>
            <p:nvSpPr>
              <p:cNvPr id="3" name="Rectangle 2"/>
              <p:cNvSpPr/>
              <p:nvPr/>
            </p:nvSpPr>
            <p:spPr>
              <a:xfrm>
                <a:off x="2545508" y="1315833"/>
                <a:ext cx="4100951" cy="66874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l-GR" sz="3200" smtClean="0">
                          <a:solidFill>
                            <a:srgbClr val="FFFF6D"/>
                          </a:solidFill>
                        </a:rPr>
                        <m:t>Ω</m:t>
                      </m:r>
                      <m:r>
                        <a:rPr lang="en-US" sz="3200" i="1">
                          <a:solidFill>
                            <a:srgbClr val="FFFF6D"/>
                          </a:solidFill>
                          <a:latin typeface="Cambria Math" panose="02040503050406030204" pitchFamily="18" charset="0"/>
                        </a:rPr>
                        <m:t>(</m:t>
                      </m:r>
                      <m:r>
                        <a:rPr lang="en-US" sz="3200" i="1">
                          <a:solidFill>
                            <a:srgbClr val="FFFF6D"/>
                          </a:solidFill>
                          <a:latin typeface="Cambria Math" panose="02040503050406030204" pitchFamily="18" charset="0"/>
                        </a:rPr>
                        <m:t>𝑁</m:t>
                      </m:r>
                      <m:r>
                        <a:rPr lang="en-US" sz="3200" i="1">
                          <a:solidFill>
                            <a:srgbClr val="FFFF6D"/>
                          </a:solidFill>
                          <a:latin typeface="Cambria Math" panose="02040503050406030204" pitchFamily="18" charset="0"/>
                          <a:ea typeface="Cambria Math" panose="02040503050406030204" pitchFamily="18" charset="0"/>
                        </a:rPr>
                        <m:t>×</m:t>
                      </m:r>
                      <m:r>
                        <a:rPr lang="en-US" sz="3200" i="1">
                          <a:solidFill>
                            <a:srgbClr val="FFFF6D"/>
                          </a:solidFill>
                          <a:latin typeface="Cambria Math" panose="02040503050406030204" pitchFamily="18" charset="0"/>
                          <a:ea typeface="Cambria Math" panose="02040503050406030204" pitchFamily="18" charset="0"/>
                        </a:rPr>
                        <m:t>𝑀𝐴𝑋</m:t>
                      </m:r>
                      <m:r>
                        <a:rPr lang="en-US" sz="3200" i="1">
                          <a:solidFill>
                            <a:srgbClr val="FFFF6D"/>
                          </a:solidFill>
                          <a:latin typeface="Cambria Math" panose="02040503050406030204" pitchFamily="18" charset="0"/>
                          <a:ea typeface="Cambria Math" panose="02040503050406030204" pitchFamily="18" charset="0"/>
                        </a:rPr>
                        <m:t>(</m:t>
                      </m:r>
                      <m:sSup>
                        <m:sSupPr>
                          <m:ctrlPr>
                            <a:rPr lang="en-US" sz="3200" i="1">
                              <a:solidFill>
                                <a:srgbClr val="FFFF6D"/>
                              </a:solidFill>
                              <a:latin typeface="Cambria Math" panose="02040503050406030204" pitchFamily="18" charset="0"/>
                              <a:ea typeface="Cambria Math" panose="02040503050406030204" pitchFamily="18" charset="0"/>
                            </a:rPr>
                          </m:ctrlPr>
                        </m:sSupPr>
                        <m:e>
                          <m:r>
                            <a:rPr lang="en-US" sz="3200" i="1">
                              <a:solidFill>
                                <a:srgbClr val="FFFF6D"/>
                              </a:solidFill>
                              <a:latin typeface="Cambria Math" panose="02040503050406030204" pitchFamily="18" charset="0"/>
                              <a:ea typeface="Cambria Math" panose="02040503050406030204" pitchFamily="18" charset="0"/>
                            </a:rPr>
                            <m:t>𝑁</m:t>
                          </m:r>
                        </m:e>
                        <m:sup>
                          <m:r>
                            <a:rPr lang="en-US" sz="3200" i="1">
                              <a:solidFill>
                                <a:srgbClr val="FFFF6D"/>
                              </a:solidFill>
                              <a:latin typeface="Cambria Math" panose="02040503050406030204" pitchFamily="18" charset="0"/>
                              <a:ea typeface="Cambria Math" panose="02040503050406030204" pitchFamily="18" charset="0"/>
                            </a:rPr>
                            <m:t>2</m:t>
                          </m:r>
                        </m:sup>
                      </m:sSup>
                      <m:r>
                        <a:rPr lang="en-US" sz="3200" i="1">
                          <a:solidFill>
                            <a:srgbClr val="FFFF6D"/>
                          </a:solidFill>
                          <a:latin typeface="Cambria Math" panose="02040503050406030204" pitchFamily="18" charset="0"/>
                          <a:ea typeface="Cambria Math" panose="02040503050406030204" pitchFamily="18" charset="0"/>
                        </a:rPr>
                        <m:t>,</m:t>
                      </m:r>
                      <m:sSup>
                        <m:sSupPr>
                          <m:ctrlPr>
                            <a:rPr lang="en-US" sz="3200" i="1">
                              <a:solidFill>
                                <a:srgbClr val="FFFF6D"/>
                              </a:solidFill>
                              <a:latin typeface="Cambria Math" panose="02040503050406030204" pitchFamily="18" charset="0"/>
                              <a:ea typeface="Cambria Math" panose="02040503050406030204" pitchFamily="18" charset="0"/>
                            </a:rPr>
                          </m:ctrlPr>
                        </m:sSupPr>
                        <m:e>
                          <m:r>
                            <a:rPr lang="en-US" sz="3200" i="1">
                              <a:solidFill>
                                <a:srgbClr val="FFFF6D"/>
                              </a:solidFill>
                              <a:latin typeface="Cambria Math" panose="02040503050406030204" pitchFamily="18" charset="0"/>
                              <a:ea typeface="Cambria Math" panose="02040503050406030204" pitchFamily="18" charset="0"/>
                            </a:rPr>
                            <m:t>𝑀</m:t>
                          </m:r>
                        </m:e>
                        <m:sup>
                          <m:r>
                            <a:rPr lang="en-US" sz="3200" i="1">
                              <a:solidFill>
                                <a:srgbClr val="FFFF6D"/>
                              </a:solidFill>
                              <a:latin typeface="Cambria Math" panose="02040503050406030204" pitchFamily="18" charset="0"/>
                              <a:ea typeface="Cambria Math" panose="02040503050406030204" pitchFamily="18" charset="0"/>
                            </a:rPr>
                            <m:t>2</m:t>
                          </m:r>
                        </m:sup>
                      </m:sSup>
                      <m:r>
                        <a:rPr lang="en-US" sz="3200" i="1">
                          <a:solidFill>
                            <a:srgbClr val="FFFF6D"/>
                          </a:solidFill>
                          <a:latin typeface="Cambria Math" panose="02040503050406030204" pitchFamily="18" charset="0"/>
                          <a:ea typeface="Cambria Math" panose="02040503050406030204" pitchFamily="18" charset="0"/>
                        </a:rPr>
                        <m:t>)</m:t>
                      </m:r>
                      <m:r>
                        <a:rPr lang="en-US" sz="3200" i="1">
                          <a:solidFill>
                            <a:srgbClr val="FFFF6D"/>
                          </a:solidFill>
                          <a:latin typeface="Cambria Math" panose="02040503050406030204" pitchFamily="18" charset="0"/>
                        </a:rPr>
                        <m:t>)</m:t>
                      </m:r>
                    </m:oMath>
                  </m:oMathPara>
                </a14:m>
                <a:endParaRPr lang="en-US" sz="3200" dirty="0">
                  <a:solidFill>
                    <a:srgbClr val="FFFF6D"/>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545508" y="1315833"/>
                <a:ext cx="4100951" cy="668740"/>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426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24</a:t>
            </a:fld>
            <a:endParaRPr lang="en-US"/>
          </a:p>
        </p:txBody>
      </p:sp>
      <p:sp>
        <p:nvSpPr>
          <p:cNvPr id="5" name="Title 1"/>
          <p:cNvSpPr txBox="1">
            <a:spLocks/>
          </p:cNvSpPr>
          <p:nvPr/>
        </p:nvSpPr>
        <p:spPr>
          <a:xfrm>
            <a:off x="233179" y="427410"/>
            <a:ext cx="8766631"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solidFill>
                  <a:srgbClr val="92D050"/>
                </a:solidFill>
              </a:rPr>
              <a:t>Routing ways for vehicles </a:t>
            </a:r>
          </a:p>
        </p:txBody>
      </p:sp>
      <p:sp>
        <p:nvSpPr>
          <p:cNvPr id="6" name="Content Placeholder 2"/>
          <p:cNvSpPr txBox="1">
            <a:spLocks/>
          </p:cNvSpPr>
          <p:nvPr/>
        </p:nvSpPr>
        <p:spPr>
          <a:xfrm>
            <a:off x="1447381" y="1712403"/>
            <a:ext cx="6992081" cy="3998045"/>
          </a:xfrm>
          <a:prstGeom prst="rect">
            <a:avLst/>
          </a:prstGeom>
        </p:spPr>
        <p:txBody>
          <a:bodyPr vert="horz" lIns="91440" tIns="45720" rIns="91440" bIns="45720" rtlCol="0">
            <a:normAutofit/>
          </a:bodyPr>
          <a:lstStyle>
            <a:lvl1pPr marL="231775" indent="-231775" algn="l" defTabSz="914400" rtl="0" eaLnBrk="1" latinLnBrk="0" hangingPunct="1">
              <a:lnSpc>
                <a:spcPct val="100000"/>
              </a:lnSpc>
              <a:spcBef>
                <a:spcPts val="900"/>
              </a:spcBef>
              <a:spcAft>
                <a:spcPts val="0"/>
              </a:spcAft>
              <a:buClr>
                <a:schemeClr val="tx2"/>
              </a:buClr>
              <a:buFont typeface="Wingdings" panose="05000000000000000000" pitchFamily="2" charset="2"/>
              <a:buChar char=""/>
              <a:defRPr sz="1800" kern="1200">
                <a:solidFill>
                  <a:schemeClr val="tx1"/>
                </a:solidFill>
                <a:latin typeface="+mn-lt"/>
                <a:ea typeface="+mn-ea"/>
                <a:cs typeface="+mn-cs"/>
              </a:defRPr>
            </a:lvl1pPr>
            <a:lvl2pPr marL="519113" indent="-244475" algn="l" defTabSz="914400" rtl="0" eaLnBrk="1" latinLnBrk="0" hangingPunct="1">
              <a:lnSpc>
                <a:spcPct val="100000"/>
              </a:lnSpc>
              <a:spcBef>
                <a:spcPts val="500"/>
              </a:spcBef>
              <a:buClr>
                <a:schemeClr val="tx2"/>
              </a:buClr>
              <a:buFont typeface="Wingdings" panose="05000000000000000000" pitchFamily="2" charset="2"/>
              <a:buChar char="q"/>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Wingdings" panose="05000000000000000000" pitchFamily="2" charset="2"/>
              <a:buChar char="ü"/>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a:lstStyle>
          <a:p>
            <a:r>
              <a:rPr lang="en-US" sz="2800" dirty="0"/>
              <a:t>Assign the shortest path for vehicles to shuttle candidates in exam dates</a:t>
            </a:r>
            <a:r>
              <a:rPr lang="en-US" sz="2800" dirty="0" smtClean="0"/>
              <a:t>.</a:t>
            </a:r>
            <a:endParaRPr lang="en-US" sz="2800" dirty="0"/>
          </a:p>
          <a:p>
            <a:r>
              <a:rPr lang="en-US" sz="2800" dirty="0" smtClean="0"/>
              <a:t>Steps</a:t>
            </a:r>
            <a:r>
              <a:rPr lang="en-US" sz="3200" dirty="0" smtClean="0"/>
              <a:t>: </a:t>
            </a:r>
            <a:r>
              <a:rPr lang="en-US" sz="1900" dirty="0" smtClean="0"/>
              <a:t>(for each vehicle)</a:t>
            </a:r>
            <a:endParaRPr lang="en-US" sz="3000" dirty="0"/>
          </a:p>
          <a:p>
            <a:pPr marL="342900" indent="-342900">
              <a:buFont typeface="+mj-lt"/>
              <a:buAutoNum type="arabicPeriod"/>
            </a:pPr>
            <a:r>
              <a:rPr lang="en-US" sz="2000" dirty="0" smtClean="0"/>
              <a:t>Making all permutations of way points of the vehicle.</a:t>
            </a:r>
          </a:p>
          <a:p>
            <a:pPr marL="342900" indent="-342900">
              <a:buFont typeface="+mj-lt"/>
              <a:buAutoNum type="arabicPeriod"/>
            </a:pPr>
            <a:r>
              <a:rPr lang="en-US" sz="2000" dirty="0" smtClean="0"/>
              <a:t>Calculate total distance </a:t>
            </a:r>
            <a:r>
              <a:rPr lang="en-US" sz="2000" dirty="0"/>
              <a:t>of the route of </a:t>
            </a:r>
            <a:r>
              <a:rPr lang="en-US" sz="2000" dirty="0" smtClean="0"/>
              <a:t>each permutation </a:t>
            </a:r>
            <a:r>
              <a:rPr lang="en-US" sz="1600" dirty="0" smtClean="0"/>
              <a:t>(using Google Maps API)</a:t>
            </a:r>
          </a:p>
          <a:p>
            <a:pPr marL="342900" indent="-342900">
              <a:buFont typeface="+mj-lt"/>
              <a:buAutoNum type="arabicPeriod"/>
            </a:pPr>
            <a:r>
              <a:rPr lang="en-US" sz="2000" dirty="0" smtClean="0"/>
              <a:t>The result is the permutation that have shortest distance.</a:t>
            </a:r>
            <a:endParaRPr lang="en-US" sz="2600" dirty="0"/>
          </a:p>
        </p:txBody>
      </p:sp>
    </p:spTree>
    <p:extLst>
      <p:ext uri="{BB962C8B-B14F-4D97-AF65-F5344CB8AC3E}">
        <p14:creationId xmlns:p14="http://schemas.microsoft.com/office/powerpoint/2010/main" val="2499951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598" y="529655"/>
            <a:ext cx="8752114" cy="722743"/>
          </a:xfrm>
        </p:spPr>
        <p:txBody>
          <a:bodyPr>
            <a:noAutofit/>
          </a:bodyPr>
          <a:lstStyle/>
          <a:p>
            <a:r>
              <a:rPr lang="en-US" sz="2800" dirty="0">
                <a:solidFill>
                  <a:srgbClr val="92D050"/>
                </a:solidFill>
              </a:rPr>
              <a:t>Routing ways for vehicles (cont.)</a:t>
            </a:r>
          </a:p>
        </p:txBody>
      </p:sp>
      <p:sp>
        <p:nvSpPr>
          <p:cNvPr id="5" name="Slide Number Placeholder 4"/>
          <p:cNvSpPr>
            <a:spLocks noGrp="1"/>
          </p:cNvSpPr>
          <p:nvPr>
            <p:ph type="sldNum" sz="quarter" idx="12"/>
          </p:nvPr>
        </p:nvSpPr>
        <p:spPr>
          <a:xfrm>
            <a:off x="7781845" y="6292947"/>
            <a:ext cx="1097280" cy="274320"/>
          </a:xfrm>
        </p:spPr>
        <p:txBody>
          <a:bodyPr/>
          <a:lstStyle/>
          <a:p>
            <a:fld id="{79FC23B2-0350-4DF1-9D44-A2879464C9F0}" type="slidenum">
              <a:rPr lang="en-US" smtClean="0"/>
              <a:t>25</a:t>
            </a:fld>
            <a:endParaRPr lang="en-US" dirty="0"/>
          </a:p>
        </p:txBody>
      </p:sp>
      <p:grpSp>
        <p:nvGrpSpPr>
          <p:cNvPr id="20" name="Group 19"/>
          <p:cNvGrpSpPr/>
          <p:nvPr/>
        </p:nvGrpSpPr>
        <p:grpSpPr>
          <a:xfrm>
            <a:off x="7682208" y="2651132"/>
            <a:ext cx="856639" cy="1188717"/>
            <a:chOff x="6541007" y="1442596"/>
            <a:chExt cx="856639" cy="1188717"/>
          </a:xfrm>
        </p:grpSpPr>
        <p:sp>
          <p:nvSpPr>
            <p:cNvPr id="18" name="Rectangle 17"/>
            <p:cNvSpPr/>
            <p:nvPr/>
          </p:nvSpPr>
          <p:spPr>
            <a:xfrm>
              <a:off x="6541007" y="1811301"/>
              <a:ext cx="856639" cy="820012"/>
            </a:xfrm>
            <a:prstGeom prst="rect">
              <a:avLst/>
            </a:prstGeom>
            <a:blipFill>
              <a:blip r:embed="rId2"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6685614" y="1442596"/>
              <a:ext cx="652072" cy="369332"/>
            </a:xfrm>
            <a:prstGeom prst="rect">
              <a:avLst/>
            </a:prstGeom>
            <a:noFill/>
          </p:spPr>
          <p:txBody>
            <a:bodyPr wrap="square" rtlCol="0">
              <a:spAutoFit/>
            </a:bodyPr>
            <a:lstStyle/>
            <a:p>
              <a:r>
                <a:rPr lang="en-US" dirty="0" smtClean="0"/>
                <a:t>OK</a:t>
              </a:r>
              <a:endParaRPr lang="en-US" dirty="0"/>
            </a:p>
          </p:txBody>
        </p:sp>
      </p:grpSp>
      <p:grpSp>
        <p:nvGrpSpPr>
          <p:cNvPr id="11" name="Group 10"/>
          <p:cNvGrpSpPr/>
          <p:nvPr/>
        </p:nvGrpSpPr>
        <p:grpSpPr>
          <a:xfrm>
            <a:off x="527778" y="1996659"/>
            <a:ext cx="875801" cy="704003"/>
            <a:chOff x="1332875" y="4091065"/>
            <a:chExt cx="1098030" cy="882639"/>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75" y="4091065"/>
              <a:ext cx="841948" cy="841948"/>
            </a:xfrm>
            <a:prstGeom prst="rect">
              <a:avLst/>
            </a:prstGeom>
          </p:spPr>
        </p:pic>
        <p:sp>
          <p:nvSpPr>
            <p:cNvPr id="10" name="TextBox 9"/>
            <p:cNvSpPr txBox="1"/>
            <p:nvPr/>
          </p:nvSpPr>
          <p:spPr>
            <a:xfrm>
              <a:off x="1753849" y="451203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p:txBody>
        </p:sp>
      </p:grpSp>
      <p:grpSp>
        <p:nvGrpSpPr>
          <p:cNvPr id="15" name="Group 14"/>
          <p:cNvGrpSpPr/>
          <p:nvPr/>
        </p:nvGrpSpPr>
        <p:grpSpPr>
          <a:xfrm>
            <a:off x="1776072" y="1998773"/>
            <a:ext cx="899713" cy="715591"/>
            <a:chOff x="1923738" y="1498166"/>
            <a:chExt cx="1128010" cy="897168"/>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38" y="1498166"/>
              <a:ext cx="841948" cy="841948"/>
            </a:xfrm>
            <a:prstGeom prst="rect">
              <a:avLst/>
            </a:prstGeom>
          </p:spPr>
        </p:pic>
        <p:sp>
          <p:nvSpPr>
            <p:cNvPr id="44" name="TextBox 43"/>
            <p:cNvSpPr txBox="1"/>
            <p:nvPr/>
          </p:nvSpPr>
          <p:spPr>
            <a:xfrm>
              <a:off x="2374692" y="193366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p:txBody>
        </p:sp>
      </p:grpSp>
      <p:grpSp>
        <p:nvGrpSpPr>
          <p:cNvPr id="21" name="Group 20"/>
          <p:cNvGrpSpPr/>
          <p:nvPr/>
        </p:nvGrpSpPr>
        <p:grpSpPr>
          <a:xfrm>
            <a:off x="3110500" y="1970364"/>
            <a:ext cx="887757" cy="755963"/>
            <a:chOff x="3204148" y="1648402"/>
            <a:chExt cx="1113020" cy="947784"/>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148" y="1648402"/>
              <a:ext cx="841948" cy="841948"/>
            </a:xfrm>
            <a:prstGeom prst="rect">
              <a:avLst/>
            </a:prstGeom>
          </p:spPr>
        </p:pic>
        <p:sp>
          <p:nvSpPr>
            <p:cNvPr id="45" name="TextBox 44"/>
            <p:cNvSpPr txBox="1"/>
            <p:nvPr/>
          </p:nvSpPr>
          <p:spPr>
            <a:xfrm>
              <a:off x="3640112" y="2134521"/>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C</a:t>
              </a:r>
              <a:endParaRPr lang="en-US" sz="2400" b="1" dirty="0">
                <a:latin typeface="Arial" pitchFamily="34" charset="0"/>
                <a:cs typeface="Arial" pitchFamily="34" charset="0"/>
              </a:endParaRPr>
            </a:p>
          </p:txBody>
        </p:sp>
      </p:grpSp>
      <p:sp>
        <p:nvSpPr>
          <p:cNvPr id="51" name="Right Arrow 50"/>
          <p:cNvSpPr/>
          <p:nvPr/>
        </p:nvSpPr>
        <p:spPr>
          <a:xfrm>
            <a:off x="1327249" y="2226863"/>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Right Arrow 55"/>
          <p:cNvSpPr/>
          <p:nvPr/>
        </p:nvSpPr>
        <p:spPr>
          <a:xfrm>
            <a:off x="2675785" y="2236312"/>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Equal 21"/>
          <p:cNvSpPr/>
          <p:nvPr/>
        </p:nvSpPr>
        <p:spPr>
          <a:xfrm>
            <a:off x="3968277" y="2191342"/>
            <a:ext cx="543762" cy="280235"/>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58" name="TextBox 57"/>
          <p:cNvSpPr txBox="1"/>
          <p:nvPr/>
        </p:nvSpPr>
        <p:spPr>
          <a:xfrm>
            <a:off x="4719902" y="2100312"/>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9 </a:t>
            </a:r>
            <a:r>
              <a:rPr lang="en-US" sz="2400" b="1" dirty="0" err="1" smtClean="0">
                <a:latin typeface="Arial" pitchFamily="34" charset="0"/>
                <a:cs typeface="Arial" pitchFamily="34" charset="0"/>
              </a:rPr>
              <a:t>kms</a:t>
            </a:r>
            <a:endParaRPr lang="en-US" sz="2400" b="1" dirty="0">
              <a:latin typeface="Arial" pitchFamily="34" charset="0"/>
              <a:cs typeface="Arial" pitchFamily="34" charset="0"/>
            </a:endParaRPr>
          </a:p>
        </p:txBody>
      </p:sp>
      <p:grpSp>
        <p:nvGrpSpPr>
          <p:cNvPr id="60" name="Group 59"/>
          <p:cNvGrpSpPr/>
          <p:nvPr/>
        </p:nvGrpSpPr>
        <p:grpSpPr>
          <a:xfrm>
            <a:off x="526313" y="3015990"/>
            <a:ext cx="875801" cy="704003"/>
            <a:chOff x="1332875" y="4091065"/>
            <a:chExt cx="1098030" cy="882639"/>
          </a:xfrm>
        </p:grpSpPr>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75" y="4091065"/>
              <a:ext cx="841948" cy="841948"/>
            </a:xfrm>
            <a:prstGeom prst="rect">
              <a:avLst/>
            </a:prstGeom>
          </p:spPr>
        </p:pic>
        <p:sp>
          <p:nvSpPr>
            <p:cNvPr id="72" name="TextBox 71"/>
            <p:cNvSpPr txBox="1"/>
            <p:nvPr/>
          </p:nvSpPr>
          <p:spPr>
            <a:xfrm>
              <a:off x="1753849" y="451203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p:txBody>
        </p:sp>
      </p:grpSp>
      <p:grpSp>
        <p:nvGrpSpPr>
          <p:cNvPr id="61" name="Group 60"/>
          <p:cNvGrpSpPr/>
          <p:nvPr/>
        </p:nvGrpSpPr>
        <p:grpSpPr>
          <a:xfrm>
            <a:off x="3115401" y="3046896"/>
            <a:ext cx="899713" cy="715591"/>
            <a:chOff x="1923738" y="1498166"/>
            <a:chExt cx="1128010" cy="897168"/>
          </a:xfrm>
        </p:grpSpPr>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38" y="1498166"/>
              <a:ext cx="841948" cy="841948"/>
            </a:xfrm>
            <a:prstGeom prst="rect">
              <a:avLst/>
            </a:prstGeom>
          </p:spPr>
        </p:pic>
        <p:sp>
          <p:nvSpPr>
            <p:cNvPr id="70" name="TextBox 69"/>
            <p:cNvSpPr txBox="1"/>
            <p:nvPr/>
          </p:nvSpPr>
          <p:spPr>
            <a:xfrm>
              <a:off x="2374692" y="193366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p:txBody>
        </p:sp>
      </p:grpSp>
      <p:grpSp>
        <p:nvGrpSpPr>
          <p:cNvPr id="62" name="Group 61"/>
          <p:cNvGrpSpPr/>
          <p:nvPr/>
        </p:nvGrpSpPr>
        <p:grpSpPr>
          <a:xfrm>
            <a:off x="1788028" y="3001000"/>
            <a:ext cx="887757" cy="755963"/>
            <a:chOff x="3204148" y="1648402"/>
            <a:chExt cx="1113020" cy="947784"/>
          </a:xfrm>
        </p:grpSpPr>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148" y="1648402"/>
              <a:ext cx="841948" cy="841948"/>
            </a:xfrm>
            <a:prstGeom prst="rect">
              <a:avLst/>
            </a:prstGeom>
          </p:spPr>
        </p:pic>
        <p:sp>
          <p:nvSpPr>
            <p:cNvPr id="68" name="TextBox 67"/>
            <p:cNvSpPr txBox="1"/>
            <p:nvPr/>
          </p:nvSpPr>
          <p:spPr>
            <a:xfrm>
              <a:off x="3640112" y="2134521"/>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C</a:t>
              </a:r>
              <a:endParaRPr lang="en-US" sz="2400" b="1" dirty="0">
                <a:latin typeface="Arial" pitchFamily="34" charset="0"/>
                <a:cs typeface="Arial" pitchFamily="34" charset="0"/>
              </a:endParaRPr>
            </a:p>
          </p:txBody>
        </p:sp>
      </p:grpSp>
      <p:sp>
        <p:nvSpPr>
          <p:cNvPr id="63" name="Right Arrow 62"/>
          <p:cNvSpPr/>
          <p:nvPr/>
        </p:nvSpPr>
        <p:spPr>
          <a:xfrm>
            <a:off x="1325784" y="3246194"/>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4" name="Right Arrow 63"/>
          <p:cNvSpPr/>
          <p:nvPr/>
        </p:nvSpPr>
        <p:spPr>
          <a:xfrm>
            <a:off x="2674320" y="3255643"/>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5" name="Equal 64"/>
          <p:cNvSpPr/>
          <p:nvPr/>
        </p:nvSpPr>
        <p:spPr>
          <a:xfrm>
            <a:off x="3966812" y="3210673"/>
            <a:ext cx="543762" cy="280235"/>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66" name="TextBox 65"/>
          <p:cNvSpPr txBox="1"/>
          <p:nvPr/>
        </p:nvSpPr>
        <p:spPr>
          <a:xfrm>
            <a:off x="4718437" y="3119643"/>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5 </a:t>
            </a:r>
            <a:r>
              <a:rPr lang="en-US" sz="2400" b="1" dirty="0" err="1" smtClean="0">
                <a:latin typeface="Arial" pitchFamily="34" charset="0"/>
                <a:cs typeface="Arial" pitchFamily="34" charset="0"/>
              </a:rPr>
              <a:t>kms</a:t>
            </a:r>
            <a:endParaRPr lang="en-US" sz="2400" b="1" dirty="0">
              <a:latin typeface="Arial" pitchFamily="34" charset="0"/>
              <a:cs typeface="Arial" pitchFamily="34" charset="0"/>
            </a:endParaRPr>
          </a:p>
        </p:txBody>
      </p:sp>
      <p:sp>
        <p:nvSpPr>
          <p:cNvPr id="73" name="TextBox 72"/>
          <p:cNvSpPr txBox="1"/>
          <p:nvPr/>
        </p:nvSpPr>
        <p:spPr>
          <a:xfrm>
            <a:off x="706695" y="4010127"/>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 . . . . .</a:t>
            </a:r>
            <a:endParaRPr lang="en-US" sz="2400" b="1" dirty="0">
              <a:latin typeface="Arial" pitchFamily="34" charset="0"/>
              <a:cs typeface="Arial" pitchFamily="34" charset="0"/>
            </a:endParaRPr>
          </a:p>
        </p:txBody>
      </p:sp>
      <p:grpSp>
        <p:nvGrpSpPr>
          <p:cNvPr id="75" name="Group 74"/>
          <p:cNvGrpSpPr/>
          <p:nvPr/>
        </p:nvGrpSpPr>
        <p:grpSpPr>
          <a:xfrm>
            <a:off x="3107466" y="4682782"/>
            <a:ext cx="875801" cy="704003"/>
            <a:chOff x="1332875" y="4091065"/>
            <a:chExt cx="1098030" cy="882639"/>
          </a:xfrm>
        </p:grpSpPr>
        <p:pic>
          <p:nvPicPr>
            <p:cNvPr id="86" name="Picture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75" y="4091065"/>
              <a:ext cx="841948" cy="841948"/>
            </a:xfrm>
            <a:prstGeom prst="rect">
              <a:avLst/>
            </a:prstGeom>
          </p:spPr>
        </p:pic>
        <p:sp>
          <p:nvSpPr>
            <p:cNvPr id="87" name="TextBox 86"/>
            <p:cNvSpPr txBox="1"/>
            <p:nvPr/>
          </p:nvSpPr>
          <p:spPr>
            <a:xfrm>
              <a:off x="1753849" y="451203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p:txBody>
        </p:sp>
      </p:grpSp>
      <p:grpSp>
        <p:nvGrpSpPr>
          <p:cNvPr id="76" name="Group 75"/>
          <p:cNvGrpSpPr/>
          <p:nvPr/>
        </p:nvGrpSpPr>
        <p:grpSpPr>
          <a:xfrm>
            <a:off x="1815114" y="4682782"/>
            <a:ext cx="899713" cy="715591"/>
            <a:chOff x="1923738" y="1498166"/>
            <a:chExt cx="1128010" cy="897168"/>
          </a:xfrm>
        </p:grpSpPr>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38" y="1498166"/>
              <a:ext cx="841948" cy="841948"/>
            </a:xfrm>
            <a:prstGeom prst="rect">
              <a:avLst/>
            </a:prstGeom>
          </p:spPr>
        </p:pic>
        <p:sp>
          <p:nvSpPr>
            <p:cNvPr id="85" name="TextBox 84"/>
            <p:cNvSpPr txBox="1"/>
            <p:nvPr/>
          </p:nvSpPr>
          <p:spPr>
            <a:xfrm>
              <a:off x="2374692" y="193366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p:txBody>
        </p:sp>
      </p:grpSp>
      <p:grpSp>
        <p:nvGrpSpPr>
          <p:cNvPr id="77" name="Group 76"/>
          <p:cNvGrpSpPr/>
          <p:nvPr/>
        </p:nvGrpSpPr>
        <p:grpSpPr>
          <a:xfrm>
            <a:off x="531158" y="4657400"/>
            <a:ext cx="887757" cy="755963"/>
            <a:chOff x="3204148" y="1648402"/>
            <a:chExt cx="1113020" cy="947784"/>
          </a:xfrm>
        </p:grpSpPr>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148" y="1648402"/>
              <a:ext cx="841948" cy="841948"/>
            </a:xfrm>
            <a:prstGeom prst="rect">
              <a:avLst/>
            </a:prstGeom>
          </p:spPr>
        </p:pic>
        <p:sp>
          <p:nvSpPr>
            <p:cNvPr id="83" name="TextBox 82"/>
            <p:cNvSpPr txBox="1"/>
            <p:nvPr/>
          </p:nvSpPr>
          <p:spPr>
            <a:xfrm>
              <a:off x="3640112" y="2134521"/>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C</a:t>
              </a:r>
              <a:endParaRPr lang="en-US" sz="2400" b="1" dirty="0">
                <a:latin typeface="Arial" pitchFamily="34" charset="0"/>
                <a:cs typeface="Arial" pitchFamily="34" charset="0"/>
              </a:endParaRPr>
            </a:p>
          </p:txBody>
        </p:sp>
      </p:grpSp>
      <p:sp>
        <p:nvSpPr>
          <p:cNvPr id="78" name="Right Arrow 77"/>
          <p:cNvSpPr/>
          <p:nvPr/>
        </p:nvSpPr>
        <p:spPr>
          <a:xfrm>
            <a:off x="1343965" y="4880892"/>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9" name="Right Arrow 78"/>
          <p:cNvSpPr/>
          <p:nvPr/>
        </p:nvSpPr>
        <p:spPr>
          <a:xfrm>
            <a:off x="2692501" y="4890341"/>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0" name="Equal 79"/>
          <p:cNvSpPr/>
          <p:nvPr/>
        </p:nvSpPr>
        <p:spPr>
          <a:xfrm>
            <a:off x="3984993" y="4845371"/>
            <a:ext cx="543762" cy="280235"/>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81" name="TextBox 80"/>
          <p:cNvSpPr txBox="1"/>
          <p:nvPr/>
        </p:nvSpPr>
        <p:spPr>
          <a:xfrm>
            <a:off x="4736618" y="4754341"/>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7 </a:t>
            </a:r>
            <a:r>
              <a:rPr lang="en-US" sz="2400" b="1" dirty="0" err="1" smtClean="0">
                <a:latin typeface="Arial" pitchFamily="34" charset="0"/>
                <a:cs typeface="Arial" pitchFamily="34" charset="0"/>
              </a:rPr>
              <a:t>kms</a:t>
            </a:r>
            <a:endParaRPr lang="en-US" sz="2400" b="1" dirty="0">
              <a:latin typeface="Arial" pitchFamily="34" charset="0"/>
              <a:cs typeface="Arial" pitchFamily="34" charset="0"/>
            </a:endParaRPr>
          </a:p>
        </p:txBody>
      </p:sp>
      <p:sp>
        <p:nvSpPr>
          <p:cNvPr id="17" name="Right Arrow 16"/>
          <p:cNvSpPr/>
          <p:nvPr/>
        </p:nvSpPr>
        <p:spPr>
          <a:xfrm>
            <a:off x="6190938" y="3231747"/>
            <a:ext cx="1156191"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75833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par>
                                <p:cTn id="11" presetID="22" presetClass="entr" presetSubtype="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par>
                                <p:cTn id="20" presetID="22" presetClass="entr" presetSubtype="1"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up)">
                                      <p:cBhvr>
                                        <p:cTn id="22" dur="500"/>
                                        <p:tgtEl>
                                          <p:spTgt spid="60"/>
                                        </p:tgtEl>
                                      </p:cBhvr>
                                    </p:animEffect>
                                  </p:childTnLst>
                                </p:cTn>
                              </p:par>
                              <p:par>
                                <p:cTn id="23" presetID="22" presetClass="entr" presetSubtype="1"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up)">
                                      <p:cBhvr>
                                        <p:cTn id="25" dur="500"/>
                                        <p:tgtEl>
                                          <p:spTgt spid="61"/>
                                        </p:tgtEl>
                                      </p:cBhvr>
                                    </p:animEffect>
                                  </p:childTnLst>
                                </p:cTn>
                              </p:par>
                              <p:par>
                                <p:cTn id="26" presetID="22" presetClass="entr" presetSubtype="1"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up)">
                                      <p:cBhvr>
                                        <p:cTn id="28" dur="500"/>
                                        <p:tgtEl>
                                          <p:spTgt spid="6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wipe(up)">
                                      <p:cBhvr>
                                        <p:cTn id="31" dur="500"/>
                                        <p:tgtEl>
                                          <p:spTgt spid="6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up)">
                                      <p:cBhvr>
                                        <p:cTn id="34" dur="500"/>
                                        <p:tgtEl>
                                          <p:spTgt spid="6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up)">
                                      <p:cBhvr>
                                        <p:cTn id="37" dur="500"/>
                                        <p:tgtEl>
                                          <p:spTgt spid="73"/>
                                        </p:tgtEl>
                                      </p:cBhvr>
                                    </p:animEffect>
                                  </p:childTnLst>
                                </p:cTn>
                              </p:par>
                              <p:par>
                                <p:cTn id="38" presetID="22" presetClass="entr" presetSubtype="1" fill="hold"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up)">
                                      <p:cBhvr>
                                        <p:cTn id="40" dur="500"/>
                                        <p:tgtEl>
                                          <p:spTgt spid="75"/>
                                        </p:tgtEl>
                                      </p:cBhvr>
                                    </p:animEffect>
                                  </p:childTnLst>
                                </p:cTn>
                              </p:par>
                              <p:par>
                                <p:cTn id="41" presetID="22" presetClass="entr" presetSubtype="1"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up)">
                                      <p:cBhvr>
                                        <p:cTn id="43" dur="500"/>
                                        <p:tgtEl>
                                          <p:spTgt spid="76"/>
                                        </p:tgtEl>
                                      </p:cBhvr>
                                    </p:animEffect>
                                  </p:childTnLst>
                                </p:cTn>
                              </p:par>
                              <p:par>
                                <p:cTn id="44" presetID="22" presetClass="entr" presetSubtype="1"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up)">
                                      <p:cBhvr>
                                        <p:cTn id="46" dur="500"/>
                                        <p:tgtEl>
                                          <p:spTgt spid="77"/>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up)">
                                      <p:cBhvr>
                                        <p:cTn id="49" dur="500"/>
                                        <p:tgtEl>
                                          <p:spTgt spid="78"/>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up)">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left)">
                                      <p:cBhvr>
                                        <p:cTn id="60" dur="500"/>
                                        <p:tgtEl>
                                          <p:spTgt spid="6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wipe(left)">
                                      <p:cBhvr>
                                        <p:cTn id="63" dur="500"/>
                                        <p:tgtEl>
                                          <p:spTgt spid="8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left)">
                                      <p:cBhvr>
                                        <p:cTn id="66" dur="500"/>
                                        <p:tgtEl>
                                          <p:spTgt spid="5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81"/>
                                        </p:tgtEl>
                                        <p:attrNameLst>
                                          <p:attrName>style.visibility</p:attrName>
                                        </p:attrNameLst>
                                      </p:cBhvr>
                                      <p:to>
                                        <p:strVal val="visible"/>
                                      </p:to>
                                    </p:set>
                                    <p:animEffect transition="in" filter="wipe(left)">
                                      <p:cBhvr>
                                        <p:cTn id="72" dur="500"/>
                                        <p:tgtEl>
                                          <p:spTgt spid="8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par>
                                <p:cTn id="78" presetID="22" presetClass="entr" presetSubtype="8" fill="hold"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6" grpId="0" animBg="1"/>
      <p:bldP spid="22" grpId="0" animBg="1"/>
      <p:bldP spid="58" grpId="0"/>
      <p:bldP spid="63" grpId="0" animBg="1"/>
      <p:bldP spid="64" grpId="0" animBg="1"/>
      <p:bldP spid="65" grpId="0" animBg="1"/>
      <p:bldP spid="66" grpId="0"/>
      <p:bldP spid="73" grpId="0"/>
      <p:bldP spid="78" grpId="0" animBg="1"/>
      <p:bldP spid="79" grpId="0" animBg="1"/>
      <p:bldP spid="80" grpId="0" animBg="1"/>
      <p:bldP spid="81"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927490" y="1693889"/>
            <a:ext cx="8042340" cy="4463789"/>
          </a:xfrm>
        </p:spPr>
        <p:txBody>
          <a:bodyPr>
            <a:normAutofit fontScale="92500" lnSpcReduction="20000"/>
          </a:bodyPr>
          <a:lstStyle/>
          <a:p>
            <a:r>
              <a:rPr lang="en-US" sz="2800" dirty="0"/>
              <a:t>Complexity</a:t>
            </a:r>
            <a:r>
              <a:rPr lang="en-US" sz="3200" dirty="0" smtClean="0"/>
              <a:t>:</a:t>
            </a:r>
          </a:p>
          <a:p>
            <a:endParaRPr lang="en-US" sz="3200" dirty="0"/>
          </a:p>
          <a:p>
            <a:pPr marL="0" indent="0">
              <a:buNone/>
            </a:pPr>
            <a:r>
              <a:rPr lang="en-US" sz="3200" i="1" dirty="0"/>
              <a:t>	</a:t>
            </a:r>
            <a:r>
              <a:rPr lang="en-US" sz="2400" i="1" dirty="0" smtClean="0"/>
              <a:t>Include: </a:t>
            </a:r>
            <a:r>
              <a:rPr lang="en-US" sz="2400" dirty="0">
                <a:solidFill>
                  <a:srgbClr val="FFFF6D"/>
                </a:solidFill>
              </a:rPr>
              <a:t>N</a:t>
            </a:r>
            <a:r>
              <a:rPr lang="en-US" sz="2400" i="1" dirty="0"/>
              <a:t>: number </a:t>
            </a:r>
            <a:r>
              <a:rPr lang="en-US" sz="2400" i="1" dirty="0" smtClean="0"/>
              <a:t>of vehicles.</a:t>
            </a:r>
            <a:endParaRPr lang="en-US" sz="2400" i="1" dirty="0"/>
          </a:p>
          <a:p>
            <a:pPr marL="0" indent="0">
              <a:buNone/>
            </a:pPr>
            <a:r>
              <a:rPr lang="en-US" sz="2400" dirty="0" smtClean="0">
                <a:solidFill>
                  <a:srgbClr val="FFFF6D"/>
                </a:solidFill>
              </a:rPr>
              <a:t>		 M</a:t>
            </a:r>
            <a:r>
              <a:rPr lang="en-US" sz="2400" i="1" dirty="0"/>
              <a:t>: </a:t>
            </a:r>
            <a:r>
              <a:rPr lang="en-US" sz="2400" i="1" dirty="0" smtClean="0"/>
              <a:t>number of waypoints of vehicles.</a:t>
            </a:r>
            <a:endParaRPr lang="en-US" sz="2400" i="1" dirty="0"/>
          </a:p>
          <a:p>
            <a:endParaRPr lang="en-US" sz="3200" dirty="0"/>
          </a:p>
          <a:p>
            <a:r>
              <a:rPr lang="en-US" sz="2800" dirty="0" smtClean="0"/>
              <a:t>Advantage</a:t>
            </a:r>
            <a:r>
              <a:rPr lang="en-US" sz="3200" dirty="0" smtClean="0"/>
              <a:t>:</a:t>
            </a:r>
          </a:p>
          <a:p>
            <a:pPr lvl="1"/>
            <a:r>
              <a:rPr lang="en-US" sz="2200" dirty="0" smtClean="0"/>
              <a:t>Easy to understand.</a:t>
            </a:r>
          </a:p>
          <a:p>
            <a:pPr lvl="1"/>
            <a:r>
              <a:rPr lang="en-US" sz="2200" dirty="0" smtClean="0"/>
              <a:t>Run efficient in the scope of the project.</a:t>
            </a:r>
          </a:p>
          <a:p>
            <a:r>
              <a:rPr lang="en-US" sz="2800" dirty="0" smtClean="0"/>
              <a:t>Disadvantage:</a:t>
            </a:r>
          </a:p>
          <a:p>
            <a:pPr lvl="1"/>
            <a:r>
              <a:rPr lang="en-US" sz="2200" dirty="0" smtClean="0"/>
              <a:t>Hard to implement and maintain.</a:t>
            </a:r>
          </a:p>
          <a:p>
            <a:pPr lvl="1"/>
            <a:endParaRPr lang="en-US" sz="2400" dirty="0" smtClean="0"/>
          </a:p>
          <a:p>
            <a:endParaRPr lang="en-US" sz="2600" dirty="0" smtClean="0"/>
          </a:p>
        </p:txBody>
      </p:sp>
      <p:sp>
        <p:nvSpPr>
          <p:cNvPr id="4" name="Slide Number Placeholder 3"/>
          <p:cNvSpPr>
            <a:spLocks noGrp="1"/>
          </p:cNvSpPr>
          <p:nvPr>
            <p:ph type="sldNum" sz="quarter" idx="12"/>
          </p:nvPr>
        </p:nvSpPr>
        <p:spPr/>
        <p:txBody>
          <a:bodyPr/>
          <a:lstStyle/>
          <a:p>
            <a:fld id="{79FC23B2-0350-4DF1-9D44-A2879464C9F0}" type="slidenum">
              <a:rPr lang="en-US" smtClean="0"/>
              <a:t>26</a:t>
            </a:fld>
            <a:endParaRPr lang="en-US"/>
          </a:p>
        </p:txBody>
      </p:sp>
      <p:sp>
        <p:nvSpPr>
          <p:cNvPr id="5" name="Title 1"/>
          <p:cNvSpPr txBox="1">
            <a:spLocks/>
          </p:cNvSpPr>
          <p:nvPr/>
        </p:nvSpPr>
        <p:spPr>
          <a:xfrm>
            <a:off x="232230" y="427410"/>
            <a:ext cx="8737600"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solidFill>
                  <a:srgbClr val="92D050"/>
                </a:solidFill>
              </a:rPr>
              <a:t>Routing ways for vehicles </a:t>
            </a:r>
            <a:r>
              <a:rPr lang="en-US" sz="3200" dirty="0" smtClean="0">
                <a:solidFill>
                  <a:srgbClr val="92D050"/>
                </a:solidFill>
              </a:rPr>
              <a:t>(</a:t>
            </a:r>
            <a:r>
              <a:rPr lang="en-US" sz="3200" dirty="0">
                <a:solidFill>
                  <a:srgbClr val="92D050"/>
                </a:solidFill>
              </a:rPr>
              <a:t>cont.)</a:t>
            </a:r>
          </a:p>
        </p:txBody>
      </p:sp>
      <mc:AlternateContent xmlns:mc="http://schemas.openxmlformats.org/markup-compatibility/2006" xmlns:a14="http://schemas.microsoft.com/office/drawing/2010/main">
        <mc:Choice Requires="a14">
          <p:sp>
            <p:nvSpPr>
              <p:cNvPr id="6" name="Rectangle 5"/>
              <p:cNvSpPr/>
              <p:nvPr/>
            </p:nvSpPr>
            <p:spPr>
              <a:xfrm>
                <a:off x="3335272" y="1603947"/>
                <a:ext cx="2150177" cy="59138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sty m:val="p"/>
                        </m:rPr>
                        <a:rPr lang="el-GR" sz="2800">
                          <a:latin typeface="Cambria Math" panose="02040503050406030204" pitchFamily="18" charset="0"/>
                        </a:rPr>
                        <m:t>Ω</m:t>
                      </m:r>
                      <m:r>
                        <a:rPr lang="en-US" sz="2800" i="1">
                          <a:latin typeface="Cambria Math" panose="02040503050406030204" pitchFamily="18" charset="0"/>
                        </a:rPr>
                        <m:t>(</m:t>
                      </m:r>
                      <m:r>
                        <a:rPr lang="en-US" sz="2800" i="1">
                          <a:latin typeface="Cambria Math" panose="02040503050406030204" pitchFamily="18" charset="0"/>
                        </a:rPr>
                        <m:t>𝑁</m:t>
                      </m:r>
                      <m:r>
                        <a:rPr lang="en-US" sz="2800" i="1">
                          <a:latin typeface="Cambria Math" panose="02040503050406030204" pitchFamily="18" charset="0"/>
                        </a:rPr>
                        <m:t>×</m:t>
                      </m:r>
                      <m:r>
                        <a:rPr lang="en-US" sz="2800" i="1">
                          <a:latin typeface="Cambria Math" panose="02040503050406030204" pitchFamily="18" charset="0"/>
                        </a:rPr>
                        <m:t>𝑀</m:t>
                      </m:r>
                      <m:r>
                        <a:rPr lang="en-US" sz="2800" i="1">
                          <a:latin typeface="Cambria Math" panose="02040503050406030204" pitchFamily="18" charset="0"/>
                        </a:rPr>
                        <m:t>!)</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3335272" y="1603947"/>
                <a:ext cx="2150177" cy="591385"/>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4642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3" y="479757"/>
            <a:ext cx="8814157" cy="785373"/>
          </a:xfrm>
        </p:spPr>
        <p:txBody>
          <a:bodyPr/>
          <a:lstStyle/>
          <a:p>
            <a:r>
              <a:rPr lang="en-US" dirty="0" smtClean="0"/>
              <a:t>Technology</a:t>
            </a:r>
            <a:endParaRPr lang="en-US" dirty="0"/>
          </a:p>
        </p:txBody>
      </p:sp>
      <p:sp>
        <p:nvSpPr>
          <p:cNvPr id="17" name="Slide Number Placeholder 16"/>
          <p:cNvSpPr>
            <a:spLocks noGrp="1"/>
          </p:cNvSpPr>
          <p:nvPr>
            <p:ph type="sldNum" sz="quarter" idx="12"/>
          </p:nvPr>
        </p:nvSpPr>
        <p:spPr/>
        <p:txBody>
          <a:bodyPr/>
          <a:lstStyle/>
          <a:p>
            <a:fld id="{79FC23B2-0350-4DF1-9D44-A2879464C9F0}" type="slidenum">
              <a:rPr lang="en-US" smtClean="0"/>
              <a:t>27</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455"/>
          <a:stretch/>
        </p:blipFill>
        <p:spPr>
          <a:xfrm>
            <a:off x="226649" y="1353841"/>
            <a:ext cx="2467031" cy="15032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674" y="1285601"/>
            <a:ext cx="1300619" cy="16333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071" y="4189860"/>
            <a:ext cx="1766715" cy="191068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90" y="3597890"/>
            <a:ext cx="2857500" cy="285750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2366" y="4003129"/>
            <a:ext cx="3064244" cy="204283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853" y="1265130"/>
            <a:ext cx="3412190" cy="1591953"/>
          </a:xfrm>
          <a:prstGeom prst="rect">
            <a:avLst/>
          </a:prstGeom>
        </p:spPr>
      </p:pic>
    </p:spTree>
    <p:extLst>
      <p:ext uri="{BB962C8B-B14F-4D97-AF65-F5344CB8AC3E}">
        <p14:creationId xmlns:p14="http://schemas.microsoft.com/office/powerpoint/2010/main" val="175069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FC23B2-0350-4DF1-9D44-A2879464C9F0}" type="slidenum">
              <a:rPr lang="en-US" smtClean="0"/>
              <a:t>28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47" y="900893"/>
            <a:ext cx="5172502" cy="5172502"/>
          </a:xfrm>
          <a:prstGeom prst="rect">
            <a:avLst/>
          </a:prstGeom>
        </p:spPr>
      </p:pic>
    </p:spTree>
    <p:extLst>
      <p:ext uri="{BB962C8B-B14F-4D97-AF65-F5344CB8AC3E}">
        <p14:creationId xmlns:p14="http://schemas.microsoft.com/office/powerpoint/2010/main" val="1168902771"/>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0" y="188685"/>
            <a:ext cx="8752114" cy="6473371"/>
          </a:xfrm>
        </p:spPr>
      </p:pic>
      <p:sp>
        <p:nvSpPr>
          <p:cNvPr id="3" name="Slide Number Placeholder 2"/>
          <p:cNvSpPr>
            <a:spLocks noGrp="1"/>
          </p:cNvSpPr>
          <p:nvPr>
            <p:ph type="sldNum" sz="quarter" idx="12"/>
          </p:nvPr>
        </p:nvSpPr>
        <p:spPr/>
        <p:txBody>
          <a:bodyPr/>
          <a:lstStyle/>
          <a:p>
            <a:fld id="{79FC23B2-0350-4DF1-9D44-A2879464C9F0}" type="slidenum">
              <a:rPr lang="en-US" smtClean="0"/>
              <a:t>29</a:t>
            </a:fld>
            <a:endParaRPr lang="en-US"/>
          </a:p>
        </p:txBody>
      </p:sp>
    </p:spTree>
    <p:extLst>
      <p:ext uri="{BB962C8B-B14F-4D97-AF65-F5344CB8AC3E}">
        <p14:creationId xmlns:p14="http://schemas.microsoft.com/office/powerpoint/2010/main" val="3823123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22</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3</a:t>
            </a:fld>
            <a:endParaRPr lang="en-US"/>
          </a:p>
        </p:txBody>
      </p:sp>
      <p:sp>
        <p:nvSpPr>
          <p:cNvPr id="6" name="Freeform 5"/>
          <p:cNvSpPr/>
          <p:nvPr/>
        </p:nvSpPr>
        <p:spPr>
          <a:xfrm>
            <a:off x="3809517" y="2780503"/>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251266" tIns="251266" rIns="251266" bIns="251266" numCol="1" spcCol="1270" anchor="ctr" anchorCtr="0">
            <a:noAutofit/>
          </a:bodyPr>
          <a:lstStyle/>
          <a:p>
            <a:pPr algn="ctr" defTabSz="977900">
              <a:lnSpc>
                <a:spcPct val="90000"/>
              </a:lnSpc>
              <a:spcBef>
                <a:spcPct val="0"/>
              </a:spcBef>
              <a:spcAft>
                <a:spcPct val="35000"/>
              </a:spcAft>
            </a:pPr>
            <a:r>
              <a:rPr lang="en-US" sz="2200" dirty="0"/>
              <a:t>Mr. Nguyen Trong Tai</a:t>
            </a:r>
          </a:p>
        </p:txBody>
      </p:sp>
      <p:sp>
        <p:nvSpPr>
          <p:cNvPr id="7" name="Freeform 6"/>
          <p:cNvSpPr/>
          <p:nvPr/>
        </p:nvSpPr>
        <p:spPr>
          <a:xfrm rot="16200000">
            <a:off x="4410407" y="2225513"/>
            <a:ext cx="323184" cy="518488"/>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0" y="103698"/>
                </a:moveTo>
                <a:lnTo>
                  <a:pt x="161592" y="103698"/>
                </a:lnTo>
                <a:lnTo>
                  <a:pt x="161592" y="0"/>
                </a:lnTo>
                <a:lnTo>
                  <a:pt x="323184" y="259244"/>
                </a:lnTo>
                <a:lnTo>
                  <a:pt x="161592" y="518488"/>
                </a:lnTo>
                <a:lnTo>
                  <a:pt x="161592" y="414790"/>
                </a:lnTo>
                <a:lnTo>
                  <a:pt x="0" y="414790"/>
                </a:lnTo>
                <a:lnTo>
                  <a:pt x="0" y="103698"/>
                </a:lnTo>
                <a:close/>
              </a:path>
            </a:pathLst>
          </a:custGeom>
        </p:spPr>
        <p:style>
          <a:lnRef idx="3">
            <a:schemeClr val="lt1"/>
          </a:lnRef>
          <a:fillRef idx="1">
            <a:schemeClr val="accent4"/>
          </a:fillRef>
          <a:effectRef idx="1">
            <a:schemeClr val="accent4"/>
          </a:effectRef>
          <a:fontRef idx="minor">
            <a:schemeClr val="lt1"/>
          </a:fontRef>
        </p:style>
        <p:txBody>
          <a:bodyPr spcFirstLastPara="0" vert="horz" wrap="square" lIns="-1" tIns="103698" rIns="96955" bIns="103697" numCol="1" spcCol="1270" anchor="ctr" anchorCtr="0">
            <a:noAutofit/>
          </a:bodyPr>
          <a:lstStyle/>
          <a:p>
            <a:pPr algn="ctr" defTabSz="800100">
              <a:lnSpc>
                <a:spcPct val="90000"/>
              </a:lnSpc>
              <a:spcBef>
                <a:spcPct val="0"/>
              </a:spcBef>
              <a:spcAft>
                <a:spcPct val="35000"/>
              </a:spcAft>
            </a:pPr>
            <a:endParaRPr lang="en-US"/>
          </a:p>
        </p:txBody>
      </p:sp>
      <p:sp>
        <p:nvSpPr>
          <p:cNvPr id="8" name="Freeform 7"/>
          <p:cNvSpPr/>
          <p:nvPr/>
        </p:nvSpPr>
        <p:spPr>
          <a:xfrm>
            <a:off x="3809517" y="645753"/>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a:solidFill>
            <a:schemeClr val="accent4"/>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Nguyen Duy Khoa</a:t>
            </a:r>
          </a:p>
        </p:txBody>
      </p:sp>
      <p:sp>
        <p:nvSpPr>
          <p:cNvPr id="9" name="Freeform 8"/>
          <p:cNvSpPr/>
          <p:nvPr/>
        </p:nvSpPr>
        <p:spPr>
          <a:xfrm rot="20520000">
            <a:off x="5416842" y="2956731"/>
            <a:ext cx="323184" cy="518488"/>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0" y="103698"/>
                </a:moveTo>
                <a:lnTo>
                  <a:pt x="161592" y="103698"/>
                </a:lnTo>
                <a:lnTo>
                  <a:pt x="161592" y="0"/>
                </a:lnTo>
                <a:lnTo>
                  <a:pt x="323184" y="259244"/>
                </a:lnTo>
                <a:lnTo>
                  <a:pt x="161592" y="518488"/>
                </a:lnTo>
                <a:lnTo>
                  <a:pt x="161592" y="414790"/>
                </a:lnTo>
                <a:lnTo>
                  <a:pt x="0" y="414790"/>
                </a:lnTo>
                <a:lnTo>
                  <a:pt x="0" y="103698"/>
                </a:ln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0" tIns="103697" rIns="96954" bIns="103698" numCol="1" spcCol="1270" anchor="ctr" anchorCtr="0">
            <a:noAutofit/>
          </a:bodyPr>
          <a:lstStyle/>
          <a:p>
            <a:pPr algn="ctr" defTabSz="800100">
              <a:lnSpc>
                <a:spcPct val="90000"/>
              </a:lnSpc>
              <a:spcBef>
                <a:spcPct val="0"/>
              </a:spcBef>
              <a:spcAft>
                <a:spcPct val="35000"/>
              </a:spcAft>
            </a:pPr>
            <a:endParaRPr lang="en-US"/>
          </a:p>
        </p:txBody>
      </p:sp>
      <p:sp>
        <p:nvSpPr>
          <p:cNvPr id="10" name="Freeform 9"/>
          <p:cNvSpPr/>
          <p:nvPr/>
        </p:nvSpPr>
        <p:spPr>
          <a:xfrm>
            <a:off x="5839785" y="2120829"/>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Le Nguyen Huu Tri</a:t>
            </a:r>
          </a:p>
        </p:txBody>
      </p:sp>
      <p:sp>
        <p:nvSpPr>
          <p:cNvPr id="11" name="Freeform 10"/>
          <p:cNvSpPr/>
          <p:nvPr/>
        </p:nvSpPr>
        <p:spPr>
          <a:xfrm rot="3240000">
            <a:off x="5032418" y="4139866"/>
            <a:ext cx="323184" cy="518488"/>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0" y="103698"/>
                </a:moveTo>
                <a:lnTo>
                  <a:pt x="161592" y="103698"/>
                </a:lnTo>
                <a:lnTo>
                  <a:pt x="161592" y="0"/>
                </a:lnTo>
                <a:lnTo>
                  <a:pt x="323184" y="259244"/>
                </a:lnTo>
                <a:lnTo>
                  <a:pt x="161592" y="518488"/>
                </a:lnTo>
                <a:lnTo>
                  <a:pt x="161592" y="414790"/>
                </a:lnTo>
                <a:lnTo>
                  <a:pt x="0" y="414790"/>
                </a:lnTo>
                <a:lnTo>
                  <a:pt x="0" y="103698"/>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0" tIns="103698" rIns="96954" bIns="103697" numCol="1" spcCol="1270" anchor="ctr" anchorCtr="0">
            <a:noAutofit/>
          </a:bodyPr>
          <a:lstStyle/>
          <a:p>
            <a:pPr algn="ctr" defTabSz="800100">
              <a:lnSpc>
                <a:spcPct val="90000"/>
              </a:lnSpc>
              <a:spcBef>
                <a:spcPct val="0"/>
              </a:spcBef>
              <a:spcAft>
                <a:spcPct val="35000"/>
              </a:spcAft>
            </a:pPr>
            <a:endParaRPr lang="en-US"/>
          </a:p>
        </p:txBody>
      </p:sp>
      <p:sp>
        <p:nvSpPr>
          <p:cNvPr id="12" name="Freeform 11"/>
          <p:cNvSpPr/>
          <p:nvPr/>
        </p:nvSpPr>
        <p:spPr>
          <a:xfrm>
            <a:off x="5064291" y="4507552"/>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Nguyen </a:t>
            </a:r>
            <a:r>
              <a:rPr lang="en-US" dirty="0" err="1"/>
              <a:t>Dinh</a:t>
            </a:r>
            <a:r>
              <a:rPr lang="en-US" dirty="0"/>
              <a:t> Tuan</a:t>
            </a:r>
          </a:p>
        </p:txBody>
      </p:sp>
      <p:sp>
        <p:nvSpPr>
          <p:cNvPr id="13" name="Freeform 12"/>
          <p:cNvSpPr/>
          <p:nvPr/>
        </p:nvSpPr>
        <p:spPr>
          <a:xfrm rot="18360000">
            <a:off x="3788397" y="4139866"/>
            <a:ext cx="323185" cy="518489"/>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323184" y="414790"/>
                </a:moveTo>
                <a:lnTo>
                  <a:pt x="161592" y="414790"/>
                </a:lnTo>
                <a:lnTo>
                  <a:pt x="161592" y="518488"/>
                </a:lnTo>
                <a:lnTo>
                  <a:pt x="0" y="259244"/>
                </a:lnTo>
                <a:lnTo>
                  <a:pt x="161592" y="0"/>
                </a:lnTo>
                <a:lnTo>
                  <a:pt x="161592" y="103698"/>
                </a:lnTo>
                <a:lnTo>
                  <a:pt x="323184" y="103698"/>
                </a:lnTo>
                <a:lnTo>
                  <a:pt x="323184" y="414790"/>
                </a:ln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96954" tIns="103698" rIns="1" bIns="103698" numCol="1" spcCol="1270" anchor="ctr" anchorCtr="0">
            <a:noAutofit/>
          </a:bodyPr>
          <a:lstStyle/>
          <a:p>
            <a:pPr algn="ctr" defTabSz="800100">
              <a:lnSpc>
                <a:spcPct val="90000"/>
              </a:lnSpc>
              <a:spcBef>
                <a:spcPct val="0"/>
              </a:spcBef>
              <a:spcAft>
                <a:spcPct val="35000"/>
              </a:spcAft>
            </a:pPr>
            <a:endParaRPr lang="en-US"/>
          </a:p>
        </p:txBody>
      </p:sp>
      <p:sp>
        <p:nvSpPr>
          <p:cNvPr id="14" name="Freeform 13"/>
          <p:cNvSpPr/>
          <p:nvPr/>
        </p:nvSpPr>
        <p:spPr>
          <a:xfrm>
            <a:off x="2554742" y="4507552"/>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Tran Nguyen Kim Vinh</a:t>
            </a:r>
          </a:p>
        </p:txBody>
      </p:sp>
      <p:sp>
        <p:nvSpPr>
          <p:cNvPr id="15" name="Freeform 14"/>
          <p:cNvSpPr/>
          <p:nvPr/>
        </p:nvSpPr>
        <p:spPr>
          <a:xfrm rot="1080000">
            <a:off x="3403973" y="2956731"/>
            <a:ext cx="323185" cy="518489"/>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323184" y="414790"/>
                </a:moveTo>
                <a:lnTo>
                  <a:pt x="161592" y="414790"/>
                </a:lnTo>
                <a:lnTo>
                  <a:pt x="161592" y="518488"/>
                </a:lnTo>
                <a:lnTo>
                  <a:pt x="0" y="259244"/>
                </a:lnTo>
                <a:lnTo>
                  <a:pt x="161592" y="0"/>
                </a:lnTo>
                <a:lnTo>
                  <a:pt x="161592" y="103698"/>
                </a:lnTo>
                <a:lnTo>
                  <a:pt x="323184" y="103698"/>
                </a:lnTo>
                <a:lnTo>
                  <a:pt x="323184" y="414790"/>
                </a:lnTo>
                <a:close/>
              </a:path>
            </a:pathLst>
          </a:custGeom>
        </p:spPr>
        <p:style>
          <a:lnRef idx="3">
            <a:schemeClr val="lt1"/>
          </a:lnRef>
          <a:fillRef idx="1">
            <a:schemeClr val="accent6"/>
          </a:fillRef>
          <a:effectRef idx="1">
            <a:schemeClr val="accent6"/>
          </a:effectRef>
          <a:fontRef idx="minor">
            <a:schemeClr val="lt1"/>
          </a:fontRef>
        </p:style>
        <p:txBody>
          <a:bodyPr spcFirstLastPara="0" vert="horz" wrap="square" lIns="96954" tIns="103698" rIns="1" bIns="103698" numCol="1" spcCol="1270" anchor="ctr" anchorCtr="0">
            <a:noAutofit/>
          </a:bodyPr>
          <a:lstStyle/>
          <a:p>
            <a:pPr algn="ctr" defTabSz="800100">
              <a:lnSpc>
                <a:spcPct val="90000"/>
              </a:lnSpc>
              <a:spcBef>
                <a:spcPct val="0"/>
              </a:spcBef>
              <a:spcAft>
                <a:spcPct val="35000"/>
              </a:spcAft>
            </a:pPr>
            <a:endParaRPr lang="en-US"/>
          </a:p>
        </p:txBody>
      </p:sp>
      <p:sp>
        <p:nvSpPr>
          <p:cNvPr id="16" name="Freeform 15"/>
          <p:cNvSpPr/>
          <p:nvPr/>
        </p:nvSpPr>
        <p:spPr>
          <a:xfrm>
            <a:off x="1779249" y="2120829"/>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6"/>
          </a:fillRef>
          <a:effectRef idx="1">
            <a:schemeClr val="accent6"/>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Nguyen Vinh Hien</a:t>
            </a:r>
          </a:p>
        </p:txBody>
      </p:sp>
    </p:spTree>
    <p:extLst>
      <p:ext uri="{BB962C8B-B14F-4D97-AF65-F5344CB8AC3E}">
        <p14:creationId xmlns:p14="http://schemas.microsoft.com/office/powerpoint/2010/main" val="3251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9"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outVertical)">
                                      <p:cBhvr>
                                        <p:cTn id="33" dur="500"/>
                                        <p:tgtEl>
                                          <p:spTgt spid="6"/>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FC23B2-0350-4DF1-9D44-A2879464C9F0}" type="slidenum">
              <a:rPr lang="en-US" smtClean="0"/>
              <a:t>30</a:t>
            </a:fld>
            <a:endParaRPr lang="en-US"/>
          </a:p>
        </p:txBody>
      </p:sp>
      <p:sp>
        <p:nvSpPr>
          <p:cNvPr id="3" name="Rectangle 2"/>
          <p:cNvSpPr/>
          <p:nvPr/>
        </p:nvSpPr>
        <p:spPr>
          <a:xfrm>
            <a:off x="691908" y="1543869"/>
            <a:ext cx="2738250" cy="3770263"/>
          </a:xfrm>
          <a:prstGeom prst="rect">
            <a:avLst/>
          </a:prstGeom>
          <a:noFill/>
        </p:spPr>
        <p:txBody>
          <a:bodyPr wrap="none" lIns="91440" tIns="45720" rIns="91440" bIns="45720">
            <a:spAutoFit/>
          </a:bodyPr>
          <a:lstStyle/>
          <a:p>
            <a:pPr algn="ctr"/>
            <a:r>
              <a:rPr lang="en-US" sz="23900" b="1" dirty="0" smtClean="0">
                <a:ln w="9525">
                  <a:solidFill>
                    <a:schemeClr val="bg1"/>
                  </a:solidFill>
                  <a:prstDash val="solid"/>
                </a:ln>
                <a:solidFill>
                  <a:srgbClr val="00B050"/>
                </a:solidFill>
                <a:effectLst>
                  <a:outerShdw blurRad="12700" dist="38100" dir="2700000" algn="tl" rotWithShape="0">
                    <a:schemeClr val="bg1">
                      <a:lumMod val="50000"/>
                    </a:schemeClr>
                  </a:outerShdw>
                </a:effectLst>
              </a:rPr>
              <a:t>Q</a:t>
            </a:r>
            <a:endParaRPr lang="en-US" sz="23900" b="1" dirty="0">
              <a:ln w="9525">
                <a:solidFill>
                  <a:schemeClr val="bg1"/>
                </a:solidFill>
                <a:prstDash val="solid"/>
              </a:ln>
              <a:solidFill>
                <a:srgbClr val="00B050"/>
              </a:solidFill>
              <a:effectLst>
                <a:outerShdw blurRad="12700" dist="38100" dir="2700000" algn="tl" rotWithShape="0">
                  <a:schemeClr val="bg1">
                    <a:lumMod val="50000"/>
                  </a:schemeClr>
                </a:outerShdw>
              </a:effectLst>
            </a:endParaRPr>
          </a:p>
        </p:txBody>
      </p:sp>
      <p:sp>
        <p:nvSpPr>
          <p:cNvPr id="5" name="Rectangle 4"/>
          <p:cNvSpPr/>
          <p:nvPr/>
        </p:nvSpPr>
        <p:spPr>
          <a:xfrm>
            <a:off x="6067324" y="1543869"/>
            <a:ext cx="2568331" cy="3770263"/>
          </a:xfrm>
          <a:prstGeom prst="rect">
            <a:avLst/>
          </a:prstGeom>
          <a:noFill/>
        </p:spPr>
        <p:txBody>
          <a:bodyPr wrap="none" lIns="91440" tIns="45720" rIns="91440" bIns="45720">
            <a:spAutoFit/>
          </a:bodyPr>
          <a:lstStyle/>
          <a:p>
            <a:pPr algn="ctr"/>
            <a:r>
              <a:rPr lang="en-US" sz="23900" b="1" dirty="0" smtClean="0">
                <a:ln w="9525">
                  <a:solidFill>
                    <a:schemeClr val="bg1"/>
                  </a:solidFill>
                  <a:prstDash val="solid"/>
                </a:ln>
                <a:solidFill>
                  <a:srgbClr val="FFFF00"/>
                </a:solidFill>
                <a:effectLst>
                  <a:outerShdw blurRad="12700" dist="38100" dir="2700000" algn="tl" rotWithShape="0">
                    <a:schemeClr val="bg1">
                      <a:lumMod val="50000"/>
                    </a:schemeClr>
                  </a:outerShdw>
                </a:effectLst>
              </a:rPr>
              <a:t>A</a:t>
            </a:r>
            <a:endParaRPr lang="en-US" sz="23900" b="1" dirty="0">
              <a:ln w="9525">
                <a:solidFill>
                  <a:schemeClr val="bg1"/>
                </a:solidFill>
                <a:prstDash val="solid"/>
              </a:ln>
              <a:solidFill>
                <a:srgbClr val="FFFF00"/>
              </a:solidFill>
              <a:effectLst>
                <a:outerShdw blurRad="12700" dist="38100" dir="2700000" algn="tl" rotWithShape="0">
                  <a:schemeClr val="bg1">
                    <a:lumMod val="50000"/>
                  </a:schemeClr>
                </a:outerShdw>
              </a:effectLst>
            </a:endParaRPr>
          </a:p>
        </p:txBody>
      </p:sp>
      <p:sp>
        <p:nvSpPr>
          <p:cNvPr id="6" name="Rectangle 5"/>
          <p:cNvSpPr/>
          <p:nvPr/>
        </p:nvSpPr>
        <p:spPr>
          <a:xfrm>
            <a:off x="3362529" y="1543869"/>
            <a:ext cx="2738250" cy="3770263"/>
          </a:xfrm>
          <a:prstGeom prst="rect">
            <a:avLst/>
          </a:prstGeom>
          <a:noFill/>
        </p:spPr>
        <p:txBody>
          <a:bodyPr wrap="none" lIns="91440" tIns="45720" rIns="91440" bIns="45720">
            <a:spAutoFit/>
          </a:bodyPr>
          <a:lstStyle/>
          <a:p>
            <a:pPr algn="ctr"/>
            <a:r>
              <a:rPr lang="en-US" sz="23900" b="1" dirty="0" smtClean="0">
                <a:ln w="9525">
                  <a:solidFill>
                    <a:schemeClr val="bg1"/>
                  </a:solidFill>
                  <a:prstDash val="solid"/>
                </a:ln>
                <a:effectLst>
                  <a:outerShdw blurRad="12700" dist="38100" dir="2700000" algn="tl" rotWithShape="0">
                    <a:schemeClr val="bg1">
                      <a:lumMod val="50000"/>
                    </a:schemeClr>
                  </a:outerShdw>
                </a:effectLst>
              </a:rPr>
              <a:t>&amp;</a:t>
            </a:r>
            <a:endParaRPr lang="en-US" sz="239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18826702"/>
      </p:ext>
    </p:extLst>
  </p:cSld>
  <p:clrMapOvr>
    <a:masterClrMapping/>
  </p:clrMapOvr>
  <mc:AlternateContent xmlns:mc="http://schemas.openxmlformats.org/markup-compatibility/2006" xmlns:p14="http://schemas.microsoft.com/office/powerpoint/2010/main">
    <mc:Choice Requires="p14">
      <p:transition spd="med">
        <p14:doors/>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6"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145">
                                          <p:stCondLst>
                                            <p:cond delay="0"/>
                                          </p:stCondLst>
                                        </p:cTn>
                                        <p:tgtEl>
                                          <p:spTgt spid="6"/>
                                        </p:tgtEl>
                                      </p:cBhvr>
                                    </p:animEffect>
                                    <p:anim calcmode="lin" valueType="num">
                                      <p:cBhvr>
                                        <p:cTn id="17"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8"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9"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20"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21"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22" dur="7">
                                          <p:stCondLst>
                                            <p:cond delay="162"/>
                                          </p:stCondLst>
                                        </p:cTn>
                                        <p:tgtEl>
                                          <p:spTgt spid="6"/>
                                        </p:tgtEl>
                                      </p:cBhvr>
                                      <p:to x="100000" y="60000"/>
                                    </p:animScale>
                                    <p:animScale>
                                      <p:cBhvr>
                                        <p:cTn id="23" dur="41" decel="50000">
                                          <p:stCondLst>
                                            <p:cond delay="169"/>
                                          </p:stCondLst>
                                        </p:cTn>
                                        <p:tgtEl>
                                          <p:spTgt spid="6"/>
                                        </p:tgtEl>
                                      </p:cBhvr>
                                      <p:to x="100000" y="100000"/>
                                    </p:animScale>
                                    <p:animScale>
                                      <p:cBhvr>
                                        <p:cTn id="24" dur="7">
                                          <p:stCondLst>
                                            <p:cond delay="328"/>
                                          </p:stCondLst>
                                        </p:cTn>
                                        <p:tgtEl>
                                          <p:spTgt spid="6"/>
                                        </p:tgtEl>
                                      </p:cBhvr>
                                      <p:to x="100000" y="80000"/>
                                    </p:animScale>
                                    <p:animScale>
                                      <p:cBhvr>
                                        <p:cTn id="25" dur="41" decel="50000">
                                          <p:stCondLst>
                                            <p:cond delay="335"/>
                                          </p:stCondLst>
                                        </p:cTn>
                                        <p:tgtEl>
                                          <p:spTgt spid="6"/>
                                        </p:tgtEl>
                                      </p:cBhvr>
                                      <p:to x="100000" y="100000"/>
                                    </p:animScale>
                                    <p:animScale>
                                      <p:cBhvr>
                                        <p:cTn id="26" dur="7">
                                          <p:stCondLst>
                                            <p:cond delay="410"/>
                                          </p:stCondLst>
                                        </p:cTn>
                                        <p:tgtEl>
                                          <p:spTgt spid="6"/>
                                        </p:tgtEl>
                                      </p:cBhvr>
                                      <p:to x="100000" y="90000"/>
                                    </p:animScale>
                                    <p:animScale>
                                      <p:cBhvr>
                                        <p:cTn id="27" dur="41" decel="50000">
                                          <p:stCondLst>
                                            <p:cond delay="417"/>
                                          </p:stCondLst>
                                        </p:cTn>
                                        <p:tgtEl>
                                          <p:spTgt spid="6"/>
                                        </p:tgtEl>
                                      </p:cBhvr>
                                      <p:to x="100000" y="100000"/>
                                    </p:animScale>
                                    <p:animScale>
                                      <p:cBhvr>
                                        <p:cTn id="28" dur="7">
                                          <p:stCondLst>
                                            <p:cond delay="452"/>
                                          </p:stCondLst>
                                        </p:cTn>
                                        <p:tgtEl>
                                          <p:spTgt spid="6"/>
                                        </p:tgtEl>
                                      </p:cBhvr>
                                      <p:to x="100000" y="95000"/>
                                    </p:animScale>
                                    <p:animScale>
                                      <p:cBhvr>
                                        <p:cTn id="29" dur="41" decel="50000">
                                          <p:stCondLst>
                                            <p:cond delay="45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21049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Result</a:t>
            </a:r>
            <a:endParaRPr lang="en-US" dirty="0"/>
          </a:p>
        </p:txBody>
      </p:sp>
      <p:sp>
        <p:nvSpPr>
          <p:cNvPr id="6" name="Slide Number Placeholder 5"/>
          <p:cNvSpPr>
            <a:spLocks noGrp="1"/>
          </p:cNvSpPr>
          <p:nvPr>
            <p:ph type="sldNum" sz="quarter" idx="12"/>
          </p:nvPr>
        </p:nvSpPr>
        <p:spPr/>
        <p:txBody>
          <a:bodyPr/>
          <a:lstStyle/>
          <a:p>
            <a:fld id="{79FC23B2-0350-4DF1-9D44-A2879464C9F0}" type="slidenum">
              <a:rPr lang="en-US" smtClean="0"/>
              <a:t>32</a:t>
            </a:fld>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3491835871"/>
              </p:ext>
            </p:extLst>
          </p:nvPr>
        </p:nvGraphicFramePr>
        <p:xfrm>
          <a:off x="145144" y="1872344"/>
          <a:ext cx="8695692" cy="4419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4415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2160D9F3-056D-427C-85BA-D15584FE8212}"/>
                                            </p:graphicEl>
                                          </p:spTgt>
                                        </p:tgtEl>
                                        <p:attrNameLst>
                                          <p:attrName>style.visibility</p:attrName>
                                        </p:attrNameLst>
                                      </p:cBhvr>
                                      <p:to>
                                        <p:strVal val="visible"/>
                                      </p:to>
                                    </p:set>
                                    <p:animEffect transition="in" filter="wipe(left)">
                                      <p:cBhvr>
                                        <p:cTn id="7" dur="500"/>
                                        <p:tgtEl>
                                          <p:spTgt spid="4">
                                            <p:graphicEl>
                                              <a:dgm id="{2160D9F3-056D-427C-85BA-D15584FE821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E71B9174-9324-477C-BA27-BE7585A349CE}"/>
                                            </p:graphicEl>
                                          </p:spTgt>
                                        </p:tgtEl>
                                        <p:attrNameLst>
                                          <p:attrName>style.visibility</p:attrName>
                                        </p:attrNameLst>
                                      </p:cBhvr>
                                      <p:to>
                                        <p:strVal val="visible"/>
                                      </p:to>
                                    </p:set>
                                    <p:animEffect transition="in" filter="wipe(left)">
                                      <p:cBhvr>
                                        <p:cTn id="12" dur="500"/>
                                        <p:tgtEl>
                                          <p:spTgt spid="4">
                                            <p:graphicEl>
                                              <a:dgm id="{E71B9174-9324-477C-BA27-BE7585A349CE}"/>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graphicEl>
                                              <a:dgm id="{510E7252-A3FC-49D9-A1DE-D80D458110FD}"/>
                                            </p:graphicEl>
                                          </p:spTgt>
                                        </p:tgtEl>
                                        <p:attrNameLst>
                                          <p:attrName>style.visibility</p:attrName>
                                        </p:attrNameLst>
                                      </p:cBhvr>
                                      <p:to>
                                        <p:strVal val="visible"/>
                                      </p:to>
                                    </p:set>
                                    <p:animEffect transition="in" filter="wipe(left)">
                                      <p:cBhvr>
                                        <p:cTn id="15" dur="500"/>
                                        <p:tgtEl>
                                          <p:spTgt spid="4">
                                            <p:graphicEl>
                                              <a:dgm id="{510E7252-A3FC-49D9-A1DE-D80D458110F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graphicEl>
                                              <a:dgm id="{D0FE7749-BF54-4973-9060-4CD047EABE07}"/>
                                            </p:graphicEl>
                                          </p:spTgt>
                                        </p:tgtEl>
                                        <p:attrNameLst>
                                          <p:attrName>style.visibility</p:attrName>
                                        </p:attrNameLst>
                                      </p:cBhvr>
                                      <p:to>
                                        <p:strVal val="visible"/>
                                      </p:to>
                                    </p:set>
                                    <p:animEffect transition="in" filter="wipe(left)">
                                      <p:cBhvr>
                                        <p:cTn id="20" dur="500"/>
                                        <p:tgtEl>
                                          <p:spTgt spid="4">
                                            <p:graphicEl>
                                              <a:dgm id="{D0FE7749-BF54-4973-9060-4CD047EABE07}"/>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graphicEl>
                                              <a:dgm id="{49EF4DA2-0055-478F-B297-12E1F843B0DE}"/>
                                            </p:graphicEl>
                                          </p:spTgt>
                                        </p:tgtEl>
                                        <p:attrNameLst>
                                          <p:attrName>style.visibility</p:attrName>
                                        </p:attrNameLst>
                                      </p:cBhvr>
                                      <p:to>
                                        <p:strVal val="visible"/>
                                      </p:to>
                                    </p:set>
                                    <p:animEffect transition="in" filter="wipe(left)">
                                      <p:cBhvr>
                                        <p:cTn id="23" dur="500"/>
                                        <p:tgtEl>
                                          <p:spTgt spid="4">
                                            <p:graphicEl>
                                              <a:dgm id="{49EF4DA2-0055-478F-B297-12E1F843B0D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
                                            <p:graphicEl>
                                              <a:dgm id="{EFC2CB54-F42F-41D7-AC40-60A65AD02E15}"/>
                                            </p:graphicEl>
                                          </p:spTgt>
                                        </p:tgtEl>
                                        <p:attrNameLst>
                                          <p:attrName>style.visibility</p:attrName>
                                        </p:attrNameLst>
                                      </p:cBhvr>
                                      <p:to>
                                        <p:strVal val="visible"/>
                                      </p:to>
                                    </p:set>
                                    <p:animEffect transition="in" filter="wipe(left)">
                                      <p:cBhvr>
                                        <p:cTn id="28" dur="500"/>
                                        <p:tgtEl>
                                          <p:spTgt spid="4">
                                            <p:graphicEl>
                                              <a:dgm id="{EFC2CB54-F42F-41D7-AC40-60A65AD02E15}"/>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graphicEl>
                                              <a:dgm id="{45D1CB3D-24EB-4BC3-BEC7-6CFFEA238ADC}"/>
                                            </p:graphicEl>
                                          </p:spTgt>
                                        </p:tgtEl>
                                        <p:attrNameLst>
                                          <p:attrName>style.visibility</p:attrName>
                                        </p:attrNameLst>
                                      </p:cBhvr>
                                      <p:to>
                                        <p:strVal val="visible"/>
                                      </p:to>
                                    </p:set>
                                    <p:animEffect transition="in" filter="wipe(left)">
                                      <p:cBhvr>
                                        <p:cTn id="31" dur="500"/>
                                        <p:tgtEl>
                                          <p:spTgt spid="4">
                                            <p:graphicEl>
                                              <a:dgm id="{45D1CB3D-24EB-4BC3-BEC7-6CFFEA238AD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graphicEl>
                                              <a:dgm id="{2C4D41AA-12C0-4336-87AA-5959FA7DC019}"/>
                                            </p:graphicEl>
                                          </p:spTgt>
                                        </p:tgtEl>
                                        <p:attrNameLst>
                                          <p:attrName>style.visibility</p:attrName>
                                        </p:attrNameLst>
                                      </p:cBhvr>
                                      <p:to>
                                        <p:strVal val="visible"/>
                                      </p:to>
                                    </p:set>
                                    <p:animEffect transition="in" filter="wipe(left)">
                                      <p:cBhvr>
                                        <p:cTn id="36" dur="500"/>
                                        <p:tgtEl>
                                          <p:spTgt spid="4">
                                            <p:graphicEl>
                                              <a:dgm id="{2C4D41AA-12C0-4336-87AA-5959FA7DC019}"/>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
                                            <p:graphicEl>
                                              <a:dgm id="{D61977A7-E926-48F8-8EA0-FA05C8581F31}"/>
                                            </p:graphicEl>
                                          </p:spTgt>
                                        </p:tgtEl>
                                        <p:attrNameLst>
                                          <p:attrName>style.visibility</p:attrName>
                                        </p:attrNameLst>
                                      </p:cBhvr>
                                      <p:to>
                                        <p:strVal val="visible"/>
                                      </p:to>
                                    </p:set>
                                    <p:animEffect transition="in" filter="wipe(left)">
                                      <p:cBhvr>
                                        <p:cTn id="39" dur="500"/>
                                        <p:tgtEl>
                                          <p:spTgt spid="4">
                                            <p:graphicEl>
                                              <a:dgm id="{D61977A7-E926-48F8-8EA0-FA05C8581F31}"/>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
                                            <p:graphicEl>
                                              <a:dgm id="{2B5F0065-7B14-4422-BC0F-241460A1ED41}"/>
                                            </p:graphicEl>
                                          </p:spTgt>
                                        </p:tgtEl>
                                        <p:attrNameLst>
                                          <p:attrName>style.visibility</p:attrName>
                                        </p:attrNameLst>
                                      </p:cBhvr>
                                      <p:to>
                                        <p:strVal val="visible"/>
                                      </p:to>
                                    </p:set>
                                    <p:animEffect transition="in" filter="wipe(left)">
                                      <p:cBhvr>
                                        <p:cTn id="44" dur="500"/>
                                        <p:tgtEl>
                                          <p:spTgt spid="4">
                                            <p:graphicEl>
                                              <a:dgm id="{2B5F0065-7B14-4422-BC0F-241460A1ED41}"/>
                                            </p:graphic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
                                            <p:graphicEl>
                                              <a:dgm id="{B619DFDD-9F3C-44DB-8DA7-4F086D358770}"/>
                                            </p:graphicEl>
                                          </p:spTgt>
                                        </p:tgtEl>
                                        <p:attrNameLst>
                                          <p:attrName>style.visibility</p:attrName>
                                        </p:attrNameLst>
                                      </p:cBhvr>
                                      <p:to>
                                        <p:strVal val="visible"/>
                                      </p:to>
                                    </p:set>
                                    <p:animEffect transition="in" filter="wipe(left)">
                                      <p:cBhvr>
                                        <p:cTn id="47" dur="500"/>
                                        <p:tgtEl>
                                          <p:spTgt spid="4">
                                            <p:graphicEl>
                                              <a:dgm id="{B619DFDD-9F3C-44DB-8DA7-4F086D3587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&amp; Expectation</a:t>
            </a:r>
            <a:endParaRPr lang="en-US" dirty="0"/>
          </a:p>
        </p:txBody>
      </p:sp>
      <p:sp>
        <p:nvSpPr>
          <p:cNvPr id="10" name="Slide Number Placeholder 9"/>
          <p:cNvSpPr>
            <a:spLocks noGrp="1"/>
          </p:cNvSpPr>
          <p:nvPr>
            <p:ph type="sldNum" sz="quarter" idx="12"/>
          </p:nvPr>
        </p:nvSpPr>
        <p:spPr/>
        <p:txBody>
          <a:bodyPr/>
          <a:lstStyle/>
          <a:p>
            <a:fld id="{79FC23B2-0350-4DF1-9D44-A2879464C9F0}" type="slidenum">
              <a:rPr lang="en-US" smtClean="0"/>
              <a:t>33</a:t>
            </a:fld>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442691622"/>
              </p:ext>
            </p:extLst>
          </p:nvPr>
        </p:nvGraphicFramePr>
        <p:xfrm>
          <a:off x="883191" y="2014194"/>
          <a:ext cx="7907476" cy="3562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5522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dgm id="{2160D9F3-056D-427C-85BA-D15584FE8212}"/>
                                            </p:graphicEl>
                                          </p:spTgt>
                                        </p:tgtEl>
                                        <p:attrNameLst>
                                          <p:attrName>style.visibility</p:attrName>
                                        </p:attrNameLst>
                                      </p:cBhvr>
                                      <p:to>
                                        <p:strVal val="visible"/>
                                      </p:to>
                                    </p:set>
                                    <p:animEffect transition="in" filter="wipe(left)">
                                      <p:cBhvr>
                                        <p:cTn id="7" dur="500"/>
                                        <p:tgtEl>
                                          <p:spTgt spid="9">
                                            <p:graphicEl>
                                              <a:dgm id="{2160D9F3-056D-427C-85BA-D15584FE821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dgm id="{E71B9174-9324-477C-BA27-BE7585A349CE}"/>
                                            </p:graphicEl>
                                          </p:spTgt>
                                        </p:tgtEl>
                                        <p:attrNameLst>
                                          <p:attrName>style.visibility</p:attrName>
                                        </p:attrNameLst>
                                      </p:cBhvr>
                                      <p:to>
                                        <p:strVal val="visible"/>
                                      </p:to>
                                    </p:set>
                                    <p:animEffect transition="in" filter="wipe(left)">
                                      <p:cBhvr>
                                        <p:cTn id="12" dur="500"/>
                                        <p:tgtEl>
                                          <p:spTgt spid="9">
                                            <p:graphicEl>
                                              <a:dgm id="{E71B9174-9324-477C-BA27-BE7585A349CE}"/>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graphicEl>
                                              <a:dgm id="{510E7252-A3FC-49D9-A1DE-D80D458110FD}"/>
                                            </p:graphicEl>
                                          </p:spTgt>
                                        </p:tgtEl>
                                        <p:attrNameLst>
                                          <p:attrName>style.visibility</p:attrName>
                                        </p:attrNameLst>
                                      </p:cBhvr>
                                      <p:to>
                                        <p:strVal val="visible"/>
                                      </p:to>
                                    </p:set>
                                    <p:animEffect transition="in" filter="wipe(left)">
                                      <p:cBhvr>
                                        <p:cTn id="15" dur="500"/>
                                        <p:tgtEl>
                                          <p:spTgt spid="9">
                                            <p:graphicEl>
                                              <a:dgm id="{510E7252-A3FC-49D9-A1DE-D80D458110F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graphicEl>
                                              <a:dgm id="{D0FE7749-BF54-4973-9060-4CD047EABE07}"/>
                                            </p:graphicEl>
                                          </p:spTgt>
                                        </p:tgtEl>
                                        <p:attrNameLst>
                                          <p:attrName>style.visibility</p:attrName>
                                        </p:attrNameLst>
                                      </p:cBhvr>
                                      <p:to>
                                        <p:strVal val="visible"/>
                                      </p:to>
                                    </p:set>
                                    <p:animEffect transition="in" filter="wipe(left)">
                                      <p:cBhvr>
                                        <p:cTn id="20" dur="500"/>
                                        <p:tgtEl>
                                          <p:spTgt spid="9">
                                            <p:graphicEl>
                                              <a:dgm id="{D0FE7749-BF54-4973-9060-4CD047EABE07}"/>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graphicEl>
                                              <a:dgm id="{49EF4DA2-0055-478F-B297-12E1F843B0DE}"/>
                                            </p:graphicEl>
                                          </p:spTgt>
                                        </p:tgtEl>
                                        <p:attrNameLst>
                                          <p:attrName>style.visibility</p:attrName>
                                        </p:attrNameLst>
                                      </p:cBhvr>
                                      <p:to>
                                        <p:strVal val="visible"/>
                                      </p:to>
                                    </p:set>
                                    <p:animEffect transition="in" filter="wipe(left)">
                                      <p:cBhvr>
                                        <p:cTn id="23" dur="500"/>
                                        <p:tgtEl>
                                          <p:spTgt spid="9">
                                            <p:graphicEl>
                                              <a:dgm id="{49EF4DA2-0055-478F-B297-12E1F843B0D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graphicEl>
                                              <a:dgm id="{EFC2CB54-F42F-41D7-AC40-60A65AD02E15}"/>
                                            </p:graphicEl>
                                          </p:spTgt>
                                        </p:tgtEl>
                                        <p:attrNameLst>
                                          <p:attrName>style.visibility</p:attrName>
                                        </p:attrNameLst>
                                      </p:cBhvr>
                                      <p:to>
                                        <p:strVal val="visible"/>
                                      </p:to>
                                    </p:set>
                                    <p:animEffect transition="in" filter="wipe(left)">
                                      <p:cBhvr>
                                        <p:cTn id="28" dur="500"/>
                                        <p:tgtEl>
                                          <p:spTgt spid="9">
                                            <p:graphicEl>
                                              <a:dgm id="{EFC2CB54-F42F-41D7-AC40-60A65AD02E15}"/>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graphicEl>
                                              <a:dgm id="{45D1CB3D-24EB-4BC3-BEC7-6CFFEA238ADC}"/>
                                            </p:graphicEl>
                                          </p:spTgt>
                                        </p:tgtEl>
                                        <p:attrNameLst>
                                          <p:attrName>style.visibility</p:attrName>
                                        </p:attrNameLst>
                                      </p:cBhvr>
                                      <p:to>
                                        <p:strVal val="visible"/>
                                      </p:to>
                                    </p:set>
                                    <p:animEffect transition="in" filter="wipe(left)">
                                      <p:cBhvr>
                                        <p:cTn id="31" dur="500"/>
                                        <p:tgtEl>
                                          <p:spTgt spid="9">
                                            <p:graphicEl>
                                              <a:dgm id="{45D1CB3D-24EB-4BC3-BEC7-6CFFEA238AD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graphicEl>
                                              <a:dgm id="{9BD21853-766C-4ED3-B866-3085DF84A1EF}"/>
                                            </p:graphicEl>
                                          </p:spTgt>
                                        </p:tgtEl>
                                        <p:attrNameLst>
                                          <p:attrName>style.visibility</p:attrName>
                                        </p:attrNameLst>
                                      </p:cBhvr>
                                      <p:to>
                                        <p:strVal val="visible"/>
                                      </p:to>
                                    </p:set>
                                    <p:animEffect transition="in" filter="wipe(left)">
                                      <p:cBhvr>
                                        <p:cTn id="36" dur="500"/>
                                        <p:tgtEl>
                                          <p:spTgt spid="9">
                                            <p:graphicEl>
                                              <a:dgm id="{9BD21853-766C-4ED3-B866-3085DF84A1EF}"/>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graphicEl>
                                              <a:dgm id="{3DE2D9C3-ED47-4FD2-BA84-42F198C39D02}"/>
                                            </p:graphicEl>
                                          </p:spTgt>
                                        </p:tgtEl>
                                        <p:attrNameLst>
                                          <p:attrName>style.visibility</p:attrName>
                                        </p:attrNameLst>
                                      </p:cBhvr>
                                      <p:to>
                                        <p:strVal val="visible"/>
                                      </p:to>
                                    </p:set>
                                    <p:animEffect transition="in" filter="wipe(left)">
                                      <p:cBhvr>
                                        <p:cTn id="39" dur="500"/>
                                        <p:tgtEl>
                                          <p:spTgt spid="9">
                                            <p:graphicEl>
                                              <a:dgm id="{3DE2D9C3-ED47-4FD2-BA84-42F198C39D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8035" y="410365"/>
            <a:ext cx="8602800" cy="1026549"/>
          </a:xfrm>
        </p:spPr>
        <p:txBody>
          <a:bodyPr/>
          <a:lstStyle/>
          <a:p>
            <a:r>
              <a:rPr lang="en-US" dirty="0" smtClean="0"/>
              <a:t>Limitation &amp; Expectation (cont.)</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917335224"/>
              </p:ext>
            </p:extLst>
          </p:nvPr>
        </p:nvGraphicFramePr>
        <p:xfrm>
          <a:off x="408560" y="2024705"/>
          <a:ext cx="8432275" cy="3562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79FC23B2-0350-4DF1-9D44-A2879464C9F0}" type="slidenum">
              <a:rPr lang="en-US" smtClean="0"/>
              <a:t>34</a:t>
            </a:fld>
            <a:endParaRPr lang="en-US"/>
          </a:p>
        </p:txBody>
      </p:sp>
    </p:spTree>
    <p:extLst>
      <p:ext uri="{BB962C8B-B14F-4D97-AF65-F5344CB8AC3E}">
        <p14:creationId xmlns:p14="http://schemas.microsoft.com/office/powerpoint/2010/main" val="23255443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2160D9F3-056D-427C-85BA-D15584FE8212}"/>
                                            </p:graphicEl>
                                          </p:spTgt>
                                        </p:tgtEl>
                                        <p:attrNameLst>
                                          <p:attrName>style.visibility</p:attrName>
                                        </p:attrNameLst>
                                      </p:cBhvr>
                                      <p:to>
                                        <p:strVal val="visible"/>
                                      </p:to>
                                    </p:set>
                                    <p:animEffect transition="in" filter="wipe(left)">
                                      <p:cBhvr>
                                        <p:cTn id="7" dur="500"/>
                                        <p:tgtEl>
                                          <p:spTgt spid="5">
                                            <p:graphicEl>
                                              <a:dgm id="{2160D9F3-056D-427C-85BA-D15584FE821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91D0CF7D-C9F7-4876-BAAD-2D18F1B61E6C}"/>
                                            </p:graphicEl>
                                          </p:spTgt>
                                        </p:tgtEl>
                                        <p:attrNameLst>
                                          <p:attrName>style.visibility</p:attrName>
                                        </p:attrNameLst>
                                      </p:cBhvr>
                                      <p:to>
                                        <p:strVal val="visible"/>
                                      </p:to>
                                    </p:set>
                                    <p:animEffect transition="in" filter="wipe(left)">
                                      <p:cBhvr>
                                        <p:cTn id="12" dur="500"/>
                                        <p:tgtEl>
                                          <p:spTgt spid="5">
                                            <p:graphicEl>
                                              <a:dgm id="{91D0CF7D-C9F7-4876-BAAD-2D18F1B61E6C}"/>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graphicEl>
                                              <a:dgm id="{3FE77592-0785-47D5-95AE-D638A1E5245D}"/>
                                            </p:graphicEl>
                                          </p:spTgt>
                                        </p:tgtEl>
                                        <p:attrNameLst>
                                          <p:attrName>style.visibility</p:attrName>
                                        </p:attrNameLst>
                                      </p:cBhvr>
                                      <p:to>
                                        <p:strVal val="visible"/>
                                      </p:to>
                                    </p:set>
                                    <p:animEffect transition="in" filter="wipe(left)">
                                      <p:cBhvr>
                                        <p:cTn id="15" dur="500"/>
                                        <p:tgtEl>
                                          <p:spTgt spid="5">
                                            <p:graphicEl>
                                              <a:dgm id="{3FE77592-0785-47D5-95AE-D638A1E5245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graphicEl>
                                              <a:dgm id="{E71B9174-9324-477C-BA27-BE7585A349CE}"/>
                                            </p:graphicEl>
                                          </p:spTgt>
                                        </p:tgtEl>
                                        <p:attrNameLst>
                                          <p:attrName>style.visibility</p:attrName>
                                        </p:attrNameLst>
                                      </p:cBhvr>
                                      <p:to>
                                        <p:strVal val="visible"/>
                                      </p:to>
                                    </p:set>
                                    <p:animEffect transition="in" filter="wipe(left)">
                                      <p:cBhvr>
                                        <p:cTn id="20" dur="500"/>
                                        <p:tgtEl>
                                          <p:spTgt spid="5">
                                            <p:graphicEl>
                                              <a:dgm id="{E71B9174-9324-477C-BA27-BE7585A349CE}"/>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graphicEl>
                                              <a:dgm id="{510E7252-A3FC-49D9-A1DE-D80D458110FD}"/>
                                            </p:graphicEl>
                                          </p:spTgt>
                                        </p:tgtEl>
                                        <p:attrNameLst>
                                          <p:attrName>style.visibility</p:attrName>
                                        </p:attrNameLst>
                                      </p:cBhvr>
                                      <p:to>
                                        <p:strVal val="visible"/>
                                      </p:to>
                                    </p:set>
                                    <p:animEffect transition="in" filter="wipe(left)">
                                      <p:cBhvr>
                                        <p:cTn id="23" dur="500"/>
                                        <p:tgtEl>
                                          <p:spTgt spid="5">
                                            <p:graphicEl>
                                              <a:dgm id="{510E7252-A3FC-49D9-A1DE-D80D458110F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graphicEl>
                                              <a:dgm id="{D0FE7749-BF54-4973-9060-4CD047EABE07}"/>
                                            </p:graphicEl>
                                          </p:spTgt>
                                        </p:tgtEl>
                                        <p:attrNameLst>
                                          <p:attrName>style.visibility</p:attrName>
                                        </p:attrNameLst>
                                      </p:cBhvr>
                                      <p:to>
                                        <p:strVal val="visible"/>
                                      </p:to>
                                    </p:set>
                                    <p:animEffect transition="in" filter="wipe(left)">
                                      <p:cBhvr>
                                        <p:cTn id="28" dur="500"/>
                                        <p:tgtEl>
                                          <p:spTgt spid="5">
                                            <p:graphicEl>
                                              <a:dgm id="{D0FE7749-BF54-4973-9060-4CD047EABE07}"/>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graphicEl>
                                              <a:dgm id="{49EF4DA2-0055-478F-B297-12E1F843B0DE}"/>
                                            </p:graphicEl>
                                          </p:spTgt>
                                        </p:tgtEl>
                                        <p:attrNameLst>
                                          <p:attrName>style.visibility</p:attrName>
                                        </p:attrNameLst>
                                      </p:cBhvr>
                                      <p:to>
                                        <p:strVal val="visible"/>
                                      </p:to>
                                    </p:set>
                                    <p:animEffect transition="in" filter="wipe(left)">
                                      <p:cBhvr>
                                        <p:cTn id="31" dur="500"/>
                                        <p:tgtEl>
                                          <p:spTgt spid="5">
                                            <p:graphicEl>
                                              <a:dgm id="{49EF4DA2-0055-478F-B297-12E1F843B0D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5" y="479757"/>
            <a:ext cx="8693063" cy="710217"/>
          </a:xfrm>
        </p:spPr>
        <p:txBody>
          <a:bodyPr>
            <a:normAutofit/>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4</a:t>
            </a:fld>
            <a:endParaRPr lang="en-US"/>
          </a:p>
        </p:txBody>
      </p:sp>
      <p:graphicFrame>
        <p:nvGraphicFramePr>
          <p:cNvPr id="5" name="Diagram 4"/>
          <p:cNvGraphicFramePr/>
          <p:nvPr>
            <p:extLst>
              <p:ext uri="{D42A27DB-BD31-4B8C-83A1-F6EECF244321}">
                <p14:modId xmlns:p14="http://schemas.microsoft.com/office/powerpoint/2010/main" val="3874735679"/>
              </p:ext>
            </p:extLst>
          </p:nvPr>
        </p:nvGraphicFramePr>
        <p:xfrm>
          <a:off x="-970767" y="1290181"/>
          <a:ext cx="11146078" cy="5210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1206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16" y="422167"/>
            <a:ext cx="8640419" cy="842962"/>
          </a:xfrm>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5</a:t>
            </a:fld>
            <a:endParaRPr lang="en-US" dirty="0"/>
          </a:p>
        </p:txBody>
      </p:sp>
      <p:sp>
        <p:nvSpPr>
          <p:cNvPr id="4" name="7-Point Star 3"/>
          <p:cNvSpPr/>
          <p:nvPr/>
        </p:nvSpPr>
        <p:spPr>
          <a:xfrm>
            <a:off x="2956142" y="2379945"/>
            <a:ext cx="2997897" cy="1929008"/>
          </a:xfrm>
          <a:prstGeom prst="star7">
            <a:avLst>
              <a:gd name="adj" fmla="val 35218"/>
              <a:gd name="hf" fmla="val 102572"/>
              <a:gd name="vf" fmla="val 10521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t>“</a:t>
            </a:r>
            <a:r>
              <a:rPr lang="en-US" sz="2400" dirty="0" err="1"/>
              <a:t>Tiếp</a:t>
            </a:r>
            <a:r>
              <a:rPr lang="en-US" sz="2400" dirty="0"/>
              <a:t> </a:t>
            </a:r>
            <a:r>
              <a:rPr lang="en-US" sz="2400" dirty="0" err="1"/>
              <a:t>Sức</a:t>
            </a:r>
            <a:r>
              <a:rPr lang="en-US" sz="2400" dirty="0"/>
              <a:t> </a:t>
            </a:r>
            <a:r>
              <a:rPr lang="en-US" sz="2400" dirty="0" err="1"/>
              <a:t>Mùa</a:t>
            </a:r>
            <a:r>
              <a:rPr lang="en-US" sz="2400" dirty="0"/>
              <a:t> </a:t>
            </a:r>
            <a:r>
              <a:rPr lang="en-US" sz="2400" dirty="0" err="1"/>
              <a:t>Thi</a:t>
            </a:r>
            <a:r>
              <a:rPr lang="en-US" sz="2400" dirty="0"/>
              <a:t>” Campaign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925" y="1696028"/>
            <a:ext cx="2373815" cy="133527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724" y="4308953"/>
            <a:ext cx="1968098" cy="18337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939" y="843648"/>
            <a:ext cx="2440488" cy="183036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1764" y="4245328"/>
            <a:ext cx="3062614" cy="1898821"/>
          </a:xfrm>
          <a:prstGeom prst="rect">
            <a:avLst/>
          </a:prstGeom>
        </p:spPr>
      </p:pic>
    </p:spTree>
    <p:extLst>
      <p:ext uri="{BB962C8B-B14F-4D97-AF65-F5344CB8AC3E}">
        <p14:creationId xmlns:p14="http://schemas.microsoft.com/office/powerpoint/2010/main" val="174226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9"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500"/>
                            </p:stCondLst>
                            <p:childTnLst>
                              <p:par>
                                <p:cTn id="16" presetID="2" presetClass="entr" presetSubtype="1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3"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 presetClass="entr" presetSubtype="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9" y="277790"/>
            <a:ext cx="8624056" cy="727743"/>
          </a:xfrm>
        </p:spPr>
        <p:txBody>
          <a:bodyPr>
            <a:normAutofit/>
          </a:bodyPr>
          <a:lstStyle/>
          <a:p>
            <a:r>
              <a:rPr lang="en-US" sz="3200" dirty="0" smtClean="0"/>
              <a:t>Introduction (cont.)</a:t>
            </a:r>
            <a:endParaRPr lang="en-US" sz="3200" dirty="0"/>
          </a:p>
        </p:txBody>
      </p:sp>
      <p:sp>
        <p:nvSpPr>
          <p:cNvPr id="22" name="Slide Number Placeholder 21"/>
          <p:cNvSpPr>
            <a:spLocks noGrp="1"/>
          </p:cNvSpPr>
          <p:nvPr>
            <p:ph type="sldNum" sz="quarter" idx="12"/>
          </p:nvPr>
        </p:nvSpPr>
        <p:spPr/>
        <p:txBody>
          <a:bodyPr/>
          <a:lstStyle/>
          <a:p>
            <a:fld id="{79FC23B2-0350-4DF1-9D44-A2879464C9F0}" type="slidenum">
              <a:rPr lang="en-US" sz="1050" smtClean="0"/>
              <a:t>6</a:t>
            </a:fld>
            <a:endParaRPr lang="en-US" sz="1050"/>
          </a:p>
        </p:txBody>
      </p:sp>
      <p:grpSp>
        <p:nvGrpSpPr>
          <p:cNvPr id="6" name="Group 5"/>
          <p:cNvGrpSpPr/>
          <p:nvPr/>
        </p:nvGrpSpPr>
        <p:grpSpPr>
          <a:xfrm>
            <a:off x="229305" y="1478793"/>
            <a:ext cx="1085928" cy="1176785"/>
            <a:chOff x="686219" y="1726728"/>
            <a:chExt cx="1236162" cy="124486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686219" y="2646007"/>
              <a:ext cx="1236162" cy="325581"/>
            </a:xfrm>
            <a:prstGeom prst="rect">
              <a:avLst/>
            </a:prstGeom>
            <a:noFill/>
          </p:spPr>
          <p:txBody>
            <a:bodyPr wrap="square" rtlCol="0">
              <a:spAutoFit/>
            </a:bodyPr>
            <a:lstStyle/>
            <a:p>
              <a:r>
                <a:rPr lang="en-US" sz="1400" dirty="0">
                  <a:solidFill>
                    <a:srgbClr val="92D050"/>
                  </a:solidFill>
                </a:rPr>
                <a:t>Candidates</a:t>
              </a:r>
            </a:p>
          </p:txBody>
        </p:sp>
      </p:grpSp>
      <p:grpSp>
        <p:nvGrpSpPr>
          <p:cNvPr id="3" name="Group 2"/>
          <p:cNvGrpSpPr/>
          <p:nvPr/>
        </p:nvGrpSpPr>
        <p:grpSpPr>
          <a:xfrm>
            <a:off x="5686908" y="2771866"/>
            <a:ext cx="1361816" cy="1655308"/>
            <a:chOff x="3522210" y="2608429"/>
            <a:chExt cx="1607009" cy="2147785"/>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2210" y="2608429"/>
              <a:ext cx="1607009" cy="1607009"/>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3749065" y="4356869"/>
              <a:ext cx="1153298" cy="399345"/>
            </a:xfrm>
            <a:prstGeom prst="rect">
              <a:avLst/>
            </a:prstGeom>
            <a:noFill/>
          </p:spPr>
          <p:txBody>
            <a:bodyPr wrap="square" rtlCol="0">
              <a:spAutoFit/>
            </a:bodyPr>
            <a:lstStyle/>
            <a:p>
              <a:pPr algn="ctr"/>
              <a:r>
                <a:rPr lang="en-US" sz="1400" b="1" dirty="0">
                  <a:solidFill>
                    <a:srgbClr val="92D050"/>
                  </a:solidFill>
                </a:rPr>
                <a:t>SAC</a:t>
              </a:r>
            </a:p>
          </p:txBody>
        </p:sp>
      </p:grpSp>
      <p:grpSp>
        <p:nvGrpSpPr>
          <p:cNvPr id="9" name="Group 8"/>
          <p:cNvGrpSpPr/>
          <p:nvPr/>
        </p:nvGrpSpPr>
        <p:grpSpPr>
          <a:xfrm>
            <a:off x="7743555" y="724031"/>
            <a:ext cx="1097280" cy="1320235"/>
            <a:chOff x="786427" y="4573023"/>
            <a:chExt cx="1326372" cy="1676492"/>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27" y="457302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959501" y="5941738"/>
              <a:ext cx="1153298" cy="307777"/>
            </a:xfrm>
            <a:prstGeom prst="rect">
              <a:avLst/>
            </a:prstGeom>
            <a:noFill/>
          </p:spPr>
          <p:txBody>
            <a:bodyPr wrap="square" rtlCol="0">
              <a:spAutoFit/>
            </a:bodyPr>
            <a:lstStyle/>
            <a:p>
              <a:pPr algn="ctr"/>
              <a:r>
                <a:rPr lang="en-US" sz="1400" dirty="0">
                  <a:solidFill>
                    <a:srgbClr val="92D050"/>
                  </a:solidFill>
                </a:rPr>
                <a:t>Charities</a:t>
              </a:r>
            </a:p>
          </p:txBody>
        </p:sp>
      </p:grpSp>
      <p:grpSp>
        <p:nvGrpSpPr>
          <p:cNvPr id="17" name="Group 16"/>
          <p:cNvGrpSpPr/>
          <p:nvPr/>
        </p:nvGrpSpPr>
        <p:grpSpPr>
          <a:xfrm>
            <a:off x="3539596" y="5042647"/>
            <a:ext cx="1813318" cy="1425145"/>
            <a:chOff x="8986810" y="786279"/>
            <a:chExt cx="2131951" cy="1767546"/>
          </a:xfrm>
        </p:grpSpPr>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9573" y="786279"/>
              <a:ext cx="1325046" cy="1325046"/>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8986810" y="2172102"/>
              <a:ext cx="2131951" cy="381723"/>
            </a:xfrm>
            <a:prstGeom prst="rect">
              <a:avLst/>
            </a:prstGeom>
            <a:noFill/>
          </p:spPr>
          <p:txBody>
            <a:bodyPr wrap="none" rtlCol="0">
              <a:spAutoFit/>
            </a:bodyPr>
            <a:lstStyle/>
            <a:p>
              <a:pPr algn="ctr"/>
              <a:r>
                <a:rPr lang="en-US" sz="1400" dirty="0">
                  <a:solidFill>
                    <a:srgbClr val="92D050"/>
                  </a:solidFill>
                </a:rPr>
                <a:t>Lodges Information</a:t>
              </a:r>
            </a:p>
          </p:txBody>
        </p:sp>
      </p:grpSp>
      <p:grpSp>
        <p:nvGrpSpPr>
          <p:cNvPr id="20" name="Group 19"/>
          <p:cNvGrpSpPr/>
          <p:nvPr/>
        </p:nvGrpSpPr>
        <p:grpSpPr>
          <a:xfrm>
            <a:off x="2718149" y="1455336"/>
            <a:ext cx="1151789" cy="1348186"/>
            <a:chOff x="3311399" y="2953784"/>
            <a:chExt cx="1510028" cy="1593615"/>
          </a:xfrm>
        </p:grpSpPr>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11399"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p:cNvSpPr txBox="1"/>
            <p:nvPr/>
          </p:nvSpPr>
          <p:spPr>
            <a:xfrm>
              <a:off x="3442776" y="4183593"/>
              <a:ext cx="1378651" cy="363806"/>
            </a:xfrm>
            <a:prstGeom prst="rect">
              <a:avLst/>
            </a:prstGeom>
            <a:noFill/>
          </p:spPr>
          <p:txBody>
            <a:bodyPr wrap="square" rtlCol="0">
              <a:spAutoFit/>
            </a:bodyPr>
            <a:lstStyle/>
            <a:p>
              <a:pPr algn="ctr"/>
              <a:r>
                <a:rPr lang="en-US" sz="1400" dirty="0">
                  <a:solidFill>
                    <a:srgbClr val="92D050"/>
                  </a:solidFill>
                </a:rPr>
                <a:t>Volunteers</a:t>
              </a:r>
            </a:p>
          </p:txBody>
        </p:sp>
      </p:grpSp>
      <p:sp>
        <p:nvSpPr>
          <p:cNvPr id="51" name="TextBox 50"/>
          <p:cNvSpPr txBox="1"/>
          <p:nvPr/>
        </p:nvSpPr>
        <p:spPr>
          <a:xfrm>
            <a:off x="4613754" y="2240352"/>
            <a:ext cx="184731" cy="307777"/>
          </a:xfrm>
          <a:prstGeom prst="rect">
            <a:avLst/>
          </a:prstGeom>
          <a:noFill/>
        </p:spPr>
        <p:txBody>
          <a:bodyPr wrap="none" rtlCol="0">
            <a:spAutoFit/>
          </a:bodyPr>
          <a:lstStyle/>
          <a:p>
            <a:endParaRPr lang="en-US" sz="1400" dirty="0"/>
          </a:p>
        </p:txBody>
      </p:sp>
      <p:sp>
        <p:nvSpPr>
          <p:cNvPr id="43" name="TextBox 42"/>
          <p:cNvSpPr txBox="1"/>
          <p:nvPr/>
        </p:nvSpPr>
        <p:spPr>
          <a:xfrm>
            <a:off x="1345715" y="884115"/>
            <a:ext cx="5668951" cy="338554"/>
          </a:xfrm>
          <a:prstGeom prst="rect">
            <a:avLst/>
          </a:prstGeom>
          <a:noFill/>
        </p:spPr>
        <p:txBody>
          <a:bodyPr wrap="square" rtlCol="0">
            <a:spAutoFit/>
          </a:bodyPr>
          <a:lstStyle/>
          <a:p>
            <a:pPr algn="ctr"/>
            <a:r>
              <a:rPr lang="en-US" sz="1600" dirty="0"/>
              <a:t>SAC</a:t>
            </a:r>
            <a:r>
              <a:rPr lang="en-US" sz="1600" dirty="0">
                <a:solidFill>
                  <a:srgbClr val="FFFF00"/>
                </a:solidFill>
              </a:rPr>
              <a:t>: </a:t>
            </a:r>
            <a:r>
              <a:rPr lang="en-US" sz="1600" dirty="0">
                <a:solidFill>
                  <a:srgbClr val="00B0F0"/>
                </a:solidFill>
              </a:rPr>
              <a:t>The Student Assistance Center of Ho Chi Minh City</a:t>
            </a:r>
          </a:p>
        </p:txBody>
      </p:sp>
      <p:sp>
        <p:nvSpPr>
          <p:cNvPr id="23" name="Pentagon 22"/>
          <p:cNvSpPr/>
          <p:nvPr/>
        </p:nvSpPr>
        <p:spPr>
          <a:xfrm>
            <a:off x="267218" y="6297887"/>
            <a:ext cx="2930509" cy="321300"/>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Traditional Method</a:t>
            </a:r>
          </a:p>
        </p:txBody>
      </p:sp>
      <p:cxnSp>
        <p:nvCxnSpPr>
          <p:cNvPr id="14" name="Elbow Connector 13"/>
          <p:cNvCxnSpPr>
            <a:stCxn id="12" idx="2"/>
            <a:endCxn id="13" idx="3"/>
          </p:cNvCxnSpPr>
          <p:nvPr/>
        </p:nvCxnSpPr>
        <p:spPr>
          <a:xfrm rot="5400000">
            <a:off x="4932957" y="2145999"/>
            <a:ext cx="3532563" cy="332909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1"/>
            <a:endCxn id="7" idx="0"/>
          </p:cNvCxnSpPr>
          <p:nvPr/>
        </p:nvCxnSpPr>
        <p:spPr>
          <a:xfrm rot="10800000" flipV="1">
            <a:off x="6367817" y="1207120"/>
            <a:ext cx="1375739" cy="15647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1"/>
            <a:endCxn id="18" idx="3"/>
          </p:cNvCxnSpPr>
          <p:nvPr/>
        </p:nvCxnSpPr>
        <p:spPr>
          <a:xfrm rot="10800000">
            <a:off x="3856342" y="1901405"/>
            <a:ext cx="1830567" cy="148972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2"/>
            <a:endCxn id="13" idx="0"/>
          </p:cNvCxnSpPr>
          <p:nvPr/>
        </p:nvCxnSpPr>
        <p:spPr>
          <a:xfrm rot="5400000">
            <a:off x="5111765" y="3786595"/>
            <a:ext cx="615473" cy="1896630"/>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18" idx="1"/>
          </p:cNvCxnSpPr>
          <p:nvPr/>
        </p:nvCxnSpPr>
        <p:spPr>
          <a:xfrm flipV="1">
            <a:off x="1160445" y="1901405"/>
            <a:ext cx="1557704" cy="51"/>
          </a:xfrm>
          <a:prstGeom prst="bentConnector3">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9" idx="2"/>
            <a:endCxn id="13" idx="1"/>
          </p:cNvCxnSpPr>
          <p:nvPr/>
        </p:nvCxnSpPr>
        <p:spPr>
          <a:xfrm rot="16200000" flipH="1">
            <a:off x="2239261" y="3908408"/>
            <a:ext cx="2773307" cy="563533"/>
          </a:xfrm>
          <a:prstGeom prst="bentConnector2">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88201" y="1711763"/>
            <a:ext cx="478322" cy="478322"/>
          </a:xfrm>
          <a:prstGeom prst="rect">
            <a:avLst/>
          </a:prstGeom>
        </p:spPr>
      </p:pic>
      <p:sp>
        <p:nvSpPr>
          <p:cNvPr id="16" name="TextBox 15"/>
          <p:cNvSpPr txBox="1"/>
          <p:nvPr/>
        </p:nvSpPr>
        <p:spPr>
          <a:xfrm>
            <a:off x="6397450" y="1826763"/>
            <a:ext cx="1019831" cy="369332"/>
          </a:xfrm>
          <a:prstGeom prst="rect">
            <a:avLst/>
          </a:prstGeom>
          <a:noFill/>
        </p:spPr>
        <p:txBody>
          <a:bodyPr wrap="none" rtlCol="0">
            <a:spAutoFit/>
          </a:bodyPr>
          <a:lstStyle/>
          <a:p>
            <a:r>
              <a:rPr lang="en-US" dirty="0" smtClean="0"/>
              <a:t>Register</a:t>
            </a:r>
            <a:endParaRPr lang="en-US" dirty="0"/>
          </a:p>
        </p:txBody>
      </p:sp>
      <p:pic>
        <p:nvPicPr>
          <p:cNvPr id="30" name="Pictur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20864" y="2440580"/>
            <a:ext cx="439673" cy="439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0438" y="4173476"/>
            <a:ext cx="439673" cy="439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 name="TextBox 36"/>
          <p:cNvSpPr txBox="1"/>
          <p:nvPr/>
        </p:nvSpPr>
        <p:spPr>
          <a:xfrm>
            <a:off x="4762292" y="2490073"/>
            <a:ext cx="1007007" cy="369332"/>
          </a:xfrm>
          <a:prstGeom prst="rect">
            <a:avLst/>
          </a:prstGeom>
          <a:noFill/>
        </p:spPr>
        <p:txBody>
          <a:bodyPr wrap="none" rtlCol="0">
            <a:spAutoFit/>
          </a:bodyPr>
          <a:lstStyle/>
          <a:p>
            <a:r>
              <a:rPr lang="en-US" dirty="0" smtClean="0"/>
              <a:t>Manage</a:t>
            </a:r>
            <a:endParaRPr lang="en-US" dirty="0"/>
          </a:p>
        </p:txBody>
      </p:sp>
      <p:sp>
        <p:nvSpPr>
          <p:cNvPr id="38" name="TextBox 37"/>
          <p:cNvSpPr txBox="1"/>
          <p:nvPr/>
        </p:nvSpPr>
        <p:spPr>
          <a:xfrm>
            <a:off x="4819511" y="4792739"/>
            <a:ext cx="1007007" cy="369332"/>
          </a:xfrm>
          <a:prstGeom prst="rect">
            <a:avLst/>
          </a:prstGeom>
          <a:noFill/>
        </p:spPr>
        <p:txBody>
          <a:bodyPr wrap="none" rtlCol="0">
            <a:spAutoFit/>
          </a:bodyPr>
          <a:lstStyle/>
          <a:p>
            <a:r>
              <a:rPr lang="en-US" dirty="0" smtClean="0"/>
              <a:t>Manage</a:t>
            </a:r>
            <a:endParaRPr lang="en-US" dirty="0"/>
          </a:p>
        </p:txBody>
      </p:sp>
      <p:sp>
        <p:nvSpPr>
          <p:cNvPr id="39" name="TextBox 38"/>
          <p:cNvSpPr txBox="1"/>
          <p:nvPr/>
        </p:nvSpPr>
        <p:spPr>
          <a:xfrm>
            <a:off x="1259328" y="2044266"/>
            <a:ext cx="1415772" cy="646331"/>
          </a:xfrm>
          <a:prstGeom prst="rect">
            <a:avLst/>
          </a:prstGeom>
          <a:noFill/>
        </p:spPr>
        <p:txBody>
          <a:bodyPr wrap="none" rtlCol="0">
            <a:spAutoFit/>
          </a:bodyPr>
          <a:lstStyle/>
          <a:p>
            <a:pPr algn="ctr"/>
            <a:r>
              <a:rPr lang="en-US" dirty="0" smtClean="0"/>
              <a:t>Exchange</a:t>
            </a:r>
          </a:p>
          <a:p>
            <a:pPr algn="ctr"/>
            <a:r>
              <a:rPr lang="en-US" dirty="0" smtClean="0"/>
              <a:t>Information</a:t>
            </a:r>
            <a:endParaRPr lang="en-US" dirty="0"/>
          </a:p>
        </p:txBody>
      </p:sp>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239" y="1475625"/>
            <a:ext cx="386226" cy="386226"/>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18149" y="3934645"/>
            <a:ext cx="477662" cy="4776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 name="TextBox 41"/>
          <p:cNvSpPr txBox="1"/>
          <p:nvPr/>
        </p:nvSpPr>
        <p:spPr>
          <a:xfrm>
            <a:off x="3450047" y="4018848"/>
            <a:ext cx="861133" cy="369332"/>
          </a:xfrm>
          <a:prstGeom prst="rect">
            <a:avLst/>
          </a:prstGeom>
          <a:noFill/>
        </p:spPr>
        <p:txBody>
          <a:bodyPr wrap="none" rtlCol="0">
            <a:spAutoFit/>
          </a:bodyPr>
          <a:lstStyle/>
          <a:p>
            <a:pPr algn="ctr"/>
            <a:r>
              <a:rPr lang="en-US" dirty="0" smtClean="0"/>
              <a:t>Search</a:t>
            </a:r>
            <a:endParaRPr lang="en-US" dirty="0"/>
          </a:p>
        </p:txBody>
      </p:sp>
      <p:sp>
        <p:nvSpPr>
          <p:cNvPr id="24" name="TextBox 23"/>
          <p:cNvSpPr txBox="1"/>
          <p:nvPr/>
        </p:nvSpPr>
        <p:spPr>
          <a:xfrm>
            <a:off x="6492022" y="5609665"/>
            <a:ext cx="728917" cy="369332"/>
          </a:xfrm>
          <a:prstGeom prst="rect">
            <a:avLst/>
          </a:prstGeom>
          <a:noFill/>
        </p:spPr>
        <p:txBody>
          <a:bodyPr wrap="none" rtlCol="0">
            <a:spAutoFit/>
          </a:bodyPr>
          <a:lstStyle/>
          <a:p>
            <a:r>
              <a:rPr lang="en-US" dirty="0" smtClean="0"/>
              <a:t>Have</a:t>
            </a:r>
            <a:endParaRPr lang="en-US" dirty="0"/>
          </a:p>
        </p:txBody>
      </p:sp>
    </p:spTree>
    <p:extLst>
      <p:ext uri="{BB962C8B-B14F-4D97-AF65-F5344CB8AC3E}">
        <p14:creationId xmlns:p14="http://schemas.microsoft.com/office/powerpoint/2010/main" val="3018441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amond(i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par>
                          <p:cTn id="25" fill="hold">
                            <p:stCondLst>
                              <p:cond delay="1000"/>
                            </p:stCondLst>
                            <p:childTnLst>
                              <p:par>
                                <p:cTn id="26" presetID="3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400" decel="100000"/>
                                        <p:tgtEl>
                                          <p:spTgt spid="17"/>
                                        </p:tgtEl>
                                      </p:cBhvr>
                                    </p:animEffect>
                                    <p:anim calcmode="lin" valueType="num">
                                      <p:cBhvr>
                                        <p:cTn id="29" dur="400" decel="100000" fill="hold"/>
                                        <p:tgtEl>
                                          <p:spTgt spid="17"/>
                                        </p:tgtEl>
                                        <p:attrNameLst>
                                          <p:attrName>style.rotation</p:attrName>
                                        </p:attrNameLst>
                                      </p:cBhvr>
                                      <p:tavLst>
                                        <p:tav tm="0">
                                          <p:val>
                                            <p:fltVal val="-90"/>
                                          </p:val>
                                        </p:tav>
                                        <p:tav tm="100000">
                                          <p:val>
                                            <p:fltVal val="0"/>
                                          </p:val>
                                        </p:tav>
                                      </p:tavLst>
                                    </p:anim>
                                    <p:anim calcmode="lin" valueType="num">
                                      <p:cBhvr>
                                        <p:cTn id="30" dur="400" decel="100000" fill="hold"/>
                                        <p:tgtEl>
                                          <p:spTgt spid="17"/>
                                        </p:tgtEl>
                                        <p:attrNameLst>
                                          <p:attrName>ppt_x</p:attrName>
                                        </p:attrNameLst>
                                      </p:cBhvr>
                                      <p:tavLst>
                                        <p:tav tm="0">
                                          <p:val>
                                            <p:strVal val="#ppt_x+0.4"/>
                                          </p:val>
                                        </p:tav>
                                        <p:tav tm="100000">
                                          <p:val>
                                            <p:strVal val="#ppt_x-0.05"/>
                                          </p:val>
                                        </p:tav>
                                      </p:tavLst>
                                    </p:anim>
                                    <p:anim calcmode="lin" valueType="num">
                                      <p:cBhvr>
                                        <p:cTn id="31" dur="400" decel="100000" fill="hold"/>
                                        <p:tgtEl>
                                          <p:spTgt spid="17"/>
                                        </p:tgtEl>
                                        <p:attrNameLst>
                                          <p:attrName>ppt_y</p:attrName>
                                        </p:attrNameLst>
                                      </p:cBhvr>
                                      <p:tavLst>
                                        <p:tav tm="0">
                                          <p:val>
                                            <p:strVal val="#ppt_y-0.4"/>
                                          </p:val>
                                        </p:tav>
                                        <p:tav tm="100000">
                                          <p:val>
                                            <p:strVal val="#ppt_y+0.1"/>
                                          </p:val>
                                        </p:tav>
                                      </p:tavLst>
                                    </p:anim>
                                    <p:anim calcmode="lin" valueType="num">
                                      <p:cBhvr>
                                        <p:cTn id="32" dur="100" accel="100000" fill="hold">
                                          <p:stCondLst>
                                            <p:cond delay="400"/>
                                          </p:stCondLst>
                                        </p:cTn>
                                        <p:tgtEl>
                                          <p:spTgt spid="17"/>
                                        </p:tgtEl>
                                        <p:attrNameLst>
                                          <p:attrName>ppt_x</p:attrName>
                                        </p:attrNameLst>
                                      </p:cBhvr>
                                      <p:tavLst>
                                        <p:tav tm="0">
                                          <p:val>
                                            <p:strVal val="#ppt_x-0.05"/>
                                          </p:val>
                                        </p:tav>
                                        <p:tav tm="100000">
                                          <p:val>
                                            <p:strVal val="#ppt_x"/>
                                          </p:val>
                                        </p:tav>
                                      </p:tavLst>
                                    </p:anim>
                                    <p:anim calcmode="lin" valueType="num">
                                      <p:cBhvr>
                                        <p:cTn id="33" dur="100" accel="100000" fill="hold">
                                          <p:stCondLst>
                                            <p:cond delay="4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anim calcmode="lin" valueType="num">
                                      <p:cBhvr>
                                        <p:cTn id="39" dur="500" fill="hold"/>
                                        <p:tgtEl>
                                          <p:spTgt spid="16"/>
                                        </p:tgtEl>
                                        <p:attrNameLst>
                                          <p:attrName>ppt_x</p:attrName>
                                        </p:attrNameLst>
                                      </p:cBhvr>
                                      <p:tavLst>
                                        <p:tav tm="0">
                                          <p:val>
                                            <p:strVal val="#ppt_x"/>
                                          </p:val>
                                        </p:tav>
                                        <p:tav tm="100000">
                                          <p:val>
                                            <p:strVal val="#ppt_x"/>
                                          </p:val>
                                        </p:tav>
                                      </p:tavLst>
                                    </p:anim>
                                    <p:anim calcmode="lin" valueType="num">
                                      <p:cBhvr>
                                        <p:cTn id="40" dur="500" fill="hold"/>
                                        <p:tgtEl>
                                          <p:spTgt spid="16"/>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anim calcmode="lin" valueType="num">
                                      <p:cBhvr>
                                        <p:cTn id="44" dur="500" fill="hold"/>
                                        <p:tgtEl>
                                          <p:spTgt spid="10"/>
                                        </p:tgtEl>
                                        <p:attrNameLst>
                                          <p:attrName>ppt_x</p:attrName>
                                        </p:attrNameLst>
                                      </p:cBhvr>
                                      <p:tavLst>
                                        <p:tav tm="0">
                                          <p:val>
                                            <p:strVal val="#ppt_x"/>
                                          </p:val>
                                        </p:tav>
                                        <p:tav tm="100000">
                                          <p:val>
                                            <p:strVal val="#ppt_x"/>
                                          </p:val>
                                        </p:tav>
                                      </p:tavLst>
                                    </p:anim>
                                    <p:anim calcmode="lin" valueType="num">
                                      <p:cBhvr>
                                        <p:cTn id="45" dur="50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up)">
                                      <p:cBhvr>
                                        <p:cTn id="49" dur="500"/>
                                        <p:tgtEl>
                                          <p:spTgt spid="21"/>
                                        </p:tgtEl>
                                      </p:cBhvr>
                                    </p:animEffect>
                                  </p:childTnLst>
                                </p:cTn>
                              </p:par>
                            </p:childTnLst>
                          </p:cTn>
                        </p:par>
                        <p:par>
                          <p:cTn id="50" fill="hold">
                            <p:stCondLst>
                              <p:cond delay="1000"/>
                            </p:stCondLst>
                            <p:childTnLst>
                              <p:par>
                                <p:cTn id="51" presetID="25"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25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54" dur="25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55" dur="250" accel="50000" fill="hold">
                                          <p:stCondLst>
                                            <p:cond delay="250"/>
                                          </p:stCondLst>
                                        </p:cTn>
                                        <p:tgtEl>
                                          <p:spTgt spid="3"/>
                                        </p:tgtEl>
                                        <p:attrNameLst>
                                          <p:attrName>ppt_w</p:attrName>
                                        </p:attrNameLst>
                                      </p:cBhvr>
                                      <p:tavLst>
                                        <p:tav tm="0">
                                          <p:val>
                                            <p:strVal val="#ppt_w*.05"/>
                                          </p:val>
                                        </p:tav>
                                        <p:tav tm="100000">
                                          <p:val>
                                            <p:strVal val="#ppt_w"/>
                                          </p:val>
                                        </p:tav>
                                      </p:tavLst>
                                    </p:anim>
                                    <p:anim calcmode="lin" valueType="num">
                                      <p:cBhvr>
                                        <p:cTn id="56" dur="500" fill="hold"/>
                                        <p:tgtEl>
                                          <p:spTgt spid="3"/>
                                        </p:tgtEl>
                                        <p:attrNameLst>
                                          <p:attrName>ppt_h</p:attrName>
                                        </p:attrNameLst>
                                      </p:cBhvr>
                                      <p:tavLst>
                                        <p:tav tm="0">
                                          <p:val>
                                            <p:strVal val="#ppt_h"/>
                                          </p:val>
                                        </p:tav>
                                        <p:tav tm="100000">
                                          <p:val>
                                            <p:strVal val="#ppt_h"/>
                                          </p:val>
                                        </p:tav>
                                      </p:tavLst>
                                    </p:anim>
                                    <p:anim calcmode="lin" valueType="num">
                                      <p:cBhvr>
                                        <p:cTn id="57" dur="25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58" dur="25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59" dur="250" accel="50000" fill="hold">
                                          <p:stCondLst>
                                            <p:cond delay="250"/>
                                          </p:stCondLst>
                                        </p:cTn>
                                        <p:tgtEl>
                                          <p:spTgt spid="3"/>
                                        </p:tgtEl>
                                        <p:attrNameLst>
                                          <p:attrName>ppt_y</p:attrName>
                                        </p:attrNameLst>
                                      </p:cBhvr>
                                      <p:tavLst>
                                        <p:tav tm="0">
                                          <p:val>
                                            <p:strVal val="#ppt_y+.1"/>
                                          </p:val>
                                        </p:tav>
                                        <p:tav tm="100000">
                                          <p:val>
                                            <p:strVal val="#ppt_y"/>
                                          </p:val>
                                        </p:tav>
                                      </p:tavLst>
                                    </p:anim>
                                    <p:animEffect transition="in" filter="fade">
                                      <p:cBhvr>
                                        <p:cTn id="60" dur="500" decel="50000">
                                          <p:stCondLst>
                                            <p:cond delay="0"/>
                                          </p:stCondLst>
                                        </p:cTn>
                                        <p:tgtEl>
                                          <p:spTgt spid="3"/>
                                        </p:tgtEl>
                                      </p:cBhvr>
                                    </p:animEffect>
                                  </p:childTnLst>
                                </p:cTn>
                              </p:par>
                            </p:childTnLst>
                          </p:cTn>
                        </p:par>
                        <p:par>
                          <p:cTn id="61" fill="hold">
                            <p:stCondLst>
                              <p:cond delay="1500"/>
                            </p:stCondLst>
                            <p:childTnLst>
                              <p:par>
                                <p:cTn id="62" presetID="2" presetClass="entr" presetSubtype="1" fill="hold" grpId="0" nodeType="after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additive="base">
                                        <p:cTn id="64" dur="500" fill="hold"/>
                                        <p:tgtEl>
                                          <p:spTgt spid="43"/>
                                        </p:tgtEl>
                                        <p:attrNameLst>
                                          <p:attrName>ppt_x</p:attrName>
                                        </p:attrNameLst>
                                      </p:cBhvr>
                                      <p:tavLst>
                                        <p:tav tm="0">
                                          <p:val>
                                            <p:strVal val="#ppt_x"/>
                                          </p:val>
                                        </p:tav>
                                        <p:tav tm="100000">
                                          <p:val>
                                            <p:strVal val="#ppt_x"/>
                                          </p:val>
                                        </p:tav>
                                      </p:tavLst>
                                    </p:anim>
                                    <p:anim calcmode="lin" valueType="num">
                                      <p:cBhvr additive="base">
                                        <p:cTn id="65"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down)">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nodeType="click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p:tgtEl>
                                          <p:spTgt spid="34"/>
                                        </p:tgtEl>
                                        <p:attrNameLst>
                                          <p:attrName>ppt_y</p:attrName>
                                        </p:attrNameLst>
                                      </p:cBhvr>
                                      <p:tavLst>
                                        <p:tav tm="0">
                                          <p:val>
                                            <p:strVal val="#ppt_y+#ppt_h*1.125000"/>
                                          </p:val>
                                        </p:tav>
                                        <p:tav tm="100000">
                                          <p:val>
                                            <p:strVal val="#ppt_y"/>
                                          </p:val>
                                        </p:tav>
                                      </p:tavLst>
                                    </p:anim>
                                    <p:animEffect transition="in" filter="wipe(up)">
                                      <p:cBhvr>
                                        <p:cTn id="76" dur="500"/>
                                        <p:tgtEl>
                                          <p:spTgt spid="34"/>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p:tgtEl>
                                          <p:spTgt spid="39"/>
                                        </p:tgtEl>
                                        <p:attrNameLst>
                                          <p:attrName>ppt_y</p:attrName>
                                        </p:attrNameLst>
                                      </p:cBhvr>
                                      <p:tavLst>
                                        <p:tav tm="0">
                                          <p:val>
                                            <p:strVal val="#ppt_y+#ppt_h*1.125000"/>
                                          </p:val>
                                        </p:tav>
                                        <p:tav tm="100000">
                                          <p:val>
                                            <p:strVal val="#ppt_y"/>
                                          </p:val>
                                        </p:tav>
                                      </p:tavLst>
                                    </p:anim>
                                    <p:animEffect transition="in" filter="wipe(up)">
                                      <p:cBhvr>
                                        <p:cTn id="80" dur="500"/>
                                        <p:tgtEl>
                                          <p:spTgt spid="39"/>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left)">
                                      <p:cBhvr>
                                        <p:cTn id="84" dur="500"/>
                                        <p:tgtEl>
                                          <p:spTgt spid="29"/>
                                        </p:tgtEl>
                                      </p:cBhvr>
                                    </p:animEffect>
                                  </p:childTnLst>
                                </p:cTn>
                              </p:par>
                            </p:childTnLst>
                          </p:cTn>
                        </p:par>
                        <p:par>
                          <p:cTn id="85" fill="hold">
                            <p:stCondLst>
                              <p:cond delay="1000"/>
                            </p:stCondLst>
                            <p:childTnLst>
                              <p:par>
                                <p:cTn id="86" presetID="55" presetClass="entr" presetSubtype="0"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p:cTn id="88" dur="500" fill="hold"/>
                                        <p:tgtEl>
                                          <p:spTgt spid="20"/>
                                        </p:tgtEl>
                                        <p:attrNameLst>
                                          <p:attrName>ppt_w</p:attrName>
                                        </p:attrNameLst>
                                      </p:cBhvr>
                                      <p:tavLst>
                                        <p:tav tm="0">
                                          <p:val>
                                            <p:strVal val="#ppt_w*0.70"/>
                                          </p:val>
                                        </p:tav>
                                        <p:tav tm="100000">
                                          <p:val>
                                            <p:strVal val="#ppt_w"/>
                                          </p:val>
                                        </p:tav>
                                      </p:tavLst>
                                    </p:anim>
                                    <p:anim calcmode="lin" valueType="num">
                                      <p:cBhvr>
                                        <p:cTn id="89" dur="500" fill="hold"/>
                                        <p:tgtEl>
                                          <p:spTgt spid="20"/>
                                        </p:tgtEl>
                                        <p:attrNameLst>
                                          <p:attrName>ppt_h</p:attrName>
                                        </p:attrNameLst>
                                      </p:cBhvr>
                                      <p:tavLst>
                                        <p:tav tm="0">
                                          <p:val>
                                            <p:strVal val="#ppt_h"/>
                                          </p:val>
                                        </p:tav>
                                        <p:tav tm="100000">
                                          <p:val>
                                            <p:strVal val="#ppt_h"/>
                                          </p:val>
                                        </p:tav>
                                      </p:tavLst>
                                    </p:anim>
                                    <p:animEffect transition="in" filter="fade">
                                      <p:cBhvr>
                                        <p:cTn id="90" dur="500"/>
                                        <p:tgtEl>
                                          <p:spTgt spid="20"/>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 fill="hold"/>
                                        <p:tgtEl>
                                          <p:spTgt spid="35"/>
                                        </p:tgtEl>
                                        <p:attrNameLst>
                                          <p:attrName>ppt_x</p:attrName>
                                        </p:attrNameLst>
                                      </p:cBhvr>
                                      <p:tavLst>
                                        <p:tav tm="0">
                                          <p:val>
                                            <p:strVal val="0-#ppt_w/2"/>
                                          </p:val>
                                        </p:tav>
                                        <p:tav tm="100000">
                                          <p:val>
                                            <p:strVal val="#ppt_x"/>
                                          </p:val>
                                        </p:tav>
                                      </p:tavLst>
                                    </p:anim>
                                    <p:anim calcmode="lin" valueType="num">
                                      <p:cBhvr additive="base">
                                        <p:cTn id="96" dur="500" fill="hold"/>
                                        <p:tgtEl>
                                          <p:spTgt spid="35"/>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additive="base">
                                        <p:cTn id="99" dur="500" fill="hold"/>
                                        <p:tgtEl>
                                          <p:spTgt spid="42"/>
                                        </p:tgtEl>
                                        <p:attrNameLst>
                                          <p:attrName>ppt_x</p:attrName>
                                        </p:attrNameLst>
                                      </p:cBhvr>
                                      <p:tavLst>
                                        <p:tav tm="0">
                                          <p:val>
                                            <p:strVal val="1+#ppt_w/2"/>
                                          </p:val>
                                        </p:tav>
                                        <p:tav tm="100000">
                                          <p:val>
                                            <p:strVal val="#ppt_x"/>
                                          </p:val>
                                        </p:tav>
                                      </p:tavLst>
                                    </p:anim>
                                    <p:anim calcmode="lin" valueType="num">
                                      <p:cBhvr additive="base">
                                        <p:cTn id="100" dur="500" fill="hold"/>
                                        <p:tgtEl>
                                          <p:spTgt spid="42"/>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1" fill="hold"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up)">
                                      <p:cBhvr>
                                        <p:cTn id="104" dur="500"/>
                                        <p:tgtEl>
                                          <p:spTgt spid="31"/>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barn(inVertical)">
                                      <p:cBhvr>
                                        <p:cTn id="109" dur="500"/>
                                        <p:tgtEl>
                                          <p:spTgt spid="37"/>
                                        </p:tgtEl>
                                      </p:cBhvr>
                                    </p:animEffect>
                                  </p:childTnLst>
                                </p:cTn>
                              </p:par>
                              <p:par>
                                <p:cTn id="110" presetID="16" presetClass="entr" presetSubtype="21" fill="hold"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barn(inVertical)">
                                      <p:cBhvr>
                                        <p:cTn id="112" dur="500"/>
                                        <p:tgtEl>
                                          <p:spTgt spid="30"/>
                                        </p:tgtEl>
                                      </p:cBhvr>
                                    </p:animEffect>
                                  </p:childTnLst>
                                </p:cTn>
                              </p:par>
                              <p:par>
                                <p:cTn id="113" presetID="16" presetClass="entr" presetSubtype="21" fill="hold"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barn(inVertical)">
                                      <p:cBhvr>
                                        <p:cTn id="115" dur="500"/>
                                        <p:tgtEl>
                                          <p:spTgt spid="36"/>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barn(inVertical)">
                                      <p:cBhvr>
                                        <p:cTn id="118" dur="500"/>
                                        <p:tgtEl>
                                          <p:spTgt spid="38"/>
                                        </p:tgtEl>
                                      </p:cBhvr>
                                    </p:animEffect>
                                  </p:childTnLst>
                                </p:cTn>
                              </p:par>
                              <p:par>
                                <p:cTn id="119" presetID="22" presetClass="entr" presetSubtype="2" fill="hold" nodeType="with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wipe(right)">
                                      <p:cBhvr>
                                        <p:cTn id="121" dur="500"/>
                                        <p:tgtEl>
                                          <p:spTgt spid="25"/>
                                        </p:tgtEl>
                                      </p:cBhvr>
                                    </p:animEffect>
                                  </p:childTnLst>
                                </p:cTn>
                              </p:par>
                              <p:par>
                                <p:cTn id="122" presetID="22" presetClass="entr" presetSubtype="2"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wipe(right)">
                                      <p:cBhvr>
                                        <p:cTn id="1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3" grpId="0" animBg="1"/>
      <p:bldP spid="16" grpId="0"/>
      <p:bldP spid="37" grpId="0"/>
      <p:bldP spid="38" grpId="0"/>
      <p:bldP spid="39" grpId="0"/>
      <p:bldP spid="4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336602"/>
            <a:ext cx="8713640" cy="876839"/>
          </a:xfrm>
        </p:spPr>
        <p:txBody>
          <a:bodyPr/>
          <a:lstStyle/>
          <a:p>
            <a:r>
              <a:rPr lang="en-US" dirty="0" smtClean="0"/>
              <a:t>Introduction (cont.)</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7</a:t>
            </a:fld>
            <a:endParaRPr lang="en-US"/>
          </a:p>
        </p:txBody>
      </p:sp>
      <p:sp>
        <p:nvSpPr>
          <p:cNvPr id="6" name="Freeform 5"/>
          <p:cNvSpPr/>
          <p:nvPr/>
        </p:nvSpPr>
        <p:spPr>
          <a:xfrm rot="16200000">
            <a:off x="-1238852" y="3661113"/>
            <a:ext cx="3615686" cy="615465"/>
          </a:xfrm>
          <a:custGeom>
            <a:avLst/>
            <a:gdLst>
              <a:gd name="connsiteX0" fmla="*/ 0 w 3927661"/>
              <a:gd name="connsiteY0" fmla="*/ 0 h 781534"/>
              <a:gd name="connsiteX1" fmla="*/ 3927661 w 3927661"/>
              <a:gd name="connsiteY1" fmla="*/ 0 h 781534"/>
              <a:gd name="connsiteX2" fmla="*/ 3927661 w 3927661"/>
              <a:gd name="connsiteY2" fmla="*/ 781534 h 781534"/>
              <a:gd name="connsiteX3" fmla="*/ 0 w 3927661"/>
              <a:gd name="connsiteY3" fmla="*/ 781534 h 781534"/>
              <a:gd name="connsiteX4" fmla="*/ 0 w 3927661"/>
              <a:gd name="connsiteY4" fmla="*/ 0 h 78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661" h="781534">
                <a:moveTo>
                  <a:pt x="0" y="0"/>
                </a:moveTo>
                <a:lnTo>
                  <a:pt x="3927661" y="0"/>
                </a:lnTo>
                <a:lnTo>
                  <a:pt x="3927661" y="781534"/>
                </a:lnTo>
                <a:lnTo>
                  <a:pt x="0" y="7815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689270" bIns="-1" numCol="1" spcCol="1270" anchor="t" anchorCtr="0">
            <a:noAutofit/>
          </a:bodyPr>
          <a:lstStyle/>
          <a:p>
            <a:pPr algn="r" defTabSz="1689100">
              <a:lnSpc>
                <a:spcPct val="90000"/>
              </a:lnSpc>
              <a:spcBef>
                <a:spcPct val="0"/>
              </a:spcBef>
              <a:spcAft>
                <a:spcPct val="35000"/>
              </a:spcAft>
            </a:pPr>
            <a:r>
              <a:rPr lang="en-US" sz="3200" dirty="0"/>
              <a:t>Advantages</a:t>
            </a:r>
          </a:p>
        </p:txBody>
      </p:sp>
      <p:sp>
        <p:nvSpPr>
          <p:cNvPr id="7" name="Freeform 6"/>
          <p:cNvSpPr/>
          <p:nvPr/>
        </p:nvSpPr>
        <p:spPr>
          <a:xfrm>
            <a:off x="779197" y="1964621"/>
            <a:ext cx="3372245" cy="3191789"/>
          </a:xfrm>
          <a:custGeom>
            <a:avLst/>
            <a:gdLst>
              <a:gd name="connsiteX0" fmla="*/ 0 w 4282160"/>
              <a:gd name="connsiteY0" fmla="*/ 0 h 4320427"/>
              <a:gd name="connsiteX1" fmla="*/ 4282160 w 4282160"/>
              <a:gd name="connsiteY1" fmla="*/ 0 h 4320427"/>
              <a:gd name="connsiteX2" fmla="*/ 4282160 w 4282160"/>
              <a:gd name="connsiteY2" fmla="*/ 4320427 h 4320427"/>
              <a:gd name="connsiteX3" fmla="*/ 0 w 4282160"/>
              <a:gd name="connsiteY3" fmla="*/ 4320427 h 4320427"/>
              <a:gd name="connsiteX4" fmla="*/ 0 w 4282160"/>
              <a:gd name="connsiteY4" fmla="*/ 0 h 4320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160" h="4320427">
                <a:moveTo>
                  <a:pt x="0" y="0"/>
                </a:moveTo>
                <a:lnTo>
                  <a:pt x="4282160" y="0"/>
                </a:lnTo>
                <a:lnTo>
                  <a:pt x="4282160" y="4320427"/>
                </a:lnTo>
                <a:lnTo>
                  <a:pt x="0" y="4320427"/>
                </a:lnTo>
                <a:lnTo>
                  <a:pt x="0" y="0"/>
                </a:lnTo>
                <a:close/>
              </a:path>
            </a:pathLst>
          </a:cu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6032" tIns="689270" rIns="256032" bIns="256032" numCol="1" spcCol="1270" anchor="t" anchorCtr="0">
            <a:noAutofit/>
          </a:bodyPr>
          <a:lstStyle/>
          <a:p>
            <a:pPr marL="285750" lvl="1" indent="-285750" defTabSz="1244600">
              <a:lnSpc>
                <a:spcPct val="90000"/>
              </a:lnSpc>
              <a:spcBef>
                <a:spcPct val="0"/>
              </a:spcBef>
              <a:spcAft>
                <a:spcPct val="15000"/>
              </a:spcAft>
              <a:buChar char="••"/>
            </a:pPr>
            <a:r>
              <a:rPr lang="en-US" sz="2800" dirty="0"/>
              <a:t>Easy to </a:t>
            </a:r>
            <a:r>
              <a:rPr lang="en-US" sz="2800" dirty="0" smtClean="0"/>
              <a:t>use</a:t>
            </a:r>
            <a:endParaRPr lang="en-US" sz="2800" dirty="0"/>
          </a:p>
          <a:p>
            <a:pPr marL="285750" lvl="1" indent="-285750" defTabSz="1244600">
              <a:lnSpc>
                <a:spcPct val="90000"/>
              </a:lnSpc>
              <a:spcBef>
                <a:spcPct val="0"/>
              </a:spcBef>
              <a:spcAft>
                <a:spcPct val="15000"/>
              </a:spcAft>
              <a:buChar char="••"/>
            </a:pPr>
            <a:r>
              <a:rPr lang="en-US" sz="2800" dirty="0"/>
              <a:t>No training time</a:t>
            </a:r>
            <a:endParaRPr lang="en-US" sz="2000" dirty="0"/>
          </a:p>
        </p:txBody>
      </p:sp>
      <p:sp>
        <p:nvSpPr>
          <p:cNvPr id="8" name="Rectangle 7"/>
          <p:cNvSpPr/>
          <p:nvPr/>
        </p:nvSpPr>
        <p:spPr>
          <a:xfrm>
            <a:off x="587711" y="1405932"/>
            <a:ext cx="791625" cy="929739"/>
          </a:xfrm>
          <a:prstGeom prst="rect">
            <a:avLst/>
          </a:prstGeom>
          <a:blipFill>
            <a:blip r:embed="rId2"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rot="16200000">
            <a:off x="3575244" y="3239137"/>
            <a:ext cx="3248490" cy="604071"/>
          </a:xfrm>
          <a:custGeom>
            <a:avLst/>
            <a:gdLst>
              <a:gd name="connsiteX0" fmla="*/ 0 w 3927661"/>
              <a:gd name="connsiteY0" fmla="*/ 0 h 781534"/>
              <a:gd name="connsiteX1" fmla="*/ 3927661 w 3927661"/>
              <a:gd name="connsiteY1" fmla="*/ 0 h 781534"/>
              <a:gd name="connsiteX2" fmla="*/ 3927661 w 3927661"/>
              <a:gd name="connsiteY2" fmla="*/ 781534 h 781534"/>
              <a:gd name="connsiteX3" fmla="*/ 0 w 3927661"/>
              <a:gd name="connsiteY3" fmla="*/ 781534 h 781534"/>
              <a:gd name="connsiteX4" fmla="*/ 0 w 3927661"/>
              <a:gd name="connsiteY4" fmla="*/ 0 h 78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661" h="781534">
                <a:moveTo>
                  <a:pt x="0" y="0"/>
                </a:moveTo>
                <a:lnTo>
                  <a:pt x="3927661" y="0"/>
                </a:lnTo>
                <a:lnTo>
                  <a:pt x="3927661" y="781534"/>
                </a:lnTo>
                <a:lnTo>
                  <a:pt x="0" y="7815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689270" bIns="-1" numCol="1" spcCol="1270" anchor="t" anchorCtr="0">
            <a:noAutofit/>
          </a:bodyPr>
          <a:lstStyle/>
          <a:p>
            <a:pPr algn="ctr" defTabSz="1689100">
              <a:lnSpc>
                <a:spcPct val="90000"/>
              </a:lnSpc>
              <a:spcBef>
                <a:spcPct val="0"/>
              </a:spcBef>
              <a:spcAft>
                <a:spcPct val="35000"/>
              </a:spcAft>
            </a:pPr>
            <a:r>
              <a:rPr lang="en-US" sz="2800" dirty="0"/>
              <a:t>Disadvantages</a:t>
            </a:r>
          </a:p>
        </p:txBody>
      </p:sp>
      <p:sp>
        <p:nvSpPr>
          <p:cNvPr id="10" name="Freeform 9"/>
          <p:cNvSpPr/>
          <p:nvPr/>
        </p:nvSpPr>
        <p:spPr>
          <a:xfrm>
            <a:off x="5472978" y="1964348"/>
            <a:ext cx="3309801" cy="3192062"/>
          </a:xfrm>
          <a:custGeom>
            <a:avLst/>
            <a:gdLst>
              <a:gd name="connsiteX0" fmla="*/ 0 w 4282160"/>
              <a:gd name="connsiteY0" fmla="*/ 0 h 4320427"/>
              <a:gd name="connsiteX1" fmla="*/ 4282160 w 4282160"/>
              <a:gd name="connsiteY1" fmla="*/ 0 h 4320427"/>
              <a:gd name="connsiteX2" fmla="*/ 4282160 w 4282160"/>
              <a:gd name="connsiteY2" fmla="*/ 4320427 h 4320427"/>
              <a:gd name="connsiteX3" fmla="*/ 0 w 4282160"/>
              <a:gd name="connsiteY3" fmla="*/ 4320427 h 4320427"/>
              <a:gd name="connsiteX4" fmla="*/ 0 w 4282160"/>
              <a:gd name="connsiteY4" fmla="*/ 0 h 4320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160" h="4320427">
                <a:moveTo>
                  <a:pt x="0" y="0"/>
                </a:moveTo>
                <a:lnTo>
                  <a:pt x="4282160" y="0"/>
                </a:lnTo>
                <a:lnTo>
                  <a:pt x="4282160" y="4320427"/>
                </a:lnTo>
                <a:lnTo>
                  <a:pt x="0" y="4320427"/>
                </a:lnTo>
                <a:lnTo>
                  <a:pt x="0" y="0"/>
                </a:ln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6032" tIns="689270" rIns="256032" bIns="256032" numCol="1" spcCol="1270" anchor="t" anchorCtr="0">
            <a:noAutofit/>
          </a:bodyPr>
          <a:lstStyle/>
          <a:p>
            <a:pPr marL="285750" lvl="1" indent="-285750" defTabSz="1244600">
              <a:lnSpc>
                <a:spcPct val="90000"/>
              </a:lnSpc>
              <a:spcBef>
                <a:spcPct val="0"/>
              </a:spcBef>
              <a:spcAft>
                <a:spcPct val="15000"/>
              </a:spcAft>
              <a:buChar char="••"/>
            </a:pPr>
            <a:r>
              <a:rPr lang="en-US" sz="2800" dirty="0"/>
              <a:t>Information is not updated regularly</a:t>
            </a:r>
          </a:p>
          <a:p>
            <a:pPr marL="285750" lvl="1" indent="-285750" defTabSz="1244600">
              <a:lnSpc>
                <a:spcPct val="90000"/>
              </a:lnSpc>
              <a:spcBef>
                <a:spcPct val="0"/>
              </a:spcBef>
              <a:spcAft>
                <a:spcPct val="15000"/>
              </a:spcAft>
              <a:buChar char="••"/>
            </a:pPr>
            <a:r>
              <a:rPr lang="en-US" sz="2800" dirty="0"/>
              <a:t>Hand work</a:t>
            </a:r>
          </a:p>
          <a:p>
            <a:pPr marL="285750" lvl="1" indent="-285750" defTabSz="1244600">
              <a:lnSpc>
                <a:spcPct val="90000"/>
              </a:lnSpc>
              <a:spcBef>
                <a:spcPct val="0"/>
              </a:spcBef>
              <a:spcAft>
                <a:spcPct val="15000"/>
              </a:spcAft>
              <a:buChar char="••"/>
            </a:pPr>
            <a:r>
              <a:rPr lang="en-US" sz="2800" dirty="0"/>
              <a:t>Not efficient</a:t>
            </a:r>
          </a:p>
          <a:p>
            <a:pPr marL="285750" lvl="1" indent="-285750" defTabSz="1244600">
              <a:lnSpc>
                <a:spcPct val="90000"/>
              </a:lnSpc>
              <a:spcBef>
                <a:spcPct val="0"/>
              </a:spcBef>
              <a:spcAft>
                <a:spcPct val="15000"/>
              </a:spcAft>
              <a:buChar char="••"/>
            </a:pPr>
            <a:endParaRPr lang="en-US" sz="2800" dirty="0"/>
          </a:p>
        </p:txBody>
      </p:sp>
      <p:sp>
        <p:nvSpPr>
          <p:cNvPr id="11" name="Rectangle 10"/>
          <p:cNvSpPr/>
          <p:nvPr/>
        </p:nvSpPr>
        <p:spPr>
          <a:xfrm>
            <a:off x="5174943" y="1405931"/>
            <a:ext cx="780204" cy="869174"/>
          </a:xfrm>
          <a:prstGeom prst="rect">
            <a:avLst/>
          </a:prstGeom>
          <a:blipFill>
            <a:blip r:embed="rId3"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32039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barn(inVertical)">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barn(inVertical)">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1000"/>
                            </p:stCondLst>
                            <p:childTnLst>
                              <p:par>
                                <p:cTn id="36" presetID="16" presetClass="entr" presetSubtype="42"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out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500"/>
                                        <p:tgtEl>
                                          <p:spTgt spid="1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animEffect transition="in" filter="wipe(left)">
                                      <p:cBhvr>
                                        <p:cTn id="48" dur="500"/>
                                        <p:tgtEl>
                                          <p:spTgt spid="10">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animEffect transition="in" filter="wipe(left)">
                                      <p:cBhvr>
                                        <p:cTn id="5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1741" y="3085800"/>
            <a:ext cx="2699593" cy="1022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2"/>
          </p:nvPr>
        </p:nvSpPr>
        <p:spPr/>
        <p:txBody>
          <a:bodyPr/>
          <a:lstStyle/>
          <a:p>
            <a:fld id="{79FC23B2-0350-4DF1-9D44-A2879464C9F0}" type="slidenum">
              <a:rPr lang="en-US" smtClean="0"/>
              <a:t>8</a:t>
            </a:fld>
            <a:endParaRPr lang="en-US"/>
          </a:p>
        </p:txBody>
      </p:sp>
      <p:sp>
        <p:nvSpPr>
          <p:cNvPr id="6" name="Title 1"/>
          <p:cNvSpPr txBox="1">
            <a:spLocks/>
          </p:cNvSpPr>
          <p:nvPr/>
        </p:nvSpPr>
        <p:spPr>
          <a:xfrm>
            <a:off x="261257" y="286470"/>
            <a:ext cx="8720201"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a:t>
            </a:r>
            <a:r>
              <a:rPr lang="en-US" dirty="0" smtClean="0"/>
              <a:t>System</a:t>
            </a:r>
            <a:endParaRPr lang="en-US" dirty="0"/>
          </a:p>
        </p:txBody>
      </p:sp>
      <p:grpSp>
        <p:nvGrpSpPr>
          <p:cNvPr id="8" name="Group 7"/>
          <p:cNvGrpSpPr/>
          <p:nvPr/>
        </p:nvGrpSpPr>
        <p:grpSpPr>
          <a:xfrm>
            <a:off x="850871" y="1363047"/>
            <a:ext cx="1818892" cy="1931696"/>
            <a:chOff x="786427" y="4573023"/>
            <a:chExt cx="1326372" cy="1513362"/>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27" y="457302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p:cNvSpPr txBox="1"/>
            <p:nvPr/>
          </p:nvSpPr>
          <p:spPr>
            <a:xfrm>
              <a:off x="904909" y="5833984"/>
              <a:ext cx="1153298" cy="252401"/>
            </a:xfrm>
            <a:prstGeom prst="rect">
              <a:avLst/>
            </a:prstGeom>
            <a:noFill/>
          </p:spPr>
          <p:txBody>
            <a:bodyPr wrap="square" rtlCol="0">
              <a:spAutoFit/>
            </a:bodyPr>
            <a:lstStyle/>
            <a:p>
              <a:pPr algn="ctr"/>
              <a:r>
                <a:rPr lang="en-US" sz="1400" dirty="0"/>
                <a:t>Charities</a:t>
              </a:r>
            </a:p>
          </p:txBody>
        </p:sp>
      </p:grpSp>
      <p:grpSp>
        <p:nvGrpSpPr>
          <p:cNvPr id="11" name="Group 10"/>
          <p:cNvGrpSpPr/>
          <p:nvPr/>
        </p:nvGrpSpPr>
        <p:grpSpPr>
          <a:xfrm>
            <a:off x="6465892" y="4371216"/>
            <a:ext cx="1646315" cy="1542794"/>
            <a:chOff x="686219" y="1726728"/>
            <a:chExt cx="1153298" cy="1148371"/>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686219" y="2646007"/>
              <a:ext cx="1153298" cy="229092"/>
            </a:xfrm>
            <a:prstGeom prst="rect">
              <a:avLst/>
            </a:prstGeom>
            <a:noFill/>
          </p:spPr>
          <p:txBody>
            <a:bodyPr wrap="square" rtlCol="0">
              <a:spAutoFit/>
            </a:bodyPr>
            <a:lstStyle/>
            <a:p>
              <a:pPr algn="ctr"/>
              <a:r>
                <a:rPr lang="en-US" sz="1400" dirty="0"/>
                <a:t>Candidates</a:t>
              </a:r>
            </a:p>
          </p:txBody>
        </p:sp>
      </p:grpSp>
      <p:grpSp>
        <p:nvGrpSpPr>
          <p:cNvPr id="14" name="Group 13"/>
          <p:cNvGrpSpPr/>
          <p:nvPr/>
        </p:nvGrpSpPr>
        <p:grpSpPr>
          <a:xfrm>
            <a:off x="6777531" y="1421105"/>
            <a:ext cx="1340494" cy="1695183"/>
            <a:chOff x="8609668" y="3112834"/>
            <a:chExt cx="1404576" cy="1802139"/>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9668" y="3112834"/>
              <a:ext cx="1404576" cy="1404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p:cNvSpPr txBox="1"/>
            <p:nvPr/>
          </p:nvSpPr>
          <p:spPr>
            <a:xfrm>
              <a:off x="8844456" y="4587777"/>
              <a:ext cx="951009" cy="327196"/>
            </a:xfrm>
            <a:prstGeom prst="rect">
              <a:avLst/>
            </a:prstGeom>
            <a:noFill/>
          </p:spPr>
          <p:txBody>
            <a:bodyPr wrap="none" rtlCol="0">
              <a:spAutoFit/>
            </a:bodyPr>
            <a:lstStyle/>
            <a:p>
              <a:pPr algn="ctr"/>
              <a:r>
                <a:rPr lang="en-US" sz="1400" dirty="0"/>
                <a:t>Sponsors</a:t>
              </a:r>
            </a:p>
          </p:txBody>
        </p:sp>
      </p:grpSp>
      <p:grpSp>
        <p:nvGrpSpPr>
          <p:cNvPr id="17" name="Group 16"/>
          <p:cNvGrpSpPr/>
          <p:nvPr/>
        </p:nvGrpSpPr>
        <p:grpSpPr>
          <a:xfrm>
            <a:off x="1479569" y="4289896"/>
            <a:ext cx="1828823" cy="1672954"/>
            <a:chOff x="3492530" y="2953784"/>
            <a:chExt cx="1492202" cy="1507068"/>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92530"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p:cNvSpPr txBox="1"/>
            <p:nvPr/>
          </p:nvSpPr>
          <p:spPr>
            <a:xfrm>
              <a:off x="3500633" y="4183593"/>
              <a:ext cx="1484099" cy="277259"/>
            </a:xfrm>
            <a:prstGeom prst="rect">
              <a:avLst/>
            </a:prstGeom>
            <a:noFill/>
          </p:spPr>
          <p:txBody>
            <a:bodyPr wrap="square" rtlCol="0">
              <a:spAutoFit/>
            </a:bodyPr>
            <a:lstStyle/>
            <a:p>
              <a:pPr algn="ctr"/>
              <a:r>
                <a:rPr lang="en-US" sz="1400" dirty="0"/>
                <a:t>Volunteers</a:t>
              </a:r>
            </a:p>
          </p:txBody>
        </p:sp>
      </p:grpSp>
      <p:sp>
        <p:nvSpPr>
          <p:cNvPr id="2" name="Pentagon 1"/>
          <p:cNvSpPr/>
          <p:nvPr/>
        </p:nvSpPr>
        <p:spPr>
          <a:xfrm>
            <a:off x="203199" y="6218324"/>
            <a:ext cx="3788229" cy="455302"/>
          </a:xfrm>
          <a:prstGeom prst="homePlate">
            <a:avLst>
              <a:gd name="adj" fmla="val 659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Main actors of system</a:t>
            </a:r>
            <a:endParaRPr lang="en-US" sz="2400" dirty="0"/>
          </a:p>
        </p:txBody>
      </p:sp>
    </p:spTree>
    <p:extLst>
      <p:ext uri="{BB962C8B-B14F-4D97-AF65-F5344CB8AC3E}">
        <p14:creationId xmlns:p14="http://schemas.microsoft.com/office/powerpoint/2010/main" val="409392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0-#ppt_h/2"/>
                                          </p:val>
                                        </p:tav>
                                        <p:tav tm="100000">
                                          <p:val>
                                            <p:strVal val="#ppt_y"/>
                                          </p:val>
                                        </p:tav>
                                      </p:tavLst>
                                    </p:anim>
                                  </p:childTnLst>
                                </p:cTn>
                              </p:par>
                              <p:par>
                                <p:cTn id="20" presetID="2" presetClass="entr" presetSubtype="12"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0-#ppt_h/2"/>
                                          </p:val>
                                        </p:tav>
                                        <p:tav tm="100000">
                                          <p:val>
                                            <p:strVal val="#ppt_y"/>
                                          </p:val>
                                        </p:tav>
                                      </p:tavLst>
                                    </p:anim>
                                  </p:childTnLst>
                                </p:cTn>
                              </p:par>
                              <p:par>
                                <p:cTn id="28" presetID="2" presetClass="entr" presetSubtype="6"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87100" y="6265818"/>
            <a:ext cx="1097280" cy="274320"/>
          </a:xfrm>
        </p:spPr>
        <p:txBody>
          <a:bodyPr/>
          <a:lstStyle/>
          <a:p>
            <a:fld id="{79FC23B2-0350-4DF1-9D44-A2879464C9F0}" type="slidenum">
              <a:rPr lang="en-US" smtClean="0"/>
              <a:t>9</a:t>
            </a:fld>
            <a:endParaRPr lang="en-US"/>
          </a:p>
        </p:txBody>
      </p:sp>
      <p:sp>
        <p:nvSpPr>
          <p:cNvPr id="5" name="Title 1"/>
          <p:cNvSpPr txBox="1">
            <a:spLocks/>
          </p:cNvSpPr>
          <p:nvPr/>
        </p:nvSpPr>
        <p:spPr>
          <a:xfrm>
            <a:off x="351228" y="306180"/>
            <a:ext cx="8489608"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a:t>
            </a:r>
            <a:r>
              <a:rPr lang="en-US" dirty="0" smtClean="0"/>
              <a:t>System(cont</a:t>
            </a:r>
            <a:r>
              <a:rPr lang="en-US" dirty="0"/>
              <a:t>.)</a:t>
            </a:r>
          </a:p>
        </p:txBody>
      </p:sp>
      <p:grpSp>
        <p:nvGrpSpPr>
          <p:cNvPr id="6" name="Group 5"/>
          <p:cNvGrpSpPr/>
          <p:nvPr/>
        </p:nvGrpSpPr>
        <p:grpSpPr>
          <a:xfrm>
            <a:off x="1810113" y="2903140"/>
            <a:ext cx="1649380" cy="1714899"/>
            <a:chOff x="786427" y="4573023"/>
            <a:chExt cx="1326372" cy="1435228"/>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27" y="457302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04909" y="5750667"/>
              <a:ext cx="1153298" cy="257584"/>
            </a:xfrm>
            <a:prstGeom prst="rect">
              <a:avLst/>
            </a:prstGeom>
            <a:noFill/>
          </p:spPr>
          <p:txBody>
            <a:bodyPr wrap="square" rtlCol="0">
              <a:spAutoFit/>
            </a:bodyPr>
            <a:lstStyle/>
            <a:p>
              <a:pPr algn="ctr"/>
              <a:r>
                <a:rPr lang="en-US" sz="1400" dirty="0"/>
                <a:t>Charities</a:t>
              </a:r>
            </a:p>
          </p:txBody>
        </p:sp>
      </p:grpSp>
      <p:sp>
        <p:nvSpPr>
          <p:cNvPr id="9" name="Oval 8"/>
          <p:cNvSpPr/>
          <p:nvPr/>
        </p:nvSpPr>
        <p:spPr>
          <a:xfrm>
            <a:off x="883920" y="1715416"/>
            <a:ext cx="217688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t>
            </a:r>
            <a:r>
              <a:rPr lang="en-US" dirty="0" smtClean="0"/>
              <a:t>Car Charity</a:t>
            </a:r>
            <a:endParaRPr lang="en-US" dirty="0"/>
          </a:p>
        </p:txBody>
      </p:sp>
      <p:sp>
        <p:nvSpPr>
          <p:cNvPr id="10" name="Oval 9"/>
          <p:cNvSpPr/>
          <p:nvPr/>
        </p:nvSpPr>
        <p:spPr>
          <a:xfrm>
            <a:off x="24547" y="3228969"/>
            <a:ext cx="1717361" cy="1153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t>
            </a:r>
            <a:r>
              <a:rPr lang="en-US" dirty="0" smtClean="0"/>
              <a:t>Lodge Charity</a:t>
            </a:r>
            <a:endParaRPr lang="en-US" dirty="0"/>
          </a:p>
        </p:txBody>
      </p:sp>
      <p:sp>
        <p:nvSpPr>
          <p:cNvPr id="11" name="Oval 10"/>
          <p:cNvSpPr/>
          <p:nvPr/>
        </p:nvSpPr>
        <p:spPr>
          <a:xfrm>
            <a:off x="4107198" y="2342992"/>
            <a:ext cx="185164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Volunteers</a:t>
            </a:r>
          </a:p>
        </p:txBody>
      </p:sp>
      <p:sp>
        <p:nvSpPr>
          <p:cNvPr id="12" name="Oval 11"/>
          <p:cNvSpPr/>
          <p:nvPr/>
        </p:nvSpPr>
        <p:spPr>
          <a:xfrm>
            <a:off x="4137678" y="3571851"/>
            <a:ext cx="191260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Candidates</a:t>
            </a:r>
          </a:p>
        </p:txBody>
      </p:sp>
      <p:sp>
        <p:nvSpPr>
          <p:cNvPr id="13" name="Oval 12"/>
          <p:cNvSpPr/>
          <p:nvPr/>
        </p:nvSpPr>
        <p:spPr>
          <a:xfrm>
            <a:off x="6442141" y="1936032"/>
            <a:ext cx="156685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Funds</a:t>
            </a:r>
          </a:p>
        </p:txBody>
      </p:sp>
      <p:sp>
        <p:nvSpPr>
          <p:cNvPr id="14" name="Oval 13"/>
          <p:cNvSpPr/>
          <p:nvPr/>
        </p:nvSpPr>
        <p:spPr>
          <a:xfrm>
            <a:off x="6530542" y="3086255"/>
            <a:ext cx="147845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t>
            </a:r>
            <a:r>
              <a:rPr lang="en-US" dirty="0" smtClean="0"/>
              <a:t>Cars</a:t>
            </a:r>
            <a:endParaRPr lang="en-US" dirty="0"/>
          </a:p>
        </p:txBody>
      </p:sp>
      <p:sp>
        <p:nvSpPr>
          <p:cNvPr id="15" name="Oval 14"/>
          <p:cNvSpPr/>
          <p:nvPr/>
        </p:nvSpPr>
        <p:spPr>
          <a:xfrm>
            <a:off x="6484434" y="4225556"/>
            <a:ext cx="152456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a:t>
            </a:r>
            <a:r>
              <a:rPr lang="en-US" dirty="0"/>
              <a:t>Lodges</a:t>
            </a:r>
          </a:p>
        </p:txBody>
      </p:sp>
      <p:sp>
        <p:nvSpPr>
          <p:cNvPr id="16" name="Rectangle 15"/>
          <p:cNvSpPr/>
          <p:nvPr/>
        </p:nvSpPr>
        <p:spPr>
          <a:xfrm>
            <a:off x="3886200" y="1480804"/>
            <a:ext cx="4428580" cy="3968645"/>
          </a:xfrm>
          <a:prstGeom prst="rect">
            <a:avLst/>
          </a:prstGeom>
          <a:noFill/>
          <a:ln w="38100">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532362" y="5754049"/>
            <a:ext cx="2476960"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Manage Charity Exam</a:t>
            </a:r>
            <a:endParaRPr lang="en-US" dirty="0"/>
          </a:p>
        </p:txBody>
      </p:sp>
    </p:spTree>
    <p:extLst>
      <p:ext uri="{BB962C8B-B14F-4D97-AF65-F5344CB8AC3E}">
        <p14:creationId xmlns:p14="http://schemas.microsoft.com/office/powerpoint/2010/main" val="9022966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3624</TotalTime>
  <Words>1053</Words>
  <Application>Microsoft Office PowerPoint</Application>
  <PresentationFormat>On-screen Show (4:3)</PresentationFormat>
  <Paragraphs>261</Paragraphs>
  <Slides>34</Slides>
  <Notes>3</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Cambria</vt:lpstr>
      <vt:lpstr>Cambria Math</vt:lpstr>
      <vt:lpstr>Century Gothic</vt:lpstr>
      <vt:lpstr>Palatino Linotype</vt:lpstr>
      <vt:lpstr>Tahoma</vt:lpstr>
      <vt:lpstr>Times New Roman</vt:lpstr>
      <vt:lpstr>Wingdings</vt:lpstr>
      <vt:lpstr>Savon</vt:lpstr>
      <vt:lpstr>PowerPoint Presentation</vt:lpstr>
      <vt:lpstr>Building a website to support the activities “tiếp sức mùa thi” campaign  </vt:lpstr>
      <vt:lpstr>Group 22</vt:lpstr>
      <vt:lpstr>Contents</vt:lpstr>
      <vt:lpstr>Introduction</vt:lpstr>
      <vt:lpstr>Introduction (cont.)</vt:lpstr>
      <vt:lpstr>Introduction (cont.)</vt:lpstr>
      <vt:lpstr>PowerPoint Presentation</vt:lpstr>
      <vt:lpstr>PowerPoint Presentation</vt:lpstr>
      <vt:lpstr>PowerPoint Presentation</vt:lpstr>
      <vt:lpstr>PowerPoint Presentation</vt:lpstr>
      <vt:lpstr>PowerPoint Presentation</vt:lpstr>
      <vt:lpstr>PowerPoint Presentation</vt:lpstr>
      <vt:lpstr>Algorithms</vt:lpstr>
      <vt:lpstr>Arrange Candidates into Room (AC2R)</vt:lpstr>
      <vt:lpstr>Arrange Candidates into Room (AC2R) (cont.)</vt:lpstr>
      <vt:lpstr>Arrange Candidates into Room (AC2R) (cont.)</vt:lpstr>
      <vt:lpstr>Arrange Candidates into Room (AC2R) (cont.)</vt:lpstr>
      <vt:lpstr>PowerPoint Presentation</vt:lpstr>
      <vt:lpstr>PowerPoint Presentation</vt:lpstr>
      <vt:lpstr>PowerPoint Presentation</vt:lpstr>
      <vt:lpstr>Arrange Candidates into Vehicles (AC2V) (cont.)</vt:lpstr>
      <vt:lpstr>Complexity</vt:lpstr>
      <vt:lpstr>PowerPoint Presentation</vt:lpstr>
      <vt:lpstr>Routing ways for vehicles (cont.)</vt:lpstr>
      <vt:lpstr>PowerPoint Presentation</vt:lpstr>
      <vt:lpstr>Technology</vt:lpstr>
      <vt:lpstr>PowerPoint Presentation</vt:lpstr>
      <vt:lpstr>PowerPoint Presentation</vt:lpstr>
      <vt:lpstr>PowerPoint Presentation</vt:lpstr>
      <vt:lpstr>PowerPoint Presentation</vt:lpstr>
      <vt:lpstr>Project Result</vt:lpstr>
      <vt:lpstr>Limitation &amp; Expectation</vt:lpstr>
      <vt:lpstr>Limitation &amp; Expectation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c:title>
  <dc:creator>Tri Le Nguyen Huu</dc:creator>
  <cp:lastModifiedBy>Hiển Nguyễn Vinh</cp:lastModifiedBy>
  <cp:revision>1549</cp:revision>
  <dcterms:created xsi:type="dcterms:W3CDTF">2014-04-23T05:51:05Z</dcterms:created>
  <dcterms:modified xsi:type="dcterms:W3CDTF">2014-05-07T09:32:14Z</dcterms:modified>
</cp:coreProperties>
</file>