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FBF284-6CBB-4C52-8864-26F5B368821C}" type="datetimeFigureOut">
              <a:rPr lang="en-US" smtClean="0"/>
              <a:t>13/01/2025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108" y="2021132"/>
            <a:ext cx="9144000" cy="238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 Getting Started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</p:spTree>
    <p:extLst>
      <p:ext uri="{BB962C8B-B14F-4D97-AF65-F5344CB8AC3E}">
        <p14:creationId xmlns:p14="http://schemas.microsoft.com/office/powerpoint/2010/main" val="370141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 are used to store multiple values in a single variable, instead of declaring separate variables for each value.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declare an array, define the variable type with square brackets: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accent4"/>
                </a:solidFill>
              </a:rPr>
              <a:t> cars;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an array of integers, you could write: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589953-23EE-D98B-6BDB-9AE57214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an array element by referring to the index number.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statement accesses the value of the first element in cars: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02920" lvl="1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502920" lvl="1" indent="0"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Volvo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02920" lvl="1" indent="0"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Array indexes start with 0: [0] is the first element. [1] is the second element,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5C8E9F-75BC-0764-BA56-7EA5DAC5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0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value of a specific element, refer to the index number: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"Opel"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"Opel"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	// Now outputs Opel instead of Volvo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5C8E9F-75BC-0764-BA56-7EA5DAC5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find out how many elements an array has, use the length property: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5C8E9F-75BC-0764-BA56-7EA5DAC5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an Array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array elements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and use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to specify how many times the loop should run.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outputs all elements in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array: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5C8E9F-75BC-0764-BA56-7EA5DAC5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 with For-Each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also a "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for-each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loop, which is used exclusively to loop through elements in arrays: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D4A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cars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A6E3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"Volvo"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"BMW"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"Ford"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"Mazda"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D4A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A6E3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srgbClr val="DD4A6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D4A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D4A6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w3school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5C8E9F-75BC-0764-BA56-7EA5DAC5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BF0666-5081-C08C-C136-2C64C0DC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FE9805-BE85-72D8-0402-D1A93356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801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677</TotalTime>
  <Words>483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Corbel</vt:lpstr>
      <vt:lpstr>Segoe UI</vt:lpstr>
      <vt:lpstr>Verdana</vt:lpstr>
      <vt:lpstr>Wingdings 2</vt:lpstr>
      <vt:lpstr>Frame</vt:lpstr>
      <vt:lpstr>Java Getting Started </vt:lpstr>
      <vt:lpstr>Java Arrays</vt:lpstr>
      <vt:lpstr>Access the Elements of an Array</vt:lpstr>
      <vt:lpstr>Change an Array Element</vt:lpstr>
      <vt:lpstr>Array Length</vt:lpstr>
      <vt:lpstr>Java Arrays Loop</vt:lpstr>
      <vt:lpstr>Loop Through an Array with For-Each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Introduction</dc:title>
  <dc:creator>nguyen huu tri</dc:creator>
  <cp:lastModifiedBy>NGUYEN HUU TRI</cp:lastModifiedBy>
  <cp:revision>61</cp:revision>
  <dcterms:created xsi:type="dcterms:W3CDTF">2024-09-29T14:58:37Z</dcterms:created>
  <dcterms:modified xsi:type="dcterms:W3CDTF">2025-01-13T15:30:49Z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d5db4b-78fb-42ac-8616-2bbd1a698c72_Enabled">
    <vt:lpwstr>true</vt:lpwstr>
  </property>
  <property fmtid="{D5CDD505-2E9C-101B-9397-08002B2CF9AE}" pid="3" name="MSIP_Label_0dd5db4b-78fb-42ac-8616-2bbd1a698c72_SetDate">
    <vt:lpwstr>2025-01-13T15:15:47Z</vt:lpwstr>
  </property>
  <property fmtid="{D5CDD505-2E9C-101B-9397-08002B2CF9AE}" pid="4" name="MSIP_Label_0dd5db4b-78fb-42ac-8616-2bbd1a698c72_Method">
    <vt:lpwstr>Privileged</vt:lpwstr>
  </property>
  <property fmtid="{D5CDD505-2E9C-101B-9397-08002B2CF9AE}" pid="5" name="MSIP_Label_0dd5db4b-78fb-42ac-8616-2bbd1a698c72_Name">
    <vt:lpwstr>EXTERNAL</vt:lpwstr>
  </property>
  <property fmtid="{D5CDD505-2E9C-101B-9397-08002B2CF9AE}" pid="6" name="MSIP_Label_0dd5db4b-78fb-42ac-8616-2bbd1a698c72_SiteId">
    <vt:lpwstr>5d3e2773-e07f-4432-a630-1a0f68a28a05</vt:lpwstr>
  </property>
  <property fmtid="{D5CDD505-2E9C-101B-9397-08002B2CF9AE}" pid="7" name="MSIP_Label_0dd5db4b-78fb-42ac-8616-2bbd1a698c72_ActionId">
    <vt:lpwstr>4913e127-fac4-4181-8e7c-050d92a8bf00</vt:lpwstr>
  </property>
  <property fmtid="{D5CDD505-2E9C-101B-9397-08002B2CF9AE}" pid="8" name="MSIP_Label_0dd5db4b-78fb-42ac-8616-2bbd1a698c72_ContentBits">
    <vt:lpwstr>0</vt:lpwstr>
  </property>
</Properties>
</file>