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48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FBF284-6CBB-4C52-8864-26F5B368821C}" type="datetimeFigureOut">
              <a:rPr lang="en-US" smtClean="0"/>
              <a:t>30/09/2024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default.asp" TargetMode="External"/><Relationship Id="rId2" Type="http://schemas.openxmlformats.org/officeDocument/2006/relationships/hyperlink" Target="https://www.w3schools.com/cpp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108" y="2021132"/>
            <a:ext cx="9144000" cy="2387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b="1" dirty="0"/>
              <a:t> </a:t>
            </a:r>
            <a:r>
              <a:rPr lang="en-US" b="1" dirty="0">
                <a:solidFill>
                  <a:schemeClr val="tx1"/>
                </a:solidFill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w3school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1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b="1" dirty="0">
                <a:solidFill>
                  <a:schemeClr val="accent4"/>
                </a:solidFill>
              </a:rPr>
              <a:t>Java is a popular programming language, created in 1995.</a:t>
            </a:r>
          </a:p>
          <a:p>
            <a:r>
              <a:rPr lang="en-US" sz="2200" b="1" dirty="0">
                <a:solidFill>
                  <a:schemeClr val="accent4"/>
                </a:solidFill>
              </a:rPr>
              <a:t>It is owned by Oracle, and more than 3 billion devices run Java.</a:t>
            </a:r>
          </a:p>
          <a:p>
            <a:r>
              <a:rPr lang="en-US" sz="2200" b="1" dirty="0">
                <a:solidFill>
                  <a:schemeClr val="accent4"/>
                </a:solidFill>
              </a:rPr>
              <a:t>It is used for:</a:t>
            </a:r>
          </a:p>
          <a:p>
            <a:r>
              <a:rPr lang="en-US" sz="2200" b="1" dirty="0">
                <a:solidFill>
                  <a:schemeClr val="accent4"/>
                </a:solidFill>
              </a:rPr>
              <a:t>Mobile applications (specially Android apps)</a:t>
            </a:r>
          </a:p>
          <a:p>
            <a:r>
              <a:rPr lang="en-US" sz="2200" b="1" dirty="0">
                <a:solidFill>
                  <a:schemeClr val="accent4"/>
                </a:solidFill>
              </a:rPr>
              <a:t>Desktop applications</a:t>
            </a:r>
          </a:p>
          <a:p>
            <a:r>
              <a:rPr lang="en-US" sz="2200" b="1" dirty="0">
                <a:solidFill>
                  <a:schemeClr val="accent4"/>
                </a:solidFill>
              </a:rPr>
              <a:t>Web applications</a:t>
            </a:r>
          </a:p>
          <a:p>
            <a:r>
              <a:rPr lang="en-US" sz="2200" b="1" dirty="0">
                <a:solidFill>
                  <a:schemeClr val="accent4"/>
                </a:solidFill>
              </a:rPr>
              <a:t>Web servers and application servers</a:t>
            </a:r>
          </a:p>
          <a:p>
            <a:r>
              <a:rPr lang="en-US" sz="2200" b="1" dirty="0">
                <a:solidFill>
                  <a:schemeClr val="accent4"/>
                </a:solidFill>
              </a:rPr>
              <a:t>Games</a:t>
            </a:r>
          </a:p>
          <a:p>
            <a:r>
              <a:rPr lang="en-US" sz="2200" b="1" dirty="0">
                <a:solidFill>
                  <a:schemeClr val="accent4"/>
                </a:solidFill>
              </a:rPr>
              <a:t>Database connection</a:t>
            </a:r>
          </a:p>
          <a:p>
            <a:r>
              <a:rPr lang="en-US" sz="2200" b="1" dirty="0">
                <a:solidFill>
                  <a:schemeClr val="accent4"/>
                </a:solidFill>
              </a:rPr>
              <a:t>And much, much more!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w3school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</p:spTree>
    <p:extLst>
      <p:ext uri="{BB962C8B-B14F-4D97-AF65-F5344CB8AC3E}">
        <p14:creationId xmlns:p14="http://schemas.microsoft.com/office/powerpoint/2010/main" val="249195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Java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Java works on different platforms (Windows, Mac, Linux, Raspberry Pi, etc.)</a:t>
            </a:r>
          </a:p>
          <a:p>
            <a:r>
              <a:rPr lang="en-US" b="1" dirty="0">
                <a:solidFill>
                  <a:schemeClr val="accent4"/>
                </a:solidFill>
              </a:rPr>
              <a:t>It is one of the most popular programming languages in the world</a:t>
            </a:r>
          </a:p>
          <a:p>
            <a:r>
              <a:rPr lang="en-US" b="1" dirty="0">
                <a:solidFill>
                  <a:schemeClr val="accent4"/>
                </a:solidFill>
              </a:rPr>
              <a:t>It has a large demand in the current job market</a:t>
            </a:r>
          </a:p>
          <a:p>
            <a:r>
              <a:rPr lang="en-US" b="1" dirty="0">
                <a:solidFill>
                  <a:schemeClr val="accent4"/>
                </a:solidFill>
              </a:rPr>
              <a:t>It is easy to learn and simple to use</a:t>
            </a:r>
          </a:p>
          <a:p>
            <a:r>
              <a:rPr lang="en-US" b="1" dirty="0">
                <a:solidFill>
                  <a:schemeClr val="accent4"/>
                </a:solidFill>
              </a:rPr>
              <a:t>It is open-source and free</a:t>
            </a:r>
          </a:p>
          <a:p>
            <a:r>
              <a:rPr lang="en-US" b="1" dirty="0">
                <a:solidFill>
                  <a:schemeClr val="accent4"/>
                </a:solidFill>
              </a:rPr>
              <a:t>It is secure, fast and powerful</a:t>
            </a:r>
          </a:p>
          <a:p>
            <a:r>
              <a:rPr lang="en-US" b="1" dirty="0">
                <a:solidFill>
                  <a:schemeClr val="accent4"/>
                </a:solidFill>
              </a:rPr>
              <a:t>It has huge community support (tens of millions of developers)</a:t>
            </a:r>
          </a:p>
          <a:p>
            <a:r>
              <a:rPr lang="en-US" b="1" dirty="0">
                <a:solidFill>
                  <a:schemeClr val="accent4"/>
                </a:solidFill>
              </a:rPr>
              <a:t>Java is an object oriented language which gives a clear structure to programs and allows code to be reused, lowering development costs</a:t>
            </a:r>
          </a:p>
          <a:p>
            <a:r>
              <a:rPr lang="en-US" b="1" dirty="0">
                <a:solidFill>
                  <a:schemeClr val="accent4"/>
                </a:solidFill>
              </a:rPr>
              <a:t>As Java is close to </a:t>
            </a:r>
            <a:r>
              <a:rPr lang="en-US" b="1" dirty="0">
                <a:solidFill>
                  <a:schemeClr val="accent4"/>
                </a:solidFill>
                <a:hlinkClick r:id="rId2"/>
              </a:rPr>
              <a:t>C++</a:t>
            </a:r>
            <a:r>
              <a:rPr lang="en-US" b="1" dirty="0">
                <a:solidFill>
                  <a:schemeClr val="accent4"/>
                </a:solidFill>
              </a:rPr>
              <a:t> and </a:t>
            </a:r>
            <a:r>
              <a:rPr lang="en-US" b="1" dirty="0">
                <a:solidFill>
                  <a:schemeClr val="accent4"/>
                </a:solidFill>
                <a:hlinkClick r:id="rId3"/>
              </a:rPr>
              <a:t>C#</a:t>
            </a:r>
            <a:r>
              <a:rPr lang="en-US" b="1" dirty="0">
                <a:solidFill>
                  <a:schemeClr val="accent4"/>
                </a:solidFill>
              </a:rPr>
              <a:t>, it makes it easy for programmers to switch to Java or vice versa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w3school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content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Variables and </a:t>
            </a:r>
            <a:r>
              <a:rPr lang="en-US" b="1" dirty="0" smtClean="0">
                <a:solidFill>
                  <a:schemeClr val="accent4"/>
                </a:solidFill>
              </a:rPr>
              <a:t>Operators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Decision-Making Constructs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Looping </a:t>
            </a:r>
            <a:r>
              <a:rPr lang="en-US" b="1" dirty="0" smtClean="0">
                <a:solidFill>
                  <a:schemeClr val="accent4"/>
                </a:solidFill>
              </a:rPr>
              <a:t>Constructs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Classes </a:t>
            </a:r>
            <a:r>
              <a:rPr lang="en-US" b="1" dirty="0">
                <a:solidFill>
                  <a:schemeClr val="accent4"/>
                </a:solidFill>
              </a:rPr>
              <a:t>and Objects </a:t>
            </a:r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Methods </a:t>
            </a:r>
            <a:r>
              <a:rPr lang="en-US" b="1" dirty="0">
                <a:solidFill>
                  <a:schemeClr val="accent4"/>
                </a:solidFill>
              </a:rPr>
              <a:t>and Access </a:t>
            </a:r>
            <a:r>
              <a:rPr lang="en-US" b="1" dirty="0" smtClean="0">
                <a:solidFill>
                  <a:schemeClr val="accent4"/>
                </a:solidFill>
              </a:rPr>
              <a:t>Specifiers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Arrays </a:t>
            </a:r>
            <a:r>
              <a:rPr lang="en-US" b="1" dirty="0">
                <a:solidFill>
                  <a:schemeClr val="accent4"/>
                </a:solidFill>
              </a:rPr>
              <a:t>and </a:t>
            </a:r>
            <a:r>
              <a:rPr lang="en-US" b="1" dirty="0" smtClean="0">
                <a:solidFill>
                  <a:schemeClr val="accent4"/>
                </a:solidFill>
              </a:rPr>
              <a:t>Strings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Modifiers </a:t>
            </a:r>
            <a:r>
              <a:rPr lang="en-US" b="1" dirty="0">
                <a:solidFill>
                  <a:schemeClr val="accent4"/>
                </a:solidFill>
              </a:rPr>
              <a:t>and </a:t>
            </a:r>
            <a:r>
              <a:rPr lang="en-US" b="1" dirty="0" smtClean="0">
                <a:solidFill>
                  <a:schemeClr val="accent4"/>
                </a:solidFill>
              </a:rPr>
              <a:t>Packages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Inheritance </a:t>
            </a:r>
            <a:r>
              <a:rPr lang="en-US" b="1" dirty="0">
                <a:solidFill>
                  <a:schemeClr val="accent4"/>
                </a:solidFill>
              </a:rPr>
              <a:t>and </a:t>
            </a:r>
            <a:r>
              <a:rPr lang="en-US" b="1" dirty="0" smtClean="0">
                <a:solidFill>
                  <a:schemeClr val="accent4"/>
                </a:solidFill>
              </a:rPr>
              <a:t>Polymorphism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Interfaces </a:t>
            </a:r>
            <a:r>
              <a:rPr lang="en-US" b="1" dirty="0">
                <a:solidFill>
                  <a:schemeClr val="accent4"/>
                </a:solidFill>
              </a:rPr>
              <a:t>and Nested </a:t>
            </a:r>
            <a:r>
              <a:rPr lang="en-US" b="1" dirty="0" smtClean="0">
                <a:solidFill>
                  <a:schemeClr val="accent4"/>
                </a:solidFill>
              </a:rPr>
              <a:t>Classes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Exceptions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3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 Getting Started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Java </a:t>
            </a:r>
            <a:r>
              <a:rPr lang="en-US" dirty="0" smtClean="0">
                <a:solidFill>
                  <a:schemeClr val="accent4"/>
                </a:solidFill>
              </a:rPr>
              <a:t>Install: 8, 11, 17 or higher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IDE: Visual studio code, Eclipse, IntelliJ, </a:t>
            </a:r>
            <a:r>
              <a:rPr lang="en-US" dirty="0" err="1" smtClean="0">
                <a:solidFill>
                  <a:schemeClr val="accent4"/>
                </a:solidFill>
              </a:rPr>
              <a:t>Netbean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176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66</TotalTime>
  <Words>259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Java Introduction </vt:lpstr>
      <vt:lpstr>What is Java?</vt:lpstr>
      <vt:lpstr>Why Use Java?</vt:lpstr>
      <vt:lpstr>Main content in this course</vt:lpstr>
      <vt:lpstr>Java Getting Started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 Introduction</dc:title>
  <dc:creator>nguyen huu tri</dc:creator>
  <cp:lastModifiedBy>nguyen huu tri</cp:lastModifiedBy>
  <cp:revision>6</cp:revision>
  <dcterms:created xsi:type="dcterms:W3CDTF">2024-09-29T14:58:37Z</dcterms:created>
  <dcterms:modified xsi:type="dcterms:W3CDTF">2024-09-30T13:40:21Z</dcterms:modified>
</cp:coreProperties>
</file>