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2.xml" ContentType="application/vnd.openxmlformats-officedocument.presentationml.comments+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comments/comment4.xml" ContentType="application/vnd.openxmlformats-officedocument.presentationml.comments+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5.xml" ContentType="application/vnd.openxmlformats-officedocument.presentationml.comments+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comment6.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7.xml" ContentType="application/vnd.openxmlformats-officedocument.presentationml.comments+xml"/>
  <Override PartName="/ppt/notesSlides/notesSlide17.xml" ContentType="application/vnd.openxmlformats-officedocument.presentationml.notesSlide+xml"/>
  <Override PartName="/ppt/comments/comment8.xml" ContentType="application/vnd.openxmlformats-officedocument.presentationml.comments+xml"/>
  <Override PartName="/ppt/notesSlides/notesSlide18.xml" ContentType="application/vnd.openxmlformats-officedocument.presentationml.notesSlide+xml"/>
  <Override PartName="/ppt/comments/comment9.xml" ContentType="application/vnd.openxmlformats-officedocument.presentationml.comments+xml"/>
  <Override PartName="/ppt/notesSlides/notesSlide19.xml" ContentType="application/vnd.openxmlformats-officedocument.presentationml.notesSlide+xml"/>
  <Override PartName="/ppt/comments/comment10.xml" ContentType="application/vnd.openxmlformats-officedocument.presentationml.comments+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comments/comment11.xml" ContentType="application/vnd.openxmlformats-officedocument.presentationml.comments+xml"/>
  <Override PartName="/ppt/notesSlides/notesSlide22.xml" ContentType="application/vnd.openxmlformats-officedocument.presentationml.notesSlide+xml"/>
  <Override PartName="/ppt/comments/comment12.xml" ContentType="application/vnd.openxmlformats-officedocument.presentationml.comments+xml"/>
  <Override PartName="/ppt/notesSlides/notesSlide23.xml" ContentType="application/vnd.openxmlformats-officedocument.presentationml.notesSlide+xml"/>
  <Override PartName="/ppt/comments/comment13.xml" ContentType="application/vnd.openxmlformats-officedocument.presentationml.comments+xml"/>
  <Override PartName="/ppt/notesSlides/notesSlide2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5.xml" ContentType="application/vnd.openxmlformats-officedocument.presentationml.notesSlide+xml"/>
  <Override PartName="/ppt/comments/comment14.xml" ContentType="application/vnd.openxmlformats-officedocument.presentationml.comment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8"/>
  </p:notesMasterIdLst>
  <p:sldIdLst>
    <p:sldId id="256" r:id="rId2"/>
    <p:sldId id="261" r:id="rId3"/>
    <p:sldId id="296" r:id="rId4"/>
    <p:sldId id="298" r:id="rId5"/>
    <p:sldId id="297" r:id="rId6"/>
    <p:sldId id="300" r:id="rId7"/>
    <p:sldId id="302" r:id="rId8"/>
    <p:sldId id="321" r:id="rId9"/>
    <p:sldId id="304" r:id="rId10"/>
    <p:sldId id="305" r:id="rId11"/>
    <p:sldId id="306" r:id="rId12"/>
    <p:sldId id="322" r:id="rId13"/>
    <p:sldId id="307" r:id="rId14"/>
    <p:sldId id="308" r:id="rId15"/>
    <p:sldId id="309" r:id="rId16"/>
    <p:sldId id="310" r:id="rId17"/>
    <p:sldId id="311" r:id="rId18"/>
    <p:sldId id="312" r:id="rId19"/>
    <p:sldId id="314" r:id="rId20"/>
    <p:sldId id="313" r:id="rId21"/>
    <p:sldId id="317" r:id="rId22"/>
    <p:sldId id="316" r:id="rId23"/>
    <p:sldId id="318" r:id="rId24"/>
    <p:sldId id="319" r:id="rId25"/>
    <p:sldId id="320" r:id="rId26"/>
    <p:sldId id="278" r:id="rId27"/>
  </p:sldIdLst>
  <p:sldSz cx="9144000" cy="5143500" type="screen16x9"/>
  <p:notesSz cx="6858000" cy="9144000"/>
  <p:embeddedFontLst>
    <p:embeddedFont>
      <p:font typeface="Source Sans Pro" panose="020B0604020202020204" charset="0"/>
      <p:regular r:id="rId29"/>
      <p:bold r:id="rId30"/>
      <p:italic r:id="rId31"/>
      <p:boldItalic r:id="rId32"/>
    </p:embeddedFont>
    <p:embeddedFont>
      <p:font typeface="Oswald" panose="020B060402020202020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ng" initials="D" lastIdx="16" clrIdx="0">
    <p:extLst>
      <p:ext uri="{19B8F6BF-5375-455C-9EA6-DF929625EA0E}">
        <p15:presenceInfo xmlns:p15="http://schemas.microsoft.com/office/powerpoint/2012/main" userId="d564ce39ab063c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5CEFCD-B481-687E-70F6-AB852009F543}" v="772" dt="2023-02-09T08:42:16.357"/>
  </p1510:revLst>
</p1510:revInfo>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54" d="100"/>
          <a:sy n="154" d="100"/>
        </p:scale>
        <p:origin x="42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23T18:27:14.920" idx="1">
    <p:pos x="10" y="10"/>
    <p:text>Lý do chọn đề tài
Sự phát triển của Internet trong thời đại 4.0
Sự phát triển của chatbot sauu rộng trong nghiên cứu cũng như ứng dụng
Mục tiêu của đề tài
Nghiên cứu xây dựng chatbot sử dụng học máy
Xây dựng được chatbot đơn giản sử dụng học máy
Phạm vi nghiên cứu, phát triển
- AI -nơ-ron - framwork pytorch, NLP - nltk, giao diện web flak</p:text>
    <p:extLst>
      <p:ext uri="{C676402C-5697-4E1C-873F-D02D1690AC5C}">
        <p15:threadingInfo xmlns:p15="http://schemas.microsoft.com/office/powerpoint/2012/main" timeZoneBias="-4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2-06-23T19:53:00.156" idx="16">
    <p:pos x="10" y="10"/>
    <p:text>•	Xây dựng vòng lặp tương tác các từ trong mảng words với mang nơ-ron được xây dựng trong hàm model()
•	Thông báo kết quả huấn luyện cho lập trình viên</p:text>
    <p:extLst>
      <p:ext uri="{C676402C-5697-4E1C-873F-D02D1690AC5C}">
        <p15:threadingInfo xmlns:p15="http://schemas.microsoft.com/office/powerpoint/2012/main" timeZoneBias="-4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2-06-23T19:53:00.156" idx="16">
    <p:pos x="10" y="10"/>
    <p:text>•	Xây dựng vòng lặp tương tác các từ trong mảng words với mang nơ-ron được xây dựng trong hàm model()
•	Thông báo kết quả huấn luyện cho lập trình viên</p:text>
    <p:extLst>
      <p:ext uri="{C676402C-5697-4E1C-873F-D02D1690AC5C}">
        <p15:threadingInfo xmlns:p15="http://schemas.microsoft.com/office/powerpoint/2012/main" timeZoneBias="-4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2-06-23T19:53:00.156" idx="16">
    <p:pos x="10" y="10"/>
    <p:text>•	Xây dựng vòng lặp tương tác các từ trong mảng words với mang nơ-ron được xây dựng trong hàm model()
•	Thông báo kết quả huấn luyện cho lập trình viên</p:text>
    <p:extLst>
      <p:ext uri="{C676402C-5697-4E1C-873F-D02D1690AC5C}">
        <p15:threadingInfo xmlns:p15="http://schemas.microsoft.com/office/powerpoint/2012/main" timeZoneBias="-4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2-06-23T19:53:00.156" idx="16">
    <p:pos x="10" y="10"/>
    <p:text>•	Xây dựng vòng lặp tương tác các từ trong mảng words với mang nơ-ron được xây dựng trong hàm model()
•	Thông báo kết quả huấn luyện cho lập trình viên</p:text>
    <p:extLst>
      <p:ext uri="{C676402C-5697-4E1C-873F-D02D1690AC5C}">
        <p15:threadingInfo xmlns:p15="http://schemas.microsoft.com/office/powerpoint/2012/main" timeZoneBias="-4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2-06-23T19:53:00.156" idx="16">
    <p:pos x="10" y="10"/>
    <p:text>•	Xây dựng vòng lặp tương tác các từ trong mảng words với mang nơ-ron được xây dựng trong hàm model()
•	Thông báo kết quả huấn luyện cho lập trình viên</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6-23T18:43:23.912" idx="6">
    <p:pos x="10" y="10"/>
    <p:text>Mạng nơ-ron nhân tạo được thiết kế để tái tạo hành vi của mạng nơ-ron được tìm thấy trong não người hoặc động vật
Các nút hoặc nơron nhân tạo được mô phỏng như một phiên bản đơn giản của các nơ-ron được tìm thấy trong não. Mỗi nơ-ron nhân tạo được kết nối với các nút khác, mặc dù mật độ và số lượng kết nối khác nhau với từng loại mạng nơ-ron nhân tạo</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6-23T18:54:11.420" idx="8">
    <p:pos x="10" y="10"/>
    <p:text>Xử lý ngôn ngữ tự nhiên (NLP) là một nhánh của Trí tuệ nhân tạo (AI) giúp máy tính hiểu, diễn giải, thao tác và phản hồi lại con người bằng ngôn ngữ tự nhiên của chúng.
Nói cách khác, "Xử lý ngôn ngữ tự nhiên là cách máy tính hiểu được ngôn ngữ của con người."</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6-23T18:54:11.420" idx="8">
    <p:pos x="10" y="10"/>
    <p:text>Xử lý ngôn ngữ tự nhiên (NLP) là một nhánh của Trí tuệ nhân tạo (AI) giúp máy tính hiểu, diễn giải, thao tác và phản hồi lại con người bằng ngôn ngữ tự nhiên của chúng.
Nói cách khác, "Xử lý ngôn ngữ tự nhiên là cách máy tính hiểu được ngôn ngữ của con người."</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6-23T19:33:31.313" idx="12">
    <p:pos x="10" y="10"/>
    <p:text>Natural Language Toolkit (Bộ công cụ Ngôn ngữ Tự nhiên - NLTK) là một bộ thư viện và chương trình dành cho xử lý ngôn ngữ tự nhiên (NLP) được xây dựng bằng ngôn ngữ Python.</p:text>
    <p:extLst>
      <p:ext uri="{C676402C-5697-4E1C-873F-D02D1690AC5C}">
        <p15:threadingInfo xmlns:p15="http://schemas.microsoft.com/office/powerpoint/2012/main" timeZoneBias="-420"/>
      </p:ext>
    </p:extLst>
  </p:cm>
  <p:cm authorId="1" dt="2022-06-23T19:33:57.534" idx="13">
    <p:pos x="106" y="106"/>
    <p:text>A, Stemming	
Steamming là một kỹ thuật xử lý ngôn ngữ tự nhiên: chuyển đổi các từ thành các từ gốc rút gọn để loại bỏ sự dư thừa, do đó hỗ trợ quá trình xử lý trước văn bản,
 B, Tokenization
Tokenization là quá trình phá vỡ dữ liệu phức tạp như đoạn văn thành các đơn vị đơn giản được gọi là Token. Điều này sẽ cho phép máy làm việc với các phần văn bản nhỏ hơn mà vẫn tương đối mạch lạc và có ý nghĩa ngay cả khi nằm ngoài ngữ cảnh của phần còn lại của văn bản.C, Bag-of-words: Document Matrix
Bag-of-words là phương pháp xử lý trước văn bản bằng cách chuyển nó thành định dạng số còn được gọi là vectơ. Bag-of-Words lưu giữ tổng số lần xuất hiện của các từ được sử dụng thường xuyên nhất, hoặc có thể nói: đó là một tập hợp các từ đại diện cho một câu có số lượng từ bất kể thứ tự xuất hiện của chúng.</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06-23T19:09:53.353" idx="9">
    <p:pos x="10" y="10"/>
    <p:text>A) Làm sạch dữ liệu (Data Cleaning)
Ngôn ngữ tự nhiên là một dạng văn bản tự do và rất phi cấu trúc. Vì vậy, việc dọn dẹp và chuẩn bị dữ liệu để trích xuất các tính năng là rất quan trọng.
B) Mã hóa (Tokenization)
Đây là một trong những thực hành phổ biến khi làm việc trên dữ liệu văn bản. Mã hóa giúp chia một cụm từ, câu hoặc đoạn văn thành các đơn vị nhỏ như từ hoặc thuật ngữ
C) Vectơ hóa / Nhúng từ (Vectorization/Word Embedding)
Sau khi làm sạch và mã hóa xong, việc trích xuất các tính năng từ dữ liệu sạch là rất quan trọng vì máy không hiểu các từ mà là số. Vectơ hóa giúp ánh xạ các từ thành vectơ của số thực, điều này giúp ích nhiều hơn cho việc dự đoán.</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2-06-23T19:51:16.131" idx="14">
    <p:pos x="5653" y="624"/>
    <p:text>•	Phân tách các từ trong câu thành dạng token với hàm tokenize() 
•	Loại bỏ các dấu câu với hàm ignore_words
•	Loại bỏ các từ trùng nhau với hàm Sorted</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2-06-23T19:52:47.946" idx="15">
    <p:pos x="10" y="10"/>
    <p:text>•	Xây dựng vòng lặp với hàm enumerate() để vecter số hóa dữ liệu đầu vào</p:text>
    <p:extLst>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2-06-23T19:53:00.156" idx="16">
    <p:pos x="10" y="10"/>
    <p:text>•	Xây dựng vòng lặp tương tác các từ trong mảng words với mang nơ-ron được xây dựng trong hàm model()
•	Thông báo kết quả huấn luyện cho lập trình viên</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53818F-11A1-4C8D-A3A0-F4B20FC80C6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59B5421-A164-4B39-BCE0-8BA475DAADC3}">
      <dgm:prSet phldrT="[Text]"/>
      <dgm:spPr/>
      <dgm:t>
        <a:bodyPr/>
        <a:lstStyle/>
        <a:p>
          <a:r>
            <a:rPr lang="en-US" dirty="0"/>
            <a:t>1. </a:t>
          </a:r>
          <a:r>
            <a:rPr lang="en-US" dirty="0" err="1"/>
            <a:t>Giới</a:t>
          </a:r>
          <a:r>
            <a:rPr lang="en-US" dirty="0"/>
            <a:t> </a:t>
          </a:r>
          <a:r>
            <a:rPr lang="en-US" dirty="0" err="1"/>
            <a:t>thiệu</a:t>
          </a:r>
          <a:r>
            <a:rPr lang="en-US" dirty="0"/>
            <a:t> </a:t>
          </a:r>
          <a:r>
            <a:rPr lang="en-US" dirty="0" err="1"/>
            <a:t>đề</a:t>
          </a:r>
          <a:r>
            <a:rPr lang="en-US" dirty="0"/>
            <a:t> </a:t>
          </a:r>
          <a:r>
            <a:rPr lang="en-US" dirty="0" err="1"/>
            <a:t>tài</a:t>
          </a:r>
          <a:endParaRPr lang="en-US" dirty="0"/>
        </a:p>
      </dgm:t>
    </dgm:pt>
    <dgm:pt modelId="{8CAA33C6-01ED-4028-9712-B2E90F7F272A}" type="parTrans" cxnId="{235C6CDE-3BB7-425E-8808-1644E547032A}">
      <dgm:prSet/>
      <dgm:spPr/>
      <dgm:t>
        <a:bodyPr/>
        <a:lstStyle/>
        <a:p>
          <a:endParaRPr lang="en-US"/>
        </a:p>
      </dgm:t>
    </dgm:pt>
    <dgm:pt modelId="{728F75DD-EE4E-494C-87E6-B78A2454D26B}" type="sibTrans" cxnId="{235C6CDE-3BB7-425E-8808-1644E547032A}">
      <dgm:prSet/>
      <dgm:spPr/>
      <dgm:t>
        <a:bodyPr/>
        <a:lstStyle/>
        <a:p>
          <a:endParaRPr lang="en-US"/>
        </a:p>
      </dgm:t>
    </dgm:pt>
    <dgm:pt modelId="{1F2658F2-4E4F-4327-A1EB-33CB0026FA1E}">
      <dgm:prSet phldrT="[Text]"/>
      <dgm:spPr/>
      <dgm:t>
        <a:bodyPr/>
        <a:lstStyle/>
        <a:p>
          <a:pPr rtl="0"/>
          <a:r>
            <a:rPr lang="en-US" dirty="0"/>
            <a:t>2. </a:t>
          </a:r>
          <a:r>
            <a:rPr lang="en-US" dirty="0" err="1">
              <a:latin typeface="Arial"/>
            </a:rPr>
            <a:t>Cơ</a:t>
          </a:r>
          <a:r>
            <a:rPr lang="en-US" dirty="0">
              <a:latin typeface="Arial"/>
            </a:rPr>
            <a:t> </a:t>
          </a:r>
          <a:r>
            <a:rPr lang="en-US" dirty="0" err="1">
              <a:latin typeface="Arial"/>
            </a:rPr>
            <a:t>sở</a:t>
          </a:r>
          <a:r>
            <a:rPr lang="en-US" dirty="0">
              <a:latin typeface="Arial"/>
            </a:rPr>
            <a:t> </a:t>
          </a:r>
          <a:r>
            <a:rPr lang="en-US" dirty="0" err="1">
              <a:latin typeface="Arial"/>
            </a:rPr>
            <a:t>lý</a:t>
          </a:r>
          <a:r>
            <a:rPr lang="en-US" dirty="0">
              <a:latin typeface="Arial"/>
            </a:rPr>
            <a:t> </a:t>
          </a:r>
          <a:r>
            <a:rPr lang="en-US" dirty="0" err="1">
              <a:latin typeface="Arial"/>
            </a:rPr>
            <a:t>thuyết</a:t>
          </a:r>
          <a:r>
            <a:rPr lang="en-US" dirty="0">
              <a:latin typeface="Arial"/>
            </a:rPr>
            <a:t> </a:t>
          </a:r>
          <a:r>
            <a:rPr lang="en-US" dirty="0" err="1">
              <a:latin typeface="Arial"/>
            </a:rPr>
            <a:t>ảnh</a:t>
          </a:r>
          <a:r>
            <a:rPr lang="en-US" dirty="0">
              <a:latin typeface="Arial"/>
            </a:rPr>
            <a:t> và nhận dạng</a:t>
          </a:r>
          <a:endParaRPr lang="en-US" dirty="0"/>
        </a:p>
      </dgm:t>
    </dgm:pt>
    <dgm:pt modelId="{3896DC49-65B6-4641-9B32-A0AA62A0CAF5}" type="parTrans" cxnId="{D4A17730-6683-441C-93EC-88AB8D1F4DDD}">
      <dgm:prSet/>
      <dgm:spPr/>
      <dgm:t>
        <a:bodyPr/>
        <a:lstStyle/>
        <a:p>
          <a:endParaRPr lang="en-US"/>
        </a:p>
      </dgm:t>
    </dgm:pt>
    <dgm:pt modelId="{E9BD587F-B0E4-4406-AD0A-CF445E2CD545}" type="sibTrans" cxnId="{D4A17730-6683-441C-93EC-88AB8D1F4DDD}">
      <dgm:prSet/>
      <dgm:spPr/>
      <dgm:t>
        <a:bodyPr/>
        <a:lstStyle/>
        <a:p>
          <a:endParaRPr lang="en-US"/>
        </a:p>
      </dgm:t>
    </dgm:pt>
    <dgm:pt modelId="{49E138F7-BB08-4F88-AAB5-6623544CB9D2}">
      <dgm:prSet phldrT="[Text]"/>
      <dgm:spPr/>
      <dgm:t>
        <a:bodyPr/>
        <a:lstStyle/>
        <a:p>
          <a:pPr rtl="0"/>
          <a:r>
            <a:rPr lang="en-US" dirty="0"/>
            <a:t>3. </a:t>
          </a:r>
          <a:r>
            <a:rPr lang="en-US" dirty="0" err="1">
              <a:latin typeface="Arial"/>
            </a:rPr>
            <a:t>Ứng</a:t>
          </a:r>
          <a:r>
            <a:rPr lang="en-US" dirty="0">
              <a:latin typeface="Arial"/>
            </a:rPr>
            <a:t> </a:t>
          </a:r>
          <a:r>
            <a:rPr lang="en-US" dirty="0" err="1">
              <a:latin typeface="Arial"/>
            </a:rPr>
            <a:t>dụng</a:t>
          </a:r>
          <a:r>
            <a:rPr lang="en-US" dirty="0">
              <a:latin typeface="Arial"/>
            </a:rPr>
            <a:t> </a:t>
          </a:r>
          <a:r>
            <a:rPr lang="en-US" dirty="0" err="1">
              <a:latin typeface="Arial"/>
            </a:rPr>
            <a:t>xử</a:t>
          </a:r>
          <a:r>
            <a:rPr lang="en-US" dirty="0">
              <a:latin typeface="Arial"/>
            </a:rPr>
            <a:t> </a:t>
          </a:r>
          <a:r>
            <a:rPr lang="en-US" dirty="0" err="1">
              <a:latin typeface="Arial"/>
            </a:rPr>
            <a:t>lý</a:t>
          </a:r>
          <a:r>
            <a:rPr lang="en-US" dirty="0">
              <a:latin typeface="Arial"/>
            </a:rPr>
            <a:t> </a:t>
          </a:r>
          <a:r>
            <a:rPr lang="en-US" dirty="0" err="1">
              <a:latin typeface="Arial"/>
            </a:rPr>
            <a:t>ảnh</a:t>
          </a:r>
          <a:r>
            <a:rPr lang="en-US" dirty="0">
              <a:latin typeface="Arial"/>
            </a:rPr>
            <a:t> </a:t>
          </a:r>
          <a:r>
            <a:rPr lang="en-US" dirty="0" err="1">
              <a:latin typeface="Arial"/>
            </a:rPr>
            <a:t>và</a:t>
          </a:r>
          <a:r>
            <a:rPr lang="en-US" dirty="0">
              <a:latin typeface="Arial"/>
            </a:rPr>
            <a:t> </a:t>
          </a:r>
          <a:r>
            <a:rPr lang="en-US" dirty="0" err="1">
              <a:latin typeface="Arial"/>
            </a:rPr>
            <a:t>thuật</a:t>
          </a:r>
          <a:r>
            <a:rPr lang="en-US" dirty="0">
              <a:latin typeface="Arial"/>
            </a:rPr>
            <a:t> </a:t>
          </a:r>
          <a:r>
            <a:rPr lang="en-US" dirty="0" err="1">
              <a:latin typeface="Arial"/>
            </a:rPr>
            <a:t>toán</a:t>
          </a:r>
          <a:r>
            <a:rPr lang="en-US" dirty="0">
              <a:latin typeface="Arial"/>
            </a:rPr>
            <a:t> SVM</a:t>
          </a:r>
          <a:endParaRPr lang="en-US" dirty="0"/>
        </a:p>
      </dgm:t>
    </dgm:pt>
    <dgm:pt modelId="{32D95A49-A323-4E0E-8E90-E082058CF14C}" type="parTrans" cxnId="{C0FCFC35-D7DC-4231-B808-4CA4904168C9}">
      <dgm:prSet/>
      <dgm:spPr/>
      <dgm:t>
        <a:bodyPr/>
        <a:lstStyle/>
        <a:p>
          <a:endParaRPr lang="en-US"/>
        </a:p>
      </dgm:t>
    </dgm:pt>
    <dgm:pt modelId="{A1C2AB71-C03A-4AED-9084-9978671C1259}" type="sibTrans" cxnId="{C0FCFC35-D7DC-4231-B808-4CA4904168C9}">
      <dgm:prSet/>
      <dgm:spPr/>
      <dgm:t>
        <a:bodyPr/>
        <a:lstStyle/>
        <a:p>
          <a:endParaRPr lang="en-US"/>
        </a:p>
      </dgm:t>
    </dgm:pt>
    <dgm:pt modelId="{5A6AEE37-2743-4B94-A0DC-2542886EA67B}">
      <dgm:prSet phldrT="[Text]"/>
      <dgm:spPr/>
      <dgm:t>
        <a:bodyPr/>
        <a:lstStyle/>
        <a:p>
          <a:r>
            <a:rPr lang="en-US" dirty="0"/>
            <a:t>4. </a:t>
          </a:r>
          <a:r>
            <a:rPr lang="en-US" dirty="0" err="1"/>
            <a:t>Thực</a:t>
          </a:r>
          <a:r>
            <a:rPr lang="en-US" dirty="0"/>
            <a:t> </a:t>
          </a:r>
          <a:r>
            <a:rPr lang="en-US" dirty="0" err="1"/>
            <a:t>nghiệm</a:t>
          </a:r>
          <a:endParaRPr lang="en-US" dirty="0"/>
        </a:p>
      </dgm:t>
    </dgm:pt>
    <dgm:pt modelId="{F8160C76-1957-4D8D-B705-6EC9268A06C0}" type="parTrans" cxnId="{D627CA04-070B-47A2-928E-D8EBD7E4A8A8}">
      <dgm:prSet/>
      <dgm:spPr/>
      <dgm:t>
        <a:bodyPr/>
        <a:lstStyle/>
        <a:p>
          <a:endParaRPr lang="en-US"/>
        </a:p>
      </dgm:t>
    </dgm:pt>
    <dgm:pt modelId="{043CC247-65D0-4C34-A3D1-A1318DDCFAE0}" type="sibTrans" cxnId="{D627CA04-070B-47A2-928E-D8EBD7E4A8A8}">
      <dgm:prSet/>
      <dgm:spPr/>
      <dgm:t>
        <a:bodyPr/>
        <a:lstStyle/>
        <a:p>
          <a:endParaRPr lang="en-US"/>
        </a:p>
      </dgm:t>
    </dgm:pt>
    <dgm:pt modelId="{B9ACF05E-FEBF-4A89-A3F2-C0BE3681870C}">
      <dgm:prSet phldrT="[Text]"/>
      <dgm:spPr/>
      <dgm:t>
        <a:bodyPr/>
        <a:lstStyle/>
        <a:p>
          <a:r>
            <a:rPr lang="en-US" dirty="0"/>
            <a:t>5.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dgm:t>
    </dgm:pt>
    <dgm:pt modelId="{4369E7E1-629C-4390-A732-5391036FD3D2}" type="parTrans" cxnId="{9A4BA268-9F46-4E18-8713-CA328606B62E}">
      <dgm:prSet/>
      <dgm:spPr/>
      <dgm:t>
        <a:bodyPr/>
        <a:lstStyle/>
        <a:p>
          <a:endParaRPr lang="en-US"/>
        </a:p>
      </dgm:t>
    </dgm:pt>
    <dgm:pt modelId="{867D234B-982B-43B0-B5EB-3803D26B5FB2}" type="sibTrans" cxnId="{9A4BA268-9F46-4E18-8713-CA328606B62E}">
      <dgm:prSet/>
      <dgm:spPr/>
      <dgm:t>
        <a:bodyPr/>
        <a:lstStyle/>
        <a:p>
          <a:endParaRPr lang="en-US"/>
        </a:p>
      </dgm:t>
    </dgm:pt>
    <dgm:pt modelId="{19B85B55-BB66-4307-A06A-9171EEE7B453}" type="pres">
      <dgm:prSet presAssocID="{C653818F-11A1-4C8D-A3A0-F4B20FC80C65}" presName="linear" presStyleCnt="0">
        <dgm:presLayoutVars>
          <dgm:animLvl val="lvl"/>
          <dgm:resizeHandles val="exact"/>
        </dgm:presLayoutVars>
      </dgm:prSet>
      <dgm:spPr/>
      <dgm:t>
        <a:bodyPr/>
        <a:lstStyle/>
        <a:p>
          <a:endParaRPr lang="en-US"/>
        </a:p>
      </dgm:t>
    </dgm:pt>
    <dgm:pt modelId="{90A4C435-6FFC-409E-A432-DFBF48A46639}" type="pres">
      <dgm:prSet presAssocID="{459B5421-A164-4B39-BCE0-8BA475DAADC3}" presName="parentText" presStyleLbl="node1" presStyleIdx="0" presStyleCnt="5">
        <dgm:presLayoutVars>
          <dgm:chMax val="0"/>
          <dgm:bulletEnabled val="1"/>
        </dgm:presLayoutVars>
      </dgm:prSet>
      <dgm:spPr/>
      <dgm:t>
        <a:bodyPr/>
        <a:lstStyle/>
        <a:p>
          <a:endParaRPr lang="en-US"/>
        </a:p>
      </dgm:t>
    </dgm:pt>
    <dgm:pt modelId="{FB4D3753-2CEF-4A18-B7CC-BFC2F1E40664}" type="pres">
      <dgm:prSet presAssocID="{728F75DD-EE4E-494C-87E6-B78A2454D26B}" presName="spacer" presStyleCnt="0"/>
      <dgm:spPr/>
    </dgm:pt>
    <dgm:pt modelId="{31E2C8A3-C4C6-4B50-8595-5C8690E91667}" type="pres">
      <dgm:prSet presAssocID="{1F2658F2-4E4F-4327-A1EB-33CB0026FA1E}" presName="parentText" presStyleLbl="node1" presStyleIdx="1" presStyleCnt="5">
        <dgm:presLayoutVars>
          <dgm:chMax val="0"/>
          <dgm:bulletEnabled val="1"/>
        </dgm:presLayoutVars>
      </dgm:prSet>
      <dgm:spPr/>
      <dgm:t>
        <a:bodyPr/>
        <a:lstStyle/>
        <a:p>
          <a:endParaRPr lang="en-US"/>
        </a:p>
      </dgm:t>
    </dgm:pt>
    <dgm:pt modelId="{647FF61C-3B12-4316-AD16-9007849BEFFF}" type="pres">
      <dgm:prSet presAssocID="{E9BD587F-B0E4-4406-AD0A-CF445E2CD545}" presName="spacer" presStyleCnt="0"/>
      <dgm:spPr/>
    </dgm:pt>
    <dgm:pt modelId="{BF2D83BD-A1CA-4C80-9F92-8D66A878AD75}" type="pres">
      <dgm:prSet presAssocID="{49E138F7-BB08-4F88-AAB5-6623544CB9D2}" presName="parentText" presStyleLbl="node1" presStyleIdx="2" presStyleCnt="5">
        <dgm:presLayoutVars>
          <dgm:chMax val="0"/>
          <dgm:bulletEnabled val="1"/>
        </dgm:presLayoutVars>
      </dgm:prSet>
      <dgm:spPr/>
      <dgm:t>
        <a:bodyPr/>
        <a:lstStyle/>
        <a:p>
          <a:endParaRPr lang="en-US"/>
        </a:p>
      </dgm:t>
    </dgm:pt>
    <dgm:pt modelId="{91A174AB-B61A-4213-A359-75B579859EF8}" type="pres">
      <dgm:prSet presAssocID="{A1C2AB71-C03A-4AED-9084-9978671C1259}" presName="spacer" presStyleCnt="0"/>
      <dgm:spPr/>
    </dgm:pt>
    <dgm:pt modelId="{BFE5CB51-2984-4D76-A4C6-4F18203B720B}" type="pres">
      <dgm:prSet presAssocID="{5A6AEE37-2743-4B94-A0DC-2542886EA67B}" presName="parentText" presStyleLbl="node1" presStyleIdx="3" presStyleCnt="5">
        <dgm:presLayoutVars>
          <dgm:chMax val="0"/>
          <dgm:bulletEnabled val="1"/>
        </dgm:presLayoutVars>
      </dgm:prSet>
      <dgm:spPr/>
      <dgm:t>
        <a:bodyPr/>
        <a:lstStyle/>
        <a:p>
          <a:endParaRPr lang="en-US"/>
        </a:p>
      </dgm:t>
    </dgm:pt>
    <dgm:pt modelId="{0F43609F-207D-425E-AB7B-6F201AF3635D}" type="pres">
      <dgm:prSet presAssocID="{043CC247-65D0-4C34-A3D1-A1318DDCFAE0}" presName="spacer" presStyleCnt="0"/>
      <dgm:spPr/>
    </dgm:pt>
    <dgm:pt modelId="{CF5608D2-D533-46EE-8ED1-D508D7688B32}" type="pres">
      <dgm:prSet presAssocID="{B9ACF05E-FEBF-4A89-A3F2-C0BE3681870C}" presName="parentText" presStyleLbl="node1" presStyleIdx="4" presStyleCnt="5">
        <dgm:presLayoutVars>
          <dgm:chMax val="0"/>
          <dgm:bulletEnabled val="1"/>
        </dgm:presLayoutVars>
      </dgm:prSet>
      <dgm:spPr/>
      <dgm:t>
        <a:bodyPr/>
        <a:lstStyle/>
        <a:p>
          <a:endParaRPr lang="en-US"/>
        </a:p>
      </dgm:t>
    </dgm:pt>
  </dgm:ptLst>
  <dgm:cxnLst>
    <dgm:cxn modelId="{2371D326-A070-4818-83B6-1B6EF2A0FFF9}" type="presOf" srcId="{C653818F-11A1-4C8D-A3A0-F4B20FC80C65}" destId="{19B85B55-BB66-4307-A06A-9171EEE7B453}" srcOrd="0" destOrd="0" presId="urn:microsoft.com/office/officeart/2005/8/layout/vList2"/>
    <dgm:cxn modelId="{D4A17730-6683-441C-93EC-88AB8D1F4DDD}" srcId="{C653818F-11A1-4C8D-A3A0-F4B20FC80C65}" destId="{1F2658F2-4E4F-4327-A1EB-33CB0026FA1E}" srcOrd="1" destOrd="0" parTransId="{3896DC49-65B6-4641-9B32-A0AA62A0CAF5}" sibTransId="{E9BD587F-B0E4-4406-AD0A-CF445E2CD545}"/>
    <dgm:cxn modelId="{531B333E-5C73-4D4E-99CF-0182507A66ED}" type="presOf" srcId="{5A6AEE37-2743-4B94-A0DC-2542886EA67B}" destId="{BFE5CB51-2984-4D76-A4C6-4F18203B720B}" srcOrd="0" destOrd="0" presId="urn:microsoft.com/office/officeart/2005/8/layout/vList2"/>
    <dgm:cxn modelId="{235C6CDE-3BB7-425E-8808-1644E547032A}" srcId="{C653818F-11A1-4C8D-A3A0-F4B20FC80C65}" destId="{459B5421-A164-4B39-BCE0-8BA475DAADC3}" srcOrd="0" destOrd="0" parTransId="{8CAA33C6-01ED-4028-9712-B2E90F7F272A}" sibTransId="{728F75DD-EE4E-494C-87E6-B78A2454D26B}"/>
    <dgm:cxn modelId="{9A4BA268-9F46-4E18-8713-CA328606B62E}" srcId="{C653818F-11A1-4C8D-A3A0-F4B20FC80C65}" destId="{B9ACF05E-FEBF-4A89-A3F2-C0BE3681870C}" srcOrd="4" destOrd="0" parTransId="{4369E7E1-629C-4390-A732-5391036FD3D2}" sibTransId="{867D234B-982B-43B0-B5EB-3803D26B5FB2}"/>
    <dgm:cxn modelId="{C0FCFC35-D7DC-4231-B808-4CA4904168C9}" srcId="{C653818F-11A1-4C8D-A3A0-F4B20FC80C65}" destId="{49E138F7-BB08-4F88-AAB5-6623544CB9D2}" srcOrd="2" destOrd="0" parTransId="{32D95A49-A323-4E0E-8E90-E082058CF14C}" sibTransId="{A1C2AB71-C03A-4AED-9084-9978671C1259}"/>
    <dgm:cxn modelId="{697D4F7C-AB95-41BC-BA5B-08DBFA2BC32B}" type="presOf" srcId="{B9ACF05E-FEBF-4A89-A3F2-C0BE3681870C}" destId="{CF5608D2-D533-46EE-8ED1-D508D7688B32}" srcOrd="0" destOrd="0" presId="urn:microsoft.com/office/officeart/2005/8/layout/vList2"/>
    <dgm:cxn modelId="{D627CA04-070B-47A2-928E-D8EBD7E4A8A8}" srcId="{C653818F-11A1-4C8D-A3A0-F4B20FC80C65}" destId="{5A6AEE37-2743-4B94-A0DC-2542886EA67B}" srcOrd="3" destOrd="0" parTransId="{F8160C76-1957-4D8D-B705-6EC9268A06C0}" sibTransId="{043CC247-65D0-4C34-A3D1-A1318DDCFAE0}"/>
    <dgm:cxn modelId="{67FDBD2C-860B-41DE-8953-8640CDD3F3A6}" type="presOf" srcId="{49E138F7-BB08-4F88-AAB5-6623544CB9D2}" destId="{BF2D83BD-A1CA-4C80-9F92-8D66A878AD75}" srcOrd="0" destOrd="0" presId="urn:microsoft.com/office/officeart/2005/8/layout/vList2"/>
    <dgm:cxn modelId="{84AACBFA-5CEB-4275-96E2-163A39658D6C}" type="presOf" srcId="{1F2658F2-4E4F-4327-A1EB-33CB0026FA1E}" destId="{31E2C8A3-C4C6-4B50-8595-5C8690E91667}" srcOrd="0" destOrd="0" presId="urn:microsoft.com/office/officeart/2005/8/layout/vList2"/>
    <dgm:cxn modelId="{A992D99D-2AE5-47A7-89B1-42084C0E893C}" type="presOf" srcId="{459B5421-A164-4B39-BCE0-8BA475DAADC3}" destId="{90A4C435-6FFC-409E-A432-DFBF48A46639}" srcOrd="0" destOrd="0" presId="urn:microsoft.com/office/officeart/2005/8/layout/vList2"/>
    <dgm:cxn modelId="{7CEEDF49-D51B-4AE9-B0ED-BA4C8B232B66}" type="presParOf" srcId="{19B85B55-BB66-4307-A06A-9171EEE7B453}" destId="{90A4C435-6FFC-409E-A432-DFBF48A46639}" srcOrd="0" destOrd="0" presId="urn:microsoft.com/office/officeart/2005/8/layout/vList2"/>
    <dgm:cxn modelId="{A7B311E4-B07D-49B8-9CE6-A9960705920F}" type="presParOf" srcId="{19B85B55-BB66-4307-A06A-9171EEE7B453}" destId="{FB4D3753-2CEF-4A18-B7CC-BFC2F1E40664}" srcOrd="1" destOrd="0" presId="urn:microsoft.com/office/officeart/2005/8/layout/vList2"/>
    <dgm:cxn modelId="{E010F569-F993-4D84-8BDA-39D5AD0D40DA}" type="presParOf" srcId="{19B85B55-BB66-4307-A06A-9171EEE7B453}" destId="{31E2C8A3-C4C6-4B50-8595-5C8690E91667}" srcOrd="2" destOrd="0" presId="urn:microsoft.com/office/officeart/2005/8/layout/vList2"/>
    <dgm:cxn modelId="{F4B35E07-0BC1-49FA-9194-0DDEF93092CA}" type="presParOf" srcId="{19B85B55-BB66-4307-A06A-9171EEE7B453}" destId="{647FF61C-3B12-4316-AD16-9007849BEFFF}" srcOrd="3" destOrd="0" presId="urn:microsoft.com/office/officeart/2005/8/layout/vList2"/>
    <dgm:cxn modelId="{56DECAB4-C49B-42B5-A266-3558BDB1768E}" type="presParOf" srcId="{19B85B55-BB66-4307-A06A-9171EEE7B453}" destId="{BF2D83BD-A1CA-4C80-9F92-8D66A878AD75}" srcOrd="4" destOrd="0" presId="urn:microsoft.com/office/officeart/2005/8/layout/vList2"/>
    <dgm:cxn modelId="{04AEF4DA-11B7-4F65-9269-DD80018A7520}" type="presParOf" srcId="{19B85B55-BB66-4307-A06A-9171EEE7B453}" destId="{91A174AB-B61A-4213-A359-75B579859EF8}" srcOrd="5" destOrd="0" presId="urn:microsoft.com/office/officeart/2005/8/layout/vList2"/>
    <dgm:cxn modelId="{8BBB3D79-F9F2-4227-B893-D24CCDD9D49D}" type="presParOf" srcId="{19B85B55-BB66-4307-A06A-9171EEE7B453}" destId="{BFE5CB51-2984-4D76-A4C6-4F18203B720B}" srcOrd="6" destOrd="0" presId="urn:microsoft.com/office/officeart/2005/8/layout/vList2"/>
    <dgm:cxn modelId="{2CF1C835-A99A-491A-B325-7ABFBB8BD416}" type="presParOf" srcId="{19B85B55-BB66-4307-A06A-9171EEE7B453}" destId="{0F43609F-207D-425E-AB7B-6F201AF3635D}" srcOrd="7" destOrd="0" presId="urn:microsoft.com/office/officeart/2005/8/layout/vList2"/>
    <dgm:cxn modelId="{A030ED36-BE3F-4CCB-AF93-376C60736D95}" type="presParOf" srcId="{19B85B55-BB66-4307-A06A-9171EEE7B453}" destId="{CF5608D2-D533-46EE-8ED1-D508D7688B3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53818F-11A1-4C8D-A3A0-F4B20FC80C6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59B5421-A164-4B39-BCE0-8BA475DAADC3}">
      <dgm:prSet phldrT="[Text]"/>
      <dgm:spPr/>
      <dgm:t>
        <a:bodyPr/>
        <a:lstStyle/>
        <a:p>
          <a:r>
            <a:rPr lang="en-US" dirty="0"/>
            <a:t>1. Giới thiệu đề tài</a:t>
          </a:r>
        </a:p>
      </dgm:t>
    </dgm:pt>
    <dgm:pt modelId="{8CAA33C6-01ED-4028-9712-B2E90F7F272A}" type="parTrans" cxnId="{235C6CDE-3BB7-425E-8808-1644E547032A}">
      <dgm:prSet/>
      <dgm:spPr/>
      <dgm:t>
        <a:bodyPr/>
        <a:lstStyle/>
        <a:p>
          <a:endParaRPr lang="en-US"/>
        </a:p>
      </dgm:t>
    </dgm:pt>
    <dgm:pt modelId="{728F75DD-EE4E-494C-87E6-B78A2454D26B}" type="sibTrans" cxnId="{235C6CDE-3BB7-425E-8808-1644E547032A}">
      <dgm:prSet/>
      <dgm:spPr/>
      <dgm:t>
        <a:bodyPr/>
        <a:lstStyle/>
        <a:p>
          <a:endParaRPr lang="en-US"/>
        </a:p>
      </dgm:t>
    </dgm:pt>
    <dgm:pt modelId="{1F2658F2-4E4F-4327-A1EB-33CB0026FA1E}">
      <dgm:prSet phldrT="[Text]"/>
      <dgm:spPr>
        <a:solidFill>
          <a:srgbClr val="FFC000"/>
        </a:solidFill>
        <a:ln>
          <a:solidFill>
            <a:srgbClr val="FFC000"/>
          </a:solidFill>
        </a:ln>
      </dgm:spPr>
      <dgm:t>
        <a:bodyPr/>
        <a:lstStyle/>
        <a:p>
          <a:r>
            <a:rPr lang="en-US" dirty="0"/>
            <a:t>2. </a:t>
          </a:r>
          <a:r>
            <a:rPr lang="en-US" dirty="0" err="1"/>
            <a:t>Cơ</a:t>
          </a:r>
          <a:r>
            <a:rPr lang="en-US" dirty="0"/>
            <a:t> </a:t>
          </a:r>
          <a:r>
            <a:rPr lang="en-US" dirty="0" err="1"/>
            <a:t>sở</a:t>
          </a:r>
          <a:r>
            <a:rPr lang="en-US" dirty="0"/>
            <a:t> </a:t>
          </a:r>
          <a:r>
            <a:rPr lang="en-US" dirty="0" err="1"/>
            <a:t>lý</a:t>
          </a:r>
          <a:r>
            <a:rPr lang="en-US" dirty="0"/>
            <a:t> </a:t>
          </a:r>
          <a:r>
            <a:rPr lang="en-US" dirty="0" err="1"/>
            <a:t>thuyết</a:t>
          </a:r>
          <a:r>
            <a:rPr lang="en-US" dirty="0"/>
            <a:t> </a:t>
          </a:r>
          <a:r>
            <a:rPr lang="en-US" dirty="0" err="1"/>
            <a:t>ảnh</a:t>
          </a:r>
          <a:r>
            <a:rPr lang="en-US" dirty="0"/>
            <a:t> </a:t>
          </a:r>
          <a:r>
            <a:rPr lang="en-US" dirty="0" err="1"/>
            <a:t>và</a:t>
          </a:r>
          <a:r>
            <a:rPr lang="en-US" dirty="0"/>
            <a:t> </a:t>
          </a:r>
          <a:r>
            <a:rPr lang="en-US" dirty="0" err="1"/>
            <a:t>nhận</a:t>
          </a:r>
          <a:r>
            <a:rPr lang="en-US" dirty="0"/>
            <a:t> </a:t>
          </a:r>
          <a:r>
            <a:rPr lang="en-US" dirty="0" err="1"/>
            <a:t>dạng</a:t>
          </a:r>
        </a:p>
      </dgm:t>
    </dgm:pt>
    <dgm:pt modelId="{3896DC49-65B6-4641-9B32-A0AA62A0CAF5}" type="parTrans" cxnId="{D4A17730-6683-441C-93EC-88AB8D1F4DDD}">
      <dgm:prSet/>
      <dgm:spPr/>
      <dgm:t>
        <a:bodyPr/>
        <a:lstStyle/>
        <a:p>
          <a:endParaRPr lang="en-US"/>
        </a:p>
      </dgm:t>
    </dgm:pt>
    <dgm:pt modelId="{E9BD587F-B0E4-4406-AD0A-CF445E2CD545}" type="sibTrans" cxnId="{D4A17730-6683-441C-93EC-88AB8D1F4DDD}">
      <dgm:prSet/>
      <dgm:spPr/>
      <dgm:t>
        <a:bodyPr/>
        <a:lstStyle/>
        <a:p>
          <a:endParaRPr lang="en-US"/>
        </a:p>
      </dgm:t>
    </dgm:pt>
    <dgm:pt modelId="{49E138F7-BB08-4F88-AAB5-6623544CB9D2}">
      <dgm:prSet phldrT="[Text]"/>
      <dgm:spPr/>
      <dgm:t>
        <a:bodyPr/>
        <a:lstStyle/>
        <a:p>
          <a:r>
            <a:rPr lang="en-US" dirty="0"/>
            <a:t>3. </a:t>
          </a:r>
          <a:r>
            <a:rPr lang="en-US" dirty="0" err="1"/>
            <a:t>Ứng</a:t>
          </a:r>
          <a:r>
            <a:rPr lang="en-US" dirty="0"/>
            <a:t> </a:t>
          </a:r>
          <a:r>
            <a:rPr lang="en-US" dirty="0" err="1"/>
            <a:t>dụng</a:t>
          </a:r>
          <a:r>
            <a:rPr lang="en-US" dirty="0"/>
            <a:t> </a:t>
          </a:r>
          <a:r>
            <a:rPr lang="en-US" dirty="0" err="1"/>
            <a:t>xử</a:t>
          </a:r>
          <a:r>
            <a:rPr lang="en-US" dirty="0"/>
            <a:t> </a:t>
          </a:r>
          <a:r>
            <a:rPr lang="en-US" dirty="0" err="1"/>
            <a:t>lý</a:t>
          </a:r>
          <a:r>
            <a:rPr lang="en-US" dirty="0"/>
            <a:t> </a:t>
          </a:r>
          <a:r>
            <a:rPr lang="en-US" dirty="0" err="1"/>
            <a:t>ảnh</a:t>
          </a:r>
          <a:r>
            <a:rPr lang="en-US" dirty="0"/>
            <a:t> </a:t>
          </a:r>
          <a:r>
            <a:rPr lang="en-US" dirty="0" err="1"/>
            <a:t>và</a:t>
          </a:r>
          <a:r>
            <a:rPr lang="en-US" dirty="0"/>
            <a:t> </a:t>
          </a:r>
          <a:r>
            <a:rPr lang="en-US" dirty="0" err="1"/>
            <a:t>thuật</a:t>
          </a:r>
          <a:r>
            <a:rPr lang="en-US" dirty="0"/>
            <a:t> </a:t>
          </a:r>
          <a:r>
            <a:rPr lang="en-US" dirty="0" err="1"/>
            <a:t>toán</a:t>
          </a:r>
          <a:r>
            <a:rPr lang="en-US" dirty="0"/>
            <a:t> SVM</a:t>
          </a:r>
        </a:p>
      </dgm:t>
    </dgm:pt>
    <dgm:pt modelId="{32D95A49-A323-4E0E-8E90-E082058CF14C}" type="parTrans" cxnId="{C0FCFC35-D7DC-4231-B808-4CA4904168C9}">
      <dgm:prSet/>
      <dgm:spPr/>
      <dgm:t>
        <a:bodyPr/>
        <a:lstStyle/>
        <a:p>
          <a:endParaRPr lang="en-US"/>
        </a:p>
      </dgm:t>
    </dgm:pt>
    <dgm:pt modelId="{A1C2AB71-C03A-4AED-9084-9978671C1259}" type="sibTrans" cxnId="{C0FCFC35-D7DC-4231-B808-4CA4904168C9}">
      <dgm:prSet/>
      <dgm:spPr/>
      <dgm:t>
        <a:bodyPr/>
        <a:lstStyle/>
        <a:p>
          <a:endParaRPr lang="en-US"/>
        </a:p>
      </dgm:t>
    </dgm:pt>
    <dgm:pt modelId="{5A6AEE37-2743-4B94-A0DC-2542886EA67B}">
      <dgm:prSet phldrT="[Text]"/>
      <dgm:spPr/>
      <dgm:t>
        <a:bodyPr/>
        <a:lstStyle/>
        <a:p>
          <a:r>
            <a:rPr lang="en-US" dirty="0"/>
            <a:t>4. </a:t>
          </a:r>
          <a:r>
            <a:rPr lang="en-US" dirty="0" err="1"/>
            <a:t>Thực</a:t>
          </a:r>
          <a:r>
            <a:rPr lang="en-US" dirty="0"/>
            <a:t> </a:t>
          </a:r>
          <a:r>
            <a:rPr lang="en-US" dirty="0" err="1"/>
            <a:t>nghiệm</a:t>
          </a:r>
        </a:p>
      </dgm:t>
    </dgm:pt>
    <dgm:pt modelId="{F8160C76-1957-4D8D-B705-6EC9268A06C0}" type="parTrans" cxnId="{D627CA04-070B-47A2-928E-D8EBD7E4A8A8}">
      <dgm:prSet/>
      <dgm:spPr/>
      <dgm:t>
        <a:bodyPr/>
        <a:lstStyle/>
        <a:p>
          <a:endParaRPr lang="en-US"/>
        </a:p>
      </dgm:t>
    </dgm:pt>
    <dgm:pt modelId="{043CC247-65D0-4C34-A3D1-A1318DDCFAE0}" type="sibTrans" cxnId="{D627CA04-070B-47A2-928E-D8EBD7E4A8A8}">
      <dgm:prSet/>
      <dgm:spPr/>
      <dgm:t>
        <a:bodyPr/>
        <a:lstStyle/>
        <a:p>
          <a:endParaRPr lang="en-US"/>
        </a:p>
      </dgm:t>
    </dgm:pt>
    <dgm:pt modelId="{B9ACF05E-FEBF-4A89-A3F2-C0BE3681870C}">
      <dgm:prSet phldrT="[Text]"/>
      <dgm:spPr/>
      <dgm:t>
        <a:bodyPr/>
        <a:lstStyle/>
        <a:p>
          <a:r>
            <a:rPr lang="en-US" dirty="0"/>
            <a:t>5. Kết luận và hướng phát triển</a:t>
          </a:r>
        </a:p>
      </dgm:t>
    </dgm:pt>
    <dgm:pt modelId="{4369E7E1-629C-4390-A732-5391036FD3D2}" type="parTrans" cxnId="{9A4BA268-9F46-4E18-8713-CA328606B62E}">
      <dgm:prSet/>
      <dgm:spPr/>
      <dgm:t>
        <a:bodyPr/>
        <a:lstStyle/>
        <a:p>
          <a:endParaRPr lang="en-US"/>
        </a:p>
      </dgm:t>
    </dgm:pt>
    <dgm:pt modelId="{867D234B-982B-43B0-B5EB-3803D26B5FB2}" type="sibTrans" cxnId="{9A4BA268-9F46-4E18-8713-CA328606B62E}">
      <dgm:prSet/>
      <dgm:spPr/>
      <dgm:t>
        <a:bodyPr/>
        <a:lstStyle/>
        <a:p>
          <a:endParaRPr lang="en-US"/>
        </a:p>
      </dgm:t>
    </dgm:pt>
    <dgm:pt modelId="{19B85B55-BB66-4307-A06A-9171EEE7B453}" type="pres">
      <dgm:prSet presAssocID="{C653818F-11A1-4C8D-A3A0-F4B20FC80C65}" presName="linear" presStyleCnt="0">
        <dgm:presLayoutVars>
          <dgm:animLvl val="lvl"/>
          <dgm:resizeHandles val="exact"/>
        </dgm:presLayoutVars>
      </dgm:prSet>
      <dgm:spPr/>
      <dgm:t>
        <a:bodyPr/>
        <a:lstStyle/>
        <a:p>
          <a:endParaRPr lang="en-US"/>
        </a:p>
      </dgm:t>
    </dgm:pt>
    <dgm:pt modelId="{90A4C435-6FFC-409E-A432-DFBF48A46639}" type="pres">
      <dgm:prSet presAssocID="{459B5421-A164-4B39-BCE0-8BA475DAADC3}" presName="parentText" presStyleLbl="node1" presStyleIdx="0" presStyleCnt="5">
        <dgm:presLayoutVars>
          <dgm:chMax val="0"/>
          <dgm:bulletEnabled val="1"/>
        </dgm:presLayoutVars>
      </dgm:prSet>
      <dgm:spPr/>
      <dgm:t>
        <a:bodyPr/>
        <a:lstStyle/>
        <a:p>
          <a:endParaRPr lang="en-US"/>
        </a:p>
      </dgm:t>
    </dgm:pt>
    <dgm:pt modelId="{FB4D3753-2CEF-4A18-B7CC-BFC2F1E40664}" type="pres">
      <dgm:prSet presAssocID="{728F75DD-EE4E-494C-87E6-B78A2454D26B}" presName="spacer" presStyleCnt="0"/>
      <dgm:spPr/>
    </dgm:pt>
    <dgm:pt modelId="{31E2C8A3-C4C6-4B50-8595-5C8690E91667}" type="pres">
      <dgm:prSet presAssocID="{1F2658F2-4E4F-4327-A1EB-33CB0026FA1E}" presName="parentText" presStyleLbl="node1" presStyleIdx="1" presStyleCnt="5">
        <dgm:presLayoutVars>
          <dgm:chMax val="0"/>
          <dgm:bulletEnabled val="1"/>
        </dgm:presLayoutVars>
      </dgm:prSet>
      <dgm:spPr/>
      <dgm:t>
        <a:bodyPr/>
        <a:lstStyle/>
        <a:p>
          <a:endParaRPr lang="en-US"/>
        </a:p>
      </dgm:t>
    </dgm:pt>
    <dgm:pt modelId="{647FF61C-3B12-4316-AD16-9007849BEFFF}" type="pres">
      <dgm:prSet presAssocID="{E9BD587F-B0E4-4406-AD0A-CF445E2CD545}" presName="spacer" presStyleCnt="0"/>
      <dgm:spPr/>
    </dgm:pt>
    <dgm:pt modelId="{BF2D83BD-A1CA-4C80-9F92-8D66A878AD75}" type="pres">
      <dgm:prSet presAssocID="{49E138F7-BB08-4F88-AAB5-6623544CB9D2}" presName="parentText" presStyleLbl="node1" presStyleIdx="2" presStyleCnt="5">
        <dgm:presLayoutVars>
          <dgm:chMax val="0"/>
          <dgm:bulletEnabled val="1"/>
        </dgm:presLayoutVars>
      </dgm:prSet>
      <dgm:spPr/>
      <dgm:t>
        <a:bodyPr/>
        <a:lstStyle/>
        <a:p>
          <a:endParaRPr lang="en-US"/>
        </a:p>
      </dgm:t>
    </dgm:pt>
    <dgm:pt modelId="{91A174AB-B61A-4213-A359-75B579859EF8}" type="pres">
      <dgm:prSet presAssocID="{A1C2AB71-C03A-4AED-9084-9978671C1259}" presName="spacer" presStyleCnt="0"/>
      <dgm:spPr/>
    </dgm:pt>
    <dgm:pt modelId="{BFE5CB51-2984-4D76-A4C6-4F18203B720B}" type="pres">
      <dgm:prSet presAssocID="{5A6AEE37-2743-4B94-A0DC-2542886EA67B}" presName="parentText" presStyleLbl="node1" presStyleIdx="3" presStyleCnt="5">
        <dgm:presLayoutVars>
          <dgm:chMax val="0"/>
          <dgm:bulletEnabled val="1"/>
        </dgm:presLayoutVars>
      </dgm:prSet>
      <dgm:spPr/>
      <dgm:t>
        <a:bodyPr/>
        <a:lstStyle/>
        <a:p>
          <a:endParaRPr lang="en-US"/>
        </a:p>
      </dgm:t>
    </dgm:pt>
    <dgm:pt modelId="{0F43609F-207D-425E-AB7B-6F201AF3635D}" type="pres">
      <dgm:prSet presAssocID="{043CC247-65D0-4C34-A3D1-A1318DDCFAE0}" presName="spacer" presStyleCnt="0"/>
      <dgm:spPr/>
    </dgm:pt>
    <dgm:pt modelId="{CF5608D2-D533-46EE-8ED1-D508D7688B32}" type="pres">
      <dgm:prSet presAssocID="{B9ACF05E-FEBF-4A89-A3F2-C0BE3681870C}" presName="parentText" presStyleLbl="node1" presStyleIdx="4" presStyleCnt="5">
        <dgm:presLayoutVars>
          <dgm:chMax val="0"/>
          <dgm:bulletEnabled val="1"/>
        </dgm:presLayoutVars>
      </dgm:prSet>
      <dgm:spPr/>
      <dgm:t>
        <a:bodyPr/>
        <a:lstStyle/>
        <a:p>
          <a:endParaRPr lang="en-US"/>
        </a:p>
      </dgm:t>
    </dgm:pt>
  </dgm:ptLst>
  <dgm:cxnLst>
    <dgm:cxn modelId="{235C6CDE-3BB7-425E-8808-1644E547032A}" srcId="{C653818F-11A1-4C8D-A3A0-F4B20FC80C65}" destId="{459B5421-A164-4B39-BCE0-8BA475DAADC3}" srcOrd="0" destOrd="0" parTransId="{8CAA33C6-01ED-4028-9712-B2E90F7F272A}" sibTransId="{728F75DD-EE4E-494C-87E6-B78A2454D26B}"/>
    <dgm:cxn modelId="{2371D326-A070-4818-83B6-1B6EF2A0FFF9}" type="presOf" srcId="{C653818F-11A1-4C8D-A3A0-F4B20FC80C65}" destId="{19B85B55-BB66-4307-A06A-9171EEE7B453}" srcOrd="0" destOrd="0" presId="urn:microsoft.com/office/officeart/2005/8/layout/vList2"/>
    <dgm:cxn modelId="{4404F995-7654-42E8-96FA-E635FCFECAE4}" type="presOf" srcId="{49E138F7-BB08-4F88-AAB5-6623544CB9D2}" destId="{BF2D83BD-A1CA-4C80-9F92-8D66A878AD75}" srcOrd="0" destOrd="0" presId="urn:microsoft.com/office/officeart/2005/8/layout/vList2"/>
    <dgm:cxn modelId="{C0FCFC35-D7DC-4231-B808-4CA4904168C9}" srcId="{C653818F-11A1-4C8D-A3A0-F4B20FC80C65}" destId="{49E138F7-BB08-4F88-AAB5-6623544CB9D2}" srcOrd="2" destOrd="0" parTransId="{32D95A49-A323-4E0E-8E90-E082058CF14C}" sibTransId="{A1C2AB71-C03A-4AED-9084-9978671C1259}"/>
    <dgm:cxn modelId="{40657F71-A4FB-41DA-B9AB-04841EEF8336}" type="presOf" srcId="{1F2658F2-4E4F-4327-A1EB-33CB0026FA1E}" destId="{31E2C8A3-C4C6-4B50-8595-5C8690E91667}" srcOrd="0" destOrd="0" presId="urn:microsoft.com/office/officeart/2005/8/layout/vList2"/>
    <dgm:cxn modelId="{7FA077DD-D3CA-4306-9B9E-BF51E4914F92}" type="presOf" srcId="{5A6AEE37-2743-4B94-A0DC-2542886EA67B}" destId="{BFE5CB51-2984-4D76-A4C6-4F18203B720B}" srcOrd="0" destOrd="0" presId="urn:microsoft.com/office/officeart/2005/8/layout/vList2"/>
    <dgm:cxn modelId="{52D637CB-F4D2-43F2-8C32-0B134454B8C9}" type="presOf" srcId="{459B5421-A164-4B39-BCE0-8BA475DAADC3}" destId="{90A4C435-6FFC-409E-A432-DFBF48A46639}" srcOrd="0" destOrd="0" presId="urn:microsoft.com/office/officeart/2005/8/layout/vList2"/>
    <dgm:cxn modelId="{96B28AB0-1EDD-40D7-BECB-042AE41DFAC4}" type="presOf" srcId="{B9ACF05E-FEBF-4A89-A3F2-C0BE3681870C}" destId="{CF5608D2-D533-46EE-8ED1-D508D7688B32}" srcOrd="0" destOrd="0" presId="urn:microsoft.com/office/officeart/2005/8/layout/vList2"/>
    <dgm:cxn modelId="{D4A17730-6683-441C-93EC-88AB8D1F4DDD}" srcId="{C653818F-11A1-4C8D-A3A0-F4B20FC80C65}" destId="{1F2658F2-4E4F-4327-A1EB-33CB0026FA1E}" srcOrd="1" destOrd="0" parTransId="{3896DC49-65B6-4641-9B32-A0AA62A0CAF5}" sibTransId="{E9BD587F-B0E4-4406-AD0A-CF445E2CD545}"/>
    <dgm:cxn modelId="{9A4BA268-9F46-4E18-8713-CA328606B62E}" srcId="{C653818F-11A1-4C8D-A3A0-F4B20FC80C65}" destId="{B9ACF05E-FEBF-4A89-A3F2-C0BE3681870C}" srcOrd="4" destOrd="0" parTransId="{4369E7E1-629C-4390-A732-5391036FD3D2}" sibTransId="{867D234B-982B-43B0-B5EB-3803D26B5FB2}"/>
    <dgm:cxn modelId="{D627CA04-070B-47A2-928E-D8EBD7E4A8A8}" srcId="{C653818F-11A1-4C8D-A3A0-F4B20FC80C65}" destId="{5A6AEE37-2743-4B94-A0DC-2542886EA67B}" srcOrd="3" destOrd="0" parTransId="{F8160C76-1957-4D8D-B705-6EC9268A06C0}" sibTransId="{043CC247-65D0-4C34-A3D1-A1318DDCFAE0}"/>
    <dgm:cxn modelId="{13B86F8C-B448-4FE4-B1CB-3518D76846CE}" type="presParOf" srcId="{19B85B55-BB66-4307-A06A-9171EEE7B453}" destId="{90A4C435-6FFC-409E-A432-DFBF48A46639}" srcOrd="0" destOrd="0" presId="urn:microsoft.com/office/officeart/2005/8/layout/vList2"/>
    <dgm:cxn modelId="{46CC0C76-8771-4C06-B06B-F74F61F75EA2}" type="presParOf" srcId="{19B85B55-BB66-4307-A06A-9171EEE7B453}" destId="{FB4D3753-2CEF-4A18-B7CC-BFC2F1E40664}" srcOrd="1" destOrd="0" presId="urn:microsoft.com/office/officeart/2005/8/layout/vList2"/>
    <dgm:cxn modelId="{095D24D3-9CDA-4886-951E-E34020AE089F}" type="presParOf" srcId="{19B85B55-BB66-4307-A06A-9171EEE7B453}" destId="{31E2C8A3-C4C6-4B50-8595-5C8690E91667}" srcOrd="2" destOrd="0" presId="urn:microsoft.com/office/officeart/2005/8/layout/vList2"/>
    <dgm:cxn modelId="{0FAAE007-3726-4F7B-B5D7-2CA00E514072}" type="presParOf" srcId="{19B85B55-BB66-4307-A06A-9171EEE7B453}" destId="{647FF61C-3B12-4316-AD16-9007849BEFFF}" srcOrd="3" destOrd="0" presId="urn:microsoft.com/office/officeart/2005/8/layout/vList2"/>
    <dgm:cxn modelId="{F26AA8A6-689C-49B2-8C3F-61C655BE4486}" type="presParOf" srcId="{19B85B55-BB66-4307-A06A-9171EEE7B453}" destId="{BF2D83BD-A1CA-4C80-9F92-8D66A878AD75}" srcOrd="4" destOrd="0" presId="urn:microsoft.com/office/officeart/2005/8/layout/vList2"/>
    <dgm:cxn modelId="{B09915FF-ECF2-411A-91EA-DDFA4A19BCCC}" type="presParOf" srcId="{19B85B55-BB66-4307-A06A-9171EEE7B453}" destId="{91A174AB-B61A-4213-A359-75B579859EF8}" srcOrd="5" destOrd="0" presId="urn:microsoft.com/office/officeart/2005/8/layout/vList2"/>
    <dgm:cxn modelId="{33F5975D-4EAC-419B-B694-941B501479A4}" type="presParOf" srcId="{19B85B55-BB66-4307-A06A-9171EEE7B453}" destId="{BFE5CB51-2984-4D76-A4C6-4F18203B720B}" srcOrd="6" destOrd="0" presId="urn:microsoft.com/office/officeart/2005/8/layout/vList2"/>
    <dgm:cxn modelId="{119BE976-B5E4-4CFD-A40A-2E27F4178E92}" type="presParOf" srcId="{19B85B55-BB66-4307-A06A-9171EEE7B453}" destId="{0F43609F-207D-425E-AB7B-6F201AF3635D}" srcOrd="7" destOrd="0" presId="urn:microsoft.com/office/officeart/2005/8/layout/vList2"/>
    <dgm:cxn modelId="{A41B6404-5EA1-45D7-82BF-64EE27F3CEE5}" type="presParOf" srcId="{19B85B55-BB66-4307-A06A-9171EEE7B453}" destId="{CF5608D2-D533-46EE-8ED1-D508D7688B3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55C11A-5CE1-4514-87E9-D5DA5F632E18}" type="doc">
      <dgm:prSet loTypeId="urn:microsoft.com/office/officeart/2005/8/layout/chevron1" loCatId="process" qsTypeId="urn:microsoft.com/office/officeart/2005/8/quickstyle/simple1" qsCatId="simple" csTypeId="urn:microsoft.com/office/officeart/2005/8/colors/colorful3" csCatId="colorful" phldr="1"/>
      <dgm:spPr/>
    </dgm:pt>
    <dgm:pt modelId="{CDBD8507-4A53-4665-9822-5EB78C7E5F1D}">
      <dgm:prSet phldrT="[Text]" custT="1"/>
      <dgm:spPr/>
      <dgm:t>
        <a:bodyPr/>
        <a:lstStyle/>
        <a:p>
          <a:r>
            <a:rPr lang="en-US" sz="1400" dirty="0" err="1" smtClean="0">
              <a:latin typeface="Times New Roman" panose="02020603050405020304" pitchFamily="18" charset="0"/>
              <a:cs typeface="Times New Roman" panose="02020603050405020304" pitchFamily="18" charset="0"/>
            </a:rPr>
            <a:t>Ảnh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đầu</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vào</a:t>
          </a:r>
          <a:endParaRPr lang="en-US" sz="1400" dirty="0">
            <a:latin typeface="Times New Roman" panose="02020603050405020304" pitchFamily="18" charset="0"/>
            <a:cs typeface="Times New Roman" panose="02020603050405020304" pitchFamily="18" charset="0"/>
          </a:endParaRPr>
        </a:p>
      </dgm:t>
    </dgm:pt>
    <dgm:pt modelId="{1E825922-5D2E-44AF-8367-D1863054D491}" type="parTrans" cxnId="{EF6FA460-1060-49A0-AE2F-F7F07EE5BA44}">
      <dgm:prSet/>
      <dgm:spPr/>
      <dgm:t>
        <a:bodyPr/>
        <a:lstStyle/>
        <a:p>
          <a:endParaRPr lang="en-US"/>
        </a:p>
      </dgm:t>
    </dgm:pt>
    <dgm:pt modelId="{B07F50C1-31C2-40DE-99A8-B8F14FE07ECD}" type="sibTrans" cxnId="{EF6FA460-1060-49A0-AE2F-F7F07EE5BA44}">
      <dgm:prSet/>
      <dgm:spPr/>
      <dgm:t>
        <a:bodyPr/>
        <a:lstStyle/>
        <a:p>
          <a:endParaRPr lang="en-US"/>
        </a:p>
      </dgm:t>
    </dgm:pt>
    <dgm:pt modelId="{9CC6CE39-7F2F-409E-9D6F-A9D7A752FEFE}">
      <dgm:prSet phldrT="[Text]" custT="1"/>
      <dgm:spPr/>
      <dgm:t>
        <a:bodyPr/>
        <a:lstStyle/>
        <a:p>
          <a:r>
            <a:rPr lang="en-US" sz="1400" dirty="0" err="1" smtClean="0">
              <a:latin typeface="Times New Roman" panose="02020603050405020304" pitchFamily="18" charset="0"/>
              <a:cs typeface="Times New Roman" panose="02020603050405020304" pitchFamily="18" charset="0"/>
            </a:rPr>
            <a:t>Tiền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xử</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lý</a:t>
          </a:r>
          <a:endParaRPr lang="en-US" sz="1400" dirty="0">
            <a:latin typeface="Times New Roman" panose="02020603050405020304" pitchFamily="18" charset="0"/>
            <a:cs typeface="Times New Roman" panose="02020603050405020304" pitchFamily="18" charset="0"/>
          </a:endParaRPr>
        </a:p>
      </dgm:t>
    </dgm:pt>
    <dgm:pt modelId="{8146BAD1-7F38-4702-85F1-3A2D75B62B2B}" type="parTrans" cxnId="{9593DD9A-BC36-4075-953C-B6BBC2F6ED14}">
      <dgm:prSet/>
      <dgm:spPr/>
      <dgm:t>
        <a:bodyPr/>
        <a:lstStyle/>
        <a:p>
          <a:endParaRPr lang="en-US"/>
        </a:p>
      </dgm:t>
    </dgm:pt>
    <dgm:pt modelId="{95A8159D-659A-4C69-AB7F-6D068CB19094}" type="sibTrans" cxnId="{9593DD9A-BC36-4075-953C-B6BBC2F6ED14}">
      <dgm:prSet/>
      <dgm:spPr/>
      <dgm:t>
        <a:bodyPr/>
        <a:lstStyle/>
        <a:p>
          <a:endParaRPr lang="en-US"/>
        </a:p>
      </dgm:t>
    </dgm:pt>
    <dgm:pt modelId="{79345DC2-25DB-493F-BC1B-4F05CE54551E}">
      <dgm:prSet phldrT="[Text]" custT="1"/>
      <dgm:spPr/>
      <dgm:t>
        <a:bodyPr/>
        <a:lstStyle/>
        <a:p>
          <a:r>
            <a:rPr lang="en-US" sz="1400" b="1" dirty="0" err="1" smtClean="0">
              <a:latin typeface="Times New Roman" panose="02020603050405020304" pitchFamily="18" charset="0"/>
              <a:cs typeface="Times New Roman" panose="02020603050405020304" pitchFamily="18" charset="0"/>
            </a:rPr>
            <a:t>Trích</a:t>
          </a:r>
          <a:r>
            <a:rPr lang="en-US" sz="1400" b="1" dirty="0" smtClean="0">
              <a:latin typeface="Times New Roman" panose="02020603050405020304" pitchFamily="18" charset="0"/>
              <a:cs typeface="Times New Roman" panose="02020603050405020304" pitchFamily="18" charset="0"/>
            </a:rPr>
            <a:t> </a:t>
          </a:r>
          <a:r>
            <a:rPr lang="en-US" sz="1400" b="1" dirty="0" err="1" smtClean="0">
              <a:latin typeface="Times New Roman" panose="02020603050405020304" pitchFamily="18" charset="0"/>
              <a:cs typeface="Times New Roman" panose="02020603050405020304" pitchFamily="18" charset="0"/>
            </a:rPr>
            <a:t>xuất</a:t>
          </a:r>
          <a:r>
            <a:rPr lang="en-US" sz="1400" b="1" dirty="0" smtClean="0">
              <a:latin typeface="Times New Roman" panose="02020603050405020304" pitchFamily="18" charset="0"/>
              <a:cs typeface="Times New Roman" panose="02020603050405020304" pitchFamily="18" charset="0"/>
            </a:rPr>
            <a:t> </a:t>
          </a:r>
          <a:r>
            <a:rPr lang="en-US" sz="1400" b="1" dirty="0" err="1" smtClean="0">
              <a:latin typeface="Times New Roman" panose="02020603050405020304" pitchFamily="18" charset="0"/>
              <a:cs typeface="Times New Roman" panose="02020603050405020304" pitchFamily="18" charset="0"/>
            </a:rPr>
            <a:t>đặc</a:t>
          </a:r>
          <a:r>
            <a:rPr lang="en-US" sz="1400" b="1" dirty="0" smtClean="0">
              <a:latin typeface="Times New Roman" panose="02020603050405020304" pitchFamily="18" charset="0"/>
              <a:cs typeface="Times New Roman" panose="02020603050405020304" pitchFamily="18" charset="0"/>
            </a:rPr>
            <a:t> </a:t>
          </a:r>
          <a:r>
            <a:rPr lang="en-US" sz="1400" b="1" dirty="0" err="1" smtClean="0">
              <a:latin typeface="Times New Roman" panose="02020603050405020304" pitchFamily="18" charset="0"/>
              <a:cs typeface="Times New Roman" panose="02020603050405020304" pitchFamily="18" charset="0"/>
            </a:rPr>
            <a:t>trưng</a:t>
          </a:r>
          <a:endParaRPr lang="en-US" sz="1400" dirty="0">
            <a:latin typeface="Times New Roman" panose="02020603050405020304" pitchFamily="18" charset="0"/>
            <a:cs typeface="Times New Roman" panose="02020603050405020304" pitchFamily="18" charset="0"/>
          </a:endParaRPr>
        </a:p>
      </dgm:t>
    </dgm:pt>
    <dgm:pt modelId="{D9393E32-6F20-4285-A0E0-7B1FAAB9746D}" type="parTrans" cxnId="{13C823D9-388C-401E-85D7-ED8EAA029D8C}">
      <dgm:prSet/>
      <dgm:spPr/>
      <dgm:t>
        <a:bodyPr/>
        <a:lstStyle/>
        <a:p>
          <a:endParaRPr lang="en-US"/>
        </a:p>
      </dgm:t>
    </dgm:pt>
    <dgm:pt modelId="{DBDCA505-4CC4-46D3-A453-C41792431F18}" type="sibTrans" cxnId="{13C823D9-388C-401E-85D7-ED8EAA029D8C}">
      <dgm:prSet/>
      <dgm:spPr/>
      <dgm:t>
        <a:bodyPr/>
        <a:lstStyle/>
        <a:p>
          <a:endParaRPr lang="en-US"/>
        </a:p>
      </dgm:t>
    </dgm:pt>
    <dgm:pt modelId="{B4102BC9-9189-4E98-B3C7-8AF94B7FBE65}">
      <dgm:prSet phldrT="[Text]" custT="1"/>
      <dgm:spPr/>
      <dgm:t>
        <a:bodyPr/>
        <a:lstStyle/>
        <a:p>
          <a:r>
            <a:rPr lang="en-US" sz="1400" b="1" dirty="0" err="1" smtClean="0">
              <a:latin typeface="Times New Roman" panose="02020603050405020304" pitchFamily="18" charset="0"/>
              <a:cs typeface="Times New Roman" panose="02020603050405020304" pitchFamily="18" charset="0"/>
            </a:rPr>
            <a:t>Hậu</a:t>
          </a:r>
          <a:r>
            <a:rPr lang="en-US" sz="1400" b="1" dirty="0" smtClean="0">
              <a:latin typeface="Times New Roman" panose="02020603050405020304" pitchFamily="18" charset="0"/>
              <a:cs typeface="Times New Roman" panose="02020603050405020304" pitchFamily="18" charset="0"/>
            </a:rPr>
            <a:t> </a:t>
          </a:r>
          <a:r>
            <a:rPr lang="en-US" sz="1400" b="1" dirty="0" err="1" smtClean="0">
              <a:latin typeface="Times New Roman" panose="02020603050405020304" pitchFamily="18" charset="0"/>
              <a:cs typeface="Times New Roman" panose="02020603050405020304" pitchFamily="18" charset="0"/>
            </a:rPr>
            <a:t>xử</a:t>
          </a:r>
          <a:r>
            <a:rPr lang="en-US" sz="1400" b="1" dirty="0" smtClean="0">
              <a:latin typeface="Times New Roman" panose="02020603050405020304" pitchFamily="18" charset="0"/>
              <a:cs typeface="Times New Roman" panose="02020603050405020304" pitchFamily="18" charset="0"/>
            </a:rPr>
            <a:t> </a:t>
          </a:r>
          <a:r>
            <a:rPr lang="en-US" sz="1400" b="1" dirty="0" err="1" smtClean="0">
              <a:latin typeface="Times New Roman" panose="02020603050405020304" pitchFamily="18" charset="0"/>
              <a:cs typeface="Times New Roman" panose="02020603050405020304" pitchFamily="18" charset="0"/>
            </a:rPr>
            <a:t>lý</a:t>
          </a:r>
          <a:endParaRPr lang="en-US" sz="1400" dirty="0">
            <a:latin typeface="Times New Roman" panose="02020603050405020304" pitchFamily="18" charset="0"/>
            <a:cs typeface="Times New Roman" panose="02020603050405020304" pitchFamily="18" charset="0"/>
          </a:endParaRPr>
        </a:p>
      </dgm:t>
    </dgm:pt>
    <dgm:pt modelId="{F1732EB6-771D-419E-A477-8B5879EE5C1D}" type="parTrans" cxnId="{0BA44296-4D56-4CD7-8E75-B22FBABFA45A}">
      <dgm:prSet/>
      <dgm:spPr/>
      <dgm:t>
        <a:bodyPr/>
        <a:lstStyle/>
        <a:p>
          <a:endParaRPr lang="en-US"/>
        </a:p>
      </dgm:t>
    </dgm:pt>
    <dgm:pt modelId="{8E4A8C94-C3BA-41A5-B045-2EBBB0C8F3D4}" type="sibTrans" cxnId="{0BA44296-4D56-4CD7-8E75-B22FBABFA45A}">
      <dgm:prSet/>
      <dgm:spPr/>
      <dgm:t>
        <a:bodyPr/>
        <a:lstStyle/>
        <a:p>
          <a:endParaRPr lang="en-US"/>
        </a:p>
      </dgm:t>
    </dgm:pt>
    <dgm:pt modelId="{AF9285DC-D7E8-425F-96A2-FF928805BD43}">
      <dgm:prSet phldrT="[Text]" custT="1"/>
      <dgm:spPr/>
      <dgm:t>
        <a:bodyPr/>
        <a:lstStyle/>
        <a:p>
          <a:r>
            <a:rPr lang="en-US" sz="1400" dirty="0" smtClean="0">
              <a:latin typeface="Times New Roman" panose="02020603050405020304" pitchFamily="18" charset="0"/>
              <a:cs typeface="Times New Roman" panose="02020603050405020304" pitchFamily="18" charset="0"/>
            </a:rPr>
            <a:t>So </a:t>
          </a:r>
          <a:r>
            <a:rPr lang="en-US" sz="1400" dirty="0" err="1" smtClean="0">
              <a:latin typeface="Times New Roman" panose="02020603050405020304" pitchFamily="18" charset="0"/>
              <a:cs typeface="Times New Roman" panose="02020603050405020304" pitchFamily="18" charset="0"/>
            </a:rPr>
            <a:t>sánh</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đối</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chiếu</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và</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đưa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ra</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kết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luận</a:t>
          </a:r>
          <a:endParaRPr lang="en-US" sz="1400" dirty="0">
            <a:latin typeface="Times New Roman" panose="02020603050405020304" pitchFamily="18" charset="0"/>
            <a:cs typeface="Times New Roman" panose="02020603050405020304" pitchFamily="18" charset="0"/>
          </a:endParaRPr>
        </a:p>
      </dgm:t>
    </dgm:pt>
    <dgm:pt modelId="{D7D834BD-301F-4B9A-B3A8-D5257D68044E}" type="parTrans" cxnId="{7A7F1833-6445-499B-BD5E-8F75C3BBCB93}">
      <dgm:prSet/>
      <dgm:spPr/>
      <dgm:t>
        <a:bodyPr/>
        <a:lstStyle/>
        <a:p>
          <a:endParaRPr lang="en-US"/>
        </a:p>
      </dgm:t>
    </dgm:pt>
    <dgm:pt modelId="{A7B82AB1-EA4C-4176-A049-455F73545365}" type="sibTrans" cxnId="{7A7F1833-6445-499B-BD5E-8F75C3BBCB93}">
      <dgm:prSet/>
      <dgm:spPr/>
      <dgm:t>
        <a:bodyPr/>
        <a:lstStyle/>
        <a:p>
          <a:endParaRPr lang="en-US"/>
        </a:p>
      </dgm:t>
    </dgm:pt>
    <dgm:pt modelId="{3A7E679B-66A3-4A22-9749-AB4D22BB67BD}" type="pres">
      <dgm:prSet presAssocID="{3555C11A-5CE1-4514-87E9-D5DA5F632E18}" presName="Name0" presStyleCnt="0">
        <dgm:presLayoutVars>
          <dgm:dir/>
          <dgm:animLvl val="lvl"/>
          <dgm:resizeHandles val="exact"/>
        </dgm:presLayoutVars>
      </dgm:prSet>
      <dgm:spPr/>
    </dgm:pt>
    <dgm:pt modelId="{B02DE7B5-6221-40FC-8BAB-788DFF8372B1}" type="pres">
      <dgm:prSet presAssocID="{CDBD8507-4A53-4665-9822-5EB78C7E5F1D}" presName="parTxOnly" presStyleLbl="node1" presStyleIdx="0" presStyleCnt="5" custScaleX="179314" custScaleY="205911">
        <dgm:presLayoutVars>
          <dgm:chMax val="0"/>
          <dgm:chPref val="0"/>
          <dgm:bulletEnabled val="1"/>
        </dgm:presLayoutVars>
      </dgm:prSet>
      <dgm:spPr/>
      <dgm:t>
        <a:bodyPr/>
        <a:lstStyle/>
        <a:p>
          <a:endParaRPr lang="en-US"/>
        </a:p>
      </dgm:t>
    </dgm:pt>
    <dgm:pt modelId="{680DBCE7-40F2-44F7-B344-CD85DF62D581}" type="pres">
      <dgm:prSet presAssocID="{B07F50C1-31C2-40DE-99A8-B8F14FE07ECD}" presName="parTxOnlySpace" presStyleCnt="0"/>
      <dgm:spPr/>
    </dgm:pt>
    <dgm:pt modelId="{3DACC67D-DDC7-4C4A-85F4-CF4CE2951DF2}" type="pres">
      <dgm:prSet presAssocID="{9CC6CE39-7F2F-409E-9D6F-A9D7A752FEFE}" presName="parTxOnly" presStyleLbl="node1" presStyleIdx="1" presStyleCnt="5" custScaleX="154607" custScaleY="186549">
        <dgm:presLayoutVars>
          <dgm:chMax val="0"/>
          <dgm:chPref val="0"/>
          <dgm:bulletEnabled val="1"/>
        </dgm:presLayoutVars>
      </dgm:prSet>
      <dgm:spPr/>
      <dgm:t>
        <a:bodyPr/>
        <a:lstStyle/>
        <a:p>
          <a:endParaRPr lang="en-US"/>
        </a:p>
      </dgm:t>
    </dgm:pt>
    <dgm:pt modelId="{CC646AD9-1CB9-42ED-A12F-527E3A70B757}" type="pres">
      <dgm:prSet presAssocID="{95A8159D-659A-4C69-AB7F-6D068CB19094}" presName="parTxOnlySpace" presStyleCnt="0"/>
      <dgm:spPr/>
    </dgm:pt>
    <dgm:pt modelId="{03B4DAB2-3B6E-4100-B74A-055E409E41BE}" type="pres">
      <dgm:prSet presAssocID="{79345DC2-25DB-493F-BC1B-4F05CE54551E}" presName="parTxOnly" presStyleLbl="node1" presStyleIdx="2" presStyleCnt="5" custScaleX="161279" custScaleY="193259">
        <dgm:presLayoutVars>
          <dgm:chMax val="0"/>
          <dgm:chPref val="0"/>
          <dgm:bulletEnabled val="1"/>
        </dgm:presLayoutVars>
      </dgm:prSet>
      <dgm:spPr/>
      <dgm:t>
        <a:bodyPr/>
        <a:lstStyle/>
        <a:p>
          <a:endParaRPr lang="en-US"/>
        </a:p>
      </dgm:t>
    </dgm:pt>
    <dgm:pt modelId="{420DF511-79D7-4EF8-8691-225BFDBEE70B}" type="pres">
      <dgm:prSet presAssocID="{DBDCA505-4CC4-46D3-A453-C41792431F18}" presName="parTxOnlySpace" presStyleCnt="0"/>
      <dgm:spPr/>
    </dgm:pt>
    <dgm:pt modelId="{5E7654B5-63CB-4DF3-95E0-C3727A62CF83}" type="pres">
      <dgm:prSet presAssocID="{B4102BC9-9189-4E98-B3C7-8AF94B7FBE65}" presName="parTxOnly" presStyleLbl="node1" presStyleIdx="3" presStyleCnt="5" custScaleX="154666" custScaleY="201599">
        <dgm:presLayoutVars>
          <dgm:chMax val="0"/>
          <dgm:chPref val="0"/>
          <dgm:bulletEnabled val="1"/>
        </dgm:presLayoutVars>
      </dgm:prSet>
      <dgm:spPr/>
      <dgm:t>
        <a:bodyPr/>
        <a:lstStyle/>
        <a:p>
          <a:endParaRPr lang="en-US"/>
        </a:p>
      </dgm:t>
    </dgm:pt>
    <dgm:pt modelId="{79F7C2A5-77D2-4E4E-BA2F-95413C76F1EC}" type="pres">
      <dgm:prSet presAssocID="{8E4A8C94-C3BA-41A5-B045-2EBBB0C8F3D4}" presName="parTxOnlySpace" presStyleCnt="0"/>
      <dgm:spPr/>
    </dgm:pt>
    <dgm:pt modelId="{C75B89AD-34AC-4D3C-8608-5BD698882A0D}" type="pres">
      <dgm:prSet presAssocID="{AF9285DC-D7E8-425F-96A2-FF928805BD43}" presName="parTxOnly" presStyleLbl="node1" presStyleIdx="4" presStyleCnt="5" custScaleX="164729" custScaleY="203733">
        <dgm:presLayoutVars>
          <dgm:chMax val="0"/>
          <dgm:chPref val="0"/>
          <dgm:bulletEnabled val="1"/>
        </dgm:presLayoutVars>
      </dgm:prSet>
      <dgm:spPr/>
      <dgm:t>
        <a:bodyPr/>
        <a:lstStyle/>
        <a:p>
          <a:endParaRPr lang="en-US"/>
        </a:p>
      </dgm:t>
    </dgm:pt>
  </dgm:ptLst>
  <dgm:cxnLst>
    <dgm:cxn modelId="{7A7F1833-6445-499B-BD5E-8F75C3BBCB93}" srcId="{3555C11A-5CE1-4514-87E9-D5DA5F632E18}" destId="{AF9285DC-D7E8-425F-96A2-FF928805BD43}" srcOrd="4" destOrd="0" parTransId="{D7D834BD-301F-4B9A-B3A8-D5257D68044E}" sibTransId="{A7B82AB1-EA4C-4176-A049-455F73545365}"/>
    <dgm:cxn modelId="{CFE4BB33-02A0-4041-BC50-78FBD3B18169}" type="presOf" srcId="{79345DC2-25DB-493F-BC1B-4F05CE54551E}" destId="{03B4DAB2-3B6E-4100-B74A-055E409E41BE}" srcOrd="0" destOrd="0" presId="urn:microsoft.com/office/officeart/2005/8/layout/chevron1"/>
    <dgm:cxn modelId="{A0B6FA74-A50F-4754-A4B1-9835C1719BB8}" type="presOf" srcId="{AF9285DC-D7E8-425F-96A2-FF928805BD43}" destId="{C75B89AD-34AC-4D3C-8608-5BD698882A0D}" srcOrd="0" destOrd="0" presId="urn:microsoft.com/office/officeart/2005/8/layout/chevron1"/>
    <dgm:cxn modelId="{9593DD9A-BC36-4075-953C-B6BBC2F6ED14}" srcId="{3555C11A-5CE1-4514-87E9-D5DA5F632E18}" destId="{9CC6CE39-7F2F-409E-9D6F-A9D7A752FEFE}" srcOrd="1" destOrd="0" parTransId="{8146BAD1-7F38-4702-85F1-3A2D75B62B2B}" sibTransId="{95A8159D-659A-4C69-AB7F-6D068CB19094}"/>
    <dgm:cxn modelId="{975C2648-9B00-46D0-A200-B85567362BDA}" type="presOf" srcId="{CDBD8507-4A53-4665-9822-5EB78C7E5F1D}" destId="{B02DE7B5-6221-40FC-8BAB-788DFF8372B1}" srcOrd="0" destOrd="0" presId="urn:microsoft.com/office/officeart/2005/8/layout/chevron1"/>
    <dgm:cxn modelId="{EF6FA460-1060-49A0-AE2F-F7F07EE5BA44}" srcId="{3555C11A-5CE1-4514-87E9-D5DA5F632E18}" destId="{CDBD8507-4A53-4665-9822-5EB78C7E5F1D}" srcOrd="0" destOrd="0" parTransId="{1E825922-5D2E-44AF-8367-D1863054D491}" sibTransId="{B07F50C1-31C2-40DE-99A8-B8F14FE07ECD}"/>
    <dgm:cxn modelId="{13C823D9-388C-401E-85D7-ED8EAA029D8C}" srcId="{3555C11A-5CE1-4514-87E9-D5DA5F632E18}" destId="{79345DC2-25DB-493F-BC1B-4F05CE54551E}" srcOrd="2" destOrd="0" parTransId="{D9393E32-6F20-4285-A0E0-7B1FAAB9746D}" sibTransId="{DBDCA505-4CC4-46D3-A453-C41792431F18}"/>
    <dgm:cxn modelId="{87427C3A-18FF-4FD3-A81C-EB9A0565462D}" type="presOf" srcId="{9CC6CE39-7F2F-409E-9D6F-A9D7A752FEFE}" destId="{3DACC67D-DDC7-4C4A-85F4-CF4CE2951DF2}" srcOrd="0" destOrd="0" presId="urn:microsoft.com/office/officeart/2005/8/layout/chevron1"/>
    <dgm:cxn modelId="{0BA44296-4D56-4CD7-8E75-B22FBABFA45A}" srcId="{3555C11A-5CE1-4514-87E9-D5DA5F632E18}" destId="{B4102BC9-9189-4E98-B3C7-8AF94B7FBE65}" srcOrd="3" destOrd="0" parTransId="{F1732EB6-771D-419E-A477-8B5879EE5C1D}" sibTransId="{8E4A8C94-C3BA-41A5-B045-2EBBB0C8F3D4}"/>
    <dgm:cxn modelId="{AA0DD029-5FFD-4775-944E-1259E08193C9}" type="presOf" srcId="{3555C11A-5CE1-4514-87E9-D5DA5F632E18}" destId="{3A7E679B-66A3-4A22-9749-AB4D22BB67BD}" srcOrd="0" destOrd="0" presId="urn:microsoft.com/office/officeart/2005/8/layout/chevron1"/>
    <dgm:cxn modelId="{9CF85D88-10E4-4D36-AACB-557B64592135}" type="presOf" srcId="{B4102BC9-9189-4E98-B3C7-8AF94B7FBE65}" destId="{5E7654B5-63CB-4DF3-95E0-C3727A62CF83}" srcOrd="0" destOrd="0" presId="urn:microsoft.com/office/officeart/2005/8/layout/chevron1"/>
    <dgm:cxn modelId="{C832CD3E-B9D5-41B4-A894-D8F8B4182036}" type="presParOf" srcId="{3A7E679B-66A3-4A22-9749-AB4D22BB67BD}" destId="{B02DE7B5-6221-40FC-8BAB-788DFF8372B1}" srcOrd="0" destOrd="0" presId="urn:microsoft.com/office/officeart/2005/8/layout/chevron1"/>
    <dgm:cxn modelId="{F72A3FE8-7AAF-477B-8176-7523B7F15834}" type="presParOf" srcId="{3A7E679B-66A3-4A22-9749-AB4D22BB67BD}" destId="{680DBCE7-40F2-44F7-B344-CD85DF62D581}" srcOrd="1" destOrd="0" presId="urn:microsoft.com/office/officeart/2005/8/layout/chevron1"/>
    <dgm:cxn modelId="{BF95DA88-7914-4AD0-BACE-70473CF4CE18}" type="presParOf" srcId="{3A7E679B-66A3-4A22-9749-AB4D22BB67BD}" destId="{3DACC67D-DDC7-4C4A-85F4-CF4CE2951DF2}" srcOrd="2" destOrd="0" presId="urn:microsoft.com/office/officeart/2005/8/layout/chevron1"/>
    <dgm:cxn modelId="{19C70187-D6F2-47C5-9144-C861E931DD46}" type="presParOf" srcId="{3A7E679B-66A3-4A22-9749-AB4D22BB67BD}" destId="{CC646AD9-1CB9-42ED-A12F-527E3A70B757}" srcOrd="3" destOrd="0" presId="urn:microsoft.com/office/officeart/2005/8/layout/chevron1"/>
    <dgm:cxn modelId="{5722F502-1D40-47E8-803F-39A0C2C0E30A}" type="presParOf" srcId="{3A7E679B-66A3-4A22-9749-AB4D22BB67BD}" destId="{03B4DAB2-3B6E-4100-B74A-055E409E41BE}" srcOrd="4" destOrd="0" presId="urn:microsoft.com/office/officeart/2005/8/layout/chevron1"/>
    <dgm:cxn modelId="{6F34F624-003A-4EA5-8056-FDFC061124B6}" type="presParOf" srcId="{3A7E679B-66A3-4A22-9749-AB4D22BB67BD}" destId="{420DF511-79D7-4EF8-8691-225BFDBEE70B}" srcOrd="5" destOrd="0" presId="urn:microsoft.com/office/officeart/2005/8/layout/chevron1"/>
    <dgm:cxn modelId="{E7BD70B5-E8F8-43B2-830F-51D317BE401C}" type="presParOf" srcId="{3A7E679B-66A3-4A22-9749-AB4D22BB67BD}" destId="{5E7654B5-63CB-4DF3-95E0-C3727A62CF83}" srcOrd="6" destOrd="0" presId="urn:microsoft.com/office/officeart/2005/8/layout/chevron1"/>
    <dgm:cxn modelId="{65DBA79A-33C6-48D0-8D26-4A5858B33A5B}" type="presParOf" srcId="{3A7E679B-66A3-4A22-9749-AB4D22BB67BD}" destId="{79F7C2A5-77D2-4E4E-BA2F-95413C76F1EC}" srcOrd="7" destOrd="0" presId="urn:microsoft.com/office/officeart/2005/8/layout/chevron1"/>
    <dgm:cxn modelId="{5081F4F5-5F88-4138-98BF-ED8AE5D21398}" type="presParOf" srcId="{3A7E679B-66A3-4A22-9749-AB4D22BB67BD}" destId="{C75B89AD-34AC-4D3C-8608-5BD698882A0D}"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53818F-11A1-4C8D-A3A0-F4B20FC80C6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59B5421-A164-4B39-BCE0-8BA475DAADC3}">
      <dgm:prSet phldrT="[Text]"/>
      <dgm:spPr>
        <a:ln>
          <a:solidFill>
            <a:srgbClr val="FFFF00"/>
          </a:solidFill>
        </a:ln>
      </dgm:spPr>
      <dgm:t>
        <a:bodyPr/>
        <a:lstStyle/>
        <a:p>
          <a:r>
            <a:rPr lang="en-US" dirty="0"/>
            <a:t>1. Giới thiệu đề tài</a:t>
          </a:r>
        </a:p>
      </dgm:t>
    </dgm:pt>
    <dgm:pt modelId="{8CAA33C6-01ED-4028-9712-B2E90F7F272A}" type="parTrans" cxnId="{235C6CDE-3BB7-425E-8808-1644E547032A}">
      <dgm:prSet/>
      <dgm:spPr/>
      <dgm:t>
        <a:bodyPr/>
        <a:lstStyle/>
        <a:p>
          <a:endParaRPr lang="en-US"/>
        </a:p>
      </dgm:t>
    </dgm:pt>
    <dgm:pt modelId="{728F75DD-EE4E-494C-87E6-B78A2454D26B}" type="sibTrans" cxnId="{235C6CDE-3BB7-425E-8808-1644E547032A}">
      <dgm:prSet/>
      <dgm:spPr/>
      <dgm:t>
        <a:bodyPr/>
        <a:lstStyle/>
        <a:p>
          <a:endParaRPr lang="en-US"/>
        </a:p>
      </dgm:t>
    </dgm:pt>
    <dgm:pt modelId="{1F2658F2-4E4F-4327-A1EB-33CB0026FA1E}">
      <dgm:prSet phldrT="[Text]"/>
      <dgm:spPr>
        <a:solidFill>
          <a:schemeClr val="accent1"/>
        </a:solidFill>
        <a:ln>
          <a:solidFill>
            <a:srgbClr val="FFC000"/>
          </a:solidFill>
        </a:ln>
      </dgm:spPr>
      <dgm:t>
        <a:bodyPr/>
        <a:lstStyle/>
        <a:p>
          <a:r>
            <a:rPr lang="en-US" dirty="0"/>
            <a:t>2. </a:t>
          </a:r>
          <a:r>
            <a:rPr lang="en-US" dirty="0" err="1"/>
            <a:t>Cơ</a:t>
          </a:r>
          <a:r>
            <a:rPr lang="en-US" dirty="0"/>
            <a:t> </a:t>
          </a:r>
          <a:r>
            <a:rPr lang="en-US" dirty="0" err="1"/>
            <a:t>sở</a:t>
          </a:r>
          <a:r>
            <a:rPr lang="en-US" dirty="0"/>
            <a:t> </a:t>
          </a:r>
          <a:r>
            <a:rPr lang="en-US" dirty="0" err="1"/>
            <a:t>lý</a:t>
          </a:r>
          <a:r>
            <a:rPr lang="en-US" dirty="0"/>
            <a:t> </a:t>
          </a:r>
          <a:r>
            <a:rPr lang="en-US" dirty="0" err="1"/>
            <a:t>thuyết</a:t>
          </a:r>
          <a:r>
            <a:rPr lang="en-US" dirty="0"/>
            <a:t> </a:t>
          </a:r>
          <a:r>
            <a:rPr lang="en-US" dirty="0" err="1"/>
            <a:t>ảnh</a:t>
          </a:r>
          <a:r>
            <a:rPr lang="en-US" dirty="0"/>
            <a:t> </a:t>
          </a:r>
          <a:r>
            <a:rPr lang="en-US" dirty="0" err="1"/>
            <a:t>và</a:t>
          </a:r>
          <a:r>
            <a:rPr lang="en-US" dirty="0"/>
            <a:t> </a:t>
          </a:r>
          <a:r>
            <a:rPr lang="en-US" dirty="0" err="1"/>
            <a:t>nhận</a:t>
          </a:r>
          <a:r>
            <a:rPr lang="en-US" dirty="0"/>
            <a:t> </a:t>
          </a:r>
          <a:r>
            <a:rPr lang="en-US" dirty="0" err="1"/>
            <a:t>dạng</a:t>
          </a:r>
        </a:p>
      </dgm:t>
    </dgm:pt>
    <dgm:pt modelId="{3896DC49-65B6-4641-9B32-A0AA62A0CAF5}" type="parTrans" cxnId="{D4A17730-6683-441C-93EC-88AB8D1F4DDD}">
      <dgm:prSet/>
      <dgm:spPr/>
      <dgm:t>
        <a:bodyPr/>
        <a:lstStyle/>
        <a:p>
          <a:endParaRPr lang="en-US"/>
        </a:p>
      </dgm:t>
    </dgm:pt>
    <dgm:pt modelId="{E9BD587F-B0E4-4406-AD0A-CF445E2CD545}" type="sibTrans" cxnId="{D4A17730-6683-441C-93EC-88AB8D1F4DDD}">
      <dgm:prSet/>
      <dgm:spPr/>
      <dgm:t>
        <a:bodyPr/>
        <a:lstStyle/>
        <a:p>
          <a:endParaRPr lang="en-US"/>
        </a:p>
      </dgm:t>
    </dgm:pt>
    <dgm:pt modelId="{49E138F7-BB08-4F88-AAB5-6623544CB9D2}">
      <dgm:prSet phldrT="[Text]"/>
      <dgm:spPr>
        <a:solidFill>
          <a:srgbClr val="FFFF00"/>
        </a:solidFill>
      </dgm:spPr>
      <dgm:t>
        <a:bodyPr/>
        <a:lstStyle/>
        <a:p>
          <a:r>
            <a:rPr lang="en-US" dirty="0"/>
            <a:t>3. </a:t>
          </a:r>
          <a:r>
            <a:rPr lang="en-US" dirty="0" err="1"/>
            <a:t>Ứng</a:t>
          </a:r>
          <a:r>
            <a:rPr lang="en-US" dirty="0"/>
            <a:t> </a:t>
          </a:r>
          <a:r>
            <a:rPr lang="en-US" dirty="0" err="1"/>
            <a:t>dụng</a:t>
          </a:r>
          <a:r>
            <a:rPr lang="en-US" dirty="0"/>
            <a:t> </a:t>
          </a:r>
          <a:r>
            <a:rPr lang="en-US" dirty="0" err="1"/>
            <a:t>xử</a:t>
          </a:r>
          <a:r>
            <a:rPr lang="en-US" dirty="0"/>
            <a:t> </a:t>
          </a:r>
          <a:r>
            <a:rPr lang="en-US" dirty="0" err="1"/>
            <a:t>lý</a:t>
          </a:r>
          <a:r>
            <a:rPr lang="en-US" dirty="0"/>
            <a:t> </a:t>
          </a:r>
          <a:r>
            <a:rPr lang="en-US" dirty="0" err="1"/>
            <a:t>ảnh</a:t>
          </a:r>
          <a:r>
            <a:rPr lang="en-US" dirty="0"/>
            <a:t> </a:t>
          </a:r>
          <a:r>
            <a:rPr lang="en-US" dirty="0" err="1"/>
            <a:t>và</a:t>
          </a:r>
          <a:r>
            <a:rPr lang="en-US" dirty="0"/>
            <a:t> </a:t>
          </a:r>
          <a:r>
            <a:rPr lang="en-US" dirty="0" err="1"/>
            <a:t>thuật</a:t>
          </a:r>
          <a:r>
            <a:rPr lang="en-US" dirty="0"/>
            <a:t> </a:t>
          </a:r>
          <a:r>
            <a:rPr lang="en-US" dirty="0" err="1"/>
            <a:t>toán</a:t>
          </a:r>
          <a:r>
            <a:rPr lang="en-US" dirty="0"/>
            <a:t> SVM</a:t>
          </a:r>
        </a:p>
      </dgm:t>
    </dgm:pt>
    <dgm:pt modelId="{32D95A49-A323-4E0E-8E90-E082058CF14C}" type="parTrans" cxnId="{C0FCFC35-D7DC-4231-B808-4CA4904168C9}">
      <dgm:prSet/>
      <dgm:spPr/>
      <dgm:t>
        <a:bodyPr/>
        <a:lstStyle/>
        <a:p>
          <a:endParaRPr lang="en-US"/>
        </a:p>
      </dgm:t>
    </dgm:pt>
    <dgm:pt modelId="{A1C2AB71-C03A-4AED-9084-9978671C1259}" type="sibTrans" cxnId="{C0FCFC35-D7DC-4231-B808-4CA4904168C9}">
      <dgm:prSet/>
      <dgm:spPr/>
      <dgm:t>
        <a:bodyPr/>
        <a:lstStyle/>
        <a:p>
          <a:endParaRPr lang="en-US"/>
        </a:p>
      </dgm:t>
    </dgm:pt>
    <dgm:pt modelId="{5A6AEE37-2743-4B94-A0DC-2542886EA67B}">
      <dgm:prSet phldrT="[Text]"/>
      <dgm:spPr/>
      <dgm:t>
        <a:bodyPr/>
        <a:lstStyle/>
        <a:p>
          <a:r>
            <a:rPr lang="en-US" dirty="0"/>
            <a:t>4. </a:t>
          </a:r>
          <a:r>
            <a:rPr lang="en-US" dirty="0" err="1"/>
            <a:t>Thực</a:t>
          </a:r>
          <a:r>
            <a:rPr lang="en-US" dirty="0"/>
            <a:t> </a:t>
          </a:r>
          <a:r>
            <a:rPr lang="en-US" dirty="0" err="1"/>
            <a:t>nghiệm</a:t>
          </a:r>
        </a:p>
      </dgm:t>
    </dgm:pt>
    <dgm:pt modelId="{F8160C76-1957-4D8D-B705-6EC9268A06C0}" type="parTrans" cxnId="{D627CA04-070B-47A2-928E-D8EBD7E4A8A8}">
      <dgm:prSet/>
      <dgm:spPr/>
      <dgm:t>
        <a:bodyPr/>
        <a:lstStyle/>
        <a:p>
          <a:endParaRPr lang="en-US"/>
        </a:p>
      </dgm:t>
    </dgm:pt>
    <dgm:pt modelId="{043CC247-65D0-4C34-A3D1-A1318DDCFAE0}" type="sibTrans" cxnId="{D627CA04-070B-47A2-928E-D8EBD7E4A8A8}">
      <dgm:prSet/>
      <dgm:spPr/>
      <dgm:t>
        <a:bodyPr/>
        <a:lstStyle/>
        <a:p>
          <a:endParaRPr lang="en-US"/>
        </a:p>
      </dgm:t>
    </dgm:pt>
    <dgm:pt modelId="{B9ACF05E-FEBF-4A89-A3F2-C0BE3681870C}">
      <dgm:prSet phldrT="[Text]"/>
      <dgm:spPr/>
      <dgm:t>
        <a:bodyPr/>
        <a:lstStyle/>
        <a:p>
          <a:r>
            <a:rPr lang="en-US" dirty="0"/>
            <a:t>5. 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p>
      </dgm:t>
    </dgm:pt>
    <dgm:pt modelId="{4369E7E1-629C-4390-A732-5391036FD3D2}" type="parTrans" cxnId="{9A4BA268-9F46-4E18-8713-CA328606B62E}">
      <dgm:prSet/>
      <dgm:spPr/>
      <dgm:t>
        <a:bodyPr/>
        <a:lstStyle/>
        <a:p>
          <a:endParaRPr lang="en-US"/>
        </a:p>
      </dgm:t>
    </dgm:pt>
    <dgm:pt modelId="{867D234B-982B-43B0-B5EB-3803D26B5FB2}" type="sibTrans" cxnId="{9A4BA268-9F46-4E18-8713-CA328606B62E}">
      <dgm:prSet/>
      <dgm:spPr/>
      <dgm:t>
        <a:bodyPr/>
        <a:lstStyle/>
        <a:p>
          <a:endParaRPr lang="en-US"/>
        </a:p>
      </dgm:t>
    </dgm:pt>
    <dgm:pt modelId="{19B85B55-BB66-4307-A06A-9171EEE7B453}" type="pres">
      <dgm:prSet presAssocID="{C653818F-11A1-4C8D-A3A0-F4B20FC80C65}" presName="linear" presStyleCnt="0">
        <dgm:presLayoutVars>
          <dgm:animLvl val="lvl"/>
          <dgm:resizeHandles val="exact"/>
        </dgm:presLayoutVars>
      </dgm:prSet>
      <dgm:spPr/>
      <dgm:t>
        <a:bodyPr/>
        <a:lstStyle/>
        <a:p>
          <a:endParaRPr lang="en-US"/>
        </a:p>
      </dgm:t>
    </dgm:pt>
    <dgm:pt modelId="{90A4C435-6FFC-409E-A432-DFBF48A46639}" type="pres">
      <dgm:prSet presAssocID="{459B5421-A164-4B39-BCE0-8BA475DAADC3}" presName="parentText" presStyleLbl="node1" presStyleIdx="0" presStyleCnt="5">
        <dgm:presLayoutVars>
          <dgm:chMax val="0"/>
          <dgm:bulletEnabled val="1"/>
        </dgm:presLayoutVars>
      </dgm:prSet>
      <dgm:spPr/>
      <dgm:t>
        <a:bodyPr/>
        <a:lstStyle/>
        <a:p>
          <a:endParaRPr lang="en-US"/>
        </a:p>
      </dgm:t>
    </dgm:pt>
    <dgm:pt modelId="{FB4D3753-2CEF-4A18-B7CC-BFC2F1E40664}" type="pres">
      <dgm:prSet presAssocID="{728F75DD-EE4E-494C-87E6-B78A2454D26B}" presName="spacer" presStyleCnt="0"/>
      <dgm:spPr/>
    </dgm:pt>
    <dgm:pt modelId="{31E2C8A3-C4C6-4B50-8595-5C8690E91667}" type="pres">
      <dgm:prSet presAssocID="{1F2658F2-4E4F-4327-A1EB-33CB0026FA1E}" presName="parentText" presStyleLbl="node1" presStyleIdx="1" presStyleCnt="5">
        <dgm:presLayoutVars>
          <dgm:chMax val="0"/>
          <dgm:bulletEnabled val="1"/>
        </dgm:presLayoutVars>
      </dgm:prSet>
      <dgm:spPr/>
      <dgm:t>
        <a:bodyPr/>
        <a:lstStyle/>
        <a:p>
          <a:endParaRPr lang="en-US"/>
        </a:p>
      </dgm:t>
    </dgm:pt>
    <dgm:pt modelId="{647FF61C-3B12-4316-AD16-9007849BEFFF}" type="pres">
      <dgm:prSet presAssocID="{E9BD587F-B0E4-4406-AD0A-CF445E2CD545}" presName="spacer" presStyleCnt="0"/>
      <dgm:spPr/>
    </dgm:pt>
    <dgm:pt modelId="{BF2D83BD-A1CA-4C80-9F92-8D66A878AD75}" type="pres">
      <dgm:prSet presAssocID="{49E138F7-BB08-4F88-AAB5-6623544CB9D2}" presName="parentText" presStyleLbl="node1" presStyleIdx="2" presStyleCnt="5">
        <dgm:presLayoutVars>
          <dgm:chMax val="0"/>
          <dgm:bulletEnabled val="1"/>
        </dgm:presLayoutVars>
      </dgm:prSet>
      <dgm:spPr/>
      <dgm:t>
        <a:bodyPr/>
        <a:lstStyle/>
        <a:p>
          <a:endParaRPr lang="en-US"/>
        </a:p>
      </dgm:t>
    </dgm:pt>
    <dgm:pt modelId="{91A174AB-B61A-4213-A359-75B579859EF8}" type="pres">
      <dgm:prSet presAssocID="{A1C2AB71-C03A-4AED-9084-9978671C1259}" presName="spacer" presStyleCnt="0"/>
      <dgm:spPr/>
    </dgm:pt>
    <dgm:pt modelId="{BFE5CB51-2984-4D76-A4C6-4F18203B720B}" type="pres">
      <dgm:prSet presAssocID="{5A6AEE37-2743-4B94-A0DC-2542886EA67B}" presName="parentText" presStyleLbl="node1" presStyleIdx="3" presStyleCnt="5">
        <dgm:presLayoutVars>
          <dgm:chMax val="0"/>
          <dgm:bulletEnabled val="1"/>
        </dgm:presLayoutVars>
      </dgm:prSet>
      <dgm:spPr/>
      <dgm:t>
        <a:bodyPr/>
        <a:lstStyle/>
        <a:p>
          <a:endParaRPr lang="en-US"/>
        </a:p>
      </dgm:t>
    </dgm:pt>
    <dgm:pt modelId="{0F43609F-207D-425E-AB7B-6F201AF3635D}" type="pres">
      <dgm:prSet presAssocID="{043CC247-65D0-4C34-A3D1-A1318DDCFAE0}" presName="spacer" presStyleCnt="0"/>
      <dgm:spPr/>
    </dgm:pt>
    <dgm:pt modelId="{CF5608D2-D533-46EE-8ED1-D508D7688B32}" type="pres">
      <dgm:prSet presAssocID="{B9ACF05E-FEBF-4A89-A3F2-C0BE3681870C}" presName="parentText" presStyleLbl="node1" presStyleIdx="4" presStyleCnt="5">
        <dgm:presLayoutVars>
          <dgm:chMax val="0"/>
          <dgm:bulletEnabled val="1"/>
        </dgm:presLayoutVars>
      </dgm:prSet>
      <dgm:spPr/>
      <dgm:t>
        <a:bodyPr/>
        <a:lstStyle/>
        <a:p>
          <a:endParaRPr lang="en-US"/>
        </a:p>
      </dgm:t>
    </dgm:pt>
  </dgm:ptLst>
  <dgm:cxnLst>
    <dgm:cxn modelId="{C0FCFC35-D7DC-4231-B808-4CA4904168C9}" srcId="{C653818F-11A1-4C8D-A3A0-F4B20FC80C65}" destId="{49E138F7-BB08-4F88-AAB5-6623544CB9D2}" srcOrd="2" destOrd="0" parTransId="{32D95A49-A323-4E0E-8E90-E082058CF14C}" sibTransId="{A1C2AB71-C03A-4AED-9084-9978671C1259}"/>
    <dgm:cxn modelId="{BA68199F-90AB-4B4A-99B3-927F820593E7}" type="presOf" srcId="{B9ACF05E-FEBF-4A89-A3F2-C0BE3681870C}" destId="{CF5608D2-D533-46EE-8ED1-D508D7688B32}" srcOrd="0" destOrd="0" presId="urn:microsoft.com/office/officeart/2005/8/layout/vList2"/>
    <dgm:cxn modelId="{D4A17730-6683-441C-93EC-88AB8D1F4DDD}" srcId="{C653818F-11A1-4C8D-A3A0-F4B20FC80C65}" destId="{1F2658F2-4E4F-4327-A1EB-33CB0026FA1E}" srcOrd="1" destOrd="0" parTransId="{3896DC49-65B6-4641-9B32-A0AA62A0CAF5}" sibTransId="{E9BD587F-B0E4-4406-AD0A-CF445E2CD545}"/>
    <dgm:cxn modelId="{603794CC-EE36-4387-855B-9541A868373A}" type="presOf" srcId="{5A6AEE37-2743-4B94-A0DC-2542886EA67B}" destId="{BFE5CB51-2984-4D76-A4C6-4F18203B720B}" srcOrd="0" destOrd="0" presId="urn:microsoft.com/office/officeart/2005/8/layout/vList2"/>
    <dgm:cxn modelId="{2A8DFEBB-98DD-414B-B76B-0DD8F1AF1566}" type="presOf" srcId="{49E138F7-BB08-4F88-AAB5-6623544CB9D2}" destId="{BF2D83BD-A1CA-4C80-9F92-8D66A878AD75}" srcOrd="0" destOrd="0" presId="urn:microsoft.com/office/officeart/2005/8/layout/vList2"/>
    <dgm:cxn modelId="{706B51A5-BD71-4CD5-81E9-157E987F3C39}" type="presOf" srcId="{459B5421-A164-4B39-BCE0-8BA475DAADC3}" destId="{90A4C435-6FFC-409E-A432-DFBF48A46639}" srcOrd="0" destOrd="0" presId="urn:microsoft.com/office/officeart/2005/8/layout/vList2"/>
    <dgm:cxn modelId="{2371D326-A070-4818-83B6-1B6EF2A0FFF9}" type="presOf" srcId="{C653818F-11A1-4C8D-A3A0-F4B20FC80C65}" destId="{19B85B55-BB66-4307-A06A-9171EEE7B453}" srcOrd="0" destOrd="0" presId="urn:microsoft.com/office/officeart/2005/8/layout/vList2"/>
    <dgm:cxn modelId="{235C6CDE-3BB7-425E-8808-1644E547032A}" srcId="{C653818F-11A1-4C8D-A3A0-F4B20FC80C65}" destId="{459B5421-A164-4B39-BCE0-8BA475DAADC3}" srcOrd="0" destOrd="0" parTransId="{8CAA33C6-01ED-4028-9712-B2E90F7F272A}" sibTransId="{728F75DD-EE4E-494C-87E6-B78A2454D26B}"/>
    <dgm:cxn modelId="{D627CA04-070B-47A2-928E-D8EBD7E4A8A8}" srcId="{C653818F-11A1-4C8D-A3A0-F4B20FC80C65}" destId="{5A6AEE37-2743-4B94-A0DC-2542886EA67B}" srcOrd="3" destOrd="0" parTransId="{F8160C76-1957-4D8D-B705-6EC9268A06C0}" sibTransId="{043CC247-65D0-4C34-A3D1-A1318DDCFAE0}"/>
    <dgm:cxn modelId="{9A4BA268-9F46-4E18-8713-CA328606B62E}" srcId="{C653818F-11A1-4C8D-A3A0-F4B20FC80C65}" destId="{B9ACF05E-FEBF-4A89-A3F2-C0BE3681870C}" srcOrd="4" destOrd="0" parTransId="{4369E7E1-629C-4390-A732-5391036FD3D2}" sibTransId="{867D234B-982B-43B0-B5EB-3803D26B5FB2}"/>
    <dgm:cxn modelId="{CC8EC653-2B48-44A5-841D-DD10DC67655B}" type="presOf" srcId="{1F2658F2-4E4F-4327-A1EB-33CB0026FA1E}" destId="{31E2C8A3-C4C6-4B50-8595-5C8690E91667}" srcOrd="0" destOrd="0" presId="urn:microsoft.com/office/officeart/2005/8/layout/vList2"/>
    <dgm:cxn modelId="{F957ACEB-EF4C-4356-B567-D41C7FB96398}" type="presParOf" srcId="{19B85B55-BB66-4307-A06A-9171EEE7B453}" destId="{90A4C435-6FFC-409E-A432-DFBF48A46639}" srcOrd="0" destOrd="0" presId="urn:microsoft.com/office/officeart/2005/8/layout/vList2"/>
    <dgm:cxn modelId="{AAAEB0A2-619D-4287-A102-3E677920B1A1}" type="presParOf" srcId="{19B85B55-BB66-4307-A06A-9171EEE7B453}" destId="{FB4D3753-2CEF-4A18-B7CC-BFC2F1E40664}" srcOrd="1" destOrd="0" presId="urn:microsoft.com/office/officeart/2005/8/layout/vList2"/>
    <dgm:cxn modelId="{EA0F4323-8464-4EB5-BD30-B033CE51913C}" type="presParOf" srcId="{19B85B55-BB66-4307-A06A-9171EEE7B453}" destId="{31E2C8A3-C4C6-4B50-8595-5C8690E91667}" srcOrd="2" destOrd="0" presId="urn:microsoft.com/office/officeart/2005/8/layout/vList2"/>
    <dgm:cxn modelId="{0484B2AC-819C-44AA-B496-BB5CD26CA758}" type="presParOf" srcId="{19B85B55-BB66-4307-A06A-9171EEE7B453}" destId="{647FF61C-3B12-4316-AD16-9007849BEFFF}" srcOrd="3" destOrd="0" presId="urn:microsoft.com/office/officeart/2005/8/layout/vList2"/>
    <dgm:cxn modelId="{03DACFD5-8DC1-4DDC-9745-26050C59FF24}" type="presParOf" srcId="{19B85B55-BB66-4307-A06A-9171EEE7B453}" destId="{BF2D83BD-A1CA-4C80-9F92-8D66A878AD75}" srcOrd="4" destOrd="0" presId="urn:microsoft.com/office/officeart/2005/8/layout/vList2"/>
    <dgm:cxn modelId="{9D85E8D7-D7B1-4946-B080-BA5A589AF62C}" type="presParOf" srcId="{19B85B55-BB66-4307-A06A-9171EEE7B453}" destId="{91A174AB-B61A-4213-A359-75B579859EF8}" srcOrd="5" destOrd="0" presId="urn:microsoft.com/office/officeart/2005/8/layout/vList2"/>
    <dgm:cxn modelId="{0DA00D8E-BE37-4E20-8BB3-4B13CB8BC2A3}" type="presParOf" srcId="{19B85B55-BB66-4307-A06A-9171EEE7B453}" destId="{BFE5CB51-2984-4D76-A4C6-4F18203B720B}" srcOrd="6" destOrd="0" presId="urn:microsoft.com/office/officeart/2005/8/layout/vList2"/>
    <dgm:cxn modelId="{76EF7C63-FF32-4CAA-A57F-F09746A4ABE4}" type="presParOf" srcId="{19B85B55-BB66-4307-A06A-9171EEE7B453}" destId="{0F43609F-207D-425E-AB7B-6F201AF3635D}" srcOrd="7" destOrd="0" presId="urn:microsoft.com/office/officeart/2005/8/layout/vList2"/>
    <dgm:cxn modelId="{36B76DB1-E159-4628-B374-1352912EAA44}" type="presParOf" srcId="{19B85B55-BB66-4307-A06A-9171EEE7B453}" destId="{CF5608D2-D533-46EE-8ED1-D508D7688B3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55C11A-5CE1-4514-87E9-D5DA5F632E18}" type="doc">
      <dgm:prSet loTypeId="urn:microsoft.com/office/officeart/2005/8/layout/chevron1" loCatId="process" qsTypeId="urn:microsoft.com/office/officeart/2005/8/quickstyle/simple1" qsCatId="simple" csTypeId="urn:microsoft.com/office/officeart/2005/8/colors/colorful3" csCatId="colorful" phldr="1"/>
      <dgm:spPr/>
    </dgm:pt>
    <dgm:pt modelId="{CDBD8507-4A53-4665-9822-5EB78C7E5F1D}">
      <dgm:prSet phldrT="[Text]" custT="1"/>
      <dgm:spPr/>
      <dgm:t>
        <a:bodyPr/>
        <a:lstStyle/>
        <a:p>
          <a:r>
            <a:rPr lang="en-US" sz="2000" dirty="0" err="1"/>
            <a:t>Dữ</a:t>
          </a:r>
          <a:r>
            <a:rPr lang="en-US" sz="2000" dirty="0"/>
            <a:t> </a:t>
          </a:r>
          <a:r>
            <a:rPr lang="en-US" sz="2000" dirty="0" err="1"/>
            <a:t>liệu</a:t>
          </a:r>
          <a:r>
            <a:rPr lang="en-US" sz="2000" dirty="0"/>
            <a:t> </a:t>
          </a:r>
          <a:r>
            <a:rPr lang="en-US" sz="2000" dirty="0" err="1"/>
            <a:t>đầu</a:t>
          </a:r>
          <a:r>
            <a:rPr lang="en-US" sz="2000" dirty="0"/>
            <a:t> </a:t>
          </a:r>
          <a:r>
            <a:rPr lang="en-US" sz="2000" dirty="0" err="1"/>
            <a:t>vào</a:t>
          </a:r>
          <a:endParaRPr lang="en-US" sz="2000" dirty="0"/>
        </a:p>
      </dgm:t>
    </dgm:pt>
    <dgm:pt modelId="{1E825922-5D2E-44AF-8367-D1863054D491}" type="parTrans" cxnId="{EF6FA460-1060-49A0-AE2F-F7F07EE5BA44}">
      <dgm:prSet/>
      <dgm:spPr/>
      <dgm:t>
        <a:bodyPr/>
        <a:lstStyle/>
        <a:p>
          <a:endParaRPr lang="en-US"/>
        </a:p>
      </dgm:t>
    </dgm:pt>
    <dgm:pt modelId="{B07F50C1-31C2-40DE-99A8-B8F14FE07ECD}" type="sibTrans" cxnId="{EF6FA460-1060-49A0-AE2F-F7F07EE5BA44}">
      <dgm:prSet/>
      <dgm:spPr/>
      <dgm:t>
        <a:bodyPr/>
        <a:lstStyle/>
        <a:p>
          <a:endParaRPr lang="en-US"/>
        </a:p>
      </dgm:t>
    </dgm:pt>
    <dgm:pt modelId="{9CC6CE39-7F2F-409E-9D6F-A9D7A752FEFE}">
      <dgm:prSet phldrT="[Text]" custT="1"/>
      <dgm:spPr/>
      <dgm:t>
        <a:bodyPr/>
        <a:lstStyle/>
        <a:p>
          <a:r>
            <a:rPr lang="en-US" sz="2000" dirty="0">
              <a:latin typeface="+mj-lt"/>
            </a:rPr>
            <a:t>Tokenization</a:t>
          </a:r>
          <a:endParaRPr lang="en-US" sz="2000" dirty="0"/>
        </a:p>
      </dgm:t>
    </dgm:pt>
    <dgm:pt modelId="{8146BAD1-7F38-4702-85F1-3A2D75B62B2B}" type="parTrans" cxnId="{9593DD9A-BC36-4075-953C-B6BBC2F6ED14}">
      <dgm:prSet/>
      <dgm:spPr/>
      <dgm:t>
        <a:bodyPr/>
        <a:lstStyle/>
        <a:p>
          <a:endParaRPr lang="en-US"/>
        </a:p>
      </dgm:t>
    </dgm:pt>
    <dgm:pt modelId="{95A8159D-659A-4C69-AB7F-6D068CB19094}" type="sibTrans" cxnId="{9593DD9A-BC36-4075-953C-B6BBC2F6ED14}">
      <dgm:prSet/>
      <dgm:spPr/>
      <dgm:t>
        <a:bodyPr/>
        <a:lstStyle/>
        <a:p>
          <a:endParaRPr lang="en-US"/>
        </a:p>
      </dgm:t>
    </dgm:pt>
    <dgm:pt modelId="{79345DC2-25DB-493F-BC1B-4F05CE54551E}">
      <dgm:prSet phldrT="[Text]" custT="1"/>
      <dgm:spPr/>
      <dgm:t>
        <a:bodyPr/>
        <a:lstStyle/>
        <a:p>
          <a:r>
            <a:rPr lang="en-US" sz="2000" dirty="0">
              <a:latin typeface="+mj-lt"/>
            </a:rPr>
            <a:t>Stemming</a:t>
          </a:r>
          <a:endParaRPr lang="en-US" sz="2000" dirty="0"/>
        </a:p>
      </dgm:t>
    </dgm:pt>
    <dgm:pt modelId="{D9393E32-6F20-4285-A0E0-7B1FAAB9746D}" type="parTrans" cxnId="{13C823D9-388C-401E-85D7-ED8EAA029D8C}">
      <dgm:prSet/>
      <dgm:spPr/>
      <dgm:t>
        <a:bodyPr/>
        <a:lstStyle/>
        <a:p>
          <a:endParaRPr lang="en-US"/>
        </a:p>
      </dgm:t>
    </dgm:pt>
    <dgm:pt modelId="{DBDCA505-4CC4-46D3-A453-C41792431F18}" type="sibTrans" cxnId="{13C823D9-388C-401E-85D7-ED8EAA029D8C}">
      <dgm:prSet/>
      <dgm:spPr/>
      <dgm:t>
        <a:bodyPr/>
        <a:lstStyle/>
        <a:p>
          <a:endParaRPr lang="en-US"/>
        </a:p>
      </dgm:t>
    </dgm:pt>
    <dgm:pt modelId="{B4102BC9-9189-4E98-B3C7-8AF94B7FBE65}">
      <dgm:prSet phldrT="[Text]" custT="1"/>
      <dgm:spPr/>
      <dgm:t>
        <a:bodyPr/>
        <a:lstStyle/>
        <a:p>
          <a:r>
            <a:rPr lang="en-US" sz="2000" dirty="0">
              <a:latin typeface="+mj-lt"/>
            </a:rPr>
            <a:t>Bag-of-words</a:t>
          </a:r>
          <a:endParaRPr lang="en-US" sz="2000" dirty="0"/>
        </a:p>
      </dgm:t>
    </dgm:pt>
    <dgm:pt modelId="{F1732EB6-771D-419E-A477-8B5879EE5C1D}" type="parTrans" cxnId="{0BA44296-4D56-4CD7-8E75-B22FBABFA45A}">
      <dgm:prSet/>
      <dgm:spPr/>
      <dgm:t>
        <a:bodyPr/>
        <a:lstStyle/>
        <a:p>
          <a:endParaRPr lang="en-US"/>
        </a:p>
      </dgm:t>
    </dgm:pt>
    <dgm:pt modelId="{8E4A8C94-C3BA-41A5-B045-2EBBB0C8F3D4}" type="sibTrans" cxnId="{0BA44296-4D56-4CD7-8E75-B22FBABFA45A}">
      <dgm:prSet/>
      <dgm:spPr/>
      <dgm:t>
        <a:bodyPr/>
        <a:lstStyle/>
        <a:p>
          <a:endParaRPr lang="en-US"/>
        </a:p>
      </dgm:t>
    </dgm:pt>
    <dgm:pt modelId="{AF9285DC-D7E8-425F-96A2-FF928805BD43}">
      <dgm:prSet phldrT="[Text]" custT="1"/>
      <dgm:spPr/>
      <dgm:t>
        <a:bodyPr/>
        <a:lstStyle/>
        <a:p>
          <a:r>
            <a:rPr lang="en-US" sz="2000" dirty="0" err="1"/>
            <a:t>Định</a:t>
          </a:r>
          <a:r>
            <a:rPr lang="en-US" sz="2000" dirty="0"/>
            <a:t> </a:t>
          </a:r>
          <a:r>
            <a:rPr lang="en-US" sz="2000" dirty="0" err="1"/>
            <a:t>dạng</a:t>
          </a:r>
          <a:r>
            <a:rPr lang="en-US" sz="2000" dirty="0"/>
            <a:t> </a:t>
          </a:r>
          <a:r>
            <a:rPr lang="en-US" sz="2000" dirty="0" err="1"/>
            <a:t>máy</a:t>
          </a:r>
          <a:endParaRPr lang="en-US" sz="800" dirty="0"/>
        </a:p>
      </dgm:t>
    </dgm:pt>
    <dgm:pt modelId="{D7D834BD-301F-4B9A-B3A8-D5257D68044E}" type="parTrans" cxnId="{7A7F1833-6445-499B-BD5E-8F75C3BBCB93}">
      <dgm:prSet/>
      <dgm:spPr/>
      <dgm:t>
        <a:bodyPr/>
        <a:lstStyle/>
        <a:p>
          <a:endParaRPr lang="en-US"/>
        </a:p>
      </dgm:t>
    </dgm:pt>
    <dgm:pt modelId="{A7B82AB1-EA4C-4176-A049-455F73545365}" type="sibTrans" cxnId="{7A7F1833-6445-499B-BD5E-8F75C3BBCB93}">
      <dgm:prSet/>
      <dgm:spPr/>
      <dgm:t>
        <a:bodyPr/>
        <a:lstStyle/>
        <a:p>
          <a:endParaRPr lang="en-US"/>
        </a:p>
      </dgm:t>
    </dgm:pt>
    <dgm:pt modelId="{3A7E679B-66A3-4A22-9749-AB4D22BB67BD}" type="pres">
      <dgm:prSet presAssocID="{3555C11A-5CE1-4514-87E9-D5DA5F632E18}" presName="Name0" presStyleCnt="0">
        <dgm:presLayoutVars>
          <dgm:dir/>
          <dgm:animLvl val="lvl"/>
          <dgm:resizeHandles val="exact"/>
        </dgm:presLayoutVars>
      </dgm:prSet>
      <dgm:spPr/>
    </dgm:pt>
    <dgm:pt modelId="{B02DE7B5-6221-40FC-8BAB-788DFF8372B1}" type="pres">
      <dgm:prSet presAssocID="{CDBD8507-4A53-4665-9822-5EB78C7E5F1D}" presName="parTxOnly" presStyleLbl="node1" presStyleIdx="0" presStyleCnt="5" custScaleX="179314" custScaleY="205911">
        <dgm:presLayoutVars>
          <dgm:chMax val="0"/>
          <dgm:chPref val="0"/>
          <dgm:bulletEnabled val="1"/>
        </dgm:presLayoutVars>
      </dgm:prSet>
      <dgm:spPr/>
      <dgm:t>
        <a:bodyPr/>
        <a:lstStyle/>
        <a:p>
          <a:endParaRPr lang="en-US"/>
        </a:p>
      </dgm:t>
    </dgm:pt>
    <dgm:pt modelId="{680DBCE7-40F2-44F7-B344-CD85DF62D581}" type="pres">
      <dgm:prSet presAssocID="{B07F50C1-31C2-40DE-99A8-B8F14FE07ECD}" presName="parTxOnlySpace" presStyleCnt="0"/>
      <dgm:spPr/>
    </dgm:pt>
    <dgm:pt modelId="{3DACC67D-DDC7-4C4A-85F4-CF4CE2951DF2}" type="pres">
      <dgm:prSet presAssocID="{9CC6CE39-7F2F-409E-9D6F-A9D7A752FEFE}" presName="parTxOnly" presStyleLbl="node1" presStyleIdx="1" presStyleCnt="5" custScaleX="154607" custScaleY="186549">
        <dgm:presLayoutVars>
          <dgm:chMax val="0"/>
          <dgm:chPref val="0"/>
          <dgm:bulletEnabled val="1"/>
        </dgm:presLayoutVars>
      </dgm:prSet>
      <dgm:spPr/>
      <dgm:t>
        <a:bodyPr/>
        <a:lstStyle/>
        <a:p>
          <a:endParaRPr lang="en-US"/>
        </a:p>
      </dgm:t>
    </dgm:pt>
    <dgm:pt modelId="{CC646AD9-1CB9-42ED-A12F-527E3A70B757}" type="pres">
      <dgm:prSet presAssocID="{95A8159D-659A-4C69-AB7F-6D068CB19094}" presName="parTxOnlySpace" presStyleCnt="0"/>
      <dgm:spPr/>
    </dgm:pt>
    <dgm:pt modelId="{03B4DAB2-3B6E-4100-B74A-055E409E41BE}" type="pres">
      <dgm:prSet presAssocID="{79345DC2-25DB-493F-BC1B-4F05CE54551E}" presName="parTxOnly" presStyleLbl="node1" presStyleIdx="2" presStyleCnt="5" custScaleX="161279" custScaleY="193259">
        <dgm:presLayoutVars>
          <dgm:chMax val="0"/>
          <dgm:chPref val="0"/>
          <dgm:bulletEnabled val="1"/>
        </dgm:presLayoutVars>
      </dgm:prSet>
      <dgm:spPr/>
      <dgm:t>
        <a:bodyPr/>
        <a:lstStyle/>
        <a:p>
          <a:endParaRPr lang="en-US"/>
        </a:p>
      </dgm:t>
    </dgm:pt>
    <dgm:pt modelId="{420DF511-79D7-4EF8-8691-225BFDBEE70B}" type="pres">
      <dgm:prSet presAssocID="{DBDCA505-4CC4-46D3-A453-C41792431F18}" presName="parTxOnlySpace" presStyleCnt="0"/>
      <dgm:spPr/>
    </dgm:pt>
    <dgm:pt modelId="{5E7654B5-63CB-4DF3-95E0-C3727A62CF83}" type="pres">
      <dgm:prSet presAssocID="{B4102BC9-9189-4E98-B3C7-8AF94B7FBE65}" presName="parTxOnly" presStyleLbl="node1" presStyleIdx="3" presStyleCnt="5" custScaleX="154666" custScaleY="201599">
        <dgm:presLayoutVars>
          <dgm:chMax val="0"/>
          <dgm:chPref val="0"/>
          <dgm:bulletEnabled val="1"/>
        </dgm:presLayoutVars>
      </dgm:prSet>
      <dgm:spPr/>
      <dgm:t>
        <a:bodyPr/>
        <a:lstStyle/>
        <a:p>
          <a:endParaRPr lang="en-US"/>
        </a:p>
      </dgm:t>
    </dgm:pt>
    <dgm:pt modelId="{79F7C2A5-77D2-4E4E-BA2F-95413C76F1EC}" type="pres">
      <dgm:prSet presAssocID="{8E4A8C94-C3BA-41A5-B045-2EBBB0C8F3D4}" presName="parTxOnlySpace" presStyleCnt="0"/>
      <dgm:spPr/>
    </dgm:pt>
    <dgm:pt modelId="{C75B89AD-34AC-4D3C-8608-5BD698882A0D}" type="pres">
      <dgm:prSet presAssocID="{AF9285DC-D7E8-425F-96A2-FF928805BD43}" presName="parTxOnly" presStyleLbl="node1" presStyleIdx="4" presStyleCnt="5" custScaleX="164729" custScaleY="203733">
        <dgm:presLayoutVars>
          <dgm:chMax val="0"/>
          <dgm:chPref val="0"/>
          <dgm:bulletEnabled val="1"/>
        </dgm:presLayoutVars>
      </dgm:prSet>
      <dgm:spPr/>
      <dgm:t>
        <a:bodyPr/>
        <a:lstStyle/>
        <a:p>
          <a:endParaRPr lang="en-US"/>
        </a:p>
      </dgm:t>
    </dgm:pt>
  </dgm:ptLst>
  <dgm:cxnLst>
    <dgm:cxn modelId="{7A7F1833-6445-499B-BD5E-8F75C3BBCB93}" srcId="{3555C11A-5CE1-4514-87E9-D5DA5F632E18}" destId="{AF9285DC-D7E8-425F-96A2-FF928805BD43}" srcOrd="4" destOrd="0" parTransId="{D7D834BD-301F-4B9A-B3A8-D5257D68044E}" sibTransId="{A7B82AB1-EA4C-4176-A049-455F73545365}"/>
    <dgm:cxn modelId="{CFE4BB33-02A0-4041-BC50-78FBD3B18169}" type="presOf" srcId="{79345DC2-25DB-493F-BC1B-4F05CE54551E}" destId="{03B4DAB2-3B6E-4100-B74A-055E409E41BE}" srcOrd="0" destOrd="0" presId="urn:microsoft.com/office/officeart/2005/8/layout/chevron1"/>
    <dgm:cxn modelId="{A0B6FA74-A50F-4754-A4B1-9835C1719BB8}" type="presOf" srcId="{AF9285DC-D7E8-425F-96A2-FF928805BD43}" destId="{C75B89AD-34AC-4D3C-8608-5BD698882A0D}" srcOrd="0" destOrd="0" presId="urn:microsoft.com/office/officeart/2005/8/layout/chevron1"/>
    <dgm:cxn modelId="{9593DD9A-BC36-4075-953C-B6BBC2F6ED14}" srcId="{3555C11A-5CE1-4514-87E9-D5DA5F632E18}" destId="{9CC6CE39-7F2F-409E-9D6F-A9D7A752FEFE}" srcOrd="1" destOrd="0" parTransId="{8146BAD1-7F38-4702-85F1-3A2D75B62B2B}" sibTransId="{95A8159D-659A-4C69-AB7F-6D068CB19094}"/>
    <dgm:cxn modelId="{975C2648-9B00-46D0-A200-B85567362BDA}" type="presOf" srcId="{CDBD8507-4A53-4665-9822-5EB78C7E5F1D}" destId="{B02DE7B5-6221-40FC-8BAB-788DFF8372B1}" srcOrd="0" destOrd="0" presId="urn:microsoft.com/office/officeart/2005/8/layout/chevron1"/>
    <dgm:cxn modelId="{EF6FA460-1060-49A0-AE2F-F7F07EE5BA44}" srcId="{3555C11A-5CE1-4514-87E9-D5DA5F632E18}" destId="{CDBD8507-4A53-4665-9822-5EB78C7E5F1D}" srcOrd="0" destOrd="0" parTransId="{1E825922-5D2E-44AF-8367-D1863054D491}" sibTransId="{B07F50C1-31C2-40DE-99A8-B8F14FE07ECD}"/>
    <dgm:cxn modelId="{13C823D9-388C-401E-85D7-ED8EAA029D8C}" srcId="{3555C11A-5CE1-4514-87E9-D5DA5F632E18}" destId="{79345DC2-25DB-493F-BC1B-4F05CE54551E}" srcOrd="2" destOrd="0" parTransId="{D9393E32-6F20-4285-A0E0-7B1FAAB9746D}" sibTransId="{DBDCA505-4CC4-46D3-A453-C41792431F18}"/>
    <dgm:cxn modelId="{87427C3A-18FF-4FD3-A81C-EB9A0565462D}" type="presOf" srcId="{9CC6CE39-7F2F-409E-9D6F-A9D7A752FEFE}" destId="{3DACC67D-DDC7-4C4A-85F4-CF4CE2951DF2}" srcOrd="0" destOrd="0" presId="urn:microsoft.com/office/officeart/2005/8/layout/chevron1"/>
    <dgm:cxn modelId="{0BA44296-4D56-4CD7-8E75-B22FBABFA45A}" srcId="{3555C11A-5CE1-4514-87E9-D5DA5F632E18}" destId="{B4102BC9-9189-4E98-B3C7-8AF94B7FBE65}" srcOrd="3" destOrd="0" parTransId="{F1732EB6-771D-419E-A477-8B5879EE5C1D}" sibTransId="{8E4A8C94-C3BA-41A5-B045-2EBBB0C8F3D4}"/>
    <dgm:cxn modelId="{AA0DD029-5FFD-4775-944E-1259E08193C9}" type="presOf" srcId="{3555C11A-5CE1-4514-87E9-D5DA5F632E18}" destId="{3A7E679B-66A3-4A22-9749-AB4D22BB67BD}" srcOrd="0" destOrd="0" presId="urn:microsoft.com/office/officeart/2005/8/layout/chevron1"/>
    <dgm:cxn modelId="{9CF85D88-10E4-4D36-AACB-557B64592135}" type="presOf" srcId="{B4102BC9-9189-4E98-B3C7-8AF94B7FBE65}" destId="{5E7654B5-63CB-4DF3-95E0-C3727A62CF83}" srcOrd="0" destOrd="0" presId="urn:microsoft.com/office/officeart/2005/8/layout/chevron1"/>
    <dgm:cxn modelId="{C832CD3E-B9D5-41B4-A894-D8F8B4182036}" type="presParOf" srcId="{3A7E679B-66A3-4A22-9749-AB4D22BB67BD}" destId="{B02DE7B5-6221-40FC-8BAB-788DFF8372B1}" srcOrd="0" destOrd="0" presId="urn:microsoft.com/office/officeart/2005/8/layout/chevron1"/>
    <dgm:cxn modelId="{F72A3FE8-7AAF-477B-8176-7523B7F15834}" type="presParOf" srcId="{3A7E679B-66A3-4A22-9749-AB4D22BB67BD}" destId="{680DBCE7-40F2-44F7-B344-CD85DF62D581}" srcOrd="1" destOrd="0" presId="urn:microsoft.com/office/officeart/2005/8/layout/chevron1"/>
    <dgm:cxn modelId="{BF95DA88-7914-4AD0-BACE-70473CF4CE18}" type="presParOf" srcId="{3A7E679B-66A3-4A22-9749-AB4D22BB67BD}" destId="{3DACC67D-DDC7-4C4A-85F4-CF4CE2951DF2}" srcOrd="2" destOrd="0" presId="urn:microsoft.com/office/officeart/2005/8/layout/chevron1"/>
    <dgm:cxn modelId="{19C70187-D6F2-47C5-9144-C861E931DD46}" type="presParOf" srcId="{3A7E679B-66A3-4A22-9749-AB4D22BB67BD}" destId="{CC646AD9-1CB9-42ED-A12F-527E3A70B757}" srcOrd="3" destOrd="0" presId="urn:microsoft.com/office/officeart/2005/8/layout/chevron1"/>
    <dgm:cxn modelId="{5722F502-1D40-47E8-803F-39A0C2C0E30A}" type="presParOf" srcId="{3A7E679B-66A3-4A22-9749-AB4D22BB67BD}" destId="{03B4DAB2-3B6E-4100-B74A-055E409E41BE}" srcOrd="4" destOrd="0" presId="urn:microsoft.com/office/officeart/2005/8/layout/chevron1"/>
    <dgm:cxn modelId="{6F34F624-003A-4EA5-8056-FDFC061124B6}" type="presParOf" srcId="{3A7E679B-66A3-4A22-9749-AB4D22BB67BD}" destId="{420DF511-79D7-4EF8-8691-225BFDBEE70B}" srcOrd="5" destOrd="0" presId="urn:microsoft.com/office/officeart/2005/8/layout/chevron1"/>
    <dgm:cxn modelId="{E7BD70B5-E8F8-43B2-830F-51D317BE401C}" type="presParOf" srcId="{3A7E679B-66A3-4A22-9749-AB4D22BB67BD}" destId="{5E7654B5-63CB-4DF3-95E0-C3727A62CF83}" srcOrd="6" destOrd="0" presId="urn:microsoft.com/office/officeart/2005/8/layout/chevron1"/>
    <dgm:cxn modelId="{65DBA79A-33C6-48D0-8D26-4A5858B33A5B}" type="presParOf" srcId="{3A7E679B-66A3-4A22-9749-AB4D22BB67BD}" destId="{79F7C2A5-77D2-4E4E-BA2F-95413C76F1EC}" srcOrd="7" destOrd="0" presId="urn:microsoft.com/office/officeart/2005/8/layout/chevron1"/>
    <dgm:cxn modelId="{5081F4F5-5F88-4138-98BF-ED8AE5D21398}" type="presParOf" srcId="{3A7E679B-66A3-4A22-9749-AB4D22BB67BD}" destId="{C75B89AD-34AC-4D3C-8608-5BD698882A0D}"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653818F-11A1-4C8D-A3A0-F4B20FC80C6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59B5421-A164-4B39-BCE0-8BA475DAADC3}">
      <dgm:prSet phldrT="[Text]"/>
      <dgm:spPr>
        <a:ln>
          <a:solidFill>
            <a:srgbClr val="FFFF00"/>
          </a:solidFill>
        </a:ln>
      </dgm:spPr>
      <dgm:t>
        <a:bodyPr/>
        <a:lstStyle/>
        <a:p>
          <a:r>
            <a:rPr lang="en-US" dirty="0"/>
            <a:t>1. Giới thiệu đề tài</a:t>
          </a:r>
        </a:p>
      </dgm:t>
    </dgm:pt>
    <dgm:pt modelId="{8CAA33C6-01ED-4028-9712-B2E90F7F272A}" type="parTrans" cxnId="{235C6CDE-3BB7-425E-8808-1644E547032A}">
      <dgm:prSet/>
      <dgm:spPr/>
      <dgm:t>
        <a:bodyPr/>
        <a:lstStyle/>
        <a:p>
          <a:endParaRPr lang="en-US"/>
        </a:p>
      </dgm:t>
    </dgm:pt>
    <dgm:pt modelId="{728F75DD-EE4E-494C-87E6-B78A2454D26B}" type="sibTrans" cxnId="{235C6CDE-3BB7-425E-8808-1644E547032A}">
      <dgm:prSet/>
      <dgm:spPr/>
      <dgm:t>
        <a:bodyPr/>
        <a:lstStyle/>
        <a:p>
          <a:endParaRPr lang="en-US"/>
        </a:p>
      </dgm:t>
    </dgm:pt>
    <dgm:pt modelId="{1F2658F2-4E4F-4327-A1EB-33CB0026FA1E}">
      <dgm:prSet phldrT="[Text]"/>
      <dgm:spPr>
        <a:solidFill>
          <a:schemeClr val="accent1"/>
        </a:solidFill>
        <a:ln>
          <a:solidFill>
            <a:srgbClr val="FFC000"/>
          </a:solidFill>
        </a:ln>
      </dgm:spPr>
      <dgm:t>
        <a:bodyPr/>
        <a:lstStyle/>
        <a:p>
          <a:r>
            <a:rPr lang="en-US" dirty="0"/>
            <a:t>2. </a:t>
          </a:r>
          <a:r>
            <a:rPr lang="en-US" dirty="0" err="1"/>
            <a:t>Cơ</a:t>
          </a:r>
          <a:r>
            <a:rPr lang="en-US" dirty="0"/>
            <a:t> </a:t>
          </a:r>
          <a:r>
            <a:rPr lang="en-US" dirty="0" err="1"/>
            <a:t>sở</a:t>
          </a:r>
          <a:r>
            <a:rPr lang="en-US" dirty="0"/>
            <a:t> </a:t>
          </a:r>
          <a:r>
            <a:rPr lang="en-US" dirty="0" err="1"/>
            <a:t>lý</a:t>
          </a:r>
          <a:r>
            <a:rPr lang="en-US" dirty="0"/>
            <a:t> </a:t>
          </a:r>
          <a:r>
            <a:rPr lang="en-US" dirty="0" err="1"/>
            <a:t>thuyết</a:t>
          </a:r>
          <a:r>
            <a:rPr lang="en-US" dirty="0"/>
            <a:t> </a:t>
          </a:r>
          <a:r>
            <a:rPr lang="en-US" dirty="0" err="1"/>
            <a:t>ảnh</a:t>
          </a:r>
          <a:r>
            <a:rPr lang="en-US" dirty="0"/>
            <a:t> </a:t>
          </a:r>
          <a:r>
            <a:rPr lang="en-US" dirty="0" err="1"/>
            <a:t>và</a:t>
          </a:r>
          <a:r>
            <a:rPr lang="en-US" dirty="0"/>
            <a:t> </a:t>
          </a:r>
          <a:r>
            <a:rPr lang="en-US" dirty="0" err="1"/>
            <a:t>nhận</a:t>
          </a:r>
          <a:r>
            <a:rPr lang="en-US" dirty="0"/>
            <a:t> </a:t>
          </a:r>
          <a:r>
            <a:rPr lang="en-US" dirty="0" err="1"/>
            <a:t>dạng</a:t>
          </a:r>
        </a:p>
      </dgm:t>
    </dgm:pt>
    <dgm:pt modelId="{3896DC49-65B6-4641-9B32-A0AA62A0CAF5}" type="parTrans" cxnId="{D4A17730-6683-441C-93EC-88AB8D1F4DDD}">
      <dgm:prSet/>
      <dgm:spPr/>
      <dgm:t>
        <a:bodyPr/>
        <a:lstStyle/>
        <a:p>
          <a:endParaRPr lang="en-US"/>
        </a:p>
      </dgm:t>
    </dgm:pt>
    <dgm:pt modelId="{E9BD587F-B0E4-4406-AD0A-CF445E2CD545}" type="sibTrans" cxnId="{D4A17730-6683-441C-93EC-88AB8D1F4DDD}">
      <dgm:prSet/>
      <dgm:spPr/>
      <dgm:t>
        <a:bodyPr/>
        <a:lstStyle/>
        <a:p>
          <a:endParaRPr lang="en-US"/>
        </a:p>
      </dgm:t>
    </dgm:pt>
    <dgm:pt modelId="{49E138F7-BB08-4F88-AAB5-6623544CB9D2}">
      <dgm:prSet phldrT="[Text]"/>
      <dgm:spPr>
        <a:solidFill>
          <a:schemeClr val="accent1"/>
        </a:solidFill>
        <a:ln>
          <a:solidFill>
            <a:srgbClr val="FFFF00"/>
          </a:solidFill>
        </a:ln>
      </dgm:spPr>
      <dgm:t>
        <a:bodyPr/>
        <a:lstStyle/>
        <a:p>
          <a:r>
            <a:rPr lang="en-US" dirty="0"/>
            <a:t>3. </a:t>
          </a:r>
          <a:r>
            <a:rPr lang="en-US" dirty="0" err="1"/>
            <a:t>Ứng</a:t>
          </a:r>
          <a:r>
            <a:rPr lang="en-US" dirty="0"/>
            <a:t> </a:t>
          </a:r>
          <a:r>
            <a:rPr lang="en-US" dirty="0" err="1"/>
            <a:t>dụng</a:t>
          </a:r>
          <a:r>
            <a:rPr lang="en-US" dirty="0"/>
            <a:t> </a:t>
          </a:r>
          <a:r>
            <a:rPr lang="en-US" dirty="0" err="1"/>
            <a:t>xử</a:t>
          </a:r>
          <a:r>
            <a:rPr lang="en-US" dirty="0"/>
            <a:t> </a:t>
          </a:r>
          <a:r>
            <a:rPr lang="en-US" dirty="0" err="1"/>
            <a:t>lý</a:t>
          </a:r>
          <a:r>
            <a:rPr lang="en-US" dirty="0"/>
            <a:t> </a:t>
          </a:r>
          <a:r>
            <a:rPr lang="en-US" dirty="0" err="1"/>
            <a:t>ảnh</a:t>
          </a:r>
          <a:r>
            <a:rPr lang="en-US" dirty="0"/>
            <a:t> </a:t>
          </a:r>
          <a:r>
            <a:rPr lang="en-US" dirty="0" err="1"/>
            <a:t>và</a:t>
          </a:r>
          <a:r>
            <a:rPr lang="en-US" dirty="0"/>
            <a:t> </a:t>
          </a:r>
          <a:r>
            <a:rPr lang="en-US" dirty="0" err="1"/>
            <a:t>thuật</a:t>
          </a:r>
          <a:r>
            <a:rPr lang="en-US" dirty="0"/>
            <a:t> </a:t>
          </a:r>
          <a:r>
            <a:rPr lang="en-US" dirty="0" err="1"/>
            <a:t>toán</a:t>
          </a:r>
          <a:r>
            <a:rPr lang="en-US" dirty="0"/>
            <a:t> SVM</a:t>
          </a:r>
        </a:p>
      </dgm:t>
    </dgm:pt>
    <dgm:pt modelId="{32D95A49-A323-4E0E-8E90-E082058CF14C}" type="parTrans" cxnId="{C0FCFC35-D7DC-4231-B808-4CA4904168C9}">
      <dgm:prSet/>
      <dgm:spPr/>
      <dgm:t>
        <a:bodyPr/>
        <a:lstStyle/>
        <a:p>
          <a:endParaRPr lang="en-US"/>
        </a:p>
      </dgm:t>
    </dgm:pt>
    <dgm:pt modelId="{A1C2AB71-C03A-4AED-9084-9978671C1259}" type="sibTrans" cxnId="{C0FCFC35-D7DC-4231-B808-4CA4904168C9}">
      <dgm:prSet/>
      <dgm:spPr/>
      <dgm:t>
        <a:bodyPr/>
        <a:lstStyle/>
        <a:p>
          <a:endParaRPr lang="en-US"/>
        </a:p>
      </dgm:t>
    </dgm:pt>
    <dgm:pt modelId="{5A6AEE37-2743-4B94-A0DC-2542886EA67B}">
      <dgm:prSet phldrT="[Text]"/>
      <dgm:spPr>
        <a:solidFill>
          <a:srgbClr val="FFFF00"/>
        </a:solidFill>
      </dgm:spPr>
      <dgm:t>
        <a:bodyPr/>
        <a:lstStyle/>
        <a:p>
          <a:r>
            <a:rPr lang="en-US" dirty="0"/>
            <a:t>4. </a:t>
          </a:r>
          <a:r>
            <a:rPr lang="en-US" dirty="0" err="1"/>
            <a:t>Thực</a:t>
          </a:r>
          <a:r>
            <a:rPr lang="en-US" dirty="0"/>
            <a:t> </a:t>
          </a:r>
          <a:r>
            <a:rPr lang="en-US" dirty="0" err="1"/>
            <a:t>nghiệm</a:t>
          </a:r>
        </a:p>
      </dgm:t>
    </dgm:pt>
    <dgm:pt modelId="{F8160C76-1957-4D8D-B705-6EC9268A06C0}" type="parTrans" cxnId="{D627CA04-070B-47A2-928E-D8EBD7E4A8A8}">
      <dgm:prSet/>
      <dgm:spPr/>
      <dgm:t>
        <a:bodyPr/>
        <a:lstStyle/>
        <a:p>
          <a:endParaRPr lang="en-US"/>
        </a:p>
      </dgm:t>
    </dgm:pt>
    <dgm:pt modelId="{043CC247-65D0-4C34-A3D1-A1318DDCFAE0}" type="sibTrans" cxnId="{D627CA04-070B-47A2-928E-D8EBD7E4A8A8}">
      <dgm:prSet/>
      <dgm:spPr/>
      <dgm:t>
        <a:bodyPr/>
        <a:lstStyle/>
        <a:p>
          <a:endParaRPr lang="en-US"/>
        </a:p>
      </dgm:t>
    </dgm:pt>
    <dgm:pt modelId="{B9ACF05E-FEBF-4A89-A3F2-C0BE3681870C}">
      <dgm:prSet phldrT="[Text]"/>
      <dgm:spPr/>
      <dgm:t>
        <a:bodyPr/>
        <a:lstStyle/>
        <a:p>
          <a:r>
            <a:rPr lang="en-US" dirty="0"/>
            <a:t>5. Kết luận và hướng phát triển</a:t>
          </a:r>
        </a:p>
      </dgm:t>
    </dgm:pt>
    <dgm:pt modelId="{4369E7E1-629C-4390-A732-5391036FD3D2}" type="parTrans" cxnId="{9A4BA268-9F46-4E18-8713-CA328606B62E}">
      <dgm:prSet/>
      <dgm:spPr/>
      <dgm:t>
        <a:bodyPr/>
        <a:lstStyle/>
        <a:p>
          <a:endParaRPr lang="en-US"/>
        </a:p>
      </dgm:t>
    </dgm:pt>
    <dgm:pt modelId="{867D234B-982B-43B0-B5EB-3803D26B5FB2}" type="sibTrans" cxnId="{9A4BA268-9F46-4E18-8713-CA328606B62E}">
      <dgm:prSet/>
      <dgm:spPr/>
      <dgm:t>
        <a:bodyPr/>
        <a:lstStyle/>
        <a:p>
          <a:endParaRPr lang="en-US"/>
        </a:p>
      </dgm:t>
    </dgm:pt>
    <dgm:pt modelId="{19B85B55-BB66-4307-A06A-9171EEE7B453}" type="pres">
      <dgm:prSet presAssocID="{C653818F-11A1-4C8D-A3A0-F4B20FC80C65}" presName="linear" presStyleCnt="0">
        <dgm:presLayoutVars>
          <dgm:animLvl val="lvl"/>
          <dgm:resizeHandles val="exact"/>
        </dgm:presLayoutVars>
      </dgm:prSet>
      <dgm:spPr/>
      <dgm:t>
        <a:bodyPr/>
        <a:lstStyle/>
        <a:p>
          <a:endParaRPr lang="en-US"/>
        </a:p>
      </dgm:t>
    </dgm:pt>
    <dgm:pt modelId="{90A4C435-6FFC-409E-A432-DFBF48A46639}" type="pres">
      <dgm:prSet presAssocID="{459B5421-A164-4B39-BCE0-8BA475DAADC3}" presName="parentText" presStyleLbl="node1" presStyleIdx="0" presStyleCnt="5">
        <dgm:presLayoutVars>
          <dgm:chMax val="0"/>
          <dgm:bulletEnabled val="1"/>
        </dgm:presLayoutVars>
      </dgm:prSet>
      <dgm:spPr/>
      <dgm:t>
        <a:bodyPr/>
        <a:lstStyle/>
        <a:p>
          <a:endParaRPr lang="en-US"/>
        </a:p>
      </dgm:t>
    </dgm:pt>
    <dgm:pt modelId="{FB4D3753-2CEF-4A18-B7CC-BFC2F1E40664}" type="pres">
      <dgm:prSet presAssocID="{728F75DD-EE4E-494C-87E6-B78A2454D26B}" presName="spacer" presStyleCnt="0"/>
      <dgm:spPr/>
    </dgm:pt>
    <dgm:pt modelId="{31E2C8A3-C4C6-4B50-8595-5C8690E91667}" type="pres">
      <dgm:prSet presAssocID="{1F2658F2-4E4F-4327-A1EB-33CB0026FA1E}" presName="parentText" presStyleLbl="node1" presStyleIdx="1" presStyleCnt="5">
        <dgm:presLayoutVars>
          <dgm:chMax val="0"/>
          <dgm:bulletEnabled val="1"/>
        </dgm:presLayoutVars>
      </dgm:prSet>
      <dgm:spPr/>
      <dgm:t>
        <a:bodyPr/>
        <a:lstStyle/>
        <a:p>
          <a:endParaRPr lang="en-US"/>
        </a:p>
      </dgm:t>
    </dgm:pt>
    <dgm:pt modelId="{647FF61C-3B12-4316-AD16-9007849BEFFF}" type="pres">
      <dgm:prSet presAssocID="{E9BD587F-B0E4-4406-AD0A-CF445E2CD545}" presName="spacer" presStyleCnt="0"/>
      <dgm:spPr/>
    </dgm:pt>
    <dgm:pt modelId="{BF2D83BD-A1CA-4C80-9F92-8D66A878AD75}" type="pres">
      <dgm:prSet presAssocID="{49E138F7-BB08-4F88-AAB5-6623544CB9D2}" presName="parentText" presStyleLbl="node1" presStyleIdx="2" presStyleCnt="5">
        <dgm:presLayoutVars>
          <dgm:chMax val="0"/>
          <dgm:bulletEnabled val="1"/>
        </dgm:presLayoutVars>
      </dgm:prSet>
      <dgm:spPr/>
      <dgm:t>
        <a:bodyPr/>
        <a:lstStyle/>
        <a:p>
          <a:endParaRPr lang="en-US"/>
        </a:p>
      </dgm:t>
    </dgm:pt>
    <dgm:pt modelId="{91A174AB-B61A-4213-A359-75B579859EF8}" type="pres">
      <dgm:prSet presAssocID="{A1C2AB71-C03A-4AED-9084-9978671C1259}" presName="spacer" presStyleCnt="0"/>
      <dgm:spPr/>
    </dgm:pt>
    <dgm:pt modelId="{BFE5CB51-2984-4D76-A4C6-4F18203B720B}" type="pres">
      <dgm:prSet presAssocID="{5A6AEE37-2743-4B94-A0DC-2542886EA67B}" presName="parentText" presStyleLbl="node1" presStyleIdx="3" presStyleCnt="5">
        <dgm:presLayoutVars>
          <dgm:chMax val="0"/>
          <dgm:bulletEnabled val="1"/>
        </dgm:presLayoutVars>
      </dgm:prSet>
      <dgm:spPr/>
      <dgm:t>
        <a:bodyPr/>
        <a:lstStyle/>
        <a:p>
          <a:endParaRPr lang="en-US"/>
        </a:p>
      </dgm:t>
    </dgm:pt>
    <dgm:pt modelId="{0F43609F-207D-425E-AB7B-6F201AF3635D}" type="pres">
      <dgm:prSet presAssocID="{043CC247-65D0-4C34-A3D1-A1318DDCFAE0}" presName="spacer" presStyleCnt="0"/>
      <dgm:spPr/>
    </dgm:pt>
    <dgm:pt modelId="{CF5608D2-D533-46EE-8ED1-D508D7688B32}" type="pres">
      <dgm:prSet presAssocID="{B9ACF05E-FEBF-4A89-A3F2-C0BE3681870C}" presName="parentText" presStyleLbl="node1" presStyleIdx="4" presStyleCnt="5">
        <dgm:presLayoutVars>
          <dgm:chMax val="0"/>
          <dgm:bulletEnabled val="1"/>
        </dgm:presLayoutVars>
      </dgm:prSet>
      <dgm:spPr/>
      <dgm:t>
        <a:bodyPr/>
        <a:lstStyle/>
        <a:p>
          <a:endParaRPr lang="en-US"/>
        </a:p>
      </dgm:t>
    </dgm:pt>
  </dgm:ptLst>
  <dgm:cxnLst>
    <dgm:cxn modelId="{C0FCFC35-D7DC-4231-B808-4CA4904168C9}" srcId="{C653818F-11A1-4C8D-A3A0-F4B20FC80C65}" destId="{49E138F7-BB08-4F88-AAB5-6623544CB9D2}" srcOrd="2" destOrd="0" parTransId="{32D95A49-A323-4E0E-8E90-E082058CF14C}" sibTransId="{A1C2AB71-C03A-4AED-9084-9978671C1259}"/>
    <dgm:cxn modelId="{D4A17730-6683-441C-93EC-88AB8D1F4DDD}" srcId="{C653818F-11A1-4C8D-A3A0-F4B20FC80C65}" destId="{1F2658F2-4E4F-4327-A1EB-33CB0026FA1E}" srcOrd="1" destOrd="0" parTransId="{3896DC49-65B6-4641-9B32-A0AA62A0CAF5}" sibTransId="{E9BD587F-B0E4-4406-AD0A-CF445E2CD545}"/>
    <dgm:cxn modelId="{A8F8B9F6-0139-4526-AF60-796E2E4C8D35}" type="presOf" srcId="{459B5421-A164-4B39-BCE0-8BA475DAADC3}" destId="{90A4C435-6FFC-409E-A432-DFBF48A46639}" srcOrd="0" destOrd="0" presId="urn:microsoft.com/office/officeart/2005/8/layout/vList2"/>
    <dgm:cxn modelId="{A4EBE400-18CB-4218-A582-FAE5A6DED707}" type="presOf" srcId="{1F2658F2-4E4F-4327-A1EB-33CB0026FA1E}" destId="{31E2C8A3-C4C6-4B50-8595-5C8690E91667}" srcOrd="0" destOrd="0" presId="urn:microsoft.com/office/officeart/2005/8/layout/vList2"/>
    <dgm:cxn modelId="{2371D326-A070-4818-83B6-1B6EF2A0FFF9}" type="presOf" srcId="{C653818F-11A1-4C8D-A3A0-F4B20FC80C65}" destId="{19B85B55-BB66-4307-A06A-9171EEE7B453}" srcOrd="0" destOrd="0" presId="urn:microsoft.com/office/officeart/2005/8/layout/vList2"/>
    <dgm:cxn modelId="{235C6CDE-3BB7-425E-8808-1644E547032A}" srcId="{C653818F-11A1-4C8D-A3A0-F4B20FC80C65}" destId="{459B5421-A164-4B39-BCE0-8BA475DAADC3}" srcOrd="0" destOrd="0" parTransId="{8CAA33C6-01ED-4028-9712-B2E90F7F272A}" sibTransId="{728F75DD-EE4E-494C-87E6-B78A2454D26B}"/>
    <dgm:cxn modelId="{7977F99D-1EC9-4B71-8302-C33C80207B58}" type="presOf" srcId="{5A6AEE37-2743-4B94-A0DC-2542886EA67B}" destId="{BFE5CB51-2984-4D76-A4C6-4F18203B720B}" srcOrd="0" destOrd="0" presId="urn:microsoft.com/office/officeart/2005/8/layout/vList2"/>
    <dgm:cxn modelId="{9A4BA268-9F46-4E18-8713-CA328606B62E}" srcId="{C653818F-11A1-4C8D-A3A0-F4B20FC80C65}" destId="{B9ACF05E-FEBF-4A89-A3F2-C0BE3681870C}" srcOrd="4" destOrd="0" parTransId="{4369E7E1-629C-4390-A732-5391036FD3D2}" sibTransId="{867D234B-982B-43B0-B5EB-3803D26B5FB2}"/>
    <dgm:cxn modelId="{D627CA04-070B-47A2-928E-D8EBD7E4A8A8}" srcId="{C653818F-11A1-4C8D-A3A0-F4B20FC80C65}" destId="{5A6AEE37-2743-4B94-A0DC-2542886EA67B}" srcOrd="3" destOrd="0" parTransId="{F8160C76-1957-4D8D-B705-6EC9268A06C0}" sibTransId="{043CC247-65D0-4C34-A3D1-A1318DDCFAE0}"/>
    <dgm:cxn modelId="{AAAC57D1-1EF4-45F2-82DF-3CC2EDE4D69B}" type="presOf" srcId="{49E138F7-BB08-4F88-AAB5-6623544CB9D2}" destId="{BF2D83BD-A1CA-4C80-9F92-8D66A878AD75}" srcOrd="0" destOrd="0" presId="urn:microsoft.com/office/officeart/2005/8/layout/vList2"/>
    <dgm:cxn modelId="{824110E2-572F-4288-B3F8-5EA24B449C97}" type="presOf" srcId="{B9ACF05E-FEBF-4A89-A3F2-C0BE3681870C}" destId="{CF5608D2-D533-46EE-8ED1-D508D7688B32}" srcOrd="0" destOrd="0" presId="urn:microsoft.com/office/officeart/2005/8/layout/vList2"/>
    <dgm:cxn modelId="{641876AA-0FDC-4979-A493-3A0FD9A4F94F}" type="presParOf" srcId="{19B85B55-BB66-4307-A06A-9171EEE7B453}" destId="{90A4C435-6FFC-409E-A432-DFBF48A46639}" srcOrd="0" destOrd="0" presId="urn:microsoft.com/office/officeart/2005/8/layout/vList2"/>
    <dgm:cxn modelId="{836ECE29-8607-44DA-A172-E6FAFB40249F}" type="presParOf" srcId="{19B85B55-BB66-4307-A06A-9171EEE7B453}" destId="{FB4D3753-2CEF-4A18-B7CC-BFC2F1E40664}" srcOrd="1" destOrd="0" presId="urn:microsoft.com/office/officeart/2005/8/layout/vList2"/>
    <dgm:cxn modelId="{465D6CB8-30DC-4BEA-A146-6281FDA2EB93}" type="presParOf" srcId="{19B85B55-BB66-4307-A06A-9171EEE7B453}" destId="{31E2C8A3-C4C6-4B50-8595-5C8690E91667}" srcOrd="2" destOrd="0" presId="urn:microsoft.com/office/officeart/2005/8/layout/vList2"/>
    <dgm:cxn modelId="{1959BD7A-31FD-4E9B-A73E-1360B949B51E}" type="presParOf" srcId="{19B85B55-BB66-4307-A06A-9171EEE7B453}" destId="{647FF61C-3B12-4316-AD16-9007849BEFFF}" srcOrd="3" destOrd="0" presId="urn:microsoft.com/office/officeart/2005/8/layout/vList2"/>
    <dgm:cxn modelId="{9A165D5C-B8F6-4B27-896C-9C30397E2599}" type="presParOf" srcId="{19B85B55-BB66-4307-A06A-9171EEE7B453}" destId="{BF2D83BD-A1CA-4C80-9F92-8D66A878AD75}" srcOrd="4" destOrd="0" presId="urn:microsoft.com/office/officeart/2005/8/layout/vList2"/>
    <dgm:cxn modelId="{0FE74D58-6C97-46BF-88A1-F66FA6FEF00C}" type="presParOf" srcId="{19B85B55-BB66-4307-A06A-9171EEE7B453}" destId="{91A174AB-B61A-4213-A359-75B579859EF8}" srcOrd="5" destOrd="0" presId="urn:microsoft.com/office/officeart/2005/8/layout/vList2"/>
    <dgm:cxn modelId="{182BCC03-4389-4A80-8A7F-F243E2A67BF5}" type="presParOf" srcId="{19B85B55-BB66-4307-A06A-9171EEE7B453}" destId="{BFE5CB51-2984-4D76-A4C6-4F18203B720B}" srcOrd="6" destOrd="0" presId="urn:microsoft.com/office/officeart/2005/8/layout/vList2"/>
    <dgm:cxn modelId="{54956A37-AB9E-4A26-B50B-10131F22A858}" type="presParOf" srcId="{19B85B55-BB66-4307-A06A-9171EEE7B453}" destId="{0F43609F-207D-425E-AB7B-6F201AF3635D}" srcOrd="7" destOrd="0" presId="urn:microsoft.com/office/officeart/2005/8/layout/vList2"/>
    <dgm:cxn modelId="{4C3D878D-BBE0-469A-ADEE-B4770709193C}" type="presParOf" srcId="{19B85B55-BB66-4307-A06A-9171EEE7B453}" destId="{CF5608D2-D533-46EE-8ED1-D508D7688B3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653818F-11A1-4C8D-A3A0-F4B20FC80C6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59B5421-A164-4B39-BCE0-8BA475DAADC3}">
      <dgm:prSet phldrT="[Text]"/>
      <dgm:spPr>
        <a:ln>
          <a:solidFill>
            <a:srgbClr val="FFFF00"/>
          </a:solidFill>
        </a:ln>
      </dgm:spPr>
      <dgm:t>
        <a:bodyPr/>
        <a:lstStyle/>
        <a:p>
          <a:r>
            <a:rPr lang="en-US" dirty="0"/>
            <a:t>1. Giới thiệu đề tài</a:t>
          </a:r>
        </a:p>
      </dgm:t>
    </dgm:pt>
    <dgm:pt modelId="{8CAA33C6-01ED-4028-9712-B2E90F7F272A}" type="parTrans" cxnId="{235C6CDE-3BB7-425E-8808-1644E547032A}">
      <dgm:prSet/>
      <dgm:spPr/>
      <dgm:t>
        <a:bodyPr/>
        <a:lstStyle/>
        <a:p>
          <a:endParaRPr lang="en-US"/>
        </a:p>
      </dgm:t>
    </dgm:pt>
    <dgm:pt modelId="{728F75DD-EE4E-494C-87E6-B78A2454D26B}" type="sibTrans" cxnId="{235C6CDE-3BB7-425E-8808-1644E547032A}">
      <dgm:prSet/>
      <dgm:spPr/>
      <dgm:t>
        <a:bodyPr/>
        <a:lstStyle/>
        <a:p>
          <a:endParaRPr lang="en-US"/>
        </a:p>
      </dgm:t>
    </dgm:pt>
    <dgm:pt modelId="{1F2658F2-4E4F-4327-A1EB-33CB0026FA1E}">
      <dgm:prSet phldrT="[Text]"/>
      <dgm:spPr>
        <a:solidFill>
          <a:schemeClr val="accent1"/>
        </a:solidFill>
        <a:ln>
          <a:solidFill>
            <a:srgbClr val="FFC000"/>
          </a:solidFill>
        </a:ln>
      </dgm:spPr>
      <dgm:t>
        <a:bodyPr/>
        <a:lstStyle/>
        <a:p>
          <a:r>
            <a:rPr lang="en-US" dirty="0"/>
            <a:t>2. </a:t>
          </a:r>
          <a:r>
            <a:rPr lang="en-US" dirty="0" err="1"/>
            <a:t>Cơ</a:t>
          </a:r>
          <a:r>
            <a:rPr lang="en-US" dirty="0"/>
            <a:t> </a:t>
          </a:r>
          <a:r>
            <a:rPr lang="en-US" dirty="0" err="1"/>
            <a:t>sở</a:t>
          </a:r>
          <a:r>
            <a:rPr lang="en-US" dirty="0"/>
            <a:t> </a:t>
          </a:r>
          <a:r>
            <a:rPr lang="en-US" dirty="0" err="1"/>
            <a:t>lý</a:t>
          </a:r>
          <a:r>
            <a:rPr lang="en-US" dirty="0"/>
            <a:t> </a:t>
          </a:r>
          <a:r>
            <a:rPr lang="en-US" dirty="0" err="1"/>
            <a:t>thuyết</a:t>
          </a:r>
          <a:r>
            <a:rPr lang="en-US" dirty="0"/>
            <a:t> </a:t>
          </a:r>
          <a:r>
            <a:rPr lang="en-US" dirty="0" err="1"/>
            <a:t>ảnh</a:t>
          </a:r>
          <a:r>
            <a:rPr lang="en-US" dirty="0"/>
            <a:t> </a:t>
          </a:r>
          <a:r>
            <a:rPr lang="en-US" dirty="0" err="1"/>
            <a:t>và</a:t>
          </a:r>
          <a:r>
            <a:rPr lang="en-US" dirty="0"/>
            <a:t> </a:t>
          </a:r>
          <a:r>
            <a:rPr lang="en-US" dirty="0" err="1"/>
            <a:t>nhận</a:t>
          </a:r>
          <a:r>
            <a:rPr lang="en-US" dirty="0"/>
            <a:t> </a:t>
          </a:r>
          <a:r>
            <a:rPr lang="en-US" dirty="0" err="1"/>
            <a:t>dạng</a:t>
          </a:r>
        </a:p>
      </dgm:t>
    </dgm:pt>
    <dgm:pt modelId="{3896DC49-65B6-4641-9B32-A0AA62A0CAF5}" type="parTrans" cxnId="{D4A17730-6683-441C-93EC-88AB8D1F4DDD}">
      <dgm:prSet/>
      <dgm:spPr/>
      <dgm:t>
        <a:bodyPr/>
        <a:lstStyle/>
        <a:p>
          <a:endParaRPr lang="en-US"/>
        </a:p>
      </dgm:t>
    </dgm:pt>
    <dgm:pt modelId="{E9BD587F-B0E4-4406-AD0A-CF445E2CD545}" type="sibTrans" cxnId="{D4A17730-6683-441C-93EC-88AB8D1F4DDD}">
      <dgm:prSet/>
      <dgm:spPr/>
      <dgm:t>
        <a:bodyPr/>
        <a:lstStyle/>
        <a:p>
          <a:endParaRPr lang="en-US"/>
        </a:p>
      </dgm:t>
    </dgm:pt>
    <dgm:pt modelId="{49E138F7-BB08-4F88-AAB5-6623544CB9D2}">
      <dgm:prSet phldrT="[Text]"/>
      <dgm:spPr>
        <a:solidFill>
          <a:schemeClr val="accent1"/>
        </a:solidFill>
        <a:ln>
          <a:solidFill>
            <a:srgbClr val="FFFF00"/>
          </a:solidFill>
        </a:ln>
      </dgm:spPr>
      <dgm:t>
        <a:bodyPr/>
        <a:lstStyle/>
        <a:p>
          <a:r>
            <a:rPr lang="en-US" dirty="0"/>
            <a:t>3. </a:t>
          </a:r>
          <a:r>
            <a:rPr lang="en-US" dirty="0" err="1"/>
            <a:t>Ứng</a:t>
          </a:r>
          <a:r>
            <a:rPr lang="en-US" dirty="0"/>
            <a:t> </a:t>
          </a:r>
          <a:r>
            <a:rPr lang="en-US" dirty="0" err="1"/>
            <a:t>dụng</a:t>
          </a:r>
          <a:r>
            <a:rPr lang="en-US" dirty="0"/>
            <a:t> </a:t>
          </a:r>
          <a:r>
            <a:rPr lang="en-US" dirty="0" err="1"/>
            <a:t>xử</a:t>
          </a:r>
          <a:r>
            <a:rPr lang="en-US" dirty="0"/>
            <a:t> </a:t>
          </a:r>
          <a:r>
            <a:rPr lang="en-US" dirty="0" err="1"/>
            <a:t>lý</a:t>
          </a:r>
          <a:r>
            <a:rPr lang="en-US" dirty="0"/>
            <a:t> </a:t>
          </a:r>
          <a:r>
            <a:rPr lang="en-US" dirty="0" err="1"/>
            <a:t>ảnh</a:t>
          </a:r>
          <a:r>
            <a:rPr lang="en-US" dirty="0"/>
            <a:t> </a:t>
          </a:r>
          <a:r>
            <a:rPr lang="en-US" dirty="0" err="1"/>
            <a:t>và</a:t>
          </a:r>
          <a:r>
            <a:rPr lang="en-US" dirty="0"/>
            <a:t> </a:t>
          </a:r>
          <a:r>
            <a:rPr lang="en-US" dirty="0" err="1"/>
            <a:t>thuật</a:t>
          </a:r>
          <a:r>
            <a:rPr lang="en-US" dirty="0"/>
            <a:t> </a:t>
          </a:r>
          <a:r>
            <a:rPr lang="en-US" dirty="0" err="1"/>
            <a:t>toán</a:t>
          </a:r>
          <a:r>
            <a:rPr lang="en-US" dirty="0"/>
            <a:t> SVM</a:t>
          </a:r>
        </a:p>
      </dgm:t>
    </dgm:pt>
    <dgm:pt modelId="{32D95A49-A323-4E0E-8E90-E082058CF14C}" type="parTrans" cxnId="{C0FCFC35-D7DC-4231-B808-4CA4904168C9}">
      <dgm:prSet/>
      <dgm:spPr/>
      <dgm:t>
        <a:bodyPr/>
        <a:lstStyle/>
        <a:p>
          <a:endParaRPr lang="en-US"/>
        </a:p>
      </dgm:t>
    </dgm:pt>
    <dgm:pt modelId="{A1C2AB71-C03A-4AED-9084-9978671C1259}" type="sibTrans" cxnId="{C0FCFC35-D7DC-4231-B808-4CA4904168C9}">
      <dgm:prSet/>
      <dgm:spPr/>
      <dgm:t>
        <a:bodyPr/>
        <a:lstStyle/>
        <a:p>
          <a:endParaRPr lang="en-US"/>
        </a:p>
      </dgm:t>
    </dgm:pt>
    <dgm:pt modelId="{5A6AEE37-2743-4B94-A0DC-2542886EA67B}">
      <dgm:prSet phldrT="[Text]"/>
      <dgm:spPr>
        <a:solidFill>
          <a:schemeClr val="accent1"/>
        </a:solidFill>
        <a:ln>
          <a:solidFill>
            <a:srgbClr val="FFFF00"/>
          </a:solidFill>
        </a:ln>
      </dgm:spPr>
      <dgm:t>
        <a:bodyPr/>
        <a:lstStyle/>
        <a:p>
          <a:r>
            <a:rPr lang="en-US" dirty="0"/>
            <a:t>4. </a:t>
          </a:r>
          <a:r>
            <a:rPr lang="en-US" dirty="0" err="1"/>
            <a:t>Thực</a:t>
          </a:r>
          <a:r>
            <a:rPr lang="en-US" dirty="0"/>
            <a:t> </a:t>
          </a:r>
          <a:r>
            <a:rPr lang="en-US" dirty="0" err="1"/>
            <a:t>nghiệm</a:t>
          </a:r>
        </a:p>
      </dgm:t>
    </dgm:pt>
    <dgm:pt modelId="{F8160C76-1957-4D8D-B705-6EC9268A06C0}" type="parTrans" cxnId="{D627CA04-070B-47A2-928E-D8EBD7E4A8A8}">
      <dgm:prSet/>
      <dgm:spPr/>
      <dgm:t>
        <a:bodyPr/>
        <a:lstStyle/>
        <a:p>
          <a:endParaRPr lang="en-US"/>
        </a:p>
      </dgm:t>
    </dgm:pt>
    <dgm:pt modelId="{043CC247-65D0-4C34-A3D1-A1318DDCFAE0}" type="sibTrans" cxnId="{D627CA04-070B-47A2-928E-D8EBD7E4A8A8}">
      <dgm:prSet/>
      <dgm:spPr/>
      <dgm:t>
        <a:bodyPr/>
        <a:lstStyle/>
        <a:p>
          <a:endParaRPr lang="en-US"/>
        </a:p>
      </dgm:t>
    </dgm:pt>
    <dgm:pt modelId="{B9ACF05E-FEBF-4A89-A3F2-C0BE3681870C}">
      <dgm:prSet phldrT="[Text]"/>
      <dgm:spPr>
        <a:solidFill>
          <a:srgbClr val="FFFF00"/>
        </a:solidFill>
      </dgm:spPr>
      <dgm:t>
        <a:bodyPr/>
        <a:lstStyle/>
        <a:p>
          <a:r>
            <a:rPr lang="en-US" dirty="0"/>
            <a:t>5. 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p>
      </dgm:t>
    </dgm:pt>
    <dgm:pt modelId="{4369E7E1-629C-4390-A732-5391036FD3D2}" type="parTrans" cxnId="{9A4BA268-9F46-4E18-8713-CA328606B62E}">
      <dgm:prSet/>
      <dgm:spPr/>
      <dgm:t>
        <a:bodyPr/>
        <a:lstStyle/>
        <a:p>
          <a:endParaRPr lang="en-US"/>
        </a:p>
      </dgm:t>
    </dgm:pt>
    <dgm:pt modelId="{867D234B-982B-43B0-B5EB-3803D26B5FB2}" type="sibTrans" cxnId="{9A4BA268-9F46-4E18-8713-CA328606B62E}">
      <dgm:prSet/>
      <dgm:spPr/>
      <dgm:t>
        <a:bodyPr/>
        <a:lstStyle/>
        <a:p>
          <a:endParaRPr lang="en-US"/>
        </a:p>
      </dgm:t>
    </dgm:pt>
    <dgm:pt modelId="{19B85B55-BB66-4307-A06A-9171EEE7B453}" type="pres">
      <dgm:prSet presAssocID="{C653818F-11A1-4C8D-A3A0-F4B20FC80C65}" presName="linear" presStyleCnt="0">
        <dgm:presLayoutVars>
          <dgm:animLvl val="lvl"/>
          <dgm:resizeHandles val="exact"/>
        </dgm:presLayoutVars>
      </dgm:prSet>
      <dgm:spPr/>
      <dgm:t>
        <a:bodyPr/>
        <a:lstStyle/>
        <a:p>
          <a:endParaRPr lang="en-US"/>
        </a:p>
      </dgm:t>
    </dgm:pt>
    <dgm:pt modelId="{90A4C435-6FFC-409E-A432-DFBF48A46639}" type="pres">
      <dgm:prSet presAssocID="{459B5421-A164-4B39-BCE0-8BA475DAADC3}" presName="parentText" presStyleLbl="node1" presStyleIdx="0" presStyleCnt="5">
        <dgm:presLayoutVars>
          <dgm:chMax val="0"/>
          <dgm:bulletEnabled val="1"/>
        </dgm:presLayoutVars>
      </dgm:prSet>
      <dgm:spPr/>
      <dgm:t>
        <a:bodyPr/>
        <a:lstStyle/>
        <a:p>
          <a:endParaRPr lang="en-US"/>
        </a:p>
      </dgm:t>
    </dgm:pt>
    <dgm:pt modelId="{FB4D3753-2CEF-4A18-B7CC-BFC2F1E40664}" type="pres">
      <dgm:prSet presAssocID="{728F75DD-EE4E-494C-87E6-B78A2454D26B}" presName="spacer" presStyleCnt="0"/>
      <dgm:spPr/>
    </dgm:pt>
    <dgm:pt modelId="{31E2C8A3-C4C6-4B50-8595-5C8690E91667}" type="pres">
      <dgm:prSet presAssocID="{1F2658F2-4E4F-4327-A1EB-33CB0026FA1E}" presName="parentText" presStyleLbl="node1" presStyleIdx="1" presStyleCnt="5">
        <dgm:presLayoutVars>
          <dgm:chMax val="0"/>
          <dgm:bulletEnabled val="1"/>
        </dgm:presLayoutVars>
      </dgm:prSet>
      <dgm:spPr/>
      <dgm:t>
        <a:bodyPr/>
        <a:lstStyle/>
        <a:p>
          <a:endParaRPr lang="en-US"/>
        </a:p>
      </dgm:t>
    </dgm:pt>
    <dgm:pt modelId="{647FF61C-3B12-4316-AD16-9007849BEFFF}" type="pres">
      <dgm:prSet presAssocID="{E9BD587F-B0E4-4406-AD0A-CF445E2CD545}" presName="spacer" presStyleCnt="0"/>
      <dgm:spPr/>
    </dgm:pt>
    <dgm:pt modelId="{BF2D83BD-A1CA-4C80-9F92-8D66A878AD75}" type="pres">
      <dgm:prSet presAssocID="{49E138F7-BB08-4F88-AAB5-6623544CB9D2}" presName="parentText" presStyleLbl="node1" presStyleIdx="2" presStyleCnt="5">
        <dgm:presLayoutVars>
          <dgm:chMax val="0"/>
          <dgm:bulletEnabled val="1"/>
        </dgm:presLayoutVars>
      </dgm:prSet>
      <dgm:spPr/>
      <dgm:t>
        <a:bodyPr/>
        <a:lstStyle/>
        <a:p>
          <a:endParaRPr lang="en-US"/>
        </a:p>
      </dgm:t>
    </dgm:pt>
    <dgm:pt modelId="{91A174AB-B61A-4213-A359-75B579859EF8}" type="pres">
      <dgm:prSet presAssocID="{A1C2AB71-C03A-4AED-9084-9978671C1259}" presName="spacer" presStyleCnt="0"/>
      <dgm:spPr/>
    </dgm:pt>
    <dgm:pt modelId="{BFE5CB51-2984-4D76-A4C6-4F18203B720B}" type="pres">
      <dgm:prSet presAssocID="{5A6AEE37-2743-4B94-A0DC-2542886EA67B}" presName="parentText" presStyleLbl="node1" presStyleIdx="3" presStyleCnt="5">
        <dgm:presLayoutVars>
          <dgm:chMax val="0"/>
          <dgm:bulletEnabled val="1"/>
        </dgm:presLayoutVars>
      </dgm:prSet>
      <dgm:spPr/>
      <dgm:t>
        <a:bodyPr/>
        <a:lstStyle/>
        <a:p>
          <a:endParaRPr lang="en-US"/>
        </a:p>
      </dgm:t>
    </dgm:pt>
    <dgm:pt modelId="{0F43609F-207D-425E-AB7B-6F201AF3635D}" type="pres">
      <dgm:prSet presAssocID="{043CC247-65D0-4C34-A3D1-A1318DDCFAE0}" presName="spacer" presStyleCnt="0"/>
      <dgm:spPr/>
    </dgm:pt>
    <dgm:pt modelId="{CF5608D2-D533-46EE-8ED1-D508D7688B32}" type="pres">
      <dgm:prSet presAssocID="{B9ACF05E-FEBF-4A89-A3F2-C0BE3681870C}" presName="parentText" presStyleLbl="node1" presStyleIdx="4" presStyleCnt="5">
        <dgm:presLayoutVars>
          <dgm:chMax val="0"/>
          <dgm:bulletEnabled val="1"/>
        </dgm:presLayoutVars>
      </dgm:prSet>
      <dgm:spPr/>
      <dgm:t>
        <a:bodyPr/>
        <a:lstStyle/>
        <a:p>
          <a:endParaRPr lang="en-US"/>
        </a:p>
      </dgm:t>
    </dgm:pt>
  </dgm:ptLst>
  <dgm:cxnLst>
    <dgm:cxn modelId="{C0FCFC35-D7DC-4231-B808-4CA4904168C9}" srcId="{C653818F-11A1-4C8D-A3A0-F4B20FC80C65}" destId="{49E138F7-BB08-4F88-AAB5-6623544CB9D2}" srcOrd="2" destOrd="0" parTransId="{32D95A49-A323-4E0E-8E90-E082058CF14C}" sibTransId="{A1C2AB71-C03A-4AED-9084-9978671C1259}"/>
    <dgm:cxn modelId="{D4A17730-6683-441C-93EC-88AB8D1F4DDD}" srcId="{C653818F-11A1-4C8D-A3A0-F4B20FC80C65}" destId="{1F2658F2-4E4F-4327-A1EB-33CB0026FA1E}" srcOrd="1" destOrd="0" parTransId="{3896DC49-65B6-4641-9B32-A0AA62A0CAF5}" sibTransId="{E9BD587F-B0E4-4406-AD0A-CF445E2CD545}"/>
    <dgm:cxn modelId="{F2E6D77A-2910-48A8-A993-95A6DBDA4C19}" type="presOf" srcId="{1F2658F2-4E4F-4327-A1EB-33CB0026FA1E}" destId="{31E2C8A3-C4C6-4B50-8595-5C8690E91667}" srcOrd="0" destOrd="0" presId="urn:microsoft.com/office/officeart/2005/8/layout/vList2"/>
    <dgm:cxn modelId="{F8A91047-B638-41B6-A230-CF077E89508B}" type="presOf" srcId="{459B5421-A164-4B39-BCE0-8BA475DAADC3}" destId="{90A4C435-6FFC-409E-A432-DFBF48A46639}" srcOrd="0" destOrd="0" presId="urn:microsoft.com/office/officeart/2005/8/layout/vList2"/>
    <dgm:cxn modelId="{033FA923-9B6A-4788-B6F6-15388DDA0483}" type="presOf" srcId="{5A6AEE37-2743-4B94-A0DC-2542886EA67B}" destId="{BFE5CB51-2984-4D76-A4C6-4F18203B720B}" srcOrd="0" destOrd="0" presId="urn:microsoft.com/office/officeart/2005/8/layout/vList2"/>
    <dgm:cxn modelId="{2371D326-A070-4818-83B6-1B6EF2A0FFF9}" type="presOf" srcId="{C653818F-11A1-4C8D-A3A0-F4B20FC80C65}" destId="{19B85B55-BB66-4307-A06A-9171EEE7B453}" srcOrd="0" destOrd="0" presId="urn:microsoft.com/office/officeart/2005/8/layout/vList2"/>
    <dgm:cxn modelId="{235C6CDE-3BB7-425E-8808-1644E547032A}" srcId="{C653818F-11A1-4C8D-A3A0-F4B20FC80C65}" destId="{459B5421-A164-4B39-BCE0-8BA475DAADC3}" srcOrd="0" destOrd="0" parTransId="{8CAA33C6-01ED-4028-9712-B2E90F7F272A}" sibTransId="{728F75DD-EE4E-494C-87E6-B78A2454D26B}"/>
    <dgm:cxn modelId="{638D20B3-D0EE-4CF0-9373-E8B2527FC5E3}" type="presOf" srcId="{B9ACF05E-FEBF-4A89-A3F2-C0BE3681870C}" destId="{CF5608D2-D533-46EE-8ED1-D508D7688B32}" srcOrd="0" destOrd="0" presId="urn:microsoft.com/office/officeart/2005/8/layout/vList2"/>
    <dgm:cxn modelId="{D627CA04-070B-47A2-928E-D8EBD7E4A8A8}" srcId="{C653818F-11A1-4C8D-A3A0-F4B20FC80C65}" destId="{5A6AEE37-2743-4B94-A0DC-2542886EA67B}" srcOrd="3" destOrd="0" parTransId="{F8160C76-1957-4D8D-B705-6EC9268A06C0}" sibTransId="{043CC247-65D0-4C34-A3D1-A1318DDCFAE0}"/>
    <dgm:cxn modelId="{9A4BA268-9F46-4E18-8713-CA328606B62E}" srcId="{C653818F-11A1-4C8D-A3A0-F4B20FC80C65}" destId="{B9ACF05E-FEBF-4A89-A3F2-C0BE3681870C}" srcOrd="4" destOrd="0" parTransId="{4369E7E1-629C-4390-A732-5391036FD3D2}" sibTransId="{867D234B-982B-43B0-B5EB-3803D26B5FB2}"/>
    <dgm:cxn modelId="{65DFEC69-67AF-4848-968D-1797BCF65C72}" type="presOf" srcId="{49E138F7-BB08-4F88-AAB5-6623544CB9D2}" destId="{BF2D83BD-A1CA-4C80-9F92-8D66A878AD75}" srcOrd="0" destOrd="0" presId="urn:microsoft.com/office/officeart/2005/8/layout/vList2"/>
    <dgm:cxn modelId="{CE90BA3D-6279-47AE-AFAC-DD334FC35853}" type="presParOf" srcId="{19B85B55-BB66-4307-A06A-9171EEE7B453}" destId="{90A4C435-6FFC-409E-A432-DFBF48A46639}" srcOrd="0" destOrd="0" presId="urn:microsoft.com/office/officeart/2005/8/layout/vList2"/>
    <dgm:cxn modelId="{C96C5C93-825D-41E0-819D-3FE61670CD29}" type="presParOf" srcId="{19B85B55-BB66-4307-A06A-9171EEE7B453}" destId="{FB4D3753-2CEF-4A18-B7CC-BFC2F1E40664}" srcOrd="1" destOrd="0" presId="urn:microsoft.com/office/officeart/2005/8/layout/vList2"/>
    <dgm:cxn modelId="{122FF3D6-3012-4E0D-8B89-F7B9F9733293}" type="presParOf" srcId="{19B85B55-BB66-4307-A06A-9171EEE7B453}" destId="{31E2C8A3-C4C6-4B50-8595-5C8690E91667}" srcOrd="2" destOrd="0" presId="urn:microsoft.com/office/officeart/2005/8/layout/vList2"/>
    <dgm:cxn modelId="{51A69E17-C59E-488E-B9E1-3157333C8D55}" type="presParOf" srcId="{19B85B55-BB66-4307-A06A-9171EEE7B453}" destId="{647FF61C-3B12-4316-AD16-9007849BEFFF}" srcOrd="3" destOrd="0" presId="urn:microsoft.com/office/officeart/2005/8/layout/vList2"/>
    <dgm:cxn modelId="{0360A404-BF1D-4750-A0B2-A5B3CA1BD2D5}" type="presParOf" srcId="{19B85B55-BB66-4307-A06A-9171EEE7B453}" destId="{BF2D83BD-A1CA-4C80-9F92-8D66A878AD75}" srcOrd="4" destOrd="0" presId="urn:microsoft.com/office/officeart/2005/8/layout/vList2"/>
    <dgm:cxn modelId="{BAEAA8CC-9BF2-476E-8535-2E87B43E4903}" type="presParOf" srcId="{19B85B55-BB66-4307-A06A-9171EEE7B453}" destId="{91A174AB-B61A-4213-A359-75B579859EF8}" srcOrd="5" destOrd="0" presId="urn:microsoft.com/office/officeart/2005/8/layout/vList2"/>
    <dgm:cxn modelId="{7E290FCF-9E2F-428C-8205-9F12EA7B2C4A}" type="presParOf" srcId="{19B85B55-BB66-4307-A06A-9171EEE7B453}" destId="{BFE5CB51-2984-4D76-A4C6-4F18203B720B}" srcOrd="6" destOrd="0" presId="urn:microsoft.com/office/officeart/2005/8/layout/vList2"/>
    <dgm:cxn modelId="{9CBC1FCF-475A-4F44-8045-5993D90A3B18}" type="presParOf" srcId="{19B85B55-BB66-4307-A06A-9171EEE7B453}" destId="{0F43609F-207D-425E-AB7B-6F201AF3635D}" srcOrd="7" destOrd="0" presId="urn:microsoft.com/office/officeart/2005/8/layout/vList2"/>
    <dgm:cxn modelId="{ED816AF3-BF18-4F69-85C1-5FA7FE1BC253}" type="presParOf" srcId="{19B85B55-BB66-4307-A06A-9171EEE7B453}" destId="{CF5608D2-D533-46EE-8ED1-D508D7688B3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A4C435-6FFC-409E-A432-DFBF48A46639}">
      <dsp:nvSpPr>
        <dsp:cNvPr id="0" name=""/>
        <dsp:cNvSpPr/>
      </dsp:nvSpPr>
      <dsp:spPr>
        <a:xfrm>
          <a:off x="0" y="366896"/>
          <a:ext cx="6096000" cy="5475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1. </a:t>
          </a:r>
          <a:r>
            <a:rPr lang="en-US" sz="2400" kern="1200" dirty="0" err="1"/>
            <a:t>Giới</a:t>
          </a:r>
          <a:r>
            <a:rPr lang="en-US" sz="2400" kern="1200" dirty="0"/>
            <a:t> </a:t>
          </a:r>
          <a:r>
            <a:rPr lang="en-US" sz="2400" kern="1200" dirty="0" err="1"/>
            <a:t>thiệu</a:t>
          </a:r>
          <a:r>
            <a:rPr lang="en-US" sz="2400" kern="1200" dirty="0"/>
            <a:t> </a:t>
          </a:r>
          <a:r>
            <a:rPr lang="en-US" sz="2400" kern="1200" dirty="0" err="1"/>
            <a:t>đề</a:t>
          </a:r>
          <a:r>
            <a:rPr lang="en-US" sz="2400" kern="1200" dirty="0"/>
            <a:t> </a:t>
          </a:r>
          <a:r>
            <a:rPr lang="en-US" sz="2400" kern="1200" dirty="0" err="1"/>
            <a:t>tài</a:t>
          </a:r>
          <a:endParaRPr lang="en-US" sz="2400" kern="1200" dirty="0"/>
        </a:p>
      </dsp:txBody>
      <dsp:txXfrm>
        <a:off x="26730" y="393626"/>
        <a:ext cx="6042540" cy="494099"/>
      </dsp:txXfrm>
    </dsp:sp>
    <dsp:sp modelId="{31E2C8A3-C4C6-4B50-8595-5C8690E91667}">
      <dsp:nvSpPr>
        <dsp:cNvPr id="0" name=""/>
        <dsp:cNvSpPr/>
      </dsp:nvSpPr>
      <dsp:spPr>
        <a:xfrm>
          <a:off x="0" y="983576"/>
          <a:ext cx="6096000" cy="5475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a:t>2. </a:t>
          </a:r>
          <a:r>
            <a:rPr lang="en-US" sz="2400" kern="1200" dirty="0" err="1">
              <a:latin typeface="Arial"/>
            </a:rPr>
            <a:t>Cơ</a:t>
          </a:r>
          <a:r>
            <a:rPr lang="en-US" sz="2400" kern="1200" dirty="0">
              <a:latin typeface="Arial"/>
            </a:rPr>
            <a:t> </a:t>
          </a:r>
          <a:r>
            <a:rPr lang="en-US" sz="2400" kern="1200" dirty="0" err="1">
              <a:latin typeface="Arial"/>
            </a:rPr>
            <a:t>sở</a:t>
          </a:r>
          <a:r>
            <a:rPr lang="en-US" sz="2400" kern="1200" dirty="0">
              <a:latin typeface="Arial"/>
            </a:rPr>
            <a:t> </a:t>
          </a:r>
          <a:r>
            <a:rPr lang="en-US" sz="2400" kern="1200" dirty="0" err="1">
              <a:latin typeface="Arial"/>
            </a:rPr>
            <a:t>lý</a:t>
          </a:r>
          <a:r>
            <a:rPr lang="en-US" sz="2400" kern="1200" dirty="0">
              <a:latin typeface="Arial"/>
            </a:rPr>
            <a:t> </a:t>
          </a:r>
          <a:r>
            <a:rPr lang="en-US" sz="2400" kern="1200" dirty="0" err="1">
              <a:latin typeface="Arial"/>
            </a:rPr>
            <a:t>thuyết</a:t>
          </a:r>
          <a:r>
            <a:rPr lang="en-US" sz="2400" kern="1200" dirty="0">
              <a:latin typeface="Arial"/>
            </a:rPr>
            <a:t> </a:t>
          </a:r>
          <a:r>
            <a:rPr lang="en-US" sz="2400" kern="1200" dirty="0" err="1">
              <a:latin typeface="Arial"/>
            </a:rPr>
            <a:t>ảnh</a:t>
          </a:r>
          <a:r>
            <a:rPr lang="en-US" sz="2400" kern="1200" dirty="0">
              <a:latin typeface="Arial"/>
            </a:rPr>
            <a:t> và nhận dạng</a:t>
          </a:r>
          <a:endParaRPr lang="en-US" sz="2400" kern="1200" dirty="0"/>
        </a:p>
      </dsp:txBody>
      <dsp:txXfrm>
        <a:off x="26730" y="1010306"/>
        <a:ext cx="6042540" cy="494099"/>
      </dsp:txXfrm>
    </dsp:sp>
    <dsp:sp modelId="{BF2D83BD-A1CA-4C80-9F92-8D66A878AD75}">
      <dsp:nvSpPr>
        <dsp:cNvPr id="0" name=""/>
        <dsp:cNvSpPr/>
      </dsp:nvSpPr>
      <dsp:spPr>
        <a:xfrm>
          <a:off x="0" y="1600256"/>
          <a:ext cx="6096000" cy="5475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a:t>3. </a:t>
          </a:r>
          <a:r>
            <a:rPr lang="en-US" sz="2400" kern="1200" dirty="0" err="1">
              <a:latin typeface="Arial"/>
            </a:rPr>
            <a:t>Ứng</a:t>
          </a:r>
          <a:r>
            <a:rPr lang="en-US" sz="2400" kern="1200" dirty="0">
              <a:latin typeface="Arial"/>
            </a:rPr>
            <a:t> </a:t>
          </a:r>
          <a:r>
            <a:rPr lang="en-US" sz="2400" kern="1200" dirty="0" err="1">
              <a:latin typeface="Arial"/>
            </a:rPr>
            <a:t>dụng</a:t>
          </a:r>
          <a:r>
            <a:rPr lang="en-US" sz="2400" kern="1200" dirty="0">
              <a:latin typeface="Arial"/>
            </a:rPr>
            <a:t> </a:t>
          </a:r>
          <a:r>
            <a:rPr lang="en-US" sz="2400" kern="1200" dirty="0" err="1">
              <a:latin typeface="Arial"/>
            </a:rPr>
            <a:t>xử</a:t>
          </a:r>
          <a:r>
            <a:rPr lang="en-US" sz="2400" kern="1200" dirty="0">
              <a:latin typeface="Arial"/>
            </a:rPr>
            <a:t> </a:t>
          </a:r>
          <a:r>
            <a:rPr lang="en-US" sz="2400" kern="1200" dirty="0" err="1">
              <a:latin typeface="Arial"/>
            </a:rPr>
            <a:t>lý</a:t>
          </a:r>
          <a:r>
            <a:rPr lang="en-US" sz="2400" kern="1200" dirty="0">
              <a:latin typeface="Arial"/>
            </a:rPr>
            <a:t> </a:t>
          </a:r>
          <a:r>
            <a:rPr lang="en-US" sz="2400" kern="1200" dirty="0" err="1">
              <a:latin typeface="Arial"/>
            </a:rPr>
            <a:t>ảnh</a:t>
          </a:r>
          <a:r>
            <a:rPr lang="en-US" sz="2400" kern="1200" dirty="0">
              <a:latin typeface="Arial"/>
            </a:rPr>
            <a:t> </a:t>
          </a:r>
          <a:r>
            <a:rPr lang="en-US" sz="2400" kern="1200" dirty="0" err="1">
              <a:latin typeface="Arial"/>
            </a:rPr>
            <a:t>và</a:t>
          </a:r>
          <a:r>
            <a:rPr lang="en-US" sz="2400" kern="1200" dirty="0">
              <a:latin typeface="Arial"/>
            </a:rPr>
            <a:t> </a:t>
          </a:r>
          <a:r>
            <a:rPr lang="en-US" sz="2400" kern="1200" dirty="0" err="1">
              <a:latin typeface="Arial"/>
            </a:rPr>
            <a:t>thuật</a:t>
          </a:r>
          <a:r>
            <a:rPr lang="en-US" sz="2400" kern="1200" dirty="0">
              <a:latin typeface="Arial"/>
            </a:rPr>
            <a:t> </a:t>
          </a:r>
          <a:r>
            <a:rPr lang="en-US" sz="2400" kern="1200" dirty="0" err="1">
              <a:latin typeface="Arial"/>
            </a:rPr>
            <a:t>toán</a:t>
          </a:r>
          <a:r>
            <a:rPr lang="en-US" sz="2400" kern="1200" dirty="0">
              <a:latin typeface="Arial"/>
            </a:rPr>
            <a:t> SVM</a:t>
          </a:r>
          <a:endParaRPr lang="en-US" sz="2400" kern="1200" dirty="0"/>
        </a:p>
      </dsp:txBody>
      <dsp:txXfrm>
        <a:off x="26730" y="1626986"/>
        <a:ext cx="6042540" cy="494099"/>
      </dsp:txXfrm>
    </dsp:sp>
    <dsp:sp modelId="{BFE5CB51-2984-4D76-A4C6-4F18203B720B}">
      <dsp:nvSpPr>
        <dsp:cNvPr id="0" name=""/>
        <dsp:cNvSpPr/>
      </dsp:nvSpPr>
      <dsp:spPr>
        <a:xfrm>
          <a:off x="0" y="2216936"/>
          <a:ext cx="6096000" cy="5475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4. </a:t>
          </a:r>
          <a:r>
            <a:rPr lang="en-US" sz="2400" kern="1200" dirty="0" err="1"/>
            <a:t>Thực</a:t>
          </a:r>
          <a:r>
            <a:rPr lang="en-US" sz="2400" kern="1200" dirty="0"/>
            <a:t> </a:t>
          </a:r>
          <a:r>
            <a:rPr lang="en-US" sz="2400" kern="1200" dirty="0" err="1"/>
            <a:t>nghiệm</a:t>
          </a:r>
          <a:endParaRPr lang="en-US" sz="2400" kern="1200" dirty="0"/>
        </a:p>
      </dsp:txBody>
      <dsp:txXfrm>
        <a:off x="26730" y="2243666"/>
        <a:ext cx="6042540" cy="494099"/>
      </dsp:txXfrm>
    </dsp:sp>
    <dsp:sp modelId="{CF5608D2-D533-46EE-8ED1-D508D7688B32}">
      <dsp:nvSpPr>
        <dsp:cNvPr id="0" name=""/>
        <dsp:cNvSpPr/>
      </dsp:nvSpPr>
      <dsp:spPr>
        <a:xfrm>
          <a:off x="0" y="2833616"/>
          <a:ext cx="6096000" cy="5475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5. </a:t>
          </a:r>
          <a:r>
            <a:rPr lang="en-US" sz="2400" kern="1200" dirty="0" err="1"/>
            <a:t>Kết</a:t>
          </a:r>
          <a:r>
            <a:rPr lang="en-US" sz="2400" kern="1200" dirty="0"/>
            <a:t> </a:t>
          </a:r>
          <a:r>
            <a:rPr lang="en-US" sz="2400" kern="1200" dirty="0" err="1"/>
            <a:t>luận</a:t>
          </a:r>
          <a:r>
            <a:rPr lang="en-US" sz="2400" kern="1200" dirty="0"/>
            <a:t> </a:t>
          </a:r>
          <a:r>
            <a:rPr lang="en-US" sz="2400" kern="1200" dirty="0" err="1"/>
            <a:t>và</a:t>
          </a:r>
          <a:r>
            <a:rPr lang="en-US" sz="2400" kern="1200" dirty="0"/>
            <a:t> </a:t>
          </a:r>
          <a:r>
            <a:rPr lang="en-US" sz="2400" kern="1200" dirty="0" err="1"/>
            <a:t>hướng</a:t>
          </a:r>
          <a:r>
            <a:rPr lang="en-US" sz="2400" kern="1200" dirty="0"/>
            <a:t> </a:t>
          </a:r>
          <a:r>
            <a:rPr lang="en-US" sz="2400" kern="1200" dirty="0" err="1"/>
            <a:t>phát</a:t>
          </a:r>
          <a:r>
            <a:rPr lang="en-US" sz="2400" kern="1200" dirty="0"/>
            <a:t> </a:t>
          </a:r>
          <a:r>
            <a:rPr lang="en-US" sz="2400" kern="1200" dirty="0" err="1"/>
            <a:t>triển</a:t>
          </a:r>
          <a:endParaRPr lang="en-US" sz="2400" kern="1200" dirty="0"/>
        </a:p>
      </dsp:txBody>
      <dsp:txXfrm>
        <a:off x="26730" y="2860346"/>
        <a:ext cx="6042540" cy="4940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A4C435-6FFC-409E-A432-DFBF48A46639}">
      <dsp:nvSpPr>
        <dsp:cNvPr id="0" name=""/>
        <dsp:cNvSpPr/>
      </dsp:nvSpPr>
      <dsp:spPr>
        <a:xfrm>
          <a:off x="0" y="366896"/>
          <a:ext cx="6096000" cy="5475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1. Giới thiệu đề tài</a:t>
          </a:r>
        </a:p>
      </dsp:txBody>
      <dsp:txXfrm>
        <a:off x="26730" y="393626"/>
        <a:ext cx="6042540" cy="494099"/>
      </dsp:txXfrm>
    </dsp:sp>
    <dsp:sp modelId="{31E2C8A3-C4C6-4B50-8595-5C8690E91667}">
      <dsp:nvSpPr>
        <dsp:cNvPr id="0" name=""/>
        <dsp:cNvSpPr/>
      </dsp:nvSpPr>
      <dsp:spPr>
        <a:xfrm>
          <a:off x="0" y="983576"/>
          <a:ext cx="6096000" cy="547559"/>
        </a:xfrm>
        <a:prstGeom prst="roundRect">
          <a:avLst/>
        </a:prstGeom>
        <a:solidFill>
          <a:srgbClr val="FFC000"/>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2. </a:t>
          </a:r>
          <a:r>
            <a:rPr lang="en-US" sz="2400" kern="1200" dirty="0" err="1"/>
            <a:t>Cơ</a:t>
          </a:r>
          <a:r>
            <a:rPr lang="en-US" sz="2400" kern="1200" dirty="0"/>
            <a:t> </a:t>
          </a:r>
          <a:r>
            <a:rPr lang="en-US" sz="2400" kern="1200" dirty="0" err="1"/>
            <a:t>sở</a:t>
          </a:r>
          <a:r>
            <a:rPr lang="en-US" sz="2400" kern="1200" dirty="0"/>
            <a:t> </a:t>
          </a:r>
          <a:r>
            <a:rPr lang="en-US" sz="2400" kern="1200" dirty="0" err="1"/>
            <a:t>lý</a:t>
          </a:r>
          <a:r>
            <a:rPr lang="en-US" sz="2400" kern="1200" dirty="0"/>
            <a:t> </a:t>
          </a:r>
          <a:r>
            <a:rPr lang="en-US" sz="2400" kern="1200" dirty="0" err="1"/>
            <a:t>thuyết</a:t>
          </a:r>
          <a:r>
            <a:rPr lang="en-US" sz="2400" kern="1200" dirty="0"/>
            <a:t> </a:t>
          </a:r>
          <a:r>
            <a:rPr lang="en-US" sz="2400" kern="1200" dirty="0" err="1"/>
            <a:t>ảnh</a:t>
          </a:r>
          <a:r>
            <a:rPr lang="en-US" sz="2400" kern="1200" dirty="0"/>
            <a:t> </a:t>
          </a:r>
          <a:r>
            <a:rPr lang="en-US" sz="2400" kern="1200" dirty="0" err="1"/>
            <a:t>và</a:t>
          </a:r>
          <a:r>
            <a:rPr lang="en-US" sz="2400" kern="1200" dirty="0"/>
            <a:t> </a:t>
          </a:r>
          <a:r>
            <a:rPr lang="en-US" sz="2400" kern="1200" dirty="0" err="1"/>
            <a:t>nhận</a:t>
          </a:r>
          <a:r>
            <a:rPr lang="en-US" sz="2400" kern="1200" dirty="0"/>
            <a:t> </a:t>
          </a:r>
          <a:r>
            <a:rPr lang="en-US" sz="2400" kern="1200" dirty="0" err="1"/>
            <a:t>dạng</a:t>
          </a:r>
        </a:p>
      </dsp:txBody>
      <dsp:txXfrm>
        <a:off x="26730" y="1010306"/>
        <a:ext cx="6042540" cy="494099"/>
      </dsp:txXfrm>
    </dsp:sp>
    <dsp:sp modelId="{BF2D83BD-A1CA-4C80-9F92-8D66A878AD75}">
      <dsp:nvSpPr>
        <dsp:cNvPr id="0" name=""/>
        <dsp:cNvSpPr/>
      </dsp:nvSpPr>
      <dsp:spPr>
        <a:xfrm>
          <a:off x="0" y="1600256"/>
          <a:ext cx="6096000" cy="5475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3. </a:t>
          </a:r>
          <a:r>
            <a:rPr lang="en-US" sz="2400" kern="1200" dirty="0" err="1"/>
            <a:t>Ứng</a:t>
          </a:r>
          <a:r>
            <a:rPr lang="en-US" sz="2400" kern="1200" dirty="0"/>
            <a:t> </a:t>
          </a:r>
          <a:r>
            <a:rPr lang="en-US" sz="2400" kern="1200" dirty="0" err="1"/>
            <a:t>dụng</a:t>
          </a:r>
          <a:r>
            <a:rPr lang="en-US" sz="2400" kern="1200" dirty="0"/>
            <a:t> </a:t>
          </a:r>
          <a:r>
            <a:rPr lang="en-US" sz="2400" kern="1200" dirty="0" err="1"/>
            <a:t>xử</a:t>
          </a:r>
          <a:r>
            <a:rPr lang="en-US" sz="2400" kern="1200" dirty="0"/>
            <a:t> </a:t>
          </a:r>
          <a:r>
            <a:rPr lang="en-US" sz="2400" kern="1200" dirty="0" err="1"/>
            <a:t>lý</a:t>
          </a:r>
          <a:r>
            <a:rPr lang="en-US" sz="2400" kern="1200" dirty="0"/>
            <a:t> </a:t>
          </a:r>
          <a:r>
            <a:rPr lang="en-US" sz="2400" kern="1200" dirty="0" err="1"/>
            <a:t>ảnh</a:t>
          </a:r>
          <a:r>
            <a:rPr lang="en-US" sz="2400" kern="1200" dirty="0"/>
            <a:t> </a:t>
          </a:r>
          <a:r>
            <a:rPr lang="en-US" sz="2400" kern="1200" dirty="0" err="1"/>
            <a:t>và</a:t>
          </a:r>
          <a:r>
            <a:rPr lang="en-US" sz="2400" kern="1200" dirty="0"/>
            <a:t> </a:t>
          </a:r>
          <a:r>
            <a:rPr lang="en-US" sz="2400" kern="1200" dirty="0" err="1"/>
            <a:t>thuật</a:t>
          </a:r>
          <a:r>
            <a:rPr lang="en-US" sz="2400" kern="1200" dirty="0"/>
            <a:t> </a:t>
          </a:r>
          <a:r>
            <a:rPr lang="en-US" sz="2400" kern="1200" dirty="0" err="1"/>
            <a:t>toán</a:t>
          </a:r>
          <a:r>
            <a:rPr lang="en-US" sz="2400" kern="1200" dirty="0"/>
            <a:t> SVM</a:t>
          </a:r>
        </a:p>
      </dsp:txBody>
      <dsp:txXfrm>
        <a:off x="26730" y="1626986"/>
        <a:ext cx="6042540" cy="494099"/>
      </dsp:txXfrm>
    </dsp:sp>
    <dsp:sp modelId="{BFE5CB51-2984-4D76-A4C6-4F18203B720B}">
      <dsp:nvSpPr>
        <dsp:cNvPr id="0" name=""/>
        <dsp:cNvSpPr/>
      </dsp:nvSpPr>
      <dsp:spPr>
        <a:xfrm>
          <a:off x="0" y="2216936"/>
          <a:ext cx="6096000" cy="5475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4. </a:t>
          </a:r>
          <a:r>
            <a:rPr lang="en-US" sz="2400" kern="1200" dirty="0" err="1"/>
            <a:t>Thực</a:t>
          </a:r>
          <a:r>
            <a:rPr lang="en-US" sz="2400" kern="1200" dirty="0"/>
            <a:t> </a:t>
          </a:r>
          <a:r>
            <a:rPr lang="en-US" sz="2400" kern="1200" dirty="0" err="1"/>
            <a:t>nghiệm</a:t>
          </a:r>
        </a:p>
      </dsp:txBody>
      <dsp:txXfrm>
        <a:off x="26730" y="2243666"/>
        <a:ext cx="6042540" cy="494099"/>
      </dsp:txXfrm>
    </dsp:sp>
    <dsp:sp modelId="{CF5608D2-D533-46EE-8ED1-D508D7688B32}">
      <dsp:nvSpPr>
        <dsp:cNvPr id="0" name=""/>
        <dsp:cNvSpPr/>
      </dsp:nvSpPr>
      <dsp:spPr>
        <a:xfrm>
          <a:off x="0" y="2833616"/>
          <a:ext cx="6096000" cy="5475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5. Kết luận và hướng phát triển</a:t>
          </a:r>
        </a:p>
      </dsp:txBody>
      <dsp:txXfrm>
        <a:off x="26730" y="2860346"/>
        <a:ext cx="6042540" cy="4940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DE7B5-6221-40FC-8BAB-788DFF8372B1}">
      <dsp:nvSpPr>
        <dsp:cNvPr id="0" name=""/>
        <dsp:cNvSpPr/>
      </dsp:nvSpPr>
      <dsp:spPr>
        <a:xfrm>
          <a:off x="6529" y="1113239"/>
          <a:ext cx="2014231" cy="925198"/>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err="1" smtClean="0">
              <a:latin typeface="Times New Roman" panose="02020603050405020304" pitchFamily="18" charset="0"/>
              <a:cs typeface="Times New Roman" panose="02020603050405020304" pitchFamily="18" charset="0"/>
            </a:rPr>
            <a:t>Ảnh</a:t>
          </a:r>
          <a:r>
            <a:rPr lang="en-US" sz="1400" kern="1200" dirty="0" smtClean="0">
              <a:latin typeface="Times New Roman" panose="02020603050405020304" pitchFamily="18" charset="0"/>
              <a:cs typeface="Times New Roman" panose="02020603050405020304" pitchFamily="18" charset="0"/>
            </a:rPr>
            <a:t> </a:t>
          </a:r>
          <a:r>
            <a:rPr lang="en-US" sz="1400" kern="1200" dirty="0" err="1" smtClean="0">
              <a:latin typeface="Times New Roman" panose="02020603050405020304" pitchFamily="18" charset="0"/>
              <a:cs typeface="Times New Roman" panose="02020603050405020304" pitchFamily="18" charset="0"/>
            </a:rPr>
            <a:t>đầu</a:t>
          </a:r>
          <a:r>
            <a:rPr lang="en-US" sz="1400" kern="1200" dirty="0" smtClean="0">
              <a:latin typeface="Times New Roman" panose="02020603050405020304" pitchFamily="18" charset="0"/>
              <a:cs typeface="Times New Roman" panose="02020603050405020304" pitchFamily="18" charset="0"/>
            </a:rPr>
            <a:t> </a:t>
          </a:r>
          <a:r>
            <a:rPr lang="en-US" sz="1400" kern="1200" dirty="0" err="1" smtClean="0">
              <a:latin typeface="Times New Roman" panose="02020603050405020304" pitchFamily="18" charset="0"/>
              <a:cs typeface="Times New Roman" panose="02020603050405020304" pitchFamily="18" charset="0"/>
            </a:rPr>
            <a:t>vào</a:t>
          </a:r>
          <a:endParaRPr lang="en-US" sz="1400" kern="1200" dirty="0">
            <a:latin typeface="Times New Roman" panose="02020603050405020304" pitchFamily="18" charset="0"/>
            <a:cs typeface="Times New Roman" panose="02020603050405020304" pitchFamily="18" charset="0"/>
          </a:endParaRPr>
        </a:p>
      </dsp:txBody>
      <dsp:txXfrm>
        <a:off x="469128" y="1113239"/>
        <a:ext cx="1089033" cy="925198"/>
      </dsp:txXfrm>
    </dsp:sp>
    <dsp:sp modelId="{3DACC67D-DDC7-4C4A-85F4-CF4CE2951DF2}">
      <dsp:nvSpPr>
        <dsp:cNvPr id="0" name=""/>
        <dsp:cNvSpPr/>
      </dsp:nvSpPr>
      <dsp:spPr>
        <a:xfrm>
          <a:off x="1908431" y="1156738"/>
          <a:ext cx="1736698" cy="838200"/>
        </a:xfrm>
        <a:prstGeom prst="chevron">
          <a:avLst/>
        </a:prstGeom>
        <a:solidFill>
          <a:schemeClr val="accent3">
            <a:hueOff val="-1700543"/>
            <a:satOff val="0"/>
            <a:lumOff val="-1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err="1" smtClean="0">
              <a:latin typeface="Times New Roman" panose="02020603050405020304" pitchFamily="18" charset="0"/>
              <a:cs typeface="Times New Roman" panose="02020603050405020304" pitchFamily="18" charset="0"/>
            </a:rPr>
            <a:t>Tiền</a:t>
          </a:r>
          <a:r>
            <a:rPr lang="en-US" sz="1400" kern="1200" dirty="0" smtClean="0">
              <a:latin typeface="Times New Roman" panose="02020603050405020304" pitchFamily="18" charset="0"/>
              <a:cs typeface="Times New Roman" panose="02020603050405020304" pitchFamily="18" charset="0"/>
            </a:rPr>
            <a:t> </a:t>
          </a:r>
          <a:r>
            <a:rPr lang="en-US" sz="1400" kern="1200" dirty="0" err="1" smtClean="0">
              <a:latin typeface="Times New Roman" panose="02020603050405020304" pitchFamily="18" charset="0"/>
              <a:cs typeface="Times New Roman" panose="02020603050405020304" pitchFamily="18" charset="0"/>
            </a:rPr>
            <a:t>xử</a:t>
          </a:r>
          <a:r>
            <a:rPr lang="en-US" sz="1400" kern="1200" dirty="0" smtClean="0">
              <a:latin typeface="Times New Roman" panose="02020603050405020304" pitchFamily="18" charset="0"/>
              <a:cs typeface="Times New Roman" panose="02020603050405020304" pitchFamily="18" charset="0"/>
            </a:rPr>
            <a:t> </a:t>
          </a:r>
          <a:r>
            <a:rPr lang="en-US" sz="1400" kern="1200" dirty="0" err="1" smtClean="0">
              <a:latin typeface="Times New Roman" panose="02020603050405020304" pitchFamily="18" charset="0"/>
              <a:cs typeface="Times New Roman" panose="02020603050405020304" pitchFamily="18" charset="0"/>
            </a:rPr>
            <a:t>lý</a:t>
          </a:r>
          <a:endParaRPr lang="en-US" sz="1400" kern="1200" dirty="0">
            <a:latin typeface="Times New Roman" panose="02020603050405020304" pitchFamily="18" charset="0"/>
            <a:cs typeface="Times New Roman" panose="02020603050405020304" pitchFamily="18" charset="0"/>
          </a:endParaRPr>
        </a:p>
      </dsp:txBody>
      <dsp:txXfrm>
        <a:off x="2327531" y="1156738"/>
        <a:ext cx="898498" cy="838200"/>
      </dsp:txXfrm>
    </dsp:sp>
    <dsp:sp modelId="{03B4DAB2-3B6E-4100-B74A-055E409E41BE}">
      <dsp:nvSpPr>
        <dsp:cNvPr id="0" name=""/>
        <dsp:cNvSpPr/>
      </dsp:nvSpPr>
      <dsp:spPr>
        <a:xfrm>
          <a:off x="3532799" y="1141663"/>
          <a:ext cx="1811644" cy="868350"/>
        </a:xfrm>
        <a:prstGeom prst="chevron">
          <a:avLst/>
        </a:prstGeom>
        <a:solidFill>
          <a:schemeClr val="accent3">
            <a:hueOff val="-3401086"/>
            <a:satOff val="0"/>
            <a:lumOff val="-3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err="1" smtClean="0">
              <a:latin typeface="Times New Roman" panose="02020603050405020304" pitchFamily="18" charset="0"/>
              <a:cs typeface="Times New Roman" panose="02020603050405020304" pitchFamily="18" charset="0"/>
            </a:rPr>
            <a:t>Trích</a:t>
          </a:r>
          <a:r>
            <a:rPr lang="en-US" sz="1400" b="1" kern="1200" dirty="0" smtClean="0">
              <a:latin typeface="Times New Roman" panose="02020603050405020304" pitchFamily="18" charset="0"/>
              <a:cs typeface="Times New Roman" panose="02020603050405020304" pitchFamily="18" charset="0"/>
            </a:rPr>
            <a:t> </a:t>
          </a:r>
          <a:r>
            <a:rPr lang="en-US" sz="1400" b="1" kern="1200" dirty="0" err="1" smtClean="0">
              <a:latin typeface="Times New Roman" panose="02020603050405020304" pitchFamily="18" charset="0"/>
              <a:cs typeface="Times New Roman" panose="02020603050405020304" pitchFamily="18" charset="0"/>
            </a:rPr>
            <a:t>xuất</a:t>
          </a:r>
          <a:r>
            <a:rPr lang="en-US" sz="1400" b="1" kern="1200" dirty="0" smtClean="0">
              <a:latin typeface="Times New Roman" panose="02020603050405020304" pitchFamily="18" charset="0"/>
              <a:cs typeface="Times New Roman" panose="02020603050405020304" pitchFamily="18" charset="0"/>
            </a:rPr>
            <a:t> </a:t>
          </a:r>
          <a:r>
            <a:rPr lang="en-US" sz="1400" b="1" kern="1200" dirty="0" err="1" smtClean="0">
              <a:latin typeface="Times New Roman" panose="02020603050405020304" pitchFamily="18" charset="0"/>
              <a:cs typeface="Times New Roman" panose="02020603050405020304" pitchFamily="18" charset="0"/>
            </a:rPr>
            <a:t>đặc</a:t>
          </a:r>
          <a:r>
            <a:rPr lang="en-US" sz="1400" b="1" kern="1200" dirty="0" smtClean="0">
              <a:latin typeface="Times New Roman" panose="02020603050405020304" pitchFamily="18" charset="0"/>
              <a:cs typeface="Times New Roman" panose="02020603050405020304" pitchFamily="18" charset="0"/>
            </a:rPr>
            <a:t> </a:t>
          </a:r>
          <a:r>
            <a:rPr lang="en-US" sz="1400" b="1" kern="1200" dirty="0" err="1" smtClean="0">
              <a:latin typeface="Times New Roman" panose="02020603050405020304" pitchFamily="18" charset="0"/>
              <a:cs typeface="Times New Roman" panose="02020603050405020304" pitchFamily="18" charset="0"/>
            </a:rPr>
            <a:t>trưng</a:t>
          </a:r>
          <a:endParaRPr lang="en-US" sz="1400" kern="1200" dirty="0">
            <a:latin typeface="Times New Roman" panose="02020603050405020304" pitchFamily="18" charset="0"/>
            <a:cs typeface="Times New Roman" panose="02020603050405020304" pitchFamily="18" charset="0"/>
          </a:endParaRPr>
        </a:p>
      </dsp:txBody>
      <dsp:txXfrm>
        <a:off x="3966974" y="1141663"/>
        <a:ext cx="943294" cy="868350"/>
      </dsp:txXfrm>
    </dsp:sp>
    <dsp:sp modelId="{5E7654B5-63CB-4DF3-95E0-C3727A62CF83}">
      <dsp:nvSpPr>
        <dsp:cNvPr id="0" name=""/>
        <dsp:cNvSpPr/>
      </dsp:nvSpPr>
      <dsp:spPr>
        <a:xfrm>
          <a:off x="5232114" y="1122926"/>
          <a:ext cx="1737360" cy="905823"/>
        </a:xfrm>
        <a:prstGeom prst="chevron">
          <a:avLst/>
        </a:prstGeom>
        <a:solidFill>
          <a:schemeClr val="accent3">
            <a:hueOff val="-5101630"/>
            <a:satOff val="0"/>
            <a:lumOff val="-58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err="1" smtClean="0">
              <a:latin typeface="Times New Roman" panose="02020603050405020304" pitchFamily="18" charset="0"/>
              <a:cs typeface="Times New Roman" panose="02020603050405020304" pitchFamily="18" charset="0"/>
            </a:rPr>
            <a:t>Hậu</a:t>
          </a:r>
          <a:r>
            <a:rPr lang="en-US" sz="1400" b="1" kern="1200" dirty="0" smtClean="0">
              <a:latin typeface="Times New Roman" panose="02020603050405020304" pitchFamily="18" charset="0"/>
              <a:cs typeface="Times New Roman" panose="02020603050405020304" pitchFamily="18" charset="0"/>
            </a:rPr>
            <a:t> </a:t>
          </a:r>
          <a:r>
            <a:rPr lang="en-US" sz="1400" b="1" kern="1200" dirty="0" err="1" smtClean="0">
              <a:latin typeface="Times New Roman" panose="02020603050405020304" pitchFamily="18" charset="0"/>
              <a:cs typeface="Times New Roman" panose="02020603050405020304" pitchFamily="18" charset="0"/>
            </a:rPr>
            <a:t>xử</a:t>
          </a:r>
          <a:r>
            <a:rPr lang="en-US" sz="1400" b="1" kern="1200" dirty="0" smtClean="0">
              <a:latin typeface="Times New Roman" panose="02020603050405020304" pitchFamily="18" charset="0"/>
              <a:cs typeface="Times New Roman" panose="02020603050405020304" pitchFamily="18" charset="0"/>
            </a:rPr>
            <a:t> </a:t>
          </a:r>
          <a:r>
            <a:rPr lang="en-US" sz="1400" b="1" kern="1200" dirty="0" err="1" smtClean="0">
              <a:latin typeface="Times New Roman" panose="02020603050405020304" pitchFamily="18" charset="0"/>
              <a:cs typeface="Times New Roman" panose="02020603050405020304" pitchFamily="18" charset="0"/>
            </a:rPr>
            <a:t>lý</a:t>
          </a:r>
          <a:endParaRPr lang="en-US" sz="1400" kern="1200" dirty="0">
            <a:latin typeface="Times New Roman" panose="02020603050405020304" pitchFamily="18" charset="0"/>
            <a:cs typeface="Times New Roman" panose="02020603050405020304" pitchFamily="18" charset="0"/>
          </a:endParaRPr>
        </a:p>
      </dsp:txBody>
      <dsp:txXfrm>
        <a:off x="5685026" y="1122926"/>
        <a:ext cx="831537" cy="905823"/>
      </dsp:txXfrm>
    </dsp:sp>
    <dsp:sp modelId="{C75B89AD-34AC-4D3C-8608-5BD698882A0D}">
      <dsp:nvSpPr>
        <dsp:cNvPr id="0" name=""/>
        <dsp:cNvSpPr/>
      </dsp:nvSpPr>
      <dsp:spPr>
        <a:xfrm>
          <a:off x="6857145" y="1118132"/>
          <a:ext cx="1850398" cy="915411"/>
        </a:xfrm>
        <a:prstGeom prst="chevron">
          <a:avLst/>
        </a:prstGeom>
        <a:solidFill>
          <a:schemeClr val="accent3">
            <a:hueOff val="-6802173"/>
            <a:satOff val="0"/>
            <a:lumOff val="-78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latin typeface="Times New Roman" panose="02020603050405020304" pitchFamily="18" charset="0"/>
              <a:cs typeface="Times New Roman" panose="02020603050405020304" pitchFamily="18" charset="0"/>
            </a:rPr>
            <a:t>So </a:t>
          </a:r>
          <a:r>
            <a:rPr lang="en-US" sz="1400" kern="1200" dirty="0" err="1" smtClean="0">
              <a:latin typeface="Times New Roman" panose="02020603050405020304" pitchFamily="18" charset="0"/>
              <a:cs typeface="Times New Roman" panose="02020603050405020304" pitchFamily="18" charset="0"/>
            </a:rPr>
            <a:t>sánh</a:t>
          </a:r>
          <a:r>
            <a:rPr lang="en-US" sz="1400" kern="1200" dirty="0" smtClean="0">
              <a:latin typeface="Times New Roman" panose="02020603050405020304" pitchFamily="18" charset="0"/>
              <a:cs typeface="Times New Roman" panose="02020603050405020304" pitchFamily="18" charset="0"/>
            </a:rPr>
            <a:t>, </a:t>
          </a:r>
          <a:r>
            <a:rPr lang="en-US" sz="1400" kern="1200" dirty="0" err="1" smtClean="0">
              <a:latin typeface="Times New Roman" panose="02020603050405020304" pitchFamily="18" charset="0"/>
              <a:cs typeface="Times New Roman" panose="02020603050405020304" pitchFamily="18" charset="0"/>
            </a:rPr>
            <a:t>đối</a:t>
          </a:r>
          <a:r>
            <a:rPr lang="en-US" sz="1400" kern="1200" dirty="0" smtClean="0">
              <a:latin typeface="Times New Roman" panose="02020603050405020304" pitchFamily="18" charset="0"/>
              <a:cs typeface="Times New Roman" panose="02020603050405020304" pitchFamily="18" charset="0"/>
            </a:rPr>
            <a:t> </a:t>
          </a:r>
          <a:r>
            <a:rPr lang="en-US" sz="1400" kern="1200" dirty="0" err="1" smtClean="0">
              <a:latin typeface="Times New Roman" panose="02020603050405020304" pitchFamily="18" charset="0"/>
              <a:cs typeface="Times New Roman" panose="02020603050405020304" pitchFamily="18" charset="0"/>
            </a:rPr>
            <a:t>chiếu</a:t>
          </a:r>
          <a:r>
            <a:rPr lang="en-US" sz="1400" kern="1200" dirty="0" smtClean="0">
              <a:latin typeface="Times New Roman" panose="02020603050405020304" pitchFamily="18" charset="0"/>
              <a:cs typeface="Times New Roman" panose="02020603050405020304" pitchFamily="18" charset="0"/>
            </a:rPr>
            <a:t> </a:t>
          </a:r>
          <a:r>
            <a:rPr lang="en-US" sz="1400" kern="1200" dirty="0" err="1" smtClean="0">
              <a:latin typeface="Times New Roman" panose="02020603050405020304" pitchFamily="18" charset="0"/>
              <a:cs typeface="Times New Roman" panose="02020603050405020304" pitchFamily="18" charset="0"/>
            </a:rPr>
            <a:t>và</a:t>
          </a:r>
          <a:r>
            <a:rPr lang="en-US" sz="1400" kern="1200" dirty="0" smtClean="0">
              <a:latin typeface="Times New Roman" panose="02020603050405020304" pitchFamily="18" charset="0"/>
              <a:cs typeface="Times New Roman" panose="02020603050405020304" pitchFamily="18" charset="0"/>
            </a:rPr>
            <a:t> </a:t>
          </a:r>
          <a:r>
            <a:rPr lang="en-US" sz="1400" kern="1200" dirty="0" err="1" smtClean="0">
              <a:latin typeface="Times New Roman" panose="02020603050405020304" pitchFamily="18" charset="0"/>
              <a:cs typeface="Times New Roman" panose="02020603050405020304" pitchFamily="18" charset="0"/>
            </a:rPr>
            <a:t>đưa</a:t>
          </a:r>
          <a:r>
            <a:rPr lang="en-US" sz="1400" kern="1200" dirty="0" smtClean="0">
              <a:latin typeface="Times New Roman" panose="02020603050405020304" pitchFamily="18" charset="0"/>
              <a:cs typeface="Times New Roman" panose="02020603050405020304" pitchFamily="18" charset="0"/>
            </a:rPr>
            <a:t> </a:t>
          </a:r>
          <a:r>
            <a:rPr lang="en-US" sz="1400" kern="1200" dirty="0" err="1" smtClean="0">
              <a:latin typeface="Times New Roman" panose="02020603050405020304" pitchFamily="18" charset="0"/>
              <a:cs typeface="Times New Roman" panose="02020603050405020304" pitchFamily="18" charset="0"/>
            </a:rPr>
            <a:t>ra</a:t>
          </a:r>
          <a:r>
            <a:rPr lang="en-US" sz="1400" kern="1200" dirty="0" smtClean="0">
              <a:latin typeface="Times New Roman" panose="02020603050405020304" pitchFamily="18" charset="0"/>
              <a:cs typeface="Times New Roman" panose="02020603050405020304" pitchFamily="18" charset="0"/>
            </a:rPr>
            <a:t> </a:t>
          </a:r>
          <a:r>
            <a:rPr lang="en-US" sz="1400" kern="1200" dirty="0" err="1" smtClean="0">
              <a:latin typeface="Times New Roman" panose="02020603050405020304" pitchFamily="18" charset="0"/>
              <a:cs typeface="Times New Roman" panose="02020603050405020304" pitchFamily="18" charset="0"/>
            </a:rPr>
            <a:t>kết</a:t>
          </a:r>
          <a:r>
            <a:rPr lang="en-US" sz="1400" kern="1200" dirty="0" smtClean="0">
              <a:latin typeface="Times New Roman" panose="02020603050405020304" pitchFamily="18" charset="0"/>
              <a:cs typeface="Times New Roman" panose="02020603050405020304" pitchFamily="18" charset="0"/>
            </a:rPr>
            <a:t> </a:t>
          </a:r>
          <a:r>
            <a:rPr lang="en-US" sz="1400" kern="1200" dirty="0" err="1" smtClean="0">
              <a:latin typeface="Times New Roman" panose="02020603050405020304" pitchFamily="18" charset="0"/>
              <a:cs typeface="Times New Roman" panose="02020603050405020304" pitchFamily="18" charset="0"/>
            </a:rPr>
            <a:t>luận</a:t>
          </a:r>
          <a:endParaRPr lang="en-US" sz="1400" kern="1200" dirty="0">
            <a:latin typeface="Times New Roman" panose="02020603050405020304" pitchFamily="18" charset="0"/>
            <a:cs typeface="Times New Roman" panose="02020603050405020304" pitchFamily="18" charset="0"/>
          </a:endParaRPr>
        </a:p>
      </dsp:txBody>
      <dsp:txXfrm>
        <a:off x="7314851" y="1118132"/>
        <a:ext cx="934987" cy="9154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A4C435-6FFC-409E-A432-DFBF48A46639}">
      <dsp:nvSpPr>
        <dsp:cNvPr id="0" name=""/>
        <dsp:cNvSpPr/>
      </dsp:nvSpPr>
      <dsp:spPr>
        <a:xfrm>
          <a:off x="0" y="331796"/>
          <a:ext cx="6096000" cy="561599"/>
        </a:xfrm>
        <a:prstGeom prst="roundRect">
          <a:avLst/>
        </a:prstGeom>
        <a:solidFill>
          <a:schemeClr val="accent1">
            <a:hueOff val="0"/>
            <a:satOff val="0"/>
            <a:lumOff val="0"/>
            <a:alphaOff val="0"/>
          </a:schemeClr>
        </a:solidFill>
        <a:ln w="25400" cap="flat" cmpd="sng" algn="ctr">
          <a:solidFill>
            <a:srgbClr val="FFFF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1. Giới thiệu đề tài</a:t>
          </a:r>
        </a:p>
      </dsp:txBody>
      <dsp:txXfrm>
        <a:off x="27415" y="359211"/>
        <a:ext cx="6041170" cy="506769"/>
      </dsp:txXfrm>
    </dsp:sp>
    <dsp:sp modelId="{31E2C8A3-C4C6-4B50-8595-5C8690E91667}">
      <dsp:nvSpPr>
        <dsp:cNvPr id="0" name=""/>
        <dsp:cNvSpPr/>
      </dsp:nvSpPr>
      <dsp:spPr>
        <a:xfrm>
          <a:off x="0" y="962516"/>
          <a:ext cx="6096000" cy="561599"/>
        </a:xfrm>
        <a:prstGeom prst="roundRect">
          <a:avLst/>
        </a:prstGeom>
        <a:solidFill>
          <a:schemeClr val="accent1"/>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2. </a:t>
          </a:r>
          <a:r>
            <a:rPr lang="en-US" sz="2400" kern="1200" dirty="0" err="1"/>
            <a:t>Cơ</a:t>
          </a:r>
          <a:r>
            <a:rPr lang="en-US" sz="2400" kern="1200" dirty="0"/>
            <a:t> </a:t>
          </a:r>
          <a:r>
            <a:rPr lang="en-US" sz="2400" kern="1200" dirty="0" err="1"/>
            <a:t>sở</a:t>
          </a:r>
          <a:r>
            <a:rPr lang="en-US" sz="2400" kern="1200" dirty="0"/>
            <a:t> </a:t>
          </a:r>
          <a:r>
            <a:rPr lang="en-US" sz="2400" kern="1200" dirty="0" err="1"/>
            <a:t>lý</a:t>
          </a:r>
          <a:r>
            <a:rPr lang="en-US" sz="2400" kern="1200" dirty="0"/>
            <a:t> </a:t>
          </a:r>
          <a:r>
            <a:rPr lang="en-US" sz="2400" kern="1200" dirty="0" err="1"/>
            <a:t>thuyết</a:t>
          </a:r>
          <a:r>
            <a:rPr lang="en-US" sz="2400" kern="1200" dirty="0"/>
            <a:t> </a:t>
          </a:r>
          <a:r>
            <a:rPr lang="en-US" sz="2400" kern="1200" dirty="0" err="1"/>
            <a:t>ảnh</a:t>
          </a:r>
          <a:r>
            <a:rPr lang="en-US" sz="2400" kern="1200" dirty="0"/>
            <a:t> </a:t>
          </a:r>
          <a:r>
            <a:rPr lang="en-US" sz="2400" kern="1200" dirty="0" err="1"/>
            <a:t>và</a:t>
          </a:r>
          <a:r>
            <a:rPr lang="en-US" sz="2400" kern="1200" dirty="0"/>
            <a:t> </a:t>
          </a:r>
          <a:r>
            <a:rPr lang="en-US" sz="2400" kern="1200" dirty="0" err="1"/>
            <a:t>nhận</a:t>
          </a:r>
          <a:r>
            <a:rPr lang="en-US" sz="2400" kern="1200" dirty="0"/>
            <a:t> </a:t>
          </a:r>
          <a:r>
            <a:rPr lang="en-US" sz="2400" kern="1200" dirty="0" err="1"/>
            <a:t>dạng</a:t>
          </a:r>
        </a:p>
      </dsp:txBody>
      <dsp:txXfrm>
        <a:off x="27415" y="989931"/>
        <a:ext cx="6041170" cy="506769"/>
      </dsp:txXfrm>
    </dsp:sp>
    <dsp:sp modelId="{BF2D83BD-A1CA-4C80-9F92-8D66A878AD75}">
      <dsp:nvSpPr>
        <dsp:cNvPr id="0" name=""/>
        <dsp:cNvSpPr/>
      </dsp:nvSpPr>
      <dsp:spPr>
        <a:xfrm>
          <a:off x="0" y="1593236"/>
          <a:ext cx="6096000" cy="561599"/>
        </a:xfrm>
        <a:prstGeom prst="roundRect">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3. </a:t>
          </a:r>
          <a:r>
            <a:rPr lang="en-US" sz="2400" kern="1200" dirty="0" err="1"/>
            <a:t>Ứng</a:t>
          </a:r>
          <a:r>
            <a:rPr lang="en-US" sz="2400" kern="1200" dirty="0"/>
            <a:t> </a:t>
          </a:r>
          <a:r>
            <a:rPr lang="en-US" sz="2400" kern="1200" dirty="0" err="1"/>
            <a:t>dụng</a:t>
          </a:r>
          <a:r>
            <a:rPr lang="en-US" sz="2400" kern="1200" dirty="0"/>
            <a:t> </a:t>
          </a:r>
          <a:r>
            <a:rPr lang="en-US" sz="2400" kern="1200" dirty="0" err="1"/>
            <a:t>xử</a:t>
          </a:r>
          <a:r>
            <a:rPr lang="en-US" sz="2400" kern="1200" dirty="0"/>
            <a:t> </a:t>
          </a:r>
          <a:r>
            <a:rPr lang="en-US" sz="2400" kern="1200" dirty="0" err="1"/>
            <a:t>lý</a:t>
          </a:r>
          <a:r>
            <a:rPr lang="en-US" sz="2400" kern="1200" dirty="0"/>
            <a:t> </a:t>
          </a:r>
          <a:r>
            <a:rPr lang="en-US" sz="2400" kern="1200" dirty="0" err="1"/>
            <a:t>ảnh</a:t>
          </a:r>
          <a:r>
            <a:rPr lang="en-US" sz="2400" kern="1200" dirty="0"/>
            <a:t> </a:t>
          </a:r>
          <a:r>
            <a:rPr lang="en-US" sz="2400" kern="1200" dirty="0" err="1"/>
            <a:t>và</a:t>
          </a:r>
          <a:r>
            <a:rPr lang="en-US" sz="2400" kern="1200" dirty="0"/>
            <a:t> </a:t>
          </a:r>
          <a:r>
            <a:rPr lang="en-US" sz="2400" kern="1200" dirty="0" err="1"/>
            <a:t>thuật</a:t>
          </a:r>
          <a:r>
            <a:rPr lang="en-US" sz="2400" kern="1200" dirty="0"/>
            <a:t> </a:t>
          </a:r>
          <a:r>
            <a:rPr lang="en-US" sz="2400" kern="1200" dirty="0" err="1"/>
            <a:t>toán</a:t>
          </a:r>
          <a:r>
            <a:rPr lang="en-US" sz="2400" kern="1200" dirty="0"/>
            <a:t> SVM</a:t>
          </a:r>
        </a:p>
      </dsp:txBody>
      <dsp:txXfrm>
        <a:off x="27415" y="1620651"/>
        <a:ext cx="6041170" cy="506769"/>
      </dsp:txXfrm>
    </dsp:sp>
    <dsp:sp modelId="{BFE5CB51-2984-4D76-A4C6-4F18203B720B}">
      <dsp:nvSpPr>
        <dsp:cNvPr id="0" name=""/>
        <dsp:cNvSpPr/>
      </dsp:nvSpPr>
      <dsp:spPr>
        <a:xfrm>
          <a:off x="0" y="2223956"/>
          <a:ext cx="6096000" cy="561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4. </a:t>
          </a:r>
          <a:r>
            <a:rPr lang="en-US" sz="2400" kern="1200" dirty="0" err="1"/>
            <a:t>Thực</a:t>
          </a:r>
          <a:r>
            <a:rPr lang="en-US" sz="2400" kern="1200" dirty="0"/>
            <a:t> </a:t>
          </a:r>
          <a:r>
            <a:rPr lang="en-US" sz="2400" kern="1200" dirty="0" err="1"/>
            <a:t>nghiệm</a:t>
          </a:r>
        </a:p>
      </dsp:txBody>
      <dsp:txXfrm>
        <a:off x="27415" y="2251371"/>
        <a:ext cx="6041170" cy="506769"/>
      </dsp:txXfrm>
    </dsp:sp>
    <dsp:sp modelId="{CF5608D2-D533-46EE-8ED1-D508D7688B32}">
      <dsp:nvSpPr>
        <dsp:cNvPr id="0" name=""/>
        <dsp:cNvSpPr/>
      </dsp:nvSpPr>
      <dsp:spPr>
        <a:xfrm>
          <a:off x="0" y="2854676"/>
          <a:ext cx="6096000" cy="561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5. </a:t>
          </a:r>
          <a:r>
            <a:rPr lang="en-US" sz="2400" kern="1200" dirty="0" err="1"/>
            <a:t>Kết</a:t>
          </a:r>
          <a:r>
            <a:rPr lang="en-US" sz="2400" kern="1200" dirty="0"/>
            <a:t> </a:t>
          </a:r>
          <a:r>
            <a:rPr lang="en-US" sz="2400" kern="1200" dirty="0" err="1"/>
            <a:t>luận</a:t>
          </a:r>
          <a:r>
            <a:rPr lang="en-US" sz="2400" kern="1200" dirty="0"/>
            <a:t> </a:t>
          </a:r>
          <a:r>
            <a:rPr lang="en-US" sz="2400" kern="1200" dirty="0" err="1"/>
            <a:t>và</a:t>
          </a:r>
          <a:r>
            <a:rPr lang="en-US" sz="2400" kern="1200" dirty="0"/>
            <a:t> </a:t>
          </a:r>
          <a:r>
            <a:rPr lang="en-US" sz="2400" kern="1200" dirty="0" err="1"/>
            <a:t>hướng</a:t>
          </a:r>
          <a:r>
            <a:rPr lang="en-US" sz="2400" kern="1200" dirty="0"/>
            <a:t> </a:t>
          </a:r>
          <a:r>
            <a:rPr lang="en-US" sz="2400" kern="1200" dirty="0" err="1"/>
            <a:t>phát</a:t>
          </a:r>
          <a:r>
            <a:rPr lang="en-US" sz="2400" kern="1200" dirty="0"/>
            <a:t> </a:t>
          </a:r>
          <a:r>
            <a:rPr lang="en-US" sz="2400" kern="1200" dirty="0" err="1"/>
            <a:t>triển</a:t>
          </a:r>
        </a:p>
      </dsp:txBody>
      <dsp:txXfrm>
        <a:off x="27415" y="2882091"/>
        <a:ext cx="6041170" cy="5067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DE7B5-6221-40FC-8BAB-788DFF8372B1}">
      <dsp:nvSpPr>
        <dsp:cNvPr id="0" name=""/>
        <dsp:cNvSpPr/>
      </dsp:nvSpPr>
      <dsp:spPr>
        <a:xfrm>
          <a:off x="6529" y="1113239"/>
          <a:ext cx="2014231" cy="925198"/>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err="1"/>
            <a:t>Dữ</a:t>
          </a:r>
          <a:r>
            <a:rPr lang="en-US" sz="2000" kern="1200" dirty="0"/>
            <a:t> </a:t>
          </a:r>
          <a:r>
            <a:rPr lang="en-US" sz="2000" kern="1200" dirty="0" err="1"/>
            <a:t>liệu</a:t>
          </a:r>
          <a:r>
            <a:rPr lang="en-US" sz="2000" kern="1200" dirty="0"/>
            <a:t> </a:t>
          </a:r>
          <a:r>
            <a:rPr lang="en-US" sz="2000" kern="1200" dirty="0" err="1"/>
            <a:t>đầu</a:t>
          </a:r>
          <a:r>
            <a:rPr lang="en-US" sz="2000" kern="1200" dirty="0"/>
            <a:t> </a:t>
          </a:r>
          <a:r>
            <a:rPr lang="en-US" sz="2000" kern="1200" dirty="0" err="1"/>
            <a:t>vào</a:t>
          </a:r>
          <a:endParaRPr lang="en-US" sz="2000" kern="1200" dirty="0"/>
        </a:p>
      </dsp:txBody>
      <dsp:txXfrm>
        <a:off x="469128" y="1113239"/>
        <a:ext cx="1089033" cy="925198"/>
      </dsp:txXfrm>
    </dsp:sp>
    <dsp:sp modelId="{3DACC67D-DDC7-4C4A-85F4-CF4CE2951DF2}">
      <dsp:nvSpPr>
        <dsp:cNvPr id="0" name=""/>
        <dsp:cNvSpPr/>
      </dsp:nvSpPr>
      <dsp:spPr>
        <a:xfrm>
          <a:off x="1908431" y="1156738"/>
          <a:ext cx="1736698" cy="838200"/>
        </a:xfrm>
        <a:prstGeom prst="chevron">
          <a:avLst/>
        </a:prstGeom>
        <a:solidFill>
          <a:schemeClr val="accent3">
            <a:hueOff val="-1700543"/>
            <a:satOff val="0"/>
            <a:lumOff val="-1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a:latin typeface="+mj-lt"/>
            </a:rPr>
            <a:t>Tokenization</a:t>
          </a:r>
          <a:endParaRPr lang="en-US" sz="2000" kern="1200" dirty="0"/>
        </a:p>
      </dsp:txBody>
      <dsp:txXfrm>
        <a:off x="2327531" y="1156738"/>
        <a:ext cx="898498" cy="838200"/>
      </dsp:txXfrm>
    </dsp:sp>
    <dsp:sp modelId="{03B4DAB2-3B6E-4100-B74A-055E409E41BE}">
      <dsp:nvSpPr>
        <dsp:cNvPr id="0" name=""/>
        <dsp:cNvSpPr/>
      </dsp:nvSpPr>
      <dsp:spPr>
        <a:xfrm>
          <a:off x="3532799" y="1141663"/>
          <a:ext cx="1811644" cy="868350"/>
        </a:xfrm>
        <a:prstGeom prst="chevron">
          <a:avLst/>
        </a:prstGeom>
        <a:solidFill>
          <a:schemeClr val="accent3">
            <a:hueOff val="-3401086"/>
            <a:satOff val="0"/>
            <a:lumOff val="-3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a:latin typeface="+mj-lt"/>
            </a:rPr>
            <a:t>Stemming</a:t>
          </a:r>
          <a:endParaRPr lang="en-US" sz="2000" kern="1200" dirty="0"/>
        </a:p>
      </dsp:txBody>
      <dsp:txXfrm>
        <a:off x="3966974" y="1141663"/>
        <a:ext cx="943294" cy="868350"/>
      </dsp:txXfrm>
    </dsp:sp>
    <dsp:sp modelId="{5E7654B5-63CB-4DF3-95E0-C3727A62CF83}">
      <dsp:nvSpPr>
        <dsp:cNvPr id="0" name=""/>
        <dsp:cNvSpPr/>
      </dsp:nvSpPr>
      <dsp:spPr>
        <a:xfrm>
          <a:off x="5232114" y="1122926"/>
          <a:ext cx="1737360" cy="905823"/>
        </a:xfrm>
        <a:prstGeom prst="chevron">
          <a:avLst/>
        </a:prstGeom>
        <a:solidFill>
          <a:schemeClr val="accent3">
            <a:hueOff val="-5101630"/>
            <a:satOff val="0"/>
            <a:lumOff val="-58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a:latin typeface="+mj-lt"/>
            </a:rPr>
            <a:t>Bag-of-words</a:t>
          </a:r>
          <a:endParaRPr lang="en-US" sz="2000" kern="1200" dirty="0"/>
        </a:p>
      </dsp:txBody>
      <dsp:txXfrm>
        <a:off x="5685026" y="1122926"/>
        <a:ext cx="831537" cy="905823"/>
      </dsp:txXfrm>
    </dsp:sp>
    <dsp:sp modelId="{C75B89AD-34AC-4D3C-8608-5BD698882A0D}">
      <dsp:nvSpPr>
        <dsp:cNvPr id="0" name=""/>
        <dsp:cNvSpPr/>
      </dsp:nvSpPr>
      <dsp:spPr>
        <a:xfrm>
          <a:off x="6857145" y="1118132"/>
          <a:ext cx="1850398" cy="915411"/>
        </a:xfrm>
        <a:prstGeom prst="chevron">
          <a:avLst/>
        </a:prstGeom>
        <a:solidFill>
          <a:schemeClr val="accent3">
            <a:hueOff val="-6802173"/>
            <a:satOff val="0"/>
            <a:lumOff val="-78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err="1"/>
            <a:t>Định</a:t>
          </a:r>
          <a:r>
            <a:rPr lang="en-US" sz="2000" kern="1200" dirty="0"/>
            <a:t> </a:t>
          </a:r>
          <a:r>
            <a:rPr lang="en-US" sz="2000" kern="1200" dirty="0" err="1"/>
            <a:t>dạng</a:t>
          </a:r>
          <a:r>
            <a:rPr lang="en-US" sz="2000" kern="1200" dirty="0"/>
            <a:t> </a:t>
          </a:r>
          <a:r>
            <a:rPr lang="en-US" sz="2000" kern="1200" dirty="0" err="1"/>
            <a:t>máy</a:t>
          </a:r>
          <a:endParaRPr lang="en-US" sz="800" kern="1200" dirty="0"/>
        </a:p>
      </dsp:txBody>
      <dsp:txXfrm>
        <a:off x="7314851" y="1118132"/>
        <a:ext cx="934987" cy="9154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A4C435-6FFC-409E-A432-DFBF48A46639}">
      <dsp:nvSpPr>
        <dsp:cNvPr id="0" name=""/>
        <dsp:cNvSpPr/>
      </dsp:nvSpPr>
      <dsp:spPr>
        <a:xfrm>
          <a:off x="0" y="366896"/>
          <a:ext cx="6096000" cy="547559"/>
        </a:xfrm>
        <a:prstGeom prst="roundRect">
          <a:avLst/>
        </a:prstGeom>
        <a:solidFill>
          <a:schemeClr val="accent1">
            <a:hueOff val="0"/>
            <a:satOff val="0"/>
            <a:lumOff val="0"/>
            <a:alphaOff val="0"/>
          </a:schemeClr>
        </a:solidFill>
        <a:ln w="25400" cap="flat" cmpd="sng" algn="ctr">
          <a:solidFill>
            <a:srgbClr val="FFFF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1. Giới thiệu đề tài</a:t>
          </a:r>
        </a:p>
      </dsp:txBody>
      <dsp:txXfrm>
        <a:off x="26730" y="393626"/>
        <a:ext cx="6042540" cy="494099"/>
      </dsp:txXfrm>
    </dsp:sp>
    <dsp:sp modelId="{31E2C8A3-C4C6-4B50-8595-5C8690E91667}">
      <dsp:nvSpPr>
        <dsp:cNvPr id="0" name=""/>
        <dsp:cNvSpPr/>
      </dsp:nvSpPr>
      <dsp:spPr>
        <a:xfrm>
          <a:off x="0" y="983576"/>
          <a:ext cx="6096000" cy="547559"/>
        </a:xfrm>
        <a:prstGeom prst="roundRect">
          <a:avLst/>
        </a:prstGeom>
        <a:solidFill>
          <a:schemeClr val="accent1"/>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2. </a:t>
          </a:r>
          <a:r>
            <a:rPr lang="en-US" sz="2400" kern="1200" dirty="0" err="1"/>
            <a:t>Cơ</a:t>
          </a:r>
          <a:r>
            <a:rPr lang="en-US" sz="2400" kern="1200" dirty="0"/>
            <a:t> </a:t>
          </a:r>
          <a:r>
            <a:rPr lang="en-US" sz="2400" kern="1200" dirty="0" err="1"/>
            <a:t>sở</a:t>
          </a:r>
          <a:r>
            <a:rPr lang="en-US" sz="2400" kern="1200" dirty="0"/>
            <a:t> </a:t>
          </a:r>
          <a:r>
            <a:rPr lang="en-US" sz="2400" kern="1200" dirty="0" err="1"/>
            <a:t>lý</a:t>
          </a:r>
          <a:r>
            <a:rPr lang="en-US" sz="2400" kern="1200" dirty="0"/>
            <a:t> </a:t>
          </a:r>
          <a:r>
            <a:rPr lang="en-US" sz="2400" kern="1200" dirty="0" err="1"/>
            <a:t>thuyết</a:t>
          </a:r>
          <a:r>
            <a:rPr lang="en-US" sz="2400" kern="1200" dirty="0"/>
            <a:t> </a:t>
          </a:r>
          <a:r>
            <a:rPr lang="en-US" sz="2400" kern="1200" dirty="0" err="1"/>
            <a:t>ảnh</a:t>
          </a:r>
          <a:r>
            <a:rPr lang="en-US" sz="2400" kern="1200" dirty="0"/>
            <a:t> </a:t>
          </a:r>
          <a:r>
            <a:rPr lang="en-US" sz="2400" kern="1200" dirty="0" err="1"/>
            <a:t>và</a:t>
          </a:r>
          <a:r>
            <a:rPr lang="en-US" sz="2400" kern="1200" dirty="0"/>
            <a:t> </a:t>
          </a:r>
          <a:r>
            <a:rPr lang="en-US" sz="2400" kern="1200" dirty="0" err="1"/>
            <a:t>nhận</a:t>
          </a:r>
          <a:r>
            <a:rPr lang="en-US" sz="2400" kern="1200" dirty="0"/>
            <a:t> </a:t>
          </a:r>
          <a:r>
            <a:rPr lang="en-US" sz="2400" kern="1200" dirty="0" err="1"/>
            <a:t>dạng</a:t>
          </a:r>
        </a:p>
      </dsp:txBody>
      <dsp:txXfrm>
        <a:off x="26730" y="1010306"/>
        <a:ext cx="6042540" cy="494099"/>
      </dsp:txXfrm>
    </dsp:sp>
    <dsp:sp modelId="{BF2D83BD-A1CA-4C80-9F92-8D66A878AD75}">
      <dsp:nvSpPr>
        <dsp:cNvPr id="0" name=""/>
        <dsp:cNvSpPr/>
      </dsp:nvSpPr>
      <dsp:spPr>
        <a:xfrm>
          <a:off x="0" y="1600256"/>
          <a:ext cx="6096000" cy="547559"/>
        </a:xfrm>
        <a:prstGeom prst="roundRect">
          <a:avLst/>
        </a:prstGeom>
        <a:solidFill>
          <a:schemeClr val="accent1"/>
        </a:solidFill>
        <a:ln w="25400" cap="flat" cmpd="sng" algn="ctr">
          <a:solidFill>
            <a:srgbClr val="FFFF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3. </a:t>
          </a:r>
          <a:r>
            <a:rPr lang="en-US" sz="2400" kern="1200" dirty="0" err="1"/>
            <a:t>Ứng</a:t>
          </a:r>
          <a:r>
            <a:rPr lang="en-US" sz="2400" kern="1200" dirty="0"/>
            <a:t> </a:t>
          </a:r>
          <a:r>
            <a:rPr lang="en-US" sz="2400" kern="1200" dirty="0" err="1"/>
            <a:t>dụng</a:t>
          </a:r>
          <a:r>
            <a:rPr lang="en-US" sz="2400" kern="1200" dirty="0"/>
            <a:t> </a:t>
          </a:r>
          <a:r>
            <a:rPr lang="en-US" sz="2400" kern="1200" dirty="0" err="1"/>
            <a:t>xử</a:t>
          </a:r>
          <a:r>
            <a:rPr lang="en-US" sz="2400" kern="1200" dirty="0"/>
            <a:t> </a:t>
          </a:r>
          <a:r>
            <a:rPr lang="en-US" sz="2400" kern="1200" dirty="0" err="1"/>
            <a:t>lý</a:t>
          </a:r>
          <a:r>
            <a:rPr lang="en-US" sz="2400" kern="1200" dirty="0"/>
            <a:t> </a:t>
          </a:r>
          <a:r>
            <a:rPr lang="en-US" sz="2400" kern="1200" dirty="0" err="1"/>
            <a:t>ảnh</a:t>
          </a:r>
          <a:r>
            <a:rPr lang="en-US" sz="2400" kern="1200" dirty="0"/>
            <a:t> </a:t>
          </a:r>
          <a:r>
            <a:rPr lang="en-US" sz="2400" kern="1200" dirty="0" err="1"/>
            <a:t>và</a:t>
          </a:r>
          <a:r>
            <a:rPr lang="en-US" sz="2400" kern="1200" dirty="0"/>
            <a:t> </a:t>
          </a:r>
          <a:r>
            <a:rPr lang="en-US" sz="2400" kern="1200" dirty="0" err="1"/>
            <a:t>thuật</a:t>
          </a:r>
          <a:r>
            <a:rPr lang="en-US" sz="2400" kern="1200" dirty="0"/>
            <a:t> </a:t>
          </a:r>
          <a:r>
            <a:rPr lang="en-US" sz="2400" kern="1200" dirty="0" err="1"/>
            <a:t>toán</a:t>
          </a:r>
          <a:r>
            <a:rPr lang="en-US" sz="2400" kern="1200" dirty="0"/>
            <a:t> SVM</a:t>
          </a:r>
        </a:p>
      </dsp:txBody>
      <dsp:txXfrm>
        <a:off x="26730" y="1626986"/>
        <a:ext cx="6042540" cy="494099"/>
      </dsp:txXfrm>
    </dsp:sp>
    <dsp:sp modelId="{BFE5CB51-2984-4D76-A4C6-4F18203B720B}">
      <dsp:nvSpPr>
        <dsp:cNvPr id="0" name=""/>
        <dsp:cNvSpPr/>
      </dsp:nvSpPr>
      <dsp:spPr>
        <a:xfrm>
          <a:off x="0" y="2216936"/>
          <a:ext cx="6096000" cy="547559"/>
        </a:xfrm>
        <a:prstGeom prst="roundRect">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4. </a:t>
          </a:r>
          <a:r>
            <a:rPr lang="en-US" sz="2400" kern="1200" dirty="0" err="1"/>
            <a:t>Thực</a:t>
          </a:r>
          <a:r>
            <a:rPr lang="en-US" sz="2400" kern="1200" dirty="0"/>
            <a:t> </a:t>
          </a:r>
          <a:r>
            <a:rPr lang="en-US" sz="2400" kern="1200" dirty="0" err="1"/>
            <a:t>nghiệm</a:t>
          </a:r>
        </a:p>
      </dsp:txBody>
      <dsp:txXfrm>
        <a:off x="26730" y="2243666"/>
        <a:ext cx="6042540" cy="494099"/>
      </dsp:txXfrm>
    </dsp:sp>
    <dsp:sp modelId="{CF5608D2-D533-46EE-8ED1-D508D7688B32}">
      <dsp:nvSpPr>
        <dsp:cNvPr id="0" name=""/>
        <dsp:cNvSpPr/>
      </dsp:nvSpPr>
      <dsp:spPr>
        <a:xfrm>
          <a:off x="0" y="2833616"/>
          <a:ext cx="6096000" cy="5475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5. Kết luận và hướng phát triển</a:t>
          </a:r>
        </a:p>
      </dsp:txBody>
      <dsp:txXfrm>
        <a:off x="26730" y="2860346"/>
        <a:ext cx="6042540" cy="4940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A4C435-6FFC-409E-A432-DFBF48A46639}">
      <dsp:nvSpPr>
        <dsp:cNvPr id="0" name=""/>
        <dsp:cNvSpPr/>
      </dsp:nvSpPr>
      <dsp:spPr>
        <a:xfrm>
          <a:off x="0" y="331796"/>
          <a:ext cx="6096000" cy="561599"/>
        </a:xfrm>
        <a:prstGeom prst="roundRect">
          <a:avLst/>
        </a:prstGeom>
        <a:solidFill>
          <a:schemeClr val="accent1">
            <a:hueOff val="0"/>
            <a:satOff val="0"/>
            <a:lumOff val="0"/>
            <a:alphaOff val="0"/>
          </a:schemeClr>
        </a:solidFill>
        <a:ln w="25400" cap="flat" cmpd="sng" algn="ctr">
          <a:solidFill>
            <a:srgbClr val="FFFF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1. Giới thiệu đề tài</a:t>
          </a:r>
        </a:p>
      </dsp:txBody>
      <dsp:txXfrm>
        <a:off x="27415" y="359211"/>
        <a:ext cx="6041170" cy="506769"/>
      </dsp:txXfrm>
    </dsp:sp>
    <dsp:sp modelId="{31E2C8A3-C4C6-4B50-8595-5C8690E91667}">
      <dsp:nvSpPr>
        <dsp:cNvPr id="0" name=""/>
        <dsp:cNvSpPr/>
      </dsp:nvSpPr>
      <dsp:spPr>
        <a:xfrm>
          <a:off x="0" y="962516"/>
          <a:ext cx="6096000" cy="561599"/>
        </a:xfrm>
        <a:prstGeom prst="roundRect">
          <a:avLst/>
        </a:prstGeom>
        <a:solidFill>
          <a:schemeClr val="accent1"/>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2. </a:t>
          </a:r>
          <a:r>
            <a:rPr lang="en-US" sz="2400" kern="1200" dirty="0" err="1"/>
            <a:t>Cơ</a:t>
          </a:r>
          <a:r>
            <a:rPr lang="en-US" sz="2400" kern="1200" dirty="0"/>
            <a:t> </a:t>
          </a:r>
          <a:r>
            <a:rPr lang="en-US" sz="2400" kern="1200" dirty="0" err="1"/>
            <a:t>sở</a:t>
          </a:r>
          <a:r>
            <a:rPr lang="en-US" sz="2400" kern="1200" dirty="0"/>
            <a:t> </a:t>
          </a:r>
          <a:r>
            <a:rPr lang="en-US" sz="2400" kern="1200" dirty="0" err="1"/>
            <a:t>lý</a:t>
          </a:r>
          <a:r>
            <a:rPr lang="en-US" sz="2400" kern="1200" dirty="0"/>
            <a:t> </a:t>
          </a:r>
          <a:r>
            <a:rPr lang="en-US" sz="2400" kern="1200" dirty="0" err="1"/>
            <a:t>thuyết</a:t>
          </a:r>
          <a:r>
            <a:rPr lang="en-US" sz="2400" kern="1200" dirty="0"/>
            <a:t> </a:t>
          </a:r>
          <a:r>
            <a:rPr lang="en-US" sz="2400" kern="1200" dirty="0" err="1"/>
            <a:t>ảnh</a:t>
          </a:r>
          <a:r>
            <a:rPr lang="en-US" sz="2400" kern="1200" dirty="0"/>
            <a:t> </a:t>
          </a:r>
          <a:r>
            <a:rPr lang="en-US" sz="2400" kern="1200" dirty="0" err="1"/>
            <a:t>và</a:t>
          </a:r>
          <a:r>
            <a:rPr lang="en-US" sz="2400" kern="1200" dirty="0"/>
            <a:t> </a:t>
          </a:r>
          <a:r>
            <a:rPr lang="en-US" sz="2400" kern="1200" dirty="0" err="1"/>
            <a:t>nhận</a:t>
          </a:r>
          <a:r>
            <a:rPr lang="en-US" sz="2400" kern="1200" dirty="0"/>
            <a:t> </a:t>
          </a:r>
          <a:r>
            <a:rPr lang="en-US" sz="2400" kern="1200" dirty="0" err="1"/>
            <a:t>dạng</a:t>
          </a:r>
        </a:p>
      </dsp:txBody>
      <dsp:txXfrm>
        <a:off x="27415" y="989931"/>
        <a:ext cx="6041170" cy="506769"/>
      </dsp:txXfrm>
    </dsp:sp>
    <dsp:sp modelId="{BF2D83BD-A1CA-4C80-9F92-8D66A878AD75}">
      <dsp:nvSpPr>
        <dsp:cNvPr id="0" name=""/>
        <dsp:cNvSpPr/>
      </dsp:nvSpPr>
      <dsp:spPr>
        <a:xfrm>
          <a:off x="0" y="1593236"/>
          <a:ext cx="6096000" cy="561599"/>
        </a:xfrm>
        <a:prstGeom prst="roundRect">
          <a:avLst/>
        </a:prstGeom>
        <a:solidFill>
          <a:schemeClr val="accent1"/>
        </a:solidFill>
        <a:ln w="25400" cap="flat" cmpd="sng" algn="ctr">
          <a:solidFill>
            <a:srgbClr val="FFFF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3. </a:t>
          </a:r>
          <a:r>
            <a:rPr lang="en-US" sz="2400" kern="1200" dirty="0" err="1"/>
            <a:t>Ứng</a:t>
          </a:r>
          <a:r>
            <a:rPr lang="en-US" sz="2400" kern="1200" dirty="0"/>
            <a:t> </a:t>
          </a:r>
          <a:r>
            <a:rPr lang="en-US" sz="2400" kern="1200" dirty="0" err="1"/>
            <a:t>dụng</a:t>
          </a:r>
          <a:r>
            <a:rPr lang="en-US" sz="2400" kern="1200" dirty="0"/>
            <a:t> </a:t>
          </a:r>
          <a:r>
            <a:rPr lang="en-US" sz="2400" kern="1200" dirty="0" err="1"/>
            <a:t>xử</a:t>
          </a:r>
          <a:r>
            <a:rPr lang="en-US" sz="2400" kern="1200" dirty="0"/>
            <a:t> </a:t>
          </a:r>
          <a:r>
            <a:rPr lang="en-US" sz="2400" kern="1200" dirty="0" err="1"/>
            <a:t>lý</a:t>
          </a:r>
          <a:r>
            <a:rPr lang="en-US" sz="2400" kern="1200" dirty="0"/>
            <a:t> </a:t>
          </a:r>
          <a:r>
            <a:rPr lang="en-US" sz="2400" kern="1200" dirty="0" err="1"/>
            <a:t>ảnh</a:t>
          </a:r>
          <a:r>
            <a:rPr lang="en-US" sz="2400" kern="1200" dirty="0"/>
            <a:t> </a:t>
          </a:r>
          <a:r>
            <a:rPr lang="en-US" sz="2400" kern="1200" dirty="0" err="1"/>
            <a:t>và</a:t>
          </a:r>
          <a:r>
            <a:rPr lang="en-US" sz="2400" kern="1200" dirty="0"/>
            <a:t> </a:t>
          </a:r>
          <a:r>
            <a:rPr lang="en-US" sz="2400" kern="1200" dirty="0" err="1"/>
            <a:t>thuật</a:t>
          </a:r>
          <a:r>
            <a:rPr lang="en-US" sz="2400" kern="1200" dirty="0"/>
            <a:t> </a:t>
          </a:r>
          <a:r>
            <a:rPr lang="en-US" sz="2400" kern="1200" dirty="0" err="1"/>
            <a:t>toán</a:t>
          </a:r>
          <a:r>
            <a:rPr lang="en-US" sz="2400" kern="1200" dirty="0"/>
            <a:t> SVM</a:t>
          </a:r>
        </a:p>
      </dsp:txBody>
      <dsp:txXfrm>
        <a:off x="27415" y="1620651"/>
        <a:ext cx="6041170" cy="506769"/>
      </dsp:txXfrm>
    </dsp:sp>
    <dsp:sp modelId="{BFE5CB51-2984-4D76-A4C6-4F18203B720B}">
      <dsp:nvSpPr>
        <dsp:cNvPr id="0" name=""/>
        <dsp:cNvSpPr/>
      </dsp:nvSpPr>
      <dsp:spPr>
        <a:xfrm>
          <a:off x="0" y="2223956"/>
          <a:ext cx="6096000" cy="561599"/>
        </a:xfrm>
        <a:prstGeom prst="roundRect">
          <a:avLst/>
        </a:prstGeom>
        <a:solidFill>
          <a:schemeClr val="accent1"/>
        </a:solidFill>
        <a:ln w="25400" cap="flat" cmpd="sng" algn="ctr">
          <a:solidFill>
            <a:srgbClr val="FFFF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4. </a:t>
          </a:r>
          <a:r>
            <a:rPr lang="en-US" sz="2400" kern="1200" dirty="0" err="1"/>
            <a:t>Thực</a:t>
          </a:r>
          <a:r>
            <a:rPr lang="en-US" sz="2400" kern="1200" dirty="0"/>
            <a:t> </a:t>
          </a:r>
          <a:r>
            <a:rPr lang="en-US" sz="2400" kern="1200" dirty="0" err="1"/>
            <a:t>nghiệm</a:t>
          </a:r>
        </a:p>
      </dsp:txBody>
      <dsp:txXfrm>
        <a:off x="27415" y="2251371"/>
        <a:ext cx="6041170" cy="506769"/>
      </dsp:txXfrm>
    </dsp:sp>
    <dsp:sp modelId="{CF5608D2-D533-46EE-8ED1-D508D7688B32}">
      <dsp:nvSpPr>
        <dsp:cNvPr id="0" name=""/>
        <dsp:cNvSpPr/>
      </dsp:nvSpPr>
      <dsp:spPr>
        <a:xfrm>
          <a:off x="0" y="2854676"/>
          <a:ext cx="6096000" cy="561599"/>
        </a:xfrm>
        <a:prstGeom prst="roundRect">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5. </a:t>
          </a:r>
          <a:r>
            <a:rPr lang="en-US" sz="2400" kern="1200" dirty="0" err="1"/>
            <a:t>Kết</a:t>
          </a:r>
          <a:r>
            <a:rPr lang="en-US" sz="2400" kern="1200" dirty="0"/>
            <a:t> </a:t>
          </a:r>
          <a:r>
            <a:rPr lang="en-US" sz="2400" kern="1200" dirty="0" err="1"/>
            <a:t>luận</a:t>
          </a:r>
          <a:r>
            <a:rPr lang="en-US" sz="2400" kern="1200" dirty="0"/>
            <a:t> </a:t>
          </a:r>
          <a:r>
            <a:rPr lang="en-US" sz="2400" kern="1200" dirty="0" err="1"/>
            <a:t>và</a:t>
          </a:r>
          <a:r>
            <a:rPr lang="en-US" sz="2400" kern="1200" dirty="0"/>
            <a:t> </a:t>
          </a:r>
          <a:r>
            <a:rPr lang="en-US" sz="2400" kern="1200" dirty="0" err="1"/>
            <a:t>hướng</a:t>
          </a:r>
          <a:r>
            <a:rPr lang="en-US" sz="2400" kern="1200" dirty="0"/>
            <a:t> </a:t>
          </a:r>
          <a:r>
            <a:rPr lang="en-US" sz="2400" kern="1200" dirty="0" err="1"/>
            <a:t>phát</a:t>
          </a:r>
          <a:r>
            <a:rPr lang="en-US" sz="2400" kern="1200" dirty="0"/>
            <a:t> </a:t>
          </a:r>
          <a:r>
            <a:rPr lang="en-US" sz="2400" kern="1200" dirty="0" err="1"/>
            <a:t>triển</a:t>
          </a:r>
        </a:p>
      </dsp:txBody>
      <dsp:txXfrm>
        <a:off x="27415" y="2882091"/>
        <a:ext cx="6041170" cy="5067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529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2142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6796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940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8259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5357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1770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8885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9638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714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0711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9362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1842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1063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2219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2816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7519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6537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8581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9782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1558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751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5838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omments" Target="../comments/comment6.xm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omments" Target="../comments/comment9.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comments" Target="../comments/comment1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omments" Target="../comments/comment1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comments" Target="../comments/comment13.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 name="Rectangle 2"/>
          <p:cNvSpPr txBox="1">
            <a:spLocks noChangeArrowheads="1"/>
          </p:cNvSpPr>
          <p:nvPr/>
        </p:nvSpPr>
        <p:spPr>
          <a:xfrm>
            <a:off x="76200" y="2338292"/>
            <a:ext cx="8991600" cy="185270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1pPr>
            <a:lvl2pPr marR="0" lvl="1"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2pPr>
            <a:lvl3pPr marR="0" lvl="2"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3pPr>
            <a:lvl4pPr marR="0" lvl="3"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4pPr>
            <a:lvl5pPr marR="0" lvl="4"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5pPr>
            <a:lvl6pPr marR="0" lvl="5"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6pPr>
            <a:lvl7pPr marR="0" lvl="6"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7pPr>
            <a:lvl8pPr marR="0" lvl="7"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8pPr>
            <a:lvl9pPr marR="0" lvl="8"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9pPr>
          </a:lstStyle>
          <a:p>
            <a:pPr algn="ctr"/>
            <a:r>
              <a:rPr lang="en-US" sz="3200" dirty="0" err="1">
                <a:solidFill>
                  <a:schemeClr val="tx1"/>
                </a:solidFill>
                <a:latin typeface="Times New Roman"/>
                <a:cs typeface="Times New Roman"/>
              </a:rPr>
              <a:t>Phát</a:t>
            </a:r>
            <a:r>
              <a:rPr lang="en-US" sz="3200" dirty="0">
                <a:solidFill>
                  <a:schemeClr val="tx1"/>
                </a:solidFill>
                <a:latin typeface="Times New Roman"/>
                <a:cs typeface="Times New Roman"/>
              </a:rPr>
              <a:t> </a:t>
            </a:r>
            <a:r>
              <a:rPr lang="en-US" sz="3200" dirty="0" err="1">
                <a:solidFill>
                  <a:schemeClr val="tx1"/>
                </a:solidFill>
                <a:latin typeface="Times New Roman"/>
                <a:cs typeface="Times New Roman"/>
              </a:rPr>
              <a:t>triển</a:t>
            </a:r>
            <a:r>
              <a:rPr lang="en-US" sz="3200" dirty="0">
                <a:solidFill>
                  <a:schemeClr val="tx1"/>
                </a:solidFill>
                <a:latin typeface="Times New Roman"/>
                <a:cs typeface="Times New Roman"/>
              </a:rPr>
              <a:t> </a:t>
            </a:r>
            <a:r>
              <a:rPr lang="en-US" sz="3200" dirty="0" err="1">
                <a:solidFill>
                  <a:schemeClr val="tx1"/>
                </a:solidFill>
                <a:latin typeface="Times New Roman"/>
                <a:cs typeface="Times New Roman"/>
              </a:rPr>
              <a:t>xe</a:t>
            </a:r>
            <a:r>
              <a:rPr lang="en-US" sz="3200" dirty="0">
                <a:solidFill>
                  <a:schemeClr val="tx1"/>
                </a:solidFill>
                <a:latin typeface="Times New Roman"/>
                <a:cs typeface="Times New Roman"/>
              </a:rPr>
              <a:t> </a:t>
            </a:r>
            <a:r>
              <a:rPr lang="en-US" sz="3200" dirty="0" err="1">
                <a:solidFill>
                  <a:schemeClr val="tx1"/>
                </a:solidFill>
                <a:latin typeface="Times New Roman"/>
                <a:cs typeface="Times New Roman"/>
              </a:rPr>
              <a:t>tự</a:t>
            </a:r>
            <a:r>
              <a:rPr lang="en-US" sz="3200" dirty="0">
                <a:solidFill>
                  <a:schemeClr val="tx1"/>
                </a:solidFill>
                <a:latin typeface="Times New Roman"/>
                <a:cs typeface="Times New Roman"/>
              </a:rPr>
              <a:t> </a:t>
            </a:r>
            <a:r>
              <a:rPr lang="en-US" sz="3200" dirty="0" err="1">
                <a:solidFill>
                  <a:schemeClr val="tx1"/>
                </a:solidFill>
                <a:latin typeface="Times New Roman"/>
                <a:cs typeface="Times New Roman"/>
              </a:rPr>
              <a:t>hành</a:t>
            </a:r>
            <a:r>
              <a:rPr lang="en-US" sz="3200" dirty="0">
                <a:solidFill>
                  <a:schemeClr val="tx1"/>
                </a:solidFill>
                <a:latin typeface="Times New Roman"/>
                <a:cs typeface="Times New Roman"/>
              </a:rPr>
              <a:t> </a:t>
            </a:r>
            <a:r>
              <a:rPr lang="en-US" sz="3200" dirty="0" err="1">
                <a:solidFill>
                  <a:schemeClr val="tx1"/>
                </a:solidFill>
                <a:latin typeface="Times New Roman"/>
                <a:cs typeface="Times New Roman"/>
              </a:rPr>
              <a:t>dựa</a:t>
            </a:r>
            <a:r>
              <a:rPr lang="en-US" sz="3200" dirty="0">
                <a:solidFill>
                  <a:schemeClr val="tx1"/>
                </a:solidFill>
                <a:latin typeface="Times New Roman"/>
                <a:cs typeface="Times New Roman"/>
              </a:rPr>
              <a:t> </a:t>
            </a:r>
            <a:r>
              <a:rPr lang="en-US" sz="3200" dirty="0" err="1">
                <a:solidFill>
                  <a:schemeClr val="tx1"/>
                </a:solidFill>
                <a:latin typeface="Times New Roman"/>
                <a:cs typeface="Times New Roman"/>
              </a:rPr>
              <a:t>trên</a:t>
            </a:r>
            <a:r>
              <a:rPr lang="en-US" sz="3200" dirty="0">
                <a:solidFill>
                  <a:schemeClr val="tx1"/>
                </a:solidFill>
                <a:latin typeface="Times New Roman"/>
                <a:cs typeface="Times New Roman"/>
              </a:rPr>
              <a:t> </a:t>
            </a:r>
            <a:r>
              <a:rPr lang="en-US" sz="3200" dirty="0" err="1">
                <a:solidFill>
                  <a:schemeClr val="tx1"/>
                </a:solidFill>
                <a:latin typeface="Times New Roman"/>
                <a:cs typeface="Times New Roman"/>
              </a:rPr>
              <a:t>học</a:t>
            </a:r>
            <a:r>
              <a:rPr lang="en-US" sz="3200" dirty="0">
                <a:solidFill>
                  <a:schemeClr val="tx1"/>
                </a:solidFill>
                <a:latin typeface="Times New Roman"/>
                <a:cs typeface="Times New Roman"/>
              </a:rPr>
              <a:t> </a:t>
            </a:r>
            <a:r>
              <a:rPr lang="en-US" sz="3200" dirty="0" err="1">
                <a:solidFill>
                  <a:schemeClr val="tx1"/>
                </a:solidFill>
                <a:latin typeface="Times New Roman"/>
                <a:cs typeface="Times New Roman"/>
              </a:rPr>
              <a:t>máy</a:t>
            </a:r>
            <a:endParaRPr lang="en-US" sz="3200" dirty="0">
              <a:solidFill>
                <a:schemeClr val="tx1"/>
              </a:solidFill>
              <a:latin typeface="Times New Roman"/>
              <a:cs typeface="Times New Roman"/>
            </a:endParaRPr>
          </a:p>
          <a:p>
            <a:pPr algn="ct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E996476-4748-4DD1-A517-2E9225BD0944}"/>
              </a:ext>
            </a:extLst>
          </p:cNvPr>
          <p:cNvSpPr/>
          <p:nvPr/>
        </p:nvSpPr>
        <p:spPr>
          <a:xfrm>
            <a:off x="0" y="6426467"/>
            <a:ext cx="9144000" cy="369332"/>
          </a:xfrm>
          <a:prstGeom prst="rect">
            <a:avLst/>
          </a:prstGeom>
        </p:spPr>
        <p:txBody>
          <a:bodyPr wrap="square">
            <a:spAutoFit/>
          </a:bodyPr>
          <a:lstStyle/>
          <a:p>
            <a:pPr algn="ctr"/>
            <a:r>
              <a:rPr lang="en-US" b="1">
                <a:latin typeface="Times New Roman" panose="02020603050405020304" pitchFamily="18" charset="0"/>
              </a:rPr>
              <a:t>HÀ NỘI - 2020</a:t>
            </a:r>
            <a:endParaRPr lang="en-US"/>
          </a:p>
        </p:txBody>
      </p:sp>
      <p:sp>
        <p:nvSpPr>
          <p:cNvPr id="5" name="Rectangle 4">
            <a:extLst>
              <a:ext uri="{FF2B5EF4-FFF2-40B4-BE49-F238E27FC236}">
                <a16:creationId xmlns:a16="http://schemas.microsoft.com/office/drawing/2014/main" id="{7BDE35FE-A7C8-4132-8B35-9E35E78C0988}"/>
              </a:ext>
            </a:extLst>
          </p:cNvPr>
          <p:cNvSpPr/>
          <p:nvPr/>
        </p:nvSpPr>
        <p:spPr>
          <a:xfrm>
            <a:off x="546715" y="3845085"/>
            <a:ext cx="4649337" cy="954107"/>
          </a:xfrm>
          <a:prstGeom prst="rect">
            <a:avLst/>
          </a:prstGeom>
        </p:spPr>
        <p:txBody>
          <a:bodyPr wrap="square" lIns="91440" tIns="45720" rIns="91440" bIns="45720" anchor="t">
            <a:spAutoFit/>
          </a:bodyPr>
          <a:lstStyle/>
          <a:p>
            <a:r>
              <a:rPr lang="en-US" b="1" dirty="0">
                <a:latin typeface="Times New Roman"/>
                <a:cs typeface="Times New Roman"/>
              </a:rPr>
              <a:t>Sinh </a:t>
            </a:r>
            <a:r>
              <a:rPr lang="en-US" b="1" dirty="0" err="1">
                <a:latin typeface="Times New Roman"/>
                <a:cs typeface="Times New Roman"/>
              </a:rPr>
              <a:t>viên</a:t>
            </a:r>
            <a:r>
              <a:rPr lang="en-US" b="1" dirty="0">
                <a:latin typeface="Times New Roman"/>
                <a:cs typeface="Times New Roman"/>
              </a:rPr>
              <a:t> </a:t>
            </a:r>
            <a:r>
              <a:rPr lang="en-US" b="1" dirty="0" err="1">
                <a:latin typeface="Times New Roman"/>
                <a:cs typeface="Times New Roman"/>
              </a:rPr>
              <a:t>thực</a:t>
            </a:r>
            <a:r>
              <a:rPr lang="en-US" b="1" dirty="0">
                <a:latin typeface="Times New Roman"/>
                <a:cs typeface="Times New Roman"/>
              </a:rPr>
              <a:t> </a:t>
            </a:r>
            <a:r>
              <a:rPr lang="en-US" b="1" dirty="0" err="1">
                <a:latin typeface="Times New Roman"/>
                <a:cs typeface="Times New Roman"/>
              </a:rPr>
              <a:t>hiện</a:t>
            </a:r>
            <a:r>
              <a:rPr lang="en-US" b="1" dirty="0">
                <a:latin typeface="Times New Roman"/>
                <a:cs typeface="Times New Roman"/>
              </a:rPr>
              <a:t>: </a:t>
            </a:r>
            <a:endParaRPr lang="en-US" dirty="0">
              <a:latin typeface="Times New Roman"/>
              <a:cs typeface="Times New Roman"/>
            </a:endParaRPr>
          </a:p>
          <a:p>
            <a:r>
              <a:rPr lang="en-US" b="1" dirty="0">
                <a:latin typeface="Times New Roman"/>
                <a:cs typeface="Times New Roman"/>
              </a:rPr>
              <a:t>         </a:t>
            </a:r>
            <a:r>
              <a:rPr lang="en-US" b="1" dirty="0" err="1">
                <a:latin typeface="Times New Roman"/>
                <a:cs typeface="Times New Roman"/>
              </a:rPr>
              <a:t>Đỗ</a:t>
            </a:r>
            <a:r>
              <a:rPr lang="en-US" b="1" dirty="0">
                <a:latin typeface="Times New Roman"/>
                <a:cs typeface="Times New Roman"/>
              </a:rPr>
              <a:t> Võ Hữu Tùng - CT040153</a:t>
            </a:r>
          </a:p>
          <a:p>
            <a:r>
              <a:rPr lang="en-US" b="1" dirty="0">
                <a:latin typeface="Times New Roman"/>
                <a:cs typeface="Times New Roman"/>
              </a:rPr>
              <a:t>         Nguyễn Xuân Văn - CT040154</a:t>
            </a:r>
          </a:p>
          <a:p>
            <a:r>
              <a:rPr lang="en-US" b="1" dirty="0">
                <a:latin typeface="Times New Roman"/>
                <a:cs typeface="Times New Roman"/>
              </a:rPr>
              <a:t>Chuyên </a:t>
            </a:r>
            <a:r>
              <a:rPr lang="en-US" b="1" dirty="0" err="1">
                <a:latin typeface="Times New Roman"/>
                <a:cs typeface="Times New Roman"/>
              </a:rPr>
              <a:t>ngành</a:t>
            </a:r>
            <a:r>
              <a:rPr lang="en-US" b="1" dirty="0">
                <a:latin typeface="Times New Roman"/>
                <a:cs typeface="Times New Roman"/>
              </a:rPr>
              <a:t>:</a:t>
            </a:r>
            <a:r>
              <a:rPr lang="en-US" dirty="0">
                <a:latin typeface="Times New Roman"/>
                <a:cs typeface="Times New Roman"/>
              </a:rPr>
              <a:t> </a:t>
            </a:r>
            <a:r>
              <a:rPr lang="en-US" b="1" dirty="0">
                <a:latin typeface="Times New Roman"/>
                <a:cs typeface="Times New Roman"/>
              </a:rPr>
              <a:t>Công ̣</a:t>
            </a:r>
            <a:r>
              <a:rPr lang="en-US" b="1" dirty="0" err="1">
                <a:latin typeface="Times New Roman"/>
                <a:cs typeface="Times New Roman"/>
              </a:rPr>
              <a:t>nghệ</a:t>
            </a:r>
            <a:r>
              <a:rPr lang="en-US" b="1" dirty="0">
                <a:latin typeface="Times New Roman"/>
                <a:cs typeface="Times New Roman"/>
              </a:rPr>
              <a:t> </a:t>
            </a:r>
            <a:r>
              <a:rPr lang="en-US" b="1" dirty="0" err="1">
                <a:latin typeface="Times New Roman"/>
                <a:cs typeface="Times New Roman"/>
              </a:rPr>
              <a:t>thông</a:t>
            </a:r>
            <a:r>
              <a:rPr lang="en-US" b="1" dirty="0">
                <a:latin typeface="Times New Roman"/>
                <a:cs typeface="Times New Roman"/>
              </a:rPr>
              <a:t> tin</a:t>
            </a: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5B47D67-FFF6-4664-8C98-755B10DB0AF8}"/>
              </a:ext>
            </a:extLst>
          </p:cNvPr>
          <p:cNvSpPr/>
          <p:nvPr/>
        </p:nvSpPr>
        <p:spPr>
          <a:xfrm>
            <a:off x="5461856" y="4241535"/>
            <a:ext cx="3478088" cy="523220"/>
          </a:xfrm>
          <a:prstGeom prst="rect">
            <a:avLst/>
          </a:prstGeom>
        </p:spPr>
        <p:txBody>
          <a:bodyPr wrap="square" lIns="91440" tIns="45720" rIns="91440" bIns="45720" anchor="t">
            <a:spAutoFit/>
          </a:bodyPr>
          <a:lstStyle/>
          <a:p>
            <a:r>
              <a:rPr lang="en-US" b="1" dirty="0" err="1">
                <a:latin typeface="Times New Roman"/>
                <a:cs typeface="Times New Roman"/>
              </a:rPr>
              <a:t>Giảng</a:t>
            </a:r>
            <a:r>
              <a:rPr lang="en-US" b="1" dirty="0">
                <a:latin typeface="Times New Roman"/>
                <a:cs typeface="Times New Roman"/>
              </a:rPr>
              <a:t> </a:t>
            </a:r>
            <a:r>
              <a:rPr lang="en-US" b="1" dirty="0" err="1">
                <a:latin typeface="Times New Roman"/>
                <a:cs typeface="Times New Roman"/>
              </a:rPr>
              <a:t>viên</a:t>
            </a:r>
            <a:r>
              <a:rPr lang="en-US" b="1" dirty="0">
                <a:latin typeface="Times New Roman"/>
                <a:cs typeface="Times New Roman"/>
              </a:rPr>
              <a:t> </a:t>
            </a:r>
            <a:r>
              <a:rPr lang="en-US" b="1" dirty="0" err="1">
                <a:latin typeface="Times New Roman"/>
                <a:cs typeface="Times New Roman"/>
              </a:rPr>
              <a:t>hướng</a:t>
            </a:r>
            <a:r>
              <a:rPr lang="en-US" b="1" dirty="0">
                <a:latin typeface="Times New Roman"/>
                <a:cs typeface="Times New Roman"/>
              </a:rPr>
              <a:t> </a:t>
            </a:r>
            <a:r>
              <a:rPr lang="en-US" b="1" dirty="0" err="1">
                <a:latin typeface="Times New Roman"/>
                <a:cs typeface="Times New Roman"/>
              </a:rPr>
              <a:t>dẫn</a:t>
            </a:r>
            <a:r>
              <a:rPr lang="en-US" b="1" dirty="0">
                <a:latin typeface="Times New Roman"/>
                <a:cs typeface="Times New Roman"/>
              </a:rPr>
              <a:t>:</a:t>
            </a:r>
          </a:p>
          <a:p>
            <a:r>
              <a:rPr lang="en-US" b="1" dirty="0">
                <a:latin typeface="Times New Roman"/>
                <a:cs typeface="Times New Roman"/>
              </a:rPr>
              <a:t>TS. Phạm Văn </a:t>
            </a:r>
            <a:r>
              <a:rPr lang="en-US" b="1" dirty="0" err="1">
                <a:latin typeface="Times New Roman"/>
                <a:cs typeface="Times New Roman"/>
              </a:rPr>
              <a:t>Hưởng</a:t>
            </a:r>
            <a:endParaRPr lang="en-US" dirty="0">
              <a:latin typeface="Times New Roman"/>
              <a:cs typeface="Times New Roman"/>
            </a:endParaRPr>
          </a:p>
        </p:txBody>
      </p:sp>
      <p:sp>
        <p:nvSpPr>
          <p:cNvPr id="7" name="Slide Number Placeholder 1">
            <a:extLst>
              <a:ext uri="{FF2B5EF4-FFF2-40B4-BE49-F238E27FC236}">
                <a16:creationId xmlns:a16="http://schemas.microsoft.com/office/drawing/2014/main" id="{2C869480-9403-42FB-827A-37A257282046}"/>
              </a:ext>
            </a:extLst>
          </p:cNvPr>
          <p:cNvSpPr txBox="1">
            <a:spLocks/>
          </p:cNvSpPr>
          <p:nvPr/>
        </p:nvSpPr>
        <p:spPr>
          <a:xfrm>
            <a:off x="6553200" y="6477002"/>
            <a:ext cx="2133600" cy="16827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53CAEE2C-5E0B-4FB2-8158-53A82ECEBE90}" type="slidenum">
              <a:rPr lang="en-US" altLang="en-US" smtClean="0"/>
              <a:pPr/>
              <a:t>1</a:t>
            </a:fld>
            <a:endParaRPr lang="en-US" altLang="en-US"/>
          </a:p>
        </p:txBody>
      </p:sp>
      <p:sp>
        <p:nvSpPr>
          <p:cNvPr id="8" name="Rectangle 7">
            <a:extLst>
              <a:ext uri="{FF2B5EF4-FFF2-40B4-BE49-F238E27FC236}">
                <a16:creationId xmlns:a16="http://schemas.microsoft.com/office/drawing/2014/main" id="{C6C9AC5F-5315-4C4E-AFEC-03C9C57AC9D1}"/>
              </a:ext>
            </a:extLst>
          </p:cNvPr>
          <p:cNvSpPr/>
          <p:nvPr/>
        </p:nvSpPr>
        <p:spPr>
          <a:xfrm>
            <a:off x="76200" y="1371600"/>
            <a:ext cx="8991600" cy="307777"/>
          </a:xfrm>
          <a:prstGeom prst="rect">
            <a:avLst/>
          </a:prstGeom>
        </p:spPr>
        <p:txBody>
          <a:bodyPr wrap="square" lIns="91440" tIns="45720" rIns="91440" bIns="45720" anchor="t">
            <a:spAutoFit/>
          </a:bodyPr>
          <a:lstStyle/>
          <a:p>
            <a:pPr algn="ctr"/>
            <a:r>
              <a:rPr lang="en-US" b="1" dirty="0">
                <a:latin typeface="Times New Roman"/>
                <a:cs typeface="Times New Roman"/>
              </a:rPr>
              <a:t>Báo </a:t>
            </a:r>
            <a:r>
              <a:rPr lang="en-US" b="1" dirty="0" err="1">
                <a:latin typeface="Times New Roman"/>
                <a:cs typeface="Times New Roman"/>
              </a:rPr>
              <a:t>cáo</a:t>
            </a:r>
            <a:r>
              <a:rPr lang="en-US" b="1" dirty="0">
                <a:latin typeface="Times New Roman"/>
                <a:cs typeface="Times New Roman"/>
              </a:rPr>
              <a:t> </a:t>
            </a:r>
            <a:r>
              <a:rPr lang="en-US" b="1" dirty="0" err="1">
                <a:latin typeface="Times New Roman"/>
                <a:cs typeface="Times New Roman"/>
              </a:rPr>
              <a:t>Thực</a:t>
            </a:r>
            <a:r>
              <a:rPr lang="en-US" b="1" dirty="0">
                <a:latin typeface="Times New Roman"/>
                <a:cs typeface="Times New Roman"/>
              </a:rPr>
              <a:t> </a:t>
            </a:r>
            <a:r>
              <a:rPr lang="en-US" b="1" dirty="0" err="1">
                <a:latin typeface="Times New Roman"/>
                <a:cs typeface="Times New Roman"/>
              </a:rPr>
              <a:t>tập</a:t>
            </a:r>
            <a:r>
              <a:rPr lang="en-US" b="1" dirty="0">
                <a:latin typeface="Times New Roman"/>
                <a:cs typeface="Times New Roman"/>
              </a:rPr>
              <a:t> </a:t>
            </a:r>
            <a:r>
              <a:rPr lang="en-US" b="1" dirty="0" err="1">
                <a:latin typeface="Times New Roman"/>
                <a:cs typeface="Times New Roman"/>
              </a:rPr>
              <a:t>cơ</a:t>
            </a:r>
            <a:r>
              <a:rPr lang="en-US" b="1" dirty="0">
                <a:latin typeface="Times New Roman"/>
                <a:cs typeface="Times New Roman"/>
              </a:rPr>
              <a:t> </a:t>
            </a:r>
            <a:r>
              <a:rPr lang="en-US" b="1" dirty="0" err="1">
                <a:latin typeface="Times New Roman"/>
                <a:cs typeface="Times New Roman"/>
              </a:rPr>
              <a:t>sở</a:t>
            </a:r>
            <a:r>
              <a:rPr lang="en-US" b="1" dirty="0">
                <a:latin typeface="Times New Roman"/>
                <a:cs typeface="Times New Roman"/>
              </a:rPr>
              <a:t> </a:t>
            </a:r>
            <a:r>
              <a:rPr lang="en-US" b="1" dirty="0" err="1">
                <a:latin typeface="Times New Roman"/>
                <a:cs typeface="Times New Roman"/>
              </a:rPr>
              <a:t>chuyên</a:t>
            </a:r>
            <a:r>
              <a:rPr lang="en-US" b="1" dirty="0">
                <a:latin typeface="Times New Roman"/>
                <a:cs typeface="Times New Roman"/>
              </a:rPr>
              <a:t> </a:t>
            </a:r>
            <a:r>
              <a:rPr lang="en-US" b="1" dirty="0" err="1">
                <a:latin typeface="Times New Roman"/>
                <a:cs typeface="Times New Roman"/>
              </a:rPr>
              <a:t>ngành</a:t>
            </a:r>
          </a:p>
        </p:txBody>
      </p:sp>
      <p:sp>
        <p:nvSpPr>
          <p:cNvPr id="9" name="Rectangle 8">
            <a:extLst>
              <a:ext uri="{FF2B5EF4-FFF2-40B4-BE49-F238E27FC236}">
                <a16:creationId xmlns:a16="http://schemas.microsoft.com/office/drawing/2014/main" id="{DD77C9F7-3442-4053-94F1-36CA4714B577}"/>
              </a:ext>
            </a:extLst>
          </p:cNvPr>
          <p:cNvSpPr/>
          <p:nvPr/>
        </p:nvSpPr>
        <p:spPr>
          <a:xfrm>
            <a:off x="76200" y="279134"/>
            <a:ext cx="8991600" cy="646331"/>
          </a:xfrm>
          <a:prstGeom prst="rect">
            <a:avLst/>
          </a:prstGeom>
        </p:spPr>
        <p:txBody>
          <a:bodyPr wrap="square">
            <a:spAutoFit/>
          </a:bodyPr>
          <a:lstStyle/>
          <a:p>
            <a:pPr algn="ctr"/>
            <a:r>
              <a:rPr lang="en-US" dirty="0">
                <a:latin typeface="Times New Roman" panose="02020603050405020304" pitchFamily="18" charset="0"/>
                <a:cs typeface="Times New Roman" panose="02020603050405020304" pitchFamily="18" charset="0"/>
              </a:rPr>
              <a:t>BAN CƠ YẾU CHÍNH PHỦ</a:t>
            </a:r>
          </a:p>
          <a:p>
            <a:pPr algn="ctr"/>
            <a:r>
              <a:rPr lang="en-US" b="1" dirty="0">
                <a:latin typeface="Times New Roman" panose="02020603050405020304" pitchFamily="18" charset="0"/>
                <a:cs typeface="Times New Roman" panose="02020603050405020304" pitchFamily="18" charset="0"/>
              </a:rPr>
              <a:t>HỌC VIỆN KỸ THUẬT MẬT MÃ</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125835"/>
            <a:ext cx="6996600" cy="595618"/>
          </a:xfrm>
          <a:prstGeom prst="rect">
            <a:avLst/>
          </a:prstGeom>
        </p:spPr>
        <p:txBody>
          <a:bodyPr spcFirstLastPara="1" wrap="square" lIns="91425" tIns="91425" rIns="91425" bIns="91425" anchor="b" anchorCtr="0">
            <a:noAutofit/>
          </a:bodyPr>
          <a:lstStyle/>
          <a:p>
            <a:pPr lvl="0"/>
            <a:r>
              <a:rPr lang="en-US" sz="2800" dirty="0" smtClean="0">
                <a:solidFill>
                  <a:schemeClr val="accent2"/>
                </a:solidFill>
              </a:rPr>
              <a:t>ỨNG DỤNG XỬ LÝ ẢNH VÀ THUẬT TOÁN SVM</a:t>
            </a:r>
            <a:endParaRPr lang="en-US" sz="2800" dirty="0">
              <a:solidFill>
                <a:schemeClr val="accent2"/>
              </a:solidFill>
            </a:endParaRPr>
          </a:p>
        </p:txBody>
      </p:sp>
      <p:sp>
        <p:nvSpPr>
          <p:cNvPr id="500" name="Google Shape;500;p18"/>
          <p:cNvSpPr txBox="1">
            <a:spLocks noGrp="1"/>
          </p:cNvSpPr>
          <p:nvPr>
            <p:ph type="body" idx="1"/>
          </p:nvPr>
        </p:nvSpPr>
        <p:spPr>
          <a:xfrm>
            <a:off x="234891" y="796953"/>
            <a:ext cx="8598089" cy="3447875"/>
          </a:xfrm>
          <a:prstGeom prst="rect">
            <a:avLst/>
          </a:prstGeom>
        </p:spPr>
        <p:txBody>
          <a:bodyPr spcFirstLastPara="1" wrap="square" lIns="91425" tIns="91425" rIns="91425" bIns="91425" anchor="t" anchorCtr="0">
            <a:noAutofit/>
          </a:bodyPr>
          <a:lstStyle/>
          <a:p>
            <a:pPr marL="101600" lvl="0" indent="0">
              <a:buNone/>
            </a:pPr>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Tổng</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endParaRPr lang="en-US" sz="2400" dirty="0">
              <a:latin typeface="Times New Roman" panose="02020603050405020304" pitchFamily="18" charset="0"/>
              <a:cs typeface="Times New Roman" panose="02020603050405020304" pitchFamily="18" charset="0"/>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2136" y="1617694"/>
            <a:ext cx="5871288" cy="2547123"/>
          </a:xfrm>
          <a:prstGeom prst="rect">
            <a:avLst/>
          </a:prstGeom>
          <a:noFill/>
          <a:ln>
            <a:noFill/>
          </a:ln>
        </p:spPr>
      </p:pic>
    </p:spTree>
    <p:extLst>
      <p:ext uri="{BB962C8B-B14F-4D97-AF65-F5344CB8AC3E}">
        <p14:creationId xmlns:p14="http://schemas.microsoft.com/office/powerpoint/2010/main" val="3369041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125835"/>
            <a:ext cx="6996600" cy="595618"/>
          </a:xfrm>
          <a:prstGeom prst="rect">
            <a:avLst/>
          </a:prstGeom>
        </p:spPr>
        <p:txBody>
          <a:bodyPr spcFirstLastPara="1" wrap="square" lIns="91425" tIns="91425" rIns="91425" bIns="91425" anchor="b" anchorCtr="0">
            <a:noAutofit/>
          </a:bodyPr>
          <a:lstStyle/>
          <a:p>
            <a:pPr lvl="0"/>
            <a:r>
              <a:rPr lang="en-US" sz="2800" dirty="0">
                <a:solidFill>
                  <a:schemeClr val="accent2"/>
                </a:solidFill>
              </a:rPr>
              <a:t>ỨNG DỤNG XỬ LÝ ẢNH VÀ THUẬT TOÁN SVM</a:t>
            </a:r>
            <a:endParaRPr sz="2800" dirty="0">
              <a:solidFill>
                <a:schemeClr val="accent2"/>
              </a:solidFill>
            </a:endParaRPr>
          </a:p>
        </p:txBody>
      </p:sp>
      <p:sp>
        <p:nvSpPr>
          <p:cNvPr id="500" name="Google Shape;500;p18"/>
          <p:cNvSpPr txBox="1">
            <a:spLocks noGrp="1"/>
          </p:cNvSpPr>
          <p:nvPr>
            <p:ph type="body" idx="1"/>
          </p:nvPr>
        </p:nvSpPr>
        <p:spPr>
          <a:xfrm>
            <a:off x="234891" y="796953"/>
            <a:ext cx="8616750" cy="3447875"/>
          </a:xfrm>
          <a:prstGeom prst="rect">
            <a:avLst/>
          </a:prstGeom>
        </p:spPr>
        <p:txBody>
          <a:bodyPr spcFirstLastPara="1" wrap="square" lIns="91425" tIns="91425" rIns="91425" bIns="91425" anchor="t" anchorCtr="0">
            <a:noAutofit/>
          </a:bodyPr>
          <a:lstStyle/>
          <a:p>
            <a:pPr marL="101600" lvl="0" indent="0">
              <a:buNone/>
            </a:pPr>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Phát</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ảnh</a:t>
            </a:r>
            <a:endParaRPr lang="en-US" sz="2400" dirty="0" smtClean="0">
              <a:latin typeface="Times New Roman" panose="02020603050405020304" pitchFamily="18" charset="0"/>
              <a:cs typeface="Times New Roman" panose="02020603050405020304" pitchFamily="18" charset="0"/>
            </a:endParaRPr>
          </a:p>
          <a:p>
            <a:pPr marL="101600" lvl="0" indent="0">
              <a:buNone/>
            </a:pPr>
            <a:r>
              <a:rPr lang="en-US" sz="2400" dirty="0" smtClean="0">
                <a:latin typeface="Times New Roman" panose="02020603050405020304" pitchFamily="18" charset="0"/>
                <a:cs typeface="Times New Roman" panose="02020603050405020304" pitchFamily="18" charset="0"/>
              </a:rPr>
              <a:t>2.1. </a:t>
            </a:r>
            <a:r>
              <a:rPr lang="en-US" sz="2400" dirty="0" err="1" smtClean="0">
                <a:latin typeface="Times New Roman" panose="02020603050405020304" pitchFamily="18" charset="0"/>
                <a:cs typeface="Times New Roman" panose="02020603050405020304" pitchFamily="18" charset="0"/>
              </a:rPr>
              <a:t>Phâ</a:t>
            </a:r>
            <a:r>
              <a:rPr lang="en-US" sz="2400" dirty="0" err="1" smtClean="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đoạn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ảnh</a:t>
            </a:r>
            <a:endParaRPr lang="en-US" sz="2400" dirty="0">
              <a:latin typeface="Times New Roman" panose="02020603050405020304" pitchFamily="18" charset="0"/>
              <a:cs typeface="Times New Roman" panose="02020603050405020304" pitchFamily="18" charset="0"/>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6" name="Picture 5"/>
          <p:cNvPicPr/>
          <p:nvPr/>
        </p:nvPicPr>
        <p:blipFill rotWithShape="1">
          <a:blip r:embed="rId3"/>
          <a:srcRect b="60340"/>
          <a:stretch/>
        </p:blipFill>
        <p:spPr bwMode="auto">
          <a:xfrm>
            <a:off x="33000" y="2216003"/>
            <a:ext cx="5296535" cy="2028825"/>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3"/>
          <a:srcRect l="23090" t="48598" r="20441" b="6518"/>
          <a:stretch/>
        </p:blipFill>
        <p:spPr bwMode="auto">
          <a:xfrm>
            <a:off x="5684776" y="2167108"/>
            <a:ext cx="2811624" cy="20777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78005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125835"/>
            <a:ext cx="6996600" cy="595618"/>
          </a:xfrm>
          <a:prstGeom prst="rect">
            <a:avLst/>
          </a:prstGeom>
        </p:spPr>
        <p:txBody>
          <a:bodyPr spcFirstLastPara="1" wrap="square" lIns="91425" tIns="91425" rIns="91425" bIns="91425" anchor="b" anchorCtr="0">
            <a:noAutofit/>
          </a:bodyPr>
          <a:lstStyle/>
          <a:p>
            <a:pPr lvl="0"/>
            <a:r>
              <a:rPr lang="en-US" sz="2800" dirty="0">
                <a:solidFill>
                  <a:schemeClr val="accent2"/>
                </a:solidFill>
              </a:rPr>
              <a:t>ỨNG DỤNG XỬ LÝ ẢNH VÀ THUẬT TOÁN SVM</a:t>
            </a:r>
            <a:endParaRPr sz="2800" dirty="0">
              <a:solidFill>
                <a:schemeClr val="accent2"/>
              </a:solidFill>
            </a:endParaRPr>
          </a:p>
        </p:txBody>
      </p:sp>
      <p:sp>
        <p:nvSpPr>
          <p:cNvPr id="500" name="Google Shape;500;p18"/>
          <p:cNvSpPr txBox="1">
            <a:spLocks noGrp="1"/>
          </p:cNvSpPr>
          <p:nvPr>
            <p:ph type="body" idx="1"/>
          </p:nvPr>
        </p:nvSpPr>
        <p:spPr>
          <a:xfrm>
            <a:off x="234891" y="796953"/>
            <a:ext cx="8616750" cy="3447875"/>
          </a:xfrm>
          <a:prstGeom prst="rect">
            <a:avLst/>
          </a:prstGeom>
        </p:spPr>
        <p:txBody>
          <a:bodyPr spcFirstLastPara="1" wrap="square" lIns="91425" tIns="91425" rIns="91425" bIns="91425" anchor="t" anchorCtr="0">
            <a:noAutofit/>
          </a:bodyPr>
          <a:lstStyle/>
          <a:p>
            <a:pPr marL="101600" lvl="0" indent="0">
              <a:buNone/>
            </a:pPr>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Phát</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ảnh</a:t>
            </a:r>
            <a:endParaRPr lang="en-US" sz="2400" dirty="0" smtClean="0">
              <a:latin typeface="Times New Roman" panose="02020603050405020304" pitchFamily="18" charset="0"/>
              <a:cs typeface="Times New Roman" panose="02020603050405020304" pitchFamily="18" charset="0"/>
            </a:endParaRPr>
          </a:p>
          <a:p>
            <a:pPr marL="101600" lvl="0" indent="0">
              <a:buNone/>
            </a:pPr>
            <a:r>
              <a:rPr lang="en-US" sz="2400" dirty="0" smtClean="0">
                <a:latin typeface="Times New Roman" panose="02020603050405020304" pitchFamily="18" charset="0"/>
                <a:cs typeface="Times New Roman" panose="02020603050405020304" pitchFamily="18" charset="0"/>
              </a:rPr>
              <a:t>2.1</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Phát</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endParaRPr lang="en-US" sz="2400" dirty="0">
              <a:latin typeface="Times New Roman" panose="02020603050405020304" pitchFamily="18" charset="0"/>
              <a:cs typeface="Times New Roman" panose="02020603050405020304" pitchFamily="18" charset="0"/>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8" name="Picture 7"/>
          <p:cNvPicPr/>
          <p:nvPr/>
        </p:nvPicPr>
        <p:blipFill rotWithShape="1">
          <a:blip r:embed="rId3"/>
          <a:srcRect b="25099"/>
          <a:stretch/>
        </p:blipFill>
        <p:spPr bwMode="auto">
          <a:xfrm>
            <a:off x="1909921" y="2236236"/>
            <a:ext cx="5266690" cy="17907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76769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125835"/>
            <a:ext cx="6996600" cy="595618"/>
          </a:xfrm>
          <a:prstGeom prst="rect">
            <a:avLst/>
          </a:prstGeom>
        </p:spPr>
        <p:txBody>
          <a:bodyPr spcFirstLastPara="1" wrap="square" lIns="91425" tIns="91425" rIns="91425" bIns="91425" anchor="b" anchorCtr="0">
            <a:noAutofit/>
          </a:bodyPr>
          <a:lstStyle/>
          <a:p>
            <a:pPr lvl="0"/>
            <a:r>
              <a:rPr lang="en-US" sz="2800" dirty="0">
                <a:solidFill>
                  <a:schemeClr val="accent2"/>
                </a:solidFill>
              </a:rPr>
              <a:t>ỨNG DỤNG XỬ LÝ ẢNH VÀ THUẬT TOÁN SVM</a:t>
            </a:r>
            <a:endParaRPr sz="2800" dirty="0">
              <a:solidFill>
                <a:schemeClr val="accent2"/>
              </a:solidFill>
            </a:endParaRPr>
          </a:p>
        </p:txBody>
      </p:sp>
      <p:sp>
        <p:nvSpPr>
          <p:cNvPr id="500" name="Google Shape;500;p18"/>
          <p:cNvSpPr txBox="1">
            <a:spLocks noGrp="1"/>
          </p:cNvSpPr>
          <p:nvPr>
            <p:ph type="body" idx="1"/>
          </p:nvPr>
        </p:nvSpPr>
        <p:spPr>
          <a:xfrm>
            <a:off x="234891" y="796953"/>
            <a:ext cx="8492342" cy="3447875"/>
          </a:xfrm>
          <a:prstGeom prst="rect">
            <a:avLst/>
          </a:prstGeom>
        </p:spPr>
        <p:txBody>
          <a:bodyPr spcFirstLastPara="1" wrap="square" lIns="91425" tIns="91425" rIns="91425" bIns="91425" anchor="t" anchorCtr="0">
            <a:noAutofit/>
          </a:bodyPr>
          <a:lstStyle/>
          <a:p>
            <a:pPr marL="101600" lvl="0" indent="0">
              <a:buNone/>
            </a:pPr>
            <a:r>
              <a:rPr lang="en-US" sz="2400" dirty="0">
                <a:latin typeface="Times New Roman" panose="02020603050405020304" pitchFamily="18" charset="0"/>
                <a:cs typeface="Times New Roman" panose="02020603050405020304" pitchFamily="18" charset="0"/>
              </a:rPr>
              <a:t>3. </a:t>
            </a:r>
            <a:r>
              <a:rPr lang="en-US" sz="2400" dirty="0" err="1" smtClean="0">
                <a:latin typeface="Times New Roman" panose="02020603050405020304" pitchFamily="18" charset="0"/>
                <a:cs typeface="Times New Roman" panose="02020603050405020304" pitchFamily="18" charset="0"/>
              </a:rPr>
              <a:t>Trích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HOG (</a:t>
            </a:r>
            <a:r>
              <a:rPr lang="en-US" sz="2400" dirty="0" err="1">
                <a:latin typeface="Times New Roman" panose="02020603050405020304" pitchFamily="18" charset="0"/>
                <a:cs typeface="Times New Roman" panose="02020603050405020304" pitchFamily="18" charset="0"/>
              </a:rPr>
              <a:t>Histrogram</a:t>
            </a:r>
            <a:r>
              <a:rPr lang="en-US" sz="2400" dirty="0">
                <a:latin typeface="Times New Roman" panose="02020603050405020304" pitchFamily="18" charset="0"/>
                <a:cs typeface="Times New Roman" panose="02020603050405020304" pitchFamily="18" charset="0"/>
              </a:rPr>
              <a:t> of oriented </a:t>
            </a:r>
            <a:r>
              <a:rPr lang="en-US" sz="2400" dirty="0" smtClean="0">
                <a:latin typeface="Times New Roman" panose="02020603050405020304" pitchFamily="18" charset="0"/>
                <a:cs typeface="Times New Roman" panose="02020603050405020304" pitchFamily="18" charset="0"/>
              </a:rPr>
              <a:t>gradient)</a:t>
            </a:r>
            <a:endParaRPr lang="en-US" sz="24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HOG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Histogram of Oriented Gradient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HOG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smtClean="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HOG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gradient (intensity gradient)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biên</a:t>
            </a:r>
            <a:r>
              <a:rPr lang="en-US" dirty="0">
                <a:latin typeface="Times New Roman" panose="02020603050405020304" pitchFamily="18" charset="0"/>
                <a:cs typeface="Times New Roman" panose="02020603050405020304" pitchFamily="18" charset="0"/>
              </a:rPr>
              <a:t> (edge directions)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endParaRPr lang="vi-VN" dirty="0">
              <a:latin typeface="Times New Roman" panose="02020603050405020304" pitchFamily="18" charset="0"/>
              <a:cs typeface="Times New Roman" panose="02020603050405020304" pitchFamily="18" charset="0"/>
            </a:endParaRPr>
          </a:p>
          <a:p>
            <a:pPr marL="101600" indent="0">
              <a:buNone/>
            </a:pPr>
            <a:endParaRPr lang="en-US" sz="2400" b="1" dirty="0">
              <a:latin typeface="Times New Roman" panose="02020603050405020304" pitchFamily="18" charset="0"/>
              <a:cs typeface="Times New Roman" panose="02020603050405020304" pitchFamily="18" charset="0"/>
            </a:endParaRPr>
          </a:p>
          <a:p>
            <a:pPr marL="101600" lvl="0" indent="0">
              <a:buNone/>
            </a:pPr>
            <a:endParaRPr lang="en-US" sz="2400" dirty="0">
              <a:latin typeface="Times New Roman" panose="02020603050405020304" pitchFamily="18" charset="0"/>
              <a:cs typeface="Times New Roman" panose="02020603050405020304" pitchFamily="18" charset="0"/>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3371498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9"/>
          <p:cNvSpPr txBox="1">
            <a:spLocks noGrp="1"/>
          </p:cNvSpPr>
          <p:nvPr>
            <p:ph type="title"/>
          </p:nvPr>
        </p:nvSpPr>
        <p:spPr>
          <a:xfrm>
            <a:off x="1047750" y="179463"/>
            <a:ext cx="6996600" cy="642100"/>
          </a:xfrm>
          <a:prstGeom prst="rect">
            <a:avLst/>
          </a:prstGeom>
        </p:spPr>
        <p:txBody>
          <a:bodyPr spcFirstLastPara="1" wrap="square" lIns="91425" tIns="91425" rIns="91425" bIns="91425" anchor="b" anchorCtr="0">
            <a:noAutofit/>
          </a:bodyPr>
          <a:lstStyle/>
          <a:p>
            <a:pPr lvl="0"/>
            <a:r>
              <a:rPr lang="en-US" sz="2800" dirty="0">
                <a:solidFill>
                  <a:schemeClr val="accent2"/>
                </a:solidFill>
              </a:rPr>
              <a:t>PHÂN TÍCH THIẾT KẾ</a:t>
            </a:r>
            <a:endParaRPr sz="2800" dirty="0"/>
          </a:p>
        </p:txBody>
      </p:sp>
      <p:sp>
        <p:nvSpPr>
          <p:cNvPr id="621" name="Google Shape;621;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graphicFrame>
        <p:nvGraphicFramePr>
          <p:cNvPr id="2" name="Diagram 1"/>
          <p:cNvGraphicFramePr/>
          <p:nvPr>
            <p:extLst>
              <p:ext uri="{D42A27DB-BD31-4B8C-83A1-F6EECF244321}">
                <p14:modId xmlns:p14="http://schemas.microsoft.com/office/powerpoint/2010/main" val="4253912868"/>
              </p:ext>
            </p:extLst>
          </p:nvPr>
        </p:nvGraphicFramePr>
        <p:xfrm>
          <a:off x="201326" y="1504059"/>
          <a:ext cx="8714073" cy="31516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201326" y="1333595"/>
            <a:ext cx="8274764" cy="830997"/>
          </a:xfrm>
          <a:prstGeom prst="rect">
            <a:avLst/>
          </a:prstGeom>
          <a:noFill/>
        </p:spPr>
        <p:txBody>
          <a:bodyPr wrap="square" rtlCol="0">
            <a:spAutoFit/>
          </a:bodyPr>
          <a:lstStyle/>
          <a:p>
            <a:r>
              <a:rPr lang="en-US" sz="2400" dirty="0" err="1"/>
              <a:t>Sơ</a:t>
            </a:r>
            <a:r>
              <a:rPr lang="en-US" sz="2400" dirty="0"/>
              <a:t> </a:t>
            </a:r>
            <a:r>
              <a:rPr lang="en-US" sz="2400" dirty="0" err="1"/>
              <a:t>đồ</a:t>
            </a:r>
            <a:r>
              <a:rPr lang="en-US" sz="2400" dirty="0"/>
              <a:t> </a:t>
            </a:r>
            <a:r>
              <a:rPr lang="en-US" sz="2400" dirty="0" err="1"/>
              <a:t>xử</a:t>
            </a:r>
            <a:r>
              <a:rPr lang="en-US" sz="2400" dirty="0"/>
              <a:t> </a:t>
            </a:r>
            <a:r>
              <a:rPr lang="en-US" sz="2400" dirty="0" err="1"/>
              <a:t>lý</a:t>
            </a:r>
            <a:r>
              <a:rPr lang="en-US" sz="2400" dirty="0"/>
              <a:t> </a:t>
            </a:r>
            <a:r>
              <a:rPr lang="en-US" sz="2400" dirty="0" err="1"/>
              <a:t>dữ</a:t>
            </a:r>
            <a:r>
              <a:rPr lang="en-US" sz="2400" dirty="0"/>
              <a:t> </a:t>
            </a:r>
            <a:r>
              <a:rPr lang="en-US" sz="2400" dirty="0" err="1"/>
              <a:t>liệu</a:t>
            </a:r>
            <a:r>
              <a:rPr lang="en-US" sz="2400" dirty="0"/>
              <a:t> </a:t>
            </a:r>
            <a:r>
              <a:rPr lang="en-US" sz="2400" dirty="0" err="1"/>
              <a:t>đầu</a:t>
            </a:r>
            <a:r>
              <a:rPr lang="en-US" sz="2400" dirty="0"/>
              <a:t> </a:t>
            </a:r>
            <a:r>
              <a:rPr lang="en-US" sz="2400" dirty="0" err="1"/>
              <a:t>vào</a:t>
            </a:r>
            <a:r>
              <a:rPr lang="en-US" sz="2400" dirty="0"/>
              <a:t> </a:t>
            </a:r>
            <a:r>
              <a:rPr lang="en-US" sz="2400" dirty="0" err="1"/>
              <a:t>với</a:t>
            </a:r>
            <a:r>
              <a:rPr lang="en-US" sz="2400" dirty="0"/>
              <a:t> </a:t>
            </a:r>
            <a:r>
              <a:rPr lang="en-US" sz="2400" dirty="0" err="1"/>
              <a:t>mô</a:t>
            </a:r>
            <a:r>
              <a:rPr lang="en-US" sz="2400" dirty="0"/>
              <a:t> </a:t>
            </a:r>
            <a:r>
              <a:rPr lang="en-US" sz="2400" dirty="0" err="1"/>
              <a:t>hình</a:t>
            </a:r>
            <a:r>
              <a:rPr lang="en-US" sz="2400" dirty="0"/>
              <a:t> NLP </a:t>
            </a:r>
            <a:r>
              <a:rPr lang="en-US" sz="2400" dirty="0" err="1"/>
              <a:t>áp</a:t>
            </a:r>
            <a:r>
              <a:rPr lang="en-US" sz="2400" dirty="0"/>
              <a:t> </a:t>
            </a:r>
            <a:r>
              <a:rPr lang="en-US" sz="2400" dirty="0" err="1"/>
              <a:t>dụng</a:t>
            </a:r>
            <a:r>
              <a:rPr lang="en-US" sz="2400" dirty="0"/>
              <a:t> </a:t>
            </a:r>
            <a:r>
              <a:rPr lang="en-US" sz="2400" dirty="0" err="1"/>
              <a:t>trên</a:t>
            </a:r>
            <a:r>
              <a:rPr lang="en-US" sz="2400" dirty="0"/>
              <a:t> </a:t>
            </a:r>
            <a:r>
              <a:rPr lang="en-US" sz="2400" dirty="0" err="1"/>
              <a:t>thư</a:t>
            </a:r>
            <a:r>
              <a:rPr lang="en-US" sz="2400" dirty="0"/>
              <a:t> </a:t>
            </a:r>
            <a:r>
              <a:rPr lang="en-US" sz="2400" dirty="0" err="1"/>
              <a:t>viện</a:t>
            </a:r>
            <a:r>
              <a:rPr lang="en-US" sz="2400" dirty="0"/>
              <a:t> NLTK</a:t>
            </a:r>
          </a:p>
        </p:txBody>
      </p:sp>
    </p:spTree>
    <p:extLst>
      <p:ext uri="{BB962C8B-B14F-4D97-AF65-F5344CB8AC3E}">
        <p14:creationId xmlns:p14="http://schemas.microsoft.com/office/powerpoint/2010/main" val="3723699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125835"/>
            <a:ext cx="6996600" cy="595618"/>
          </a:xfrm>
          <a:prstGeom prst="rect">
            <a:avLst/>
          </a:prstGeom>
        </p:spPr>
        <p:txBody>
          <a:bodyPr spcFirstLastPara="1" wrap="square" lIns="91425" tIns="91425" rIns="91425" bIns="91425" anchor="b" anchorCtr="0">
            <a:noAutofit/>
          </a:bodyPr>
          <a:lstStyle/>
          <a:p>
            <a:pPr lvl="0"/>
            <a:r>
              <a:rPr lang="en-US" sz="2800" dirty="0">
                <a:solidFill>
                  <a:schemeClr val="accent2"/>
                </a:solidFill>
              </a:rPr>
              <a:t>PHÂN TÍCH THIẾT KẾ</a:t>
            </a:r>
            <a:endParaRPr sz="2800" dirty="0">
              <a:solidFill>
                <a:schemeClr val="accent2"/>
              </a:solidFill>
            </a:endParaRPr>
          </a:p>
        </p:txBody>
      </p:sp>
      <p:sp>
        <p:nvSpPr>
          <p:cNvPr id="500" name="Google Shape;500;p18"/>
          <p:cNvSpPr txBox="1">
            <a:spLocks noGrp="1"/>
          </p:cNvSpPr>
          <p:nvPr>
            <p:ph type="body" idx="1"/>
          </p:nvPr>
        </p:nvSpPr>
        <p:spPr>
          <a:xfrm>
            <a:off x="234890" y="796953"/>
            <a:ext cx="5175309" cy="727047"/>
          </a:xfrm>
          <a:prstGeom prst="rect">
            <a:avLst/>
          </a:prstGeom>
        </p:spPr>
        <p:txBody>
          <a:bodyPr spcFirstLastPara="1" wrap="square" lIns="91425" tIns="91425" rIns="91425" bIns="91425" anchor="t" anchorCtr="0">
            <a:noAutofit/>
          </a:bodyPr>
          <a:lstStyle/>
          <a:p>
            <a:pPr marL="101600" lvl="0" indent="0">
              <a:buNone/>
            </a:pPr>
            <a:r>
              <a:rPr lang="en-US" sz="2400" dirty="0">
                <a:latin typeface="+mj-lt"/>
              </a:rPr>
              <a:t>4. </a:t>
            </a:r>
            <a:r>
              <a:rPr lang="en-US" sz="2400" dirty="0" err="1">
                <a:latin typeface="+mj-lt"/>
              </a:rPr>
              <a:t>Pytorch</a:t>
            </a:r>
            <a:r>
              <a:rPr lang="en-US" sz="2400" dirty="0">
                <a:latin typeface="+mj-lt"/>
              </a:rPr>
              <a:t> Framework </a:t>
            </a:r>
          </a:p>
          <a:p>
            <a:pPr marL="101600" lvl="0" indent="0">
              <a:buNone/>
            </a:pPr>
            <a:endParaRPr lang="en-US" sz="2400" b="1" dirty="0"/>
          </a:p>
          <a:p>
            <a:pPr marL="101600" lvl="0" indent="0">
              <a:buNone/>
            </a:pPr>
            <a:endParaRPr lang="en-US" sz="2400" dirty="0">
              <a:latin typeface="+mj-lt"/>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4004733" y="721453"/>
            <a:ext cx="4622800" cy="1114425"/>
          </a:xfrm>
          <a:prstGeom prst="rect">
            <a:avLst/>
          </a:prstGeom>
        </p:spPr>
      </p:pic>
      <p:sp>
        <p:nvSpPr>
          <p:cNvPr id="2" name="TextBox 1"/>
          <p:cNvSpPr txBox="1"/>
          <p:nvPr/>
        </p:nvSpPr>
        <p:spPr>
          <a:xfrm>
            <a:off x="389466" y="2165993"/>
            <a:ext cx="8492067" cy="2246769"/>
          </a:xfrm>
          <a:prstGeom prst="rect">
            <a:avLst/>
          </a:prstGeom>
          <a:noFill/>
        </p:spPr>
        <p:txBody>
          <a:bodyPr wrap="square" rtlCol="0">
            <a:spAutoFit/>
          </a:bodyPr>
          <a:lstStyle/>
          <a:p>
            <a:pPr>
              <a:buFont typeface="Arial" panose="020B0604020202020204" pitchFamily="34" charset="0"/>
              <a:buChar char="•"/>
            </a:pPr>
            <a:r>
              <a:rPr lang="en-US" sz="2000" dirty="0" err="1"/>
              <a:t>PyTorch</a:t>
            </a:r>
            <a:r>
              <a:rPr lang="en-US" sz="2000" dirty="0"/>
              <a:t> </a:t>
            </a:r>
            <a:r>
              <a:rPr lang="en-US" sz="2000" dirty="0" err="1"/>
              <a:t>là</a:t>
            </a:r>
            <a:r>
              <a:rPr lang="en-US" sz="2000" dirty="0"/>
              <a:t> </a:t>
            </a:r>
            <a:r>
              <a:rPr lang="en-US" sz="2000" dirty="0" err="1"/>
              <a:t>một</a:t>
            </a:r>
            <a:r>
              <a:rPr lang="en-US" sz="2000" dirty="0"/>
              <a:t> </a:t>
            </a:r>
            <a:r>
              <a:rPr lang="en-US" sz="2000" dirty="0" err="1"/>
              <a:t>thư</a:t>
            </a:r>
            <a:r>
              <a:rPr lang="en-US" sz="2000" dirty="0"/>
              <a:t> </a:t>
            </a:r>
            <a:r>
              <a:rPr lang="en-US" sz="2000" dirty="0" err="1"/>
              <a:t>viện</a:t>
            </a:r>
            <a:r>
              <a:rPr lang="en-US" sz="2000" dirty="0"/>
              <a:t> machine learning </a:t>
            </a:r>
          </a:p>
          <a:p>
            <a:pPr>
              <a:buFont typeface="Arial" panose="020B0604020202020204" pitchFamily="34" charset="0"/>
              <a:buChar char="•"/>
            </a:pPr>
            <a:endParaRPr lang="en-US" sz="2000" dirty="0"/>
          </a:p>
          <a:p>
            <a:pPr lvl="0"/>
            <a:r>
              <a:rPr lang="en-US" sz="2000" dirty="0" err="1"/>
              <a:t>Các</a:t>
            </a:r>
            <a:r>
              <a:rPr lang="en-US" sz="2000" dirty="0"/>
              <a:t> </a:t>
            </a:r>
            <a:r>
              <a:rPr lang="en-US" sz="2000" dirty="0" err="1"/>
              <a:t>thành</a:t>
            </a:r>
            <a:r>
              <a:rPr lang="en-US" sz="2000" dirty="0"/>
              <a:t> </a:t>
            </a:r>
            <a:r>
              <a:rPr lang="en-US" sz="2000" dirty="0" err="1"/>
              <a:t>phần</a:t>
            </a:r>
            <a:endParaRPr lang="en-US" sz="2000" dirty="0"/>
          </a:p>
          <a:p>
            <a:pPr lvl="0">
              <a:buFont typeface="Arial" panose="020B0604020202020204" pitchFamily="34" charset="0"/>
              <a:buChar char="•"/>
            </a:pPr>
            <a:r>
              <a:rPr lang="en-US" sz="2000" dirty="0"/>
              <a:t>Tensor − </a:t>
            </a:r>
            <a:r>
              <a:rPr lang="en-US" sz="2000" dirty="0" err="1"/>
              <a:t>Mảng</a:t>
            </a:r>
            <a:r>
              <a:rPr lang="en-US" sz="2000" dirty="0"/>
              <a:t> n-</a:t>
            </a:r>
            <a:r>
              <a:rPr lang="en-US" sz="2000" dirty="0" err="1"/>
              <a:t>chiều</a:t>
            </a:r>
            <a:r>
              <a:rPr lang="en-US" sz="2000" dirty="0"/>
              <a:t> </a:t>
            </a:r>
            <a:r>
              <a:rPr lang="en-US" sz="2000" dirty="0" err="1"/>
              <a:t>bắt</a:t>
            </a:r>
            <a:r>
              <a:rPr lang="en-US" sz="2000" dirty="0"/>
              <a:t> </a:t>
            </a:r>
            <a:r>
              <a:rPr lang="en-US" sz="2000" dirty="0" err="1"/>
              <a:t>buộc</a:t>
            </a:r>
            <a:r>
              <a:rPr lang="en-US" sz="2000" dirty="0"/>
              <a:t> </a:t>
            </a:r>
            <a:r>
              <a:rPr lang="en-US" sz="2000" dirty="0" err="1"/>
              <a:t>chạy</a:t>
            </a:r>
            <a:r>
              <a:rPr lang="en-US" sz="2000" dirty="0"/>
              <a:t> </a:t>
            </a:r>
            <a:r>
              <a:rPr lang="en-US" sz="2000" dirty="0" err="1"/>
              <a:t>trên</a:t>
            </a:r>
            <a:r>
              <a:rPr lang="en-US" sz="2000" dirty="0"/>
              <a:t> GPU.</a:t>
            </a:r>
          </a:p>
          <a:p>
            <a:pPr lvl="0">
              <a:buFont typeface="Arial" panose="020B0604020202020204" pitchFamily="34" charset="0"/>
              <a:buChar char="•"/>
            </a:pPr>
            <a:r>
              <a:rPr lang="en-US" sz="2000" dirty="0"/>
              <a:t>Variable −</a:t>
            </a:r>
            <a:r>
              <a:rPr lang="en-US" sz="2000" dirty="0" err="1"/>
              <a:t>Nút</a:t>
            </a:r>
            <a:r>
              <a:rPr lang="en-US" sz="2000" dirty="0"/>
              <a:t> </a:t>
            </a:r>
            <a:r>
              <a:rPr lang="en-US" sz="2000" dirty="0" err="1"/>
              <a:t>trong</a:t>
            </a:r>
            <a:r>
              <a:rPr lang="en-US" sz="2000" dirty="0"/>
              <a:t> </a:t>
            </a:r>
            <a:r>
              <a:rPr lang="en-US" sz="2000" dirty="0" err="1"/>
              <a:t>đồ</a:t>
            </a:r>
            <a:r>
              <a:rPr lang="en-US" sz="2000" dirty="0"/>
              <a:t> </a:t>
            </a:r>
            <a:r>
              <a:rPr lang="en-US" sz="2000" dirty="0" err="1"/>
              <a:t>thị</a:t>
            </a:r>
            <a:r>
              <a:rPr lang="en-US" sz="2000" dirty="0"/>
              <a:t> </a:t>
            </a:r>
            <a:r>
              <a:rPr lang="en-US" sz="2000" dirty="0" err="1"/>
              <a:t>tính</a:t>
            </a:r>
            <a:r>
              <a:rPr lang="en-US" sz="2000" dirty="0"/>
              <a:t> </a:t>
            </a:r>
            <a:r>
              <a:rPr lang="en-US" sz="2000" dirty="0" err="1"/>
              <a:t>toán</a:t>
            </a:r>
            <a:r>
              <a:rPr lang="en-US" sz="2000" dirty="0"/>
              <a:t>. </a:t>
            </a:r>
            <a:r>
              <a:rPr lang="en-US" sz="2000" dirty="0" err="1"/>
              <a:t>Lưu</a:t>
            </a:r>
            <a:r>
              <a:rPr lang="en-US" sz="2000" dirty="0"/>
              <a:t> </a:t>
            </a:r>
            <a:r>
              <a:rPr lang="en-US" sz="2000" dirty="0" err="1"/>
              <a:t>trữ</a:t>
            </a:r>
            <a:r>
              <a:rPr lang="en-US" sz="2000" dirty="0"/>
              <a:t> </a:t>
            </a:r>
            <a:r>
              <a:rPr lang="en-US" sz="2000" dirty="0" err="1"/>
              <a:t>dữ</a:t>
            </a:r>
            <a:r>
              <a:rPr lang="en-US" sz="2000" dirty="0"/>
              <a:t> </a:t>
            </a:r>
            <a:r>
              <a:rPr lang="en-US" sz="2000" dirty="0" err="1"/>
              <a:t>liệu</a:t>
            </a:r>
            <a:r>
              <a:rPr lang="en-US" sz="2000" dirty="0"/>
              <a:t> </a:t>
            </a:r>
            <a:r>
              <a:rPr lang="en-US" sz="2000" dirty="0" err="1"/>
              <a:t>và</a:t>
            </a:r>
            <a:r>
              <a:rPr lang="en-US" sz="2000" dirty="0"/>
              <a:t> gradient.</a:t>
            </a:r>
          </a:p>
          <a:p>
            <a:pPr lvl="0">
              <a:buFont typeface="Arial" panose="020B0604020202020204" pitchFamily="34" charset="0"/>
              <a:buChar char="•"/>
            </a:pPr>
            <a:r>
              <a:rPr lang="en-US" sz="2000" dirty="0"/>
              <a:t>Module −</a:t>
            </a:r>
            <a:r>
              <a:rPr lang="en-US" sz="2000" dirty="0" err="1"/>
              <a:t>Lớp</a:t>
            </a:r>
            <a:r>
              <a:rPr lang="en-US" sz="2000" dirty="0"/>
              <a:t> </a:t>
            </a:r>
            <a:r>
              <a:rPr lang="en-US" sz="2000" dirty="0" err="1"/>
              <a:t>mạng</a:t>
            </a:r>
            <a:r>
              <a:rPr lang="en-US" sz="2000" dirty="0"/>
              <a:t> </a:t>
            </a:r>
            <a:r>
              <a:rPr lang="en-US" sz="2000" dirty="0" err="1"/>
              <a:t>nơ-ron</a:t>
            </a:r>
            <a:r>
              <a:rPr lang="en-US" sz="2000" dirty="0"/>
              <a:t> </a:t>
            </a:r>
            <a:r>
              <a:rPr lang="en-US" sz="2000" dirty="0" err="1"/>
              <a:t>sẽ</a:t>
            </a:r>
            <a:r>
              <a:rPr lang="en-US" sz="2000" dirty="0"/>
              <a:t> </a:t>
            </a:r>
            <a:r>
              <a:rPr lang="en-US" sz="2000" dirty="0" err="1"/>
              <a:t>lưu</a:t>
            </a:r>
            <a:r>
              <a:rPr lang="en-US" sz="2000" dirty="0"/>
              <a:t> </a:t>
            </a:r>
            <a:r>
              <a:rPr lang="en-US" sz="2000" dirty="0" err="1"/>
              <a:t>trữ</a:t>
            </a:r>
            <a:r>
              <a:rPr lang="en-US" sz="2000" dirty="0"/>
              <a:t> </a:t>
            </a:r>
            <a:r>
              <a:rPr lang="en-US" sz="2000" dirty="0" err="1"/>
              <a:t>trạng</a:t>
            </a:r>
            <a:r>
              <a:rPr lang="en-US" sz="2000" dirty="0"/>
              <a:t> </a:t>
            </a:r>
            <a:r>
              <a:rPr lang="en-US" sz="2000" dirty="0" err="1"/>
              <a:t>thái</a:t>
            </a:r>
            <a:r>
              <a:rPr lang="en-US" sz="2000" dirty="0"/>
              <a:t> </a:t>
            </a:r>
            <a:r>
              <a:rPr lang="en-US" sz="2000" dirty="0" err="1"/>
              <a:t>hoặc</a:t>
            </a:r>
            <a:r>
              <a:rPr lang="en-US" sz="2000" dirty="0"/>
              <a:t> </a:t>
            </a:r>
            <a:r>
              <a:rPr lang="en-US" sz="2000" dirty="0" err="1"/>
              <a:t>trọng</a:t>
            </a:r>
            <a:r>
              <a:rPr lang="en-US" sz="2000" dirty="0"/>
              <a:t> </a:t>
            </a:r>
            <a:r>
              <a:rPr lang="en-US" sz="2000" dirty="0" err="1"/>
              <a:t>số</a:t>
            </a:r>
            <a:r>
              <a:rPr lang="en-US" sz="2000" dirty="0"/>
              <a:t> </a:t>
            </a:r>
            <a:r>
              <a:rPr lang="en-US" sz="2000" dirty="0" err="1"/>
              <a:t>có</a:t>
            </a:r>
            <a:r>
              <a:rPr lang="en-US" sz="2000" dirty="0"/>
              <a:t> </a:t>
            </a:r>
            <a:r>
              <a:rPr lang="en-US" sz="2000" dirty="0" err="1"/>
              <a:t>thể</a:t>
            </a:r>
            <a:r>
              <a:rPr lang="en-US" sz="2000" dirty="0"/>
              <a:t> </a:t>
            </a:r>
            <a:r>
              <a:rPr lang="en-US" sz="2000" dirty="0" err="1"/>
              <a:t>học</a:t>
            </a:r>
            <a:r>
              <a:rPr lang="en-US" sz="2000" dirty="0"/>
              <a:t> </a:t>
            </a:r>
            <a:r>
              <a:rPr lang="en-US" sz="2000" dirty="0" err="1"/>
              <a:t>được</a:t>
            </a:r>
            <a:r>
              <a:rPr lang="en-US" sz="2000" dirty="0"/>
              <a:t>.</a:t>
            </a:r>
          </a:p>
        </p:txBody>
      </p:sp>
    </p:spTree>
    <p:extLst>
      <p:ext uri="{BB962C8B-B14F-4D97-AF65-F5344CB8AC3E}">
        <p14:creationId xmlns:p14="http://schemas.microsoft.com/office/powerpoint/2010/main" val="3764685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125835"/>
            <a:ext cx="6996600" cy="595618"/>
          </a:xfrm>
          <a:prstGeom prst="rect">
            <a:avLst/>
          </a:prstGeom>
        </p:spPr>
        <p:txBody>
          <a:bodyPr spcFirstLastPara="1" wrap="square" lIns="91425" tIns="91425" rIns="91425" bIns="91425" anchor="b" anchorCtr="0">
            <a:noAutofit/>
          </a:bodyPr>
          <a:lstStyle/>
          <a:p>
            <a:pPr lvl="0"/>
            <a:r>
              <a:rPr lang="en-US" sz="2800" dirty="0">
                <a:solidFill>
                  <a:schemeClr val="accent2"/>
                </a:solidFill>
              </a:rPr>
              <a:t>PHÂN TÍCH THIẾT KẾ</a:t>
            </a:r>
            <a:endParaRPr sz="2800" dirty="0">
              <a:solidFill>
                <a:schemeClr val="accent2"/>
              </a:solidFill>
            </a:endParaRPr>
          </a:p>
        </p:txBody>
      </p:sp>
      <p:sp>
        <p:nvSpPr>
          <p:cNvPr id="500" name="Google Shape;500;p18"/>
          <p:cNvSpPr txBox="1">
            <a:spLocks noGrp="1"/>
          </p:cNvSpPr>
          <p:nvPr>
            <p:ph type="body" idx="1"/>
          </p:nvPr>
        </p:nvSpPr>
        <p:spPr>
          <a:xfrm>
            <a:off x="234891" y="796953"/>
            <a:ext cx="3841453" cy="3447875"/>
          </a:xfrm>
          <a:prstGeom prst="rect">
            <a:avLst/>
          </a:prstGeom>
        </p:spPr>
        <p:txBody>
          <a:bodyPr spcFirstLastPara="1" wrap="square" lIns="91425" tIns="91425" rIns="91425" bIns="91425" anchor="t" anchorCtr="0">
            <a:noAutofit/>
          </a:bodyPr>
          <a:lstStyle/>
          <a:p>
            <a:pPr marL="101600" lvl="0" indent="0">
              <a:buNone/>
            </a:pPr>
            <a:r>
              <a:rPr lang="en-US" sz="2400" dirty="0">
                <a:latin typeface="+mj-lt"/>
              </a:rPr>
              <a:t>5. </a:t>
            </a:r>
            <a:r>
              <a:rPr lang="en-US" sz="2400" dirty="0" err="1">
                <a:latin typeface="+mj-lt"/>
              </a:rPr>
              <a:t>Lập</a:t>
            </a:r>
            <a:r>
              <a:rPr lang="en-US" sz="2400" dirty="0">
                <a:latin typeface="+mj-lt"/>
              </a:rPr>
              <a:t> </a:t>
            </a:r>
            <a:r>
              <a:rPr lang="en-US" sz="2400" dirty="0" err="1">
                <a:latin typeface="+mj-lt"/>
              </a:rPr>
              <a:t>trình</a:t>
            </a:r>
            <a:r>
              <a:rPr lang="en-US" sz="2400" dirty="0">
                <a:latin typeface="+mj-lt"/>
              </a:rPr>
              <a:t> </a:t>
            </a:r>
            <a:r>
              <a:rPr lang="en-US" sz="2400" dirty="0" err="1">
                <a:latin typeface="+mj-lt"/>
              </a:rPr>
              <a:t>phần</a:t>
            </a:r>
            <a:r>
              <a:rPr lang="en-US" sz="2400" dirty="0">
                <a:latin typeface="+mj-lt"/>
              </a:rPr>
              <a:t> </a:t>
            </a:r>
            <a:r>
              <a:rPr lang="en-US" sz="2400" dirty="0" err="1">
                <a:latin typeface="+mj-lt"/>
              </a:rPr>
              <a:t>mềm</a:t>
            </a:r>
            <a:endParaRPr lang="en-US" sz="2400" dirty="0">
              <a:latin typeface="+mj-lt"/>
            </a:endParaRPr>
          </a:p>
          <a:p>
            <a:pPr marL="101600" indent="0">
              <a:buNone/>
            </a:pPr>
            <a:r>
              <a:rPr lang="en-US" dirty="0">
                <a:latin typeface="+mj-lt"/>
              </a:rPr>
              <a:t>	</a:t>
            </a:r>
            <a:r>
              <a:rPr lang="en-US" dirty="0" err="1">
                <a:latin typeface="+mj-lt"/>
              </a:rPr>
              <a:t>Hàm</a:t>
            </a:r>
            <a:r>
              <a:rPr lang="en-US" dirty="0">
                <a:latin typeface="+mj-lt"/>
              </a:rPr>
              <a:t> </a:t>
            </a:r>
            <a:r>
              <a:rPr lang="en-US" dirty="0" err="1">
                <a:latin typeface="+mj-lt"/>
              </a:rPr>
              <a:t>xử</a:t>
            </a:r>
            <a:r>
              <a:rPr lang="en-US" dirty="0">
                <a:latin typeface="+mj-lt"/>
              </a:rPr>
              <a:t> </a:t>
            </a:r>
            <a:r>
              <a:rPr lang="en-US" dirty="0" err="1">
                <a:latin typeface="+mj-lt"/>
              </a:rPr>
              <a:t>lý</a:t>
            </a:r>
            <a:r>
              <a:rPr lang="en-US" dirty="0">
                <a:latin typeface="+mj-lt"/>
              </a:rPr>
              <a:t> </a:t>
            </a:r>
            <a:r>
              <a:rPr lang="en-US" dirty="0" err="1">
                <a:latin typeface="+mj-lt"/>
              </a:rPr>
              <a:t>dữ</a:t>
            </a:r>
            <a:r>
              <a:rPr lang="en-US" dirty="0">
                <a:latin typeface="+mj-lt"/>
              </a:rPr>
              <a:t> </a:t>
            </a:r>
            <a:r>
              <a:rPr lang="en-US" dirty="0" err="1">
                <a:latin typeface="+mj-lt"/>
              </a:rPr>
              <a:t>liệu</a:t>
            </a:r>
            <a:r>
              <a:rPr lang="en-US" dirty="0">
                <a:latin typeface="+mj-lt"/>
              </a:rPr>
              <a:t> </a:t>
            </a:r>
            <a:r>
              <a:rPr lang="en-US" dirty="0" err="1">
                <a:latin typeface="+mj-lt"/>
              </a:rPr>
              <a:t>thô</a:t>
            </a:r>
            <a:endParaRPr lang="en-US" dirty="0">
              <a:latin typeface="+mj-lt"/>
            </a:endParaRPr>
          </a:p>
          <a:p>
            <a:pPr marL="101600" lvl="0" indent="0">
              <a:buNone/>
            </a:pPr>
            <a:endParaRPr lang="en-US" sz="2400" dirty="0">
              <a:latin typeface="+mj-lt"/>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3994339" y="989851"/>
            <a:ext cx="4980328" cy="3552825"/>
          </a:xfrm>
          <a:prstGeom prst="rect">
            <a:avLst/>
          </a:prstGeom>
        </p:spPr>
      </p:pic>
    </p:spTree>
    <p:extLst>
      <p:ext uri="{BB962C8B-B14F-4D97-AF65-F5344CB8AC3E}">
        <p14:creationId xmlns:p14="http://schemas.microsoft.com/office/powerpoint/2010/main" val="2925227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125835"/>
            <a:ext cx="6996600" cy="595618"/>
          </a:xfrm>
          <a:prstGeom prst="rect">
            <a:avLst/>
          </a:prstGeom>
        </p:spPr>
        <p:txBody>
          <a:bodyPr spcFirstLastPara="1" wrap="square" lIns="91425" tIns="91425" rIns="91425" bIns="91425" anchor="b" anchorCtr="0">
            <a:noAutofit/>
          </a:bodyPr>
          <a:lstStyle/>
          <a:p>
            <a:pPr lvl="0"/>
            <a:r>
              <a:rPr lang="en-US" sz="2800" dirty="0">
                <a:solidFill>
                  <a:schemeClr val="accent2"/>
                </a:solidFill>
              </a:rPr>
              <a:t>PHÂN TÍCH THIẾT KẾ</a:t>
            </a:r>
            <a:endParaRPr sz="2800" dirty="0">
              <a:solidFill>
                <a:schemeClr val="accent2"/>
              </a:solidFill>
            </a:endParaRPr>
          </a:p>
        </p:txBody>
      </p:sp>
      <p:sp>
        <p:nvSpPr>
          <p:cNvPr id="500" name="Google Shape;500;p18"/>
          <p:cNvSpPr txBox="1">
            <a:spLocks noGrp="1"/>
          </p:cNvSpPr>
          <p:nvPr>
            <p:ph type="body" idx="1"/>
          </p:nvPr>
        </p:nvSpPr>
        <p:spPr>
          <a:xfrm>
            <a:off x="234892" y="796953"/>
            <a:ext cx="3602140" cy="3447875"/>
          </a:xfrm>
          <a:prstGeom prst="rect">
            <a:avLst/>
          </a:prstGeom>
        </p:spPr>
        <p:txBody>
          <a:bodyPr spcFirstLastPara="1" wrap="square" lIns="91425" tIns="91425" rIns="91425" bIns="91425" anchor="t" anchorCtr="0">
            <a:noAutofit/>
          </a:bodyPr>
          <a:lstStyle/>
          <a:p>
            <a:pPr marL="101600" indent="0">
              <a:buNone/>
            </a:pPr>
            <a:r>
              <a:rPr lang="en-US" dirty="0" err="1"/>
              <a:t>Hàm</a:t>
            </a:r>
            <a:r>
              <a:rPr lang="en-US" dirty="0"/>
              <a:t> </a:t>
            </a:r>
            <a:r>
              <a:rPr lang="en-US" dirty="0" err="1"/>
              <a:t>chuyển</a:t>
            </a:r>
            <a:r>
              <a:rPr lang="en-US" dirty="0"/>
              <a:t> </a:t>
            </a:r>
            <a:r>
              <a:rPr lang="en-US" dirty="0" err="1"/>
              <a:t>đổi</a:t>
            </a:r>
            <a:r>
              <a:rPr lang="en-US" dirty="0"/>
              <a:t> </a:t>
            </a:r>
            <a:r>
              <a:rPr lang="en-US" dirty="0" err="1"/>
              <a:t>ngôn</a:t>
            </a:r>
            <a:r>
              <a:rPr lang="en-US" dirty="0"/>
              <a:t> </a:t>
            </a:r>
            <a:r>
              <a:rPr lang="en-US" dirty="0" err="1"/>
              <a:t>ngữ</a:t>
            </a:r>
            <a:r>
              <a:rPr lang="en-US" dirty="0"/>
              <a:t> </a:t>
            </a:r>
            <a:r>
              <a:rPr lang="en-US" dirty="0" err="1"/>
              <a:t>tự</a:t>
            </a:r>
            <a:r>
              <a:rPr lang="en-US" dirty="0"/>
              <a:t> </a:t>
            </a:r>
            <a:r>
              <a:rPr lang="en-US" dirty="0" err="1"/>
              <a:t>nhiên</a:t>
            </a:r>
            <a:r>
              <a:rPr lang="en-US" dirty="0"/>
              <a:t> sang </a:t>
            </a:r>
            <a:r>
              <a:rPr lang="en-US" dirty="0" err="1"/>
              <a:t>dạng</a:t>
            </a:r>
            <a:r>
              <a:rPr lang="en-US" dirty="0"/>
              <a:t> </a:t>
            </a:r>
            <a:r>
              <a:rPr lang="en-US" dirty="0" err="1"/>
              <a:t>số</a:t>
            </a:r>
            <a:r>
              <a:rPr lang="en-US" dirty="0"/>
              <a:t> </a:t>
            </a:r>
            <a:r>
              <a:rPr lang="en-US" dirty="0" err="1"/>
              <a:t>máy</a:t>
            </a:r>
            <a:r>
              <a:rPr lang="en-US" dirty="0"/>
              <a:t> </a:t>
            </a:r>
            <a:r>
              <a:rPr lang="en-US" dirty="0" err="1"/>
              <a:t>có</a:t>
            </a:r>
            <a:r>
              <a:rPr lang="en-US" dirty="0"/>
              <a:t> </a:t>
            </a:r>
            <a:r>
              <a:rPr lang="en-US" dirty="0" err="1"/>
              <a:t>thể</a:t>
            </a:r>
            <a:r>
              <a:rPr lang="en-US" dirty="0"/>
              <a:t> </a:t>
            </a:r>
            <a:r>
              <a:rPr lang="en-US" dirty="0" err="1"/>
              <a:t>hiểu</a:t>
            </a:r>
            <a:endParaRPr lang="en-US" sz="2400" dirty="0">
              <a:latin typeface="+mj-lt"/>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942048" y="829873"/>
            <a:ext cx="5058410" cy="4019550"/>
          </a:xfrm>
          <a:prstGeom prst="rect">
            <a:avLst/>
          </a:prstGeom>
        </p:spPr>
      </p:pic>
    </p:spTree>
    <p:extLst>
      <p:ext uri="{BB962C8B-B14F-4D97-AF65-F5344CB8AC3E}">
        <p14:creationId xmlns:p14="http://schemas.microsoft.com/office/powerpoint/2010/main" val="1931737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125835"/>
            <a:ext cx="6996600" cy="595618"/>
          </a:xfrm>
          <a:prstGeom prst="rect">
            <a:avLst/>
          </a:prstGeom>
        </p:spPr>
        <p:txBody>
          <a:bodyPr spcFirstLastPara="1" wrap="square" lIns="91425" tIns="91425" rIns="91425" bIns="91425" anchor="b" anchorCtr="0">
            <a:noAutofit/>
          </a:bodyPr>
          <a:lstStyle/>
          <a:p>
            <a:pPr lvl="0"/>
            <a:r>
              <a:rPr lang="en-US" sz="2800" dirty="0">
                <a:solidFill>
                  <a:schemeClr val="accent2"/>
                </a:solidFill>
              </a:rPr>
              <a:t>PHÂN TÍCH THIẾT KẾ</a:t>
            </a:r>
            <a:endParaRPr sz="2800" dirty="0">
              <a:solidFill>
                <a:schemeClr val="accent2"/>
              </a:solidFill>
            </a:endParaRPr>
          </a:p>
        </p:txBody>
      </p:sp>
      <p:sp>
        <p:nvSpPr>
          <p:cNvPr id="500" name="Google Shape;500;p18"/>
          <p:cNvSpPr txBox="1">
            <a:spLocks noGrp="1"/>
          </p:cNvSpPr>
          <p:nvPr>
            <p:ph type="body" idx="1"/>
          </p:nvPr>
        </p:nvSpPr>
        <p:spPr>
          <a:xfrm>
            <a:off x="234892" y="796953"/>
            <a:ext cx="3602140" cy="3447875"/>
          </a:xfrm>
          <a:prstGeom prst="rect">
            <a:avLst/>
          </a:prstGeom>
        </p:spPr>
        <p:txBody>
          <a:bodyPr spcFirstLastPara="1" wrap="square" lIns="91425" tIns="91425" rIns="91425" bIns="91425" anchor="t" anchorCtr="0">
            <a:noAutofit/>
          </a:bodyPr>
          <a:lstStyle/>
          <a:p>
            <a:pPr marL="101600" indent="0">
              <a:buNone/>
            </a:pPr>
            <a:r>
              <a:rPr lang="en-US" dirty="0" err="1"/>
              <a:t>Hàm</a:t>
            </a:r>
            <a:r>
              <a:rPr lang="en-US" dirty="0"/>
              <a:t> </a:t>
            </a:r>
            <a:r>
              <a:rPr lang="en-US" dirty="0" err="1"/>
              <a:t>Huấn</a:t>
            </a:r>
            <a:r>
              <a:rPr lang="en-US" dirty="0"/>
              <a:t> </a:t>
            </a:r>
            <a:r>
              <a:rPr lang="en-US" dirty="0" err="1"/>
              <a:t>luyện</a:t>
            </a:r>
            <a:r>
              <a:rPr lang="en-US" dirty="0"/>
              <a:t> </a:t>
            </a:r>
            <a:r>
              <a:rPr lang="en-US" dirty="0" err="1"/>
              <a:t>Chatbot</a:t>
            </a:r>
            <a:endParaRPr lang="en-US" sz="2400" dirty="0">
              <a:latin typeface="+mj-lt"/>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3806192" y="721453"/>
            <a:ext cx="5337808" cy="4284060"/>
          </a:xfrm>
          <a:prstGeom prst="rect">
            <a:avLst/>
          </a:prstGeom>
        </p:spPr>
      </p:pic>
    </p:spTree>
    <p:extLst>
      <p:ext uri="{BB962C8B-B14F-4D97-AF65-F5344CB8AC3E}">
        <p14:creationId xmlns:p14="http://schemas.microsoft.com/office/powerpoint/2010/main" val="2872363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125835"/>
            <a:ext cx="6996600" cy="595618"/>
          </a:xfrm>
          <a:prstGeom prst="rect">
            <a:avLst/>
          </a:prstGeom>
        </p:spPr>
        <p:txBody>
          <a:bodyPr spcFirstLastPara="1" wrap="square" lIns="91425" tIns="91425" rIns="91425" bIns="91425" anchor="b" anchorCtr="0">
            <a:noAutofit/>
          </a:bodyPr>
          <a:lstStyle/>
          <a:p>
            <a:pPr lvl="0"/>
            <a:r>
              <a:rPr lang="en-US" sz="2800" dirty="0">
                <a:solidFill>
                  <a:schemeClr val="accent2"/>
                </a:solidFill>
              </a:rPr>
              <a:t>PHÂN TÍCH THIẾT KẾ</a:t>
            </a:r>
            <a:endParaRPr sz="2800" dirty="0">
              <a:solidFill>
                <a:schemeClr val="accent2"/>
              </a:solidFill>
            </a:endParaRPr>
          </a:p>
        </p:txBody>
      </p:sp>
      <p:sp>
        <p:nvSpPr>
          <p:cNvPr id="500" name="Google Shape;500;p18"/>
          <p:cNvSpPr txBox="1">
            <a:spLocks noGrp="1"/>
          </p:cNvSpPr>
          <p:nvPr>
            <p:ph type="body" idx="1"/>
          </p:nvPr>
        </p:nvSpPr>
        <p:spPr>
          <a:xfrm>
            <a:off x="234892" y="796953"/>
            <a:ext cx="3602140" cy="3447875"/>
          </a:xfrm>
          <a:prstGeom prst="rect">
            <a:avLst/>
          </a:prstGeom>
        </p:spPr>
        <p:txBody>
          <a:bodyPr spcFirstLastPara="1" wrap="square" lIns="91425" tIns="91425" rIns="91425" bIns="91425" anchor="t" anchorCtr="0">
            <a:noAutofit/>
          </a:bodyPr>
          <a:lstStyle/>
          <a:p>
            <a:pPr marL="101600" indent="0">
              <a:buNone/>
            </a:pPr>
            <a:r>
              <a:rPr lang="en-US" dirty="0" err="1"/>
              <a:t>Hàm</a:t>
            </a:r>
            <a:r>
              <a:rPr lang="en-US" dirty="0"/>
              <a:t> </a:t>
            </a:r>
            <a:r>
              <a:rPr lang="en-US" dirty="0" err="1"/>
              <a:t>Huấn</a:t>
            </a:r>
            <a:r>
              <a:rPr lang="en-US" dirty="0"/>
              <a:t> </a:t>
            </a:r>
            <a:r>
              <a:rPr lang="en-US" dirty="0" err="1"/>
              <a:t>luyện</a:t>
            </a:r>
            <a:r>
              <a:rPr lang="en-US" dirty="0"/>
              <a:t> </a:t>
            </a:r>
            <a:r>
              <a:rPr lang="en-US" dirty="0" err="1"/>
              <a:t>Chatbot</a:t>
            </a:r>
            <a:endParaRPr lang="en-US" sz="2400" dirty="0">
              <a:latin typeface="+mj-lt"/>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3806192" y="721453"/>
            <a:ext cx="5337808" cy="4284060"/>
          </a:xfrm>
          <a:prstGeom prst="rect">
            <a:avLst/>
          </a:prstGeom>
        </p:spPr>
      </p:pic>
    </p:spTree>
    <p:extLst>
      <p:ext uri="{BB962C8B-B14F-4D97-AF65-F5344CB8AC3E}">
        <p14:creationId xmlns:p14="http://schemas.microsoft.com/office/powerpoint/2010/main" val="349782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125835"/>
            <a:ext cx="6996600" cy="59561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solidFill>
                  <a:schemeClr val="accent2"/>
                </a:solidFill>
              </a:rPr>
              <a:t>NỘI DUNG</a:t>
            </a:r>
            <a:endParaRPr sz="2800" dirty="0">
              <a:solidFill>
                <a:schemeClr val="accent2"/>
              </a:solidFill>
            </a:endParaRPr>
          </a:p>
        </p:txBody>
      </p:sp>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endParaRPr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graphicFrame>
        <p:nvGraphicFramePr>
          <p:cNvPr id="2" name="Diagram 1"/>
          <p:cNvGraphicFramePr/>
          <p:nvPr>
            <p:extLst>
              <p:ext uri="{D42A27DB-BD31-4B8C-83A1-F6EECF244321}">
                <p14:modId xmlns:p14="http://schemas.microsoft.com/office/powerpoint/2010/main" val="3777374774"/>
              </p:ext>
            </p:extLst>
          </p:nvPr>
        </p:nvGraphicFramePr>
        <p:xfrm>
          <a:off x="1524000" y="855676"/>
          <a:ext cx="6096000" cy="37480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125835"/>
            <a:ext cx="6996600" cy="59561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solidFill>
                  <a:schemeClr val="accent2"/>
                </a:solidFill>
              </a:rPr>
              <a:t>NỘI DUNG</a:t>
            </a:r>
            <a:endParaRPr sz="2800" dirty="0">
              <a:solidFill>
                <a:schemeClr val="accent2"/>
              </a:solidFill>
            </a:endParaRPr>
          </a:p>
        </p:txBody>
      </p:sp>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endParaRPr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graphicFrame>
        <p:nvGraphicFramePr>
          <p:cNvPr id="2" name="Diagram 1"/>
          <p:cNvGraphicFramePr/>
          <p:nvPr>
            <p:extLst>
              <p:ext uri="{D42A27DB-BD31-4B8C-83A1-F6EECF244321}">
                <p14:modId xmlns:p14="http://schemas.microsoft.com/office/powerpoint/2010/main" val="3589220124"/>
              </p:ext>
            </p:extLst>
          </p:nvPr>
        </p:nvGraphicFramePr>
        <p:xfrm>
          <a:off x="1524000" y="855676"/>
          <a:ext cx="6096000" cy="37480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3485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125835"/>
            <a:ext cx="6996600" cy="595618"/>
          </a:xfrm>
          <a:prstGeom prst="rect">
            <a:avLst/>
          </a:prstGeom>
        </p:spPr>
        <p:txBody>
          <a:bodyPr spcFirstLastPara="1" wrap="square" lIns="91425" tIns="91425" rIns="91425" bIns="91425" anchor="b" anchorCtr="0">
            <a:noAutofit/>
          </a:bodyPr>
          <a:lstStyle/>
          <a:p>
            <a:pPr lvl="0"/>
            <a:r>
              <a:rPr lang="en-US" sz="2800" dirty="0">
                <a:solidFill>
                  <a:schemeClr val="accent2"/>
                </a:solidFill>
              </a:rPr>
              <a:t>THỰC NGHIỆM</a:t>
            </a:r>
            <a:endParaRPr sz="2800" dirty="0">
              <a:solidFill>
                <a:schemeClr val="accent2"/>
              </a:solidFill>
            </a:endParaRPr>
          </a:p>
        </p:txBody>
      </p:sp>
      <p:sp>
        <p:nvSpPr>
          <p:cNvPr id="500" name="Google Shape;500;p18"/>
          <p:cNvSpPr txBox="1">
            <a:spLocks noGrp="1"/>
          </p:cNvSpPr>
          <p:nvPr>
            <p:ph type="body" idx="1"/>
          </p:nvPr>
        </p:nvSpPr>
        <p:spPr>
          <a:xfrm>
            <a:off x="234891" y="796954"/>
            <a:ext cx="6453775" cy="791440"/>
          </a:xfrm>
          <a:prstGeom prst="rect">
            <a:avLst/>
          </a:prstGeom>
        </p:spPr>
        <p:txBody>
          <a:bodyPr spcFirstLastPara="1" wrap="square" lIns="91425" tIns="91425" rIns="91425" bIns="91425" anchor="t" anchorCtr="0">
            <a:noAutofit/>
          </a:bodyPr>
          <a:lstStyle/>
          <a:p>
            <a:pPr marL="101600" indent="0">
              <a:buNone/>
            </a:pPr>
            <a:endParaRPr lang="en-US" sz="2400" dirty="0">
              <a:latin typeface="+mj-lt"/>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212677" y="1063460"/>
            <a:ext cx="5892798" cy="2484073"/>
          </a:xfrm>
          <a:prstGeom prst="rect">
            <a:avLst/>
          </a:prstGeom>
        </p:spPr>
      </p:pic>
      <p:sp>
        <p:nvSpPr>
          <p:cNvPr id="2" name="TextBox 1"/>
          <p:cNvSpPr txBox="1"/>
          <p:nvPr/>
        </p:nvSpPr>
        <p:spPr>
          <a:xfrm>
            <a:off x="177800" y="1744133"/>
            <a:ext cx="2912533" cy="1323439"/>
          </a:xfrm>
          <a:prstGeom prst="rect">
            <a:avLst/>
          </a:prstGeom>
          <a:noFill/>
        </p:spPr>
        <p:txBody>
          <a:bodyPr wrap="square" rtlCol="0">
            <a:spAutoFit/>
          </a:bodyPr>
          <a:lstStyle/>
          <a:p>
            <a:pPr lvl="1"/>
            <a:r>
              <a:rPr lang="en-US" sz="2000" dirty="0" err="1"/>
              <a:t>Sử</a:t>
            </a:r>
            <a:r>
              <a:rPr lang="en-US" sz="2000" dirty="0"/>
              <a:t> </a:t>
            </a:r>
            <a:r>
              <a:rPr lang="en-US" sz="2000" dirty="0" err="1"/>
              <a:t>dụng</a:t>
            </a:r>
            <a:r>
              <a:rPr lang="en-US" sz="2000" dirty="0"/>
              <a:t> file </a:t>
            </a:r>
            <a:r>
              <a:rPr lang="en-US" sz="2000" dirty="0" err="1"/>
              <a:t>dữ</a:t>
            </a:r>
            <a:r>
              <a:rPr lang="en-US" sz="2000" dirty="0"/>
              <a:t> </a:t>
            </a:r>
            <a:r>
              <a:rPr lang="en-US" sz="2000" dirty="0" err="1"/>
              <a:t>liệu</a:t>
            </a:r>
            <a:r>
              <a:rPr lang="en-US" sz="2000" dirty="0"/>
              <a:t> </a:t>
            </a:r>
            <a:r>
              <a:rPr lang="en-US" sz="2000" dirty="0" err="1"/>
              <a:t>đầu</a:t>
            </a:r>
            <a:r>
              <a:rPr lang="en-US" sz="2000" dirty="0"/>
              <a:t> </a:t>
            </a:r>
            <a:r>
              <a:rPr lang="en-US" sz="2000" dirty="0" err="1"/>
              <a:t>vào</a:t>
            </a:r>
            <a:r>
              <a:rPr lang="en-US" sz="2000" dirty="0"/>
              <a:t> </a:t>
            </a:r>
            <a:r>
              <a:rPr lang="en-US" sz="2000" dirty="0" err="1"/>
              <a:t>được</a:t>
            </a:r>
            <a:r>
              <a:rPr lang="en-US" sz="2000" dirty="0"/>
              <a:t> </a:t>
            </a:r>
            <a:r>
              <a:rPr lang="en-US" sz="2000" dirty="0" err="1"/>
              <a:t>tổ</a:t>
            </a:r>
            <a:r>
              <a:rPr lang="en-US" sz="2000" dirty="0"/>
              <a:t> </a:t>
            </a:r>
            <a:r>
              <a:rPr lang="en-US" sz="2000" dirty="0" err="1"/>
              <a:t>chức</a:t>
            </a:r>
            <a:r>
              <a:rPr lang="en-US" sz="2000" dirty="0"/>
              <a:t> </a:t>
            </a:r>
            <a:r>
              <a:rPr lang="en-US" sz="2000" dirty="0" err="1"/>
              <a:t>với</a:t>
            </a:r>
            <a:r>
              <a:rPr lang="en-US" sz="2000" dirty="0"/>
              <a:t> </a:t>
            </a:r>
            <a:r>
              <a:rPr lang="en-US" sz="2000" dirty="0" err="1"/>
              <a:t>định</a:t>
            </a:r>
            <a:r>
              <a:rPr lang="en-US" sz="2000" dirty="0"/>
              <a:t> </a:t>
            </a:r>
            <a:r>
              <a:rPr lang="en-US" sz="2000" dirty="0" err="1"/>
              <a:t>dạng</a:t>
            </a:r>
            <a:r>
              <a:rPr lang="en-US" sz="2000" dirty="0"/>
              <a:t> Jason</a:t>
            </a:r>
          </a:p>
          <a:p>
            <a:endParaRPr lang="en-US" sz="2000" dirty="0"/>
          </a:p>
        </p:txBody>
      </p:sp>
    </p:spTree>
    <p:extLst>
      <p:ext uri="{BB962C8B-B14F-4D97-AF65-F5344CB8AC3E}">
        <p14:creationId xmlns:p14="http://schemas.microsoft.com/office/powerpoint/2010/main" val="1932494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125835"/>
            <a:ext cx="6996600" cy="595618"/>
          </a:xfrm>
          <a:prstGeom prst="rect">
            <a:avLst/>
          </a:prstGeom>
        </p:spPr>
        <p:txBody>
          <a:bodyPr spcFirstLastPara="1" wrap="square" lIns="91425" tIns="91425" rIns="91425" bIns="91425" anchor="b" anchorCtr="0">
            <a:noAutofit/>
          </a:bodyPr>
          <a:lstStyle/>
          <a:p>
            <a:pPr lvl="0"/>
            <a:r>
              <a:rPr lang="en-US" sz="2800" dirty="0">
                <a:solidFill>
                  <a:schemeClr val="accent2"/>
                </a:solidFill>
              </a:rPr>
              <a:t>THỰC NGHIỆM</a:t>
            </a:r>
            <a:endParaRPr sz="2800" dirty="0">
              <a:solidFill>
                <a:schemeClr val="accent2"/>
              </a:solidFill>
            </a:endParaRPr>
          </a:p>
        </p:txBody>
      </p:sp>
      <p:sp>
        <p:nvSpPr>
          <p:cNvPr id="500" name="Google Shape;500;p18"/>
          <p:cNvSpPr txBox="1">
            <a:spLocks noGrp="1"/>
          </p:cNvSpPr>
          <p:nvPr>
            <p:ph type="body" idx="1"/>
          </p:nvPr>
        </p:nvSpPr>
        <p:spPr>
          <a:xfrm>
            <a:off x="158691" y="1192501"/>
            <a:ext cx="4171333" cy="3447875"/>
          </a:xfrm>
          <a:prstGeom prst="rect">
            <a:avLst/>
          </a:prstGeom>
        </p:spPr>
        <p:txBody>
          <a:bodyPr spcFirstLastPara="1" wrap="square" lIns="91425" tIns="91425" rIns="91425" bIns="91425" anchor="t" anchorCtr="0">
            <a:noAutofit/>
          </a:bodyPr>
          <a:lstStyle/>
          <a:p>
            <a:pPr marL="101600" indent="0">
              <a:buNone/>
            </a:pPr>
            <a:r>
              <a:rPr lang="en-US" sz="2400" dirty="0" err="1">
                <a:latin typeface="+mj-lt"/>
              </a:rPr>
              <a:t>Tương</a:t>
            </a:r>
            <a:r>
              <a:rPr lang="en-US" sz="2400" dirty="0">
                <a:latin typeface="+mj-lt"/>
              </a:rPr>
              <a:t> </a:t>
            </a:r>
            <a:r>
              <a:rPr lang="en-US" sz="2400" dirty="0" err="1">
                <a:latin typeface="+mj-lt"/>
              </a:rPr>
              <a:t>tác</a:t>
            </a:r>
            <a:r>
              <a:rPr lang="en-US" sz="2400" dirty="0">
                <a:latin typeface="+mj-lt"/>
              </a:rPr>
              <a:t> </a:t>
            </a:r>
            <a:r>
              <a:rPr lang="en-US" sz="2400" dirty="0" err="1">
                <a:latin typeface="+mj-lt"/>
              </a:rPr>
              <a:t>với</a:t>
            </a:r>
            <a:r>
              <a:rPr lang="en-US" sz="2400" dirty="0">
                <a:latin typeface="+mj-lt"/>
              </a:rPr>
              <a:t> </a:t>
            </a:r>
            <a:r>
              <a:rPr lang="en-US" sz="2400" dirty="0" err="1">
                <a:latin typeface="+mj-lt"/>
              </a:rPr>
              <a:t>chatbot</a:t>
            </a:r>
            <a:r>
              <a:rPr lang="en-US" sz="2400" dirty="0">
                <a:latin typeface="+mj-lt"/>
              </a:rPr>
              <a:t> </a:t>
            </a:r>
            <a:r>
              <a:rPr lang="en-US" sz="2400" dirty="0" err="1">
                <a:latin typeface="+mj-lt"/>
              </a:rPr>
              <a:t>trên</a:t>
            </a:r>
            <a:r>
              <a:rPr lang="en-US" sz="2400" dirty="0">
                <a:latin typeface="+mj-lt"/>
              </a:rPr>
              <a:t> terminal</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4479056" y="796953"/>
            <a:ext cx="4486593" cy="1714500"/>
          </a:xfrm>
          <a:prstGeom prst="rect">
            <a:avLst/>
          </a:prstGeom>
        </p:spPr>
      </p:pic>
      <p:pic>
        <p:nvPicPr>
          <p:cNvPr id="8" name="Picture 7"/>
          <p:cNvPicPr/>
          <p:nvPr/>
        </p:nvPicPr>
        <p:blipFill>
          <a:blip r:embed="rId4">
            <a:extLst>
              <a:ext uri="{28A0092B-C50C-407E-A947-70E740481C1C}">
                <a14:useLocalDpi xmlns:a14="http://schemas.microsoft.com/office/drawing/2010/main" val="0"/>
              </a:ext>
            </a:extLst>
          </a:blip>
          <a:stretch>
            <a:fillRect/>
          </a:stretch>
        </p:blipFill>
        <p:spPr>
          <a:xfrm>
            <a:off x="4479056" y="2697276"/>
            <a:ext cx="4486593" cy="1943100"/>
          </a:xfrm>
          <a:prstGeom prst="rect">
            <a:avLst/>
          </a:prstGeom>
        </p:spPr>
      </p:pic>
    </p:spTree>
    <p:extLst>
      <p:ext uri="{BB962C8B-B14F-4D97-AF65-F5344CB8AC3E}">
        <p14:creationId xmlns:p14="http://schemas.microsoft.com/office/powerpoint/2010/main" val="820177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125835"/>
            <a:ext cx="6996600" cy="595618"/>
          </a:xfrm>
          <a:prstGeom prst="rect">
            <a:avLst/>
          </a:prstGeom>
        </p:spPr>
        <p:txBody>
          <a:bodyPr spcFirstLastPara="1" wrap="square" lIns="91425" tIns="91425" rIns="91425" bIns="91425" anchor="b" anchorCtr="0">
            <a:noAutofit/>
          </a:bodyPr>
          <a:lstStyle/>
          <a:p>
            <a:pPr lvl="0"/>
            <a:r>
              <a:rPr lang="en-US" sz="2800" dirty="0">
                <a:solidFill>
                  <a:schemeClr val="accent2"/>
                </a:solidFill>
              </a:rPr>
              <a:t>THỰC NGHIỆM</a:t>
            </a:r>
            <a:endParaRPr sz="2800" dirty="0">
              <a:solidFill>
                <a:schemeClr val="accent2"/>
              </a:solidFill>
            </a:endParaRPr>
          </a:p>
        </p:txBody>
      </p:sp>
      <p:sp>
        <p:nvSpPr>
          <p:cNvPr id="500" name="Google Shape;500;p18"/>
          <p:cNvSpPr txBox="1">
            <a:spLocks noGrp="1"/>
          </p:cNvSpPr>
          <p:nvPr>
            <p:ph type="body" idx="1"/>
          </p:nvPr>
        </p:nvSpPr>
        <p:spPr>
          <a:xfrm>
            <a:off x="158692" y="1192501"/>
            <a:ext cx="3465042" cy="3447875"/>
          </a:xfrm>
          <a:prstGeom prst="rect">
            <a:avLst/>
          </a:prstGeom>
        </p:spPr>
        <p:txBody>
          <a:bodyPr spcFirstLastPara="1" wrap="square" lIns="91425" tIns="91425" rIns="91425" bIns="91425" anchor="t" anchorCtr="0">
            <a:noAutofit/>
          </a:bodyPr>
          <a:lstStyle/>
          <a:p>
            <a:pPr marL="101600" indent="0">
              <a:buNone/>
            </a:pPr>
            <a:r>
              <a:rPr lang="en-US" sz="2400" dirty="0" err="1">
                <a:latin typeface="+mj-lt"/>
              </a:rPr>
              <a:t>Tương</a:t>
            </a:r>
            <a:r>
              <a:rPr lang="en-US" sz="2400" dirty="0">
                <a:latin typeface="+mj-lt"/>
              </a:rPr>
              <a:t> </a:t>
            </a:r>
            <a:r>
              <a:rPr lang="en-US" sz="2400" dirty="0" err="1">
                <a:latin typeface="+mj-lt"/>
              </a:rPr>
              <a:t>tác</a:t>
            </a:r>
            <a:r>
              <a:rPr lang="en-US" sz="2400" dirty="0">
                <a:latin typeface="+mj-lt"/>
              </a:rPr>
              <a:t> </a:t>
            </a:r>
            <a:r>
              <a:rPr lang="en-US" sz="2400" dirty="0" err="1">
                <a:latin typeface="+mj-lt"/>
              </a:rPr>
              <a:t>với</a:t>
            </a:r>
            <a:r>
              <a:rPr lang="en-US" sz="2400" dirty="0">
                <a:latin typeface="+mj-lt"/>
              </a:rPr>
              <a:t> </a:t>
            </a:r>
            <a:r>
              <a:rPr lang="en-US" sz="2400" dirty="0" err="1">
                <a:latin typeface="+mj-lt"/>
              </a:rPr>
              <a:t>người</a:t>
            </a:r>
            <a:r>
              <a:rPr lang="en-US" sz="2400" dirty="0">
                <a:latin typeface="+mj-lt"/>
              </a:rPr>
              <a:t> </a:t>
            </a:r>
            <a:r>
              <a:rPr lang="en-US" sz="2400" dirty="0" err="1">
                <a:latin typeface="+mj-lt"/>
              </a:rPr>
              <a:t>dùng</a:t>
            </a:r>
            <a:endParaRPr lang="en-US" sz="2400" dirty="0">
              <a:latin typeface="+mj-lt"/>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6137982" y="-9766"/>
            <a:ext cx="3006018" cy="3587900"/>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3623734" y="1350412"/>
            <a:ext cx="2776607" cy="3793088"/>
          </a:xfrm>
          <a:prstGeom prst="rect">
            <a:avLst/>
          </a:prstGeom>
        </p:spPr>
      </p:pic>
    </p:spTree>
    <p:extLst>
      <p:ext uri="{BB962C8B-B14F-4D97-AF65-F5344CB8AC3E}">
        <p14:creationId xmlns:p14="http://schemas.microsoft.com/office/powerpoint/2010/main" val="2443978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125835"/>
            <a:ext cx="6996600" cy="59561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solidFill>
                  <a:schemeClr val="accent2"/>
                </a:solidFill>
              </a:rPr>
              <a:t>NỘI DUNG</a:t>
            </a:r>
            <a:endParaRPr sz="2800" dirty="0">
              <a:solidFill>
                <a:schemeClr val="accent2"/>
              </a:solidFill>
            </a:endParaRPr>
          </a:p>
        </p:txBody>
      </p:sp>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endParaRPr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graphicFrame>
        <p:nvGraphicFramePr>
          <p:cNvPr id="2" name="Diagram 1"/>
          <p:cNvGraphicFramePr/>
          <p:nvPr>
            <p:extLst>
              <p:ext uri="{D42A27DB-BD31-4B8C-83A1-F6EECF244321}">
                <p14:modId xmlns:p14="http://schemas.microsoft.com/office/powerpoint/2010/main" val="3971800706"/>
              </p:ext>
            </p:extLst>
          </p:nvPr>
        </p:nvGraphicFramePr>
        <p:xfrm>
          <a:off x="1524000" y="855676"/>
          <a:ext cx="6096000" cy="37480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3186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125835"/>
            <a:ext cx="6996600" cy="595618"/>
          </a:xfrm>
          <a:prstGeom prst="rect">
            <a:avLst/>
          </a:prstGeom>
        </p:spPr>
        <p:txBody>
          <a:bodyPr spcFirstLastPara="1" wrap="square" lIns="91425" tIns="91425" rIns="91425" bIns="91425" anchor="b" anchorCtr="0">
            <a:noAutofit/>
          </a:bodyPr>
          <a:lstStyle/>
          <a:p>
            <a:pPr lvl="0"/>
            <a:r>
              <a:rPr lang="en-US" sz="2800" dirty="0">
                <a:solidFill>
                  <a:schemeClr val="accent2"/>
                </a:solidFill>
              </a:rPr>
              <a:t>KẾT LUẬN VÀ HƯỚNG PHÁT TRIỂN</a:t>
            </a:r>
            <a:endParaRPr sz="2800" dirty="0">
              <a:solidFill>
                <a:schemeClr val="accent2"/>
              </a:solidFill>
            </a:endParaRPr>
          </a:p>
        </p:txBody>
      </p:sp>
      <p:sp>
        <p:nvSpPr>
          <p:cNvPr id="500" name="Google Shape;500;p18"/>
          <p:cNvSpPr txBox="1">
            <a:spLocks noGrp="1"/>
          </p:cNvSpPr>
          <p:nvPr>
            <p:ph type="body" idx="1"/>
          </p:nvPr>
        </p:nvSpPr>
        <p:spPr>
          <a:xfrm>
            <a:off x="234891" y="796954"/>
            <a:ext cx="4311709" cy="3648046"/>
          </a:xfrm>
          <a:prstGeom prst="rect">
            <a:avLst/>
          </a:prstGeom>
        </p:spPr>
        <p:txBody>
          <a:bodyPr spcFirstLastPara="1" wrap="square" lIns="91425" tIns="91425" rIns="91425" bIns="91425" anchor="t" anchorCtr="0">
            <a:noAutofit/>
          </a:bodyPr>
          <a:lstStyle/>
          <a:p>
            <a:pPr marL="101600" indent="0">
              <a:buNone/>
            </a:pPr>
            <a:r>
              <a:rPr lang="en-US" sz="1600" dirty="0" err="1">
                <a:latin typeface="+mj-lt"/>
                <a:cs typeface="Arial" panose="020B0604020202020204" pitchFamily="34" charset="0"/>
              </a:rPr>
              <a:t>Kết</a:t>
            </a:r>
            <a:r>
              <a:rPr lang="en-US" sz="1600" dirty="0">
                <a:latin typeface="+mj-lt"/>
                <a:cs typeface="Arial" panose="020B0604020202020204" pitchFamily="34" charset="0"/>
              </a:rPr>
              <a:t> quả:</a:t>
            </a:r>
          </a:p>
          <a:p>
            <a:pPr marL="101600" indent="0">
              <a:buNone/>
            </a:pPr>
            <a:r>
              <a:rPr lang="vi-VN" sz="1600" dirty="0">
                <a:latin typeface="+mj-lt"/>
              </a:rPr>
              <a:t>Sau thời gian nỗ lực thực hiện theo tiến độ, đề tài đã hoàn thành theo đúng mục tiêu đã đề ra:</a:t>
            </a:r>
            <a:endParaRPr lang="en-US" sz="1600" dirty="0">
              <a:latin typeface="+mj-lt"/>
            </a:endParaRPr>
          </a:p>
          <a:p>
            <a:pPr lvl="0">
              <a:buFont typeface="Arial" panose="020B0604020202020204" pitchFamily="34" charset="0"/>
              <a:buChar char="•"/>
            </a:pPr>
            <a:r>
              <a:rPr lang="en-US" sz="1600" dirty="0" err="1">
                <a:latin typeface="+mj-lt"/>
              </a:rPr>
              <a:t>Xây</a:t>
            </a:r>
            <a:r>
              <a:rPr lang="en-US" sz="1600" dirty="0">
                <a:latin typeface="+mj-lt"/>
              </a:rPr>
              <a:t> </a:t>
            </a:r>
            <a:r>
              <a:rPr lang="en-US" sz="1600" dirty="0" err="1">
                <a:latin typeface="+mj-lt"/>
              </a:rPr>
              <a:t>dựng</a:t>
            </a:r>
            <a:r>
              <a:rPr lang="en-US" sz="1600" dirty="0">
                <a:latin typeface="+mj-lt"/>
              </a:rPr>
              <a:t> </a:t>
            </a:r>
            <a:r>
              <a:rPr lang="en-US" sz="1600" dirty="0" err="1">
                <a:latin typeface="+mj-lt"/>
              </a:rPr>
              <a:t>được</a:t>
            </a:r>
            <a:r>
              <a:rPr lang="en-US" sz="1600" dirty="0">
                <a:latin typeface="+mj-lt"/>
              </a:rPr>
              <a:t> </a:t>
            </a:r>
            <a:r>
              <a:rPr lang="en-US" sz="1600" dirty="0" err="1">
                <a:latin typeface="+mj-lt"/>
              </a:rPr>
              <a:t>Chatbot</a:t>
            </a:r>
            <a:r>
              <a:rPr lang="en-US" sz="1600" dirty="0">
                <a:latin typeface="+mj-lt"/>
              </a:rPr>
              <a:t> </a:t>
            </a:r>
            <a:r>
              <a:rPr lang="en-US" sz="1600" dirty="0" err="1">
                <a:latin typeface="+mj-lt"/>
              </a:rPr>
              <a:t>có</a:t>
            </a:r>
            <a:r>
              <a:rPr lang="en-US" sz="1600" dirty="0">
                <a:latin typeface="+mj-lt"/>
              </a:rPr>
              <a:t> </a:t>
            </a:r>
            <a:r>
              <a:rPr lang="en-US" sz="1600" dirty="0" err="1">
                <a:latin typeface="+mj-lt"/>
              </a:rPr>
              <a:t>thể</a:t>
            </a:r>
            <a:r>
              <a:rPr lang="en-US" sz="1600" dirty="0">
                <a:latin typeface="+mj-lt"/>
              </a:rPr>
              <a:t> </a:t>
            </a:r>
            <a:r>
              <a:rPr lang="en-US" sz="1600" dirty="0" err="1">
                <a:latin typeface="+mj-lt"/>
              </a:rPr>
              <a:t>giao</a:t>
            </a:r>
            <a:r>
              <a:rPr lang="en-US" sz="1600" dirty="0">
                <a:latin typeface="+mj-lt"/>
              </a:rPr>
              <a:t> </a:t>
            </a:r>
            <a:r>
              <a:rPr lang="en-US" sz="1600" dirty="0" err="1">
                <a:latin typeface="+mj-lt"/>
              </a:rPr>
              <a:t>tiếp</a:t>
            </a:r>
            <a:r>
              <a:rPr lang="en-US" sz="1600" dirty="0">
                <a:latin typeface="+mj-lt"/>
              </a:rPr>
              <a:t> </a:t>
            </a:r>
            <a:r>
              <a:rPr lang="en-US" sz="1600" dirty="0" err="1">
                <a:latin typeface="+mj-lt"/>
              </a:rPr>
              <a:t>với</a:t>
            </a:r>
            <a:r>
              <a:rPr lang="en-US" sz="1600" dirty="0">
                <a:latin typeface="+mj-lt"/>
              </a:rPr>
              <a:t> </a:t>
            </a:r>
            <a:r>
              <a:rPr lang="en-US" sz="1600" dirty="0" err="1">
                <a:latin typeface="+mj-lt"/>
              </a:rPr>
              <a:t>các</a:t>
            </a:r>
            <a:r>
              <a:rPr lang="en-US" sz="1600" dirty="0">
                <a:latin typeface="+mj-lt"/>
              </a:rPr>
              <a:t> </a:t>
            </a:r>
            <a:r>
              <a:rPr lang="en-US" sz="1600" dirty="0" err="1">
                <a:latin typeface="+mj-lt"/>
              </a:rPr>
              <a:t>câu</a:t>
            </a:r>
            <a:r>
              <a:rPr lang="en-US" sz="1600" dirty="0">
                <a:latin typeface="+mj-lt"/>
              </a:rPr>
              <a:t> </a:t>
            </a:r>
            <a:r>
              <a:rPr lang="en-US" sz="1600" dirty="0" err="1">
                <a:latin typeface="+mj-lt"/>
              </a:rPr>
              <a:t>hỏi</a:t>
            </a:r>
            <a:r>
              <a:rPr lang="en-US" sz="1600" dirty="0">
                <a:latin typeface="+mj-lt"/>
              </a:rPr>
              <a:t> </a:t>
            </a:r>
            <a:r>
              <a:rPr lang="en-US" sz="1600" dirty="0" err="1">
                <a:latin typeface="+mj-lt"/>
              </a:rPr>
              <a:t>cơ</a:t>
            </a:r>
            <a:r>
              <a:rPr lang="en-US" sz="1600" dirty="0">
                <a:latin typeface="+mj-lt"/>
              </a:rPr>
              <a:t> </a:t>
            </a:r>
            <a:r>
              <a:rPr lang="en-US" sz="1600" dirty="0" err="1">
                <a:latin typeface="+mj-lt"/>
              </a:rPr>
              <a:t>bản</a:t>
            </a:r>
            <a:r>
              <a:rPr lang="en-US" sz="1600" dirty="0">
                <a:latin typeface="+mj-lt"/>
              </a:rPr>
              <a:t> </a:t>
            </a:r>
            <a:r>
              <a:rPr lang="en-US" sz="1600" dirty="0" err="1">
                <a:latin typeface="+mj-lt"/>
              </a:rPr>
              <a:t>của</a:t>
            </a:r>
            <a:r>
              <a:rPr lang="en-US" sz="1600" dirty="0">
                <a:latin typeface="+mj-lt"/>
              </a:rPr>
              <a:t> </a:t>
            </a:r>
            <a:r>
              <a:rPr lang="en-US" sz="1600" dirty="0" err="1">
                <a:latin typeface="+mj-lt"/>
              </a:rPr>
              <a:t>người</a:t>
            </a:r>
            <a:r>
              <a:rPr lang="en-US" sz="1600" dirty="0">
                <a:latin typeface="+mj-lt"/>
              </a:rPr>
              <a:t> </a:t>
            </a:r>
            <a:r>
              <a:rPr lang="en-US" sz="1600" dirty="0" err="1">
                <a:latin typeface="+mj-lt"/>
              </a:rPr>
              <a:t>dùng</a:t>
            </a:r>
            <a:r>
              <a:rPr lang="en-US" sz="1600" dirty="0">
                <a:latin typeface="+mj-lt"/>
              </a:rPr>
              <a:t> </a:t>
            </a:r>
          </a:p>
          <a:p>
            <a:pPr lvl="0">
              <a:buFont typeface="Arial" panose="020B0604020202020204" pitchFamily="34" charset="0"/>
              <a:buChar char="•"/>
            </a:pPr>
            <a:r>
              <a:rPr lang="en-US" sz="1600" dirty="0" err="1">
                <a:latin typeface="+mj-lt"/>
              </a:rPr>
              <a:t>Được</a:t>
            </a:r>
            <a:r>
              <a:rPr lang="en-US" sz="1600" dirty="0">
                <a:latin typeface="+mj-lt"/>
              </a:rPr>
              <a:t> </a:t>
            </a:r>
            <a:r>
              <a:rPr lang="en-US" sz="1600" dirty="0" err="1">
                <a:latin typeface="+mj-lt"/>
              </a:rPr>
              <a:t>sử</a:t>
            </a:r>
            <a:r>
              <a:rPr lang="en-US" sz="1600" dirty="0">
                <a:latin typeface="+mj-lt"/>
              </a:rPr>
              <a:t> </a:t>
            </a:r>
            <a:r>
              <a:rPr lang="en-US" sz="1600" dirty="0" err="1">
                <a:latin typeface="+mj-lt"/>
              </a:rPr>
              <a:t>dụng</a:t>
            </a:r>
            <a:r>
              <a:rPr lang="en-US" sz="1600" dirty="0">
                <a:latin typeface="+mj-lt"/>
              </a:rPr>
              <a:t> </a:t>
            </a:r>
            <a:r>
              <a:rPr lang="en-US" sz="1600" dirty="0" err="1">
                <a:latin typeface="+mj-lt"/>
              </a:rPr>
              <a:t>để</a:t>
            </a:r>
            <a:r>
              <a:rPr lang="en-US" sz="1600" dirty="0">
                <a:latin typeface="+mj-lt"/>
              </a:rPr>
              <a:t> </a:t>
            </a:r>
            <a:r>
              <a:rPr lang="en-US" sz="1600" dirty="0" err="1">
                <a:latin typeface="+mj-lt"/>
              </a:rPr>
              <a:t>hỗ</a:t>
            </a:r>
            <a:r>
              <a:rPr lang="en-US" sz="1600" dirty="0">
                <a:latin typeface="+mj-lt"/>
              </a:rPr>
              <a:t> </a:t>
            </a:r>
            <a:r>
              <a:rPr lang="en-US" sz="1600" dirty="0" err="1">
                <a:latin typeface="+mj-lt"/>
              </a:rPr>
              <a:t>trợ</a:t>
            </a:r>
            <a:r>
              <a:rPr lang="en-US" sz="1600" dirty="0">
                <a:latin typeface="+mj-lt"/>
              </a:rPr>
              <a:t> y </a:t>
            </a:r>
            <a:r>
              <a:rPr lang="en-US" sz="1600" dirty="0" err="1">
                <a:latin typeface="+mj-lt"/>
              </a:rPr>
              <a:t>tế</a:t>
            </a:r>
            <a:r>
              <a:rPr lang="en-US" sz="1600" dirty="0">
                <a:latin typeface="+mj-lt"/>
              </a:rPr>
              <a:t>: </a:t>
            </a:r>
            <a:r>
              <a:rPr lang="en-US" sz="1600" dirty="0" err="1">
                <a:latin typeface="+mj-lt"/>
              </a:rPr>
              <a:t>chẩn</a:t>
            </a:r>
            <a:r>
              <a:rPr lang="en-US" sz="1600" dirty="0">
                <a:latin typeface="+mj-lt"/>
              </a:rPr>
              <a:t> </a:t>
            </a:r>
            <a:r>
              <a:rPr lang="en-US" sz="1600" dirty="0" err="1">
                <a:latin typeface="+mj-lt"/>
              </a:rPr>
              <a:t>đoán</a:t>
            </a:r>
            <a:r>
              <a:rPr lang="en-US" sz="1600" dirty="0">
                <a:latin typeface="+mj-lt"/>
              </a:rPr>
              <a:t> </a:t>
            </a:r>
            <a:r>
              <a:rPr lang="en-US" sz="1600" dirty="0" err="1">
                <a:latin typeface="+mj-lt"/>
              </a:rPr>
              <a:t>bệnh</a:t>
            </a:r>
            <a:r>
              <a:rPr lang="en-US" sz="1600" dirty="0">
                <a:latin typeface="+mj-lt"/>
              </a:rPr>
              <a:t>: </a:t>
            </a:r>
            <a:r>
              <a:rPr lang="en-US" sz="1600" dirty="0" err="1">
                <a:latin typeface="+mj-lt"/>
              </a:rPr>
              <a:t>người</a:t>
            </a:r>
            <a:r>
              <a:rPr lang="en-US" sz="1600" dirty="0">
                <a:latin typeface="+mj-lt"/>
              </a:rPr>
              <a:t> </a:t>
            </a:r>
            <a:r>
              <a:rPr lang="en-US" sz="1600" dirty="0" err="1">
                <a:latin typeface="+mj-lt"/>
              </a:rPr>
              <a:t>bệnh</a:t>
            </a:r>
            <a:r>
              <a:rPr lang="en-US" sz="1600" dirty="0">
                <a:latin typeface="+mj-lt"/>
              </a:rPr>
              <a:t> </a:t>
            </a:r>
            <a:r>
              <a:rPr lang="en-US" sz="1600" dirty="0" err="1">
                <a:latin typeface="+mj-lt"/>
              </a:rPr>
              <a:t>cần</a:t>
            </a:r>
            <a:r>
              <a:rPr lang="en-US" sz="1600" dirty="0">
                <a:latin typeface="+mj-lt"/>
              </a:rPr>
              <a:t> </a:t>
            </a:r>
            <a:r>
              <a:rPr lang="en-US" sz="1600" dirty="0" err="1">
                <a:latin typeface="+mj-lt"/>
              </a:rPr>
              <a:t>nhập</a:t>
            </a:r>
            <a:r>
              <a:rPr lang="en-US" sz="1600" dirty="0">
                <a:latin typeface="+mj-lt"/>
              </a:rPr>
              <a:t> </a:t>
            </a:r>
            <a:r>
              <a:rPr lang="en-US" sz="1600" dirty="0" err="1">
                <a:latin typeface="+mj-lt"/>
              </a:rPr>
              <a:t>các</a:t>
            </a:r>
            <a:r>
              <a:rPr lang="en-US" sz="1600" dirty="0">
                <a:latin typeface="+mj-lt"/>
              </a:rPr>
              <a:t> </a:t>
            </a:r>
            <a:r>
              <a:rPr lang="en-US" sz="1600" dirty="0" err="1">
                <a:latin typeface="+mj-lt"/>
              </a:rPr>
              <a:t>triệu</a:t>
            </a:r>
            <a:r>
              <a:rPr lang="en-US" sz="1600" dirty="0">
                <a:latin typeface="+mj-lt"/>
              </a:rPr>
              <a:t> </a:t>
            </a:r>
            <a:r>
              <a:rPr lang="en-US" sz="1600" dirty="0" err="1">
                <a:latin typeface="+mj-lt"/>
              </a:rPr>
              <a:t>chứng</a:t>
            </a:r>
            <a:r>
              <a:rPr lang="en-US" sz="1600" dirty="0">
                <a:latin typeface="+mj-lt"/>
              </a:rPr>
              <a:t> </a:t>
            </a:r>
            <a:r>
              <a:rPr lang="en-US" sz="1600" dirty="0" err="1">
                <a:latin typeface="+mj-lt"/>
              </a:rPr>
              <a:t>quan</a:t>
            </a:r>
            <a:r>
              <a:rPr lang="en-US" sz="1600" dirty="0">
                <a:latin typeface="+mj-lt"/>
              </a:rPr>
              <a:t> </a:t>
            </a:r>
            <a:r>
              <a:rPr lang="en-US" sz="1600" dirty="0" err="1">
                <a:latin typeface="+mj-lt"/>
              </a:rPr>
              <a:t>sát</a:t>
            </a:r>
            <a:r>
              <a:rPr lang="en-US" sz="1600" dirty="0">
                <a:latin typeface="+mj-lt"/>
              </a:rPr>
              <a:t> </a:t>
            </a:r>
            <a:r>
              <a:rPr lang="en-US" sz="1600" dirty="0" err="1">
                <a:latin typeface="+mj-lt"/>
              </a:rPr>
              <a:t>được</a:t>
            </a:r>
            <a:r>
              <a:rPr lang="en-US" sz="1600" dirty="0">
                <a:latin typeface="+mj-lt"/>
              </a:rPr>
              <a:t> </a:t>
            </a:r>
            <a:r>
              <a:rPr lang="en-US" sz="1600" dirty="0" err="1">
                <a:latin typeface="+mj-lt"/>
              </a:rPr>
              <a:t>và</a:t>
            </a:r>
            <a:r>
              <a:rPr lang="en-US" sz="1600" dirty="0">
                <a:latin typeface="+mj-lt"/>
              </a:rPr>
              <a:t> </a:t>
            </a:r>
            <a:r>
              <a:rPr lang="en-US" sz="1600" dirty="0" err="1">
                <a:latin typeface="+mj-lt"/>
              </a:rPr>
              <a:t>Chatbot</a:t>
            </a:r>
            <a:r>
              <a:rPr lang="en-US" sz="1600" dirty="0">
                <a:latin typeface="+mj-lt"/>
              </a:rPr>
              <a:t> </a:t>
            </a:r>
            <a:r>
              <a:rPr lang="en-US" sz="1600" dirty="0" err="1">
                <a:latin typeface="+mj-lt"/>
              </a:rPr>
              <a:t>có</a:t>
            </a:r>
            <a:r>
              <a:rPr lang="en-US" sz="1600" dirty="0">
                <a:latin typeface="+mj-lt"/>
              </a:rPr>
              <a:t> </a:t>
            </a:r>
            <a:r>
              <a:rPr lang="en-US" sz="1600" dirty="0" err="1">
                <a:latin typeface="+mj-lt"/>
              </a:rPr>
              <a:t>thể</a:t>
            </a:r>
            <a:r>
              <a:rPr lang="en-US" sz="1600" dirty="0">
                <a:latin typeface="+mj-lt"/>
              </a:rPr>
              <a:t> </a:t>
            </a:r>
            <a:r>
              <a:rPr lang="en-US" sz="1600" dirty="0" err="1">
                <a:latin typeface="+mj-lt"/>
              </a:rPr>
              <a:t>nhận</a:t>
            </a:r>
            <a:r>
              <a:rPr lang="en-US" sz="1600" dirty="0">
                <a:latin typeface="+mj-lt"/>
              </a:rPr>
              <a:t> </a:t>
            </a:r>
            <a:r>
              <a:rPr lang="en-US" sz="1600" dirty="0" err="1">
                <a:latin typeface="+mj-lt"/>
              </a:rPr>
              <a:t>biết</a:t>
            </a:r>
            <a:r>
              <a:rPr lang="en-US" sz="1600" dirty="0">
                <a:latin typeface="+mj-lt"/>
              </a:rPr>
              <a:t> </a:t>
            </a:r>
            <a:r>
              <a:rPr lang="en-US" sz="1600" dirty="0" err="1">
                <a:latin typeface="+mj-lt"/>
              </a:rPr>
              <a:t>được</a:t>
            </a:r>
            <a:r>
              <a:rPr lang="en-US" sz="1600" dirty="0">
                <a:latin typeface="+mj-lt"/>
              </a:rPr>
              <a:t> </a:t>
            </a:r>
            <a:r>
              <a:rPr lang="en-US" sz="1600" dirty="0" err="1">
                <a:latin typeface="+mj-lt"/>
              </a:rPr>
              <a:t>bệnh</a:t>
            </a:r>
            <a:endParaRPr lang="en-US" sz="1600" dirty="0">
              <a:latin typeface="+mj-lt"/>
            </a:endParaRPr>
          </a:p>
          <a:p>
            <a:pPr lvl="0">
              <a:buFont typeface="Arial" panose="020B0604020202020204" pitchFamily="34" charset="0"/>
              <a:buChar char="•"/>
            </a:pPr>
            <a:r>
              <a:rPr lang="en-US" sz="1600" dirty="0" err="1">
                <a:latin typeface="+mj-lt"/>
              </a:rPr>
              <a:t>Xây</a:t>
            </a:r>
            <a:r>
              <a:rPr lang="en-US" sz="1600" dirty="0">
                <a:latin typeface="+mj-lt"/>
              </a:rPr>
              <a:t> </a:t>
            </a:r>
            <a:r>
              <a:rPr lang="en-US" sz="1600" dirty="0" err="1">
                <a:latin typeface="+mj-lt"/>
              </a:rPr>
              <a:t>dựng</a:t>
            </a:r>
            <a:r>
              <a:rPr lang="en-US" sz="1600" dirty="0">
                <a:latin typeface="+mj-lt"/>
              </a:rPr>
              <a:t> </a:t>
            </a:r>
            <a:r>
              <a:rPr lang="en-US" sz="1600" dirty="0" err="1">
                <a:latin typeface="+mj-lt"/>
              </a:rPr>
              <a:t>giao</a:t>
            </a:r>
            <a:r>
              <a:rPr lang="en-US" sz="1600" dirty="0">
                <a:latin typeface="+mj-lt"/>
              </a:rPr>
              <a:t> </a:t>
            </a:r>
            <a:r>
              <a:rPr lang="en-US" sz="1600" dirty="0" err="1">
                <a:latin typeface="+mj-lt"/>
              </a:rPr>
              <a:t>diện</a:t>
            </a:r>
            <a:r>
              <a:rPr lang="en-US" sz="1600" dirty="0">
                <a:latin typeface="+mj-lt"/>
              </a:rPr>
              <a:t> </a:t>
            </a:r>
            <a:r>
              <a:rPr lang="en-US" sz="1600" dirty="0" err="1">
                <a:latin typeface="+mj-lt"/>
              </a:rPr>
              <a:t>đơn</a:t>
            </a:r>
            <a:r>
              <a:rPr lang="en-US" sz="1600" dirty="0">
                <a:latin typeface="+mj-lt"/>
              </a:rPr>
              <a:t> </a:t>
            </a:r>
            <a:r>
              <a:rPr lang="en-US" sz="1600" dirty="0" err="1">
                <a:latin typeface="+mj-lt"/>
              </a:rPr>
              <a:t>giản</a:t>
            </a:r>
            <a:r>
              <a:rPr lang="en-US" sz="1600" dirty="0">
                <a:latin typeface="+mj-lt"/>
              </a:rPr>
              <a:t> </a:t>
            </a:r>
            <a:r>
              <a:rPr lang="en-US" sz="1600" dirty="0" err="1">
                <a:latin typeface="+mj-lt"/>
              </a:rPr>
              <a:t>thân</a:t>
            </a:r>
            <a:r>
              <a:rPr lang="en-US" sz="1600" dirty="0">
                <a:latin typeface="+mj-lt"/>
              </a:rPr>
              <a:t> </a:t>
            </a:r>
            <a:r>
              <a:rPr lang="en-US" sz="1600" dirty="0" err="1">
                <a:latin typeface="+mj-lt"/>
              </a:rPr>
              <a:t>thiện</a:t>
            </a:r>
            <a:r>
              <a:rPr lang="en-US" sz="1600" dirty="0">
                <a:latin typeface="+mj-lt"/>
              </a:rPr>
              <a:t> </a:t>
            </a:r>
            <a:r>
              <a:rPr lang="en-US" sz="1600" dirty="0" err="1">
                <a:latin typeface="+mj-lt"/>
              </a:rPr>
              <a:t>hỗ</a:t>
            </a:r>
            <a:r>
              <a:rPr lang="en-US" sz="1600" dirty="0">
                <a:latin typeface="+mj-lt"/>
              </a:rPr>
              <a:t> </a:t>
            </a:r>
            <a:r>
              <a:rPr lang="en-US" sz="1600" dirty="0" err="1">
                <a:latin typeface="+mj-lt"/>
              </a:rPr>
              <a:t>trợ</a:t>
            </a:r>
            <a:r>
              <a:rPr lang="en-US" sz="1600" dirty="0">
                <a:latin typeface="+mj-lt"/>
              </a:rPr>
              <a:t> </a:t>
            </a:r>
            <a:r>
              <a:rPr lang="en-US" sz="1600" dirty="0" err="1">
                <a:latin typeface="+mj-lt"/>
              </a:rPr>
              <a:t>người</a:t>
            </a:r>
            <a:r>
              <a:rPr lang="en-US" sz="1600" dirty="0">
                <a:latin typeface="+mj-lt"/>
              </a:rPr>
              <a:t> </a:t>
            </a:r>
            <a:r>
              <a:rPr lang="en-US" sz="1600" dirty="0" err="1">
                <a:latin typeface="+mj-lt"/>
              </a:rPr>
              <a:t>dùng</a:t>
            </a:r>
            <a:r>
              <a:rPr lang="en-US" sz="1600" dirty="0">
                <a:latin typeface="+mj-lt"/>
              </a:rPr>
              <a:t> </a:t>
            </a:r>
            <a:r>
              <a:rPr lang="en-US" sz="1600" dirty="0" err="1">
                <a:latin typeface="+mj-lt"/>
              </a:rPr>
              <a:t>tương</a:t>
            </a:r>
            <a:r>
              <a:rPr lang="en-US" sz="1600" dirty="0">
                <a:latin typeface="+mj-lt"/>
              </a:rPr>
              <a:t> </a:t>
            </a:r>
            <a:r>
              <a:rPr lang="en-US" sz="1600" dirty="0" err="1">
                <a:latin typeface="+mj-lt"/>
              </a:rPr>
              <a:t>tác</a:t>
            </a:r>
            <a:r>
              <a:rPr lang="en-US" sz="1600" dirty="0">
                <a:latin typeface="+mj-lt"/>
              </a:rPr>
              <a:t> </a:t>
            </a:r>
            <a:r>
              <a:rPr lang="en-US" sz="1600" dirty="0" err="1">
                <a:latin typeface="+mj-lt"/>
              </a:rPr>
              <a:t>với</a:t>
            </a:r>
            <a:r>
              <a:rPr lang="en-US" sz="1600" dirty="0">
                <a:latin typeface="+mj-lt"/>
              </a:rPr>
              <a:t> </a:t>
            </a:r>
            <a:r>
              <a:rPr lang="en-US" sz="1600" dirty="0" err="1">
                <a:latin typeface="+mj-lt"/>
              </a:rPr>
              <a:t>Chatbot</a:t>
            </a:r>
            <a:endParaRPr lang="en-US" sz="1600" dirty="0">
              <a:latin typeface="+mj-lt"/>
            </a:endParaRPr>
          </a:p>
          <a:p>
            <a:pPr marL="101600" indent="0">
              <a:buNone/>
            </a:pPr>
            <a:endParaRPr lang="en-US" sz="1600" dirty="0">
              <a:latin typeface="+mj-lt"/>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2" name="TextBox 1"/>
          <p:cNvSpPr txBox="1"/>
          <p:nvPr/>
        </p:nvSpPr>
        <p:spPr>
          <a:xfrm>
            <a:off x="4749802" y="1068938"/>
            <a:ext cx="4199466" cy="2062103"/>
          </a:xfrm>
          <a:prstGeom prst="rect">
            <a:avLst/>
          </a:prstGeom>
          <a:noFill/>
        </p:spPr>
        <p:txBody>
          <a:bodyPr wrap="square" rtlCol="0">
            <a:spAutoFit/>
          </a:bodyPr>
          <a:lstStyle/>
          <a:p>
            <a:r>
              <a:rPr lang="en-US" sz="1600" dirty="0" err="1">
                <a:latin typeface="Arial" panose="020B0604020202020204" pitchFamily="34" charset="0"/>
                <a:cs typeface="Arial" panose="020B0604020202020204" pitchFamily="34" charset="0"/>
              </a:rPr>
              <a:t>Hạn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chê</a:t>
            </a:r>
            <a:r>
              <a:rPr lang="en-US" sz="1600" dirty="0">
                <a:latin typeface="Arial" panose="020B0604020202020204" pitchFamily="34" charset="0"/>
                <a:cs typeface="Arial" panose="020B0604020202020204" pitchFamily="34" charset="0"/>
              </a:rPr>
              <a:t>́: </a:t>
            </a:r>
          </a:p>
          <a:p>
            <a:pPr marL="285750" lvl="0" indent="-285750">
              <a:buFont typeface="Arial" panose="020B0604020202020204" pitchFamily="34" charset="0"/>
              <a:buChar char="•"/>
            </a:pPr>
            <a:r>
              <a:rPr lang="en-US" sz="1600" dirty="0" err="1"/>
              <a:t>Giao</a:t>
            </a:r>
            <a:r>
              <a:rPr lang="en-US" sz="1600" dirty="0"/>
              <a:t> </a:t>
            </a:r>
            <a:r>
              <a:rPr lang="en-US" sz="1600" dirty="0" err="1"/>
              <a:t>diện</a:t>
            </a:r>
            <a:r>
              <a:rPr lang="en-US" sz="1600" dirty="0"/>
              <a:t> </a:t>
            </a:r>
            <a:r>
              <a:rPr lang="en-US" sz="1600" dirty="0" err="1"/>
              <a:t>còn</a:t>
            </a:r>
            <a:r>
              <a:rPr lang="en-US" sz="1600" dirty="0"/>
              <a:t> </a:t>
            </a:r>
            <a:r>
              <a:rPr lang="en-US" sz="1600" dirty="0" err="1"/>
              <a:t>đơn</a:t>
            </a:r>
            <a:r>
              <a:rPr lang="en-US" sz="1600" dirty="0"/>
              <a:t> </a:t>
            </a:r>
            <a:r>
              <a:rPr lang="en-US" sz="1600" dirty="0" err="1"/>
              <a:t>giản</a:t>
            </a:r>
            <a:r>
              <a:rPr lang="en-US" sz="1600" dirty="0"/>
              <a:t>.</a:t>
            </a:r>
          </a:p>
          <a:p>
            <a:pPr marL="285750" lvl="0" indent="-285750">
              <a:buFont typeface="Arial" panose="020B0604020202020204" pitchFamily="34" charset="0"/>
              <a:buChar char="•"/>
            </a:pPr>
            <a:r>
              <a:rPr lang="en-US" sz="1600" dirty="0" err="1"/>
              <a:t>Chưa</a:t>
            </a:r>
            <a:r>
              <a:rPr lang="en-US" sz="1600" dirty="0"/>
              <a:t> </a:t>
            </a:r>
            <a:r>
              <a:rPr lang="en-US" sz="1600" dirty="0" err="1"/>
              <a:t>tích</a:t>
            </a:r>
            <a:r>
              <a:rPr lang="en-US" sz="1600" dirty="0"/>
              <a:t> </a:t>
            </a:r>
            <a:r>
              <a:rPr lang="en-US" sz="1600" dirty="0" err="1"/>
              <a:t>hợp</a:t>
            </a:r>
            <a:r>
              <a:rPr lang="en-US" sz="1600" dirty="0"/>
              <a:t> </a:t>
            </a:r>
            <a:r>
              <a:rPr lang="en-US" sz="1600" dirty="0" err="1"/>
              <a:t>nhiều</a:t>
            </a:r>
            <a:r>
              <a:rPr lang="en-US" sz="1600" dirty="0"/>
              <a:t> </a:t>
            </a:r>
            <a:r>
              <a:rPr lang="en-US" sz="1600" dirty="0" err="1"/>
              <a:t>dữ</a:t>
            </a:r>
            <a:r>
              <a:rPr lang="en-US" sz="1600" dirty="0"/>
              <a:t> </a:t>
            </a:r>
            <a:r>
              <a:rPr lang="en-US" sz="1600" dirty="0" err="1"/>
              <a:t>liệu</a:t>
            </a:r>
            <a:endParaRPr lang="en-US" sz="1600" dirty="0"/>
          </a:p>
          <a:p>
            <a:endParaRPr lang="en-US" sz="1600" dirty="0">
              <a:latin typeface="Arial" panose="020B0604020202020204" pitchFamily="34" charset="0"/>
              <a:cs typeface="Arial" panose="020B0604020202020204" pitchFamily="34" charset="0"/>
            </a:endParaRPr>
          </a:p>
          <a:p>
            <a:r>
              <a:rPr lang="en-US" sz="1600" dirty="0" err="1">
                <a:latin typeface="Arial" panose="020B0604020202020204" pitchFamily="34" charset="0"/>
                <a:cs typeface="Arial" panose="020B0604020202020204" pitchFamily="34" charset="0"/>
              </a:rPr>
              <a:t>Hướng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phát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triển</a:t>
            </a:r>
            <a:r>
              <a:rPr lang="en-US" sz="1600" dirty="0">
                <a:latin typeface="Arial" panose="020B0604020202020204" pitchFamily="34" charset="0"/>
                <a:cs typeface="Arial" panose="020B0604020202020204" pitchFamily="34" charset="0"/>
              </a:rPr>
              <a:t>:</a:t>
            </a:r>
          </a:p>
          <a:p>
            <a:pPr lvl="0"/>
            <a:endParaRPr lang="en-US" sz="1600" dirty="0"/>
          </a:p>
          <a:p>
            <a:pPr marL="285750" lvl="0" indent="-285750">
              <a:buFont typeface="Arial" panose="020B0604020202020204" pitchFamily="34" charset="0"/>
              <a:buChar char="•"/>
            </a:pPr>
            <a:r>
              <a:rPr lang="en-US" sz="1600" dirty="0" err="1"/>
              <a:t>Bổ</a:t>
            </a:r>
            <a:r>
              <a:rPr lang="en-US" sz="1600" dirty="0"/>
              <a:t> sung </a:t>
            </a:r>
            <a:r>
              <a:rPr lang="en-US" sz="1600" dirty="0" err="1"/>
              <a:t>thêm</a:t>
            </a:r>
            <a:r>
              <a:rPr lang="en-US" sz="1600" dirty="0"/>
              <a:t> </a:t>
            </a:r>
            <a:r>
              <a:rPr lang="en-US" sz="1600" dirty="0" err="1"/>
              <a:t>đa</a:t>
            </a:r>
            <a:r>
              <a:rPr lang="en-US" sz="1600" dirty="0"/>
              <a:t> </a:t>
            </a:r>
            <a:r>
              <a:rPr lang="en-US" sz="1600" dirty="0" err="1"/>
              <a:t>dạng</a:t>
            </a:r>
            <a:r>
              <a:rPr lang="en-US" sz="1600" dirty="0"/>
              <a:t> </a:t>
            </a:r>
            <a:r>
              <a:rPr lang="en-US" sz="1600" dirty="0" err="1"/>
              <a:t>chức</a:t>
            </a:r>
            <a:r>
              <a:rPr lang="en-US" sz="1600" dirty="0"/>
              <a:t> </a:t>
            </a:r>
            <a:r>
              <a:rPr lang="en-US" sz="1600" dirty="0" err="1"/>
              <a:t>năng</a:t>
            </a:r>
            <a:endParaRPr lang="en-US" sz="1600" dirty="0"/>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043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THANKS!</a:t>
            </a:r>
            <a:endParaRPr sz="10000"/>
          </a:p>
        </p:txBody>
      </p:sp>
      <p:sp>
        <p:nvSpPr>
          <p:cNvPr id="720" name="Google Shape;720;p35"/>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Any questions?</a:t>
            </a:r>
            <a:endParaRPr lang="vi-VN" sz="3600" b="1" dirty="0"/>
          </a:p>
          <a:p>
            <a:pPr marL="0" lvl="0" indent="0" algn="ctr" rtl="0">
              <a:spcBef>
                <a:spcPts val="600"/>
              </a:spcBef>
              <a:spcAft>
                <a:spcPts val="0"/>
              </a:spcAft>
              <a:buNone/>
            </a:pPr>
            <a:r>
              <a:rPr lang="en" dirty="0"/>
              <a:t>You can find me at</a:t>
            </a:r>
            <a:endParaRPr lang="vi-VN" dirty="0"/>
          </a:p>
          <a:p>
            <a:pPr marL="0" lvl="0" indent="0" algn="ctr" rtl="0">
              <a:spcBef>
                <a:spcPts val="600"/>
              </a:spcBef>
              <a:spcAft>
                <a:spcPts val="0"/>
              </a:spcAft>
              <a:buNone/>
            </a:pPr>
            <a:r>
              <a:rPr lang="en" dirty="0"/>
              <a:t>@username / user@mail.me</a:t>
            </a:r>
            <a:endParaRPr lang="vi-VN" dirty="0"/>
          </a:p>
          <a:p>
            <a:pPr marL="0" lvl="0" indent="0" algn="ctr" rtl="0">
              <a:spcBef>
                <a:spcPts val="600"/>
              </a:spcBef>
              <a:spcAft>
                <a:spcPts val="0"/>
              </a:spcAft>
              <a:buNone/>
            </a:pPr>
            <a:endParaRPr sz="3600" b="1"/>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125835"/>
            <a:ext cx="6996600" cy="59561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solidFill>
                  <a:schemeClr val="accent2"/>
                </a:solidFill>
              </a:rPr>
              <a:t>GIỚI THIỆU ĐỀ TÀI</a:t>
            </a:r>
            <a:endParaRPr sz="2800" dirty="0">
              <a:solidFill>
                <a:schemeClr val="accent2"/>
              </a:solidFill>
            </a:endParaRPr>
          </a:p>
        </p:txBody>
      </p:sp>
      <p:sp>
        <p:nvSpPr>
          <p:cNvPr id="500" name="Google Shape;500;p18"/>
          <p:cNvSpPr txBox="1">
            <a:spLocks noGrp="1"/>
          </p:cNvSpPr>
          <p:nvPr>
            <p:ph type="body" idx="1"/>
          </p:nvPr>
        </p:nvSpPr>
        <p:spPr>
          <a:xfrm>
            <a:off x="1075850" y="796953"/>
            <a:ext cx="6996600" cy="3498209"/>
          </a:xfrm>
          <a:prstGeom prst="rect">
            <a:avLst/>
          </a:prstGeom>
        </p:spPr>
        <p:txBody>
          <a:bodyPr spcFirstLastPara="1" wrap="square" lIns="91425" tIns="91425" rIns="91425" bIns="91425" anchor="t" anchorCtr="0">
            <a:noAutofit/>
          </a:bodyPr>
          <a:lstStyle/>
          <a:p>
            <a:r>
              <a:rPr lang="en-US" sz="1800" dirty="0">
                <a:solidFill>
                  <a:schemeClr val="tx1"/>
                </a:solidFill>
                <a:latin typeface="Times New Roman" panose="02020603050405020304" pitchFamily="18" charset="0"/>
                <a:cs typeface="Times New Roman" panose="02020603050405020304" pitchFamily="18" charset="0"/>
              </a:rPr>
              <a:t>Lý do </a:t>
            </a:r>
            <a:r>
              <a:rPr lang="en-US" sz="1800" dirty="0" err="1">
                <a:solidFill>
                  <a:schemeClr val="tx1"/>
                </a:solidFill>
                <a:latin typeface="Times New Roman" panose="02020603050405020304" pitchFamily="18" charset="0"/>
                <a:cs typeface="Times New Roman" panose="02020603050405020304" pitchFamily="18" charset="0"/>
              </a:rPr>
              <a:t>chọn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đê</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tài</a:t>
            </a:r>
            <a:endParaRPr lang="en-US" sz="1800" dirty="0">
              <a:solidFill>
                <a:schemeClr val="tx1"/>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dirty="0" err="1">
                <a:latin typeface="Times New Roman" panose="02020603050405020304" pitchFamily="18" charset="0"/>
                <a:ea typeface="Times New Roman" panose="02020603050405020304" pitchFamily="18" charset="0"/>
                <a:cs typeface="Times New Roman" panose="02020603050405020304" pitchFamily="18" charset="0"/>
              </a:rPr>
              <a:t>Sự</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phát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triển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latin typeface="Times New Roman" panose="02020603050405020304" pitchFamily="18" charset="0"/>
                <a:ea typeface="Times New Roman" panose="02020603050405020304" pitchFamily="18" charset="0"/>
                <a:cs typeface="Times New Roman" panose="02020603050405020304" pitchFamily="18" charset="0"/>
              </a:rPr>
              <a:t> Internet</a:t>
            </a:r>
          </a:p>
          <a:p>
            <a:pPr lvl="1" algn="just">
              <a:buFont typeface="Arial" panose="020B0604020202020204" pitchFamily="34" charset="0"/>
              <a:buChar char="•"/>
            </a:pPr>
            <a:r>
              <a:rPr lang="en-US" dirty="0" err="1">
                <a:latin typeface="Times New Roman"/>
                <a:ea typeface="Times New Roman" panose="02020603050405020304" pitchFamily="18" charset="0"/>
                <a:cs typeface="Times New Roman"/>
              </a:rPr>
              <a:t>Sự</a:t>
            </a:r>
            <a:r>
              <a:rPr lang="en-US" dirty="0">
                <a:latin typeface="Times New Roman"/>
                <a:ea typeface="Times New Roman" panose="02020603050405020304" pitchFamily="18" charset="0"/>
                <a:cs typeface="Times New Roman"/>
              </a:rPr>
              <a:t> </a:t>
            </a:r>
            <a:r>
              <a:rPr lang="en-US" dirty="0" err="1">
                <a:latin typeface="Times New Roman"/>
                <a:ea typeface="Times New Roman" panose="02020603050405020304" pitchFamily="18" charset="0"/>
                <a:cs typeface="Times New Roman"/>
              </a:rPr>
              <a:t>phát</a:t>
            </a:r>
            <a:r>
              <a:rPr lang="en-US" dirty="0">
                <a:latin typeface="Times New Roman"/>
                <a:ea typeface="Times New Roman" panose="02020603050405020304" pitchFamily="18" charset="0"/>
                <a:cs typeface="Times New Roman"/>
              </a:rPr>
              <a:t> </a:t>
            </a:r>
            <a:r>
              <a:rPr lang="en-US" dirty="0" err="1">
                <a:latin typeface="Times New Roman"/>
                <a:ea typeface="Times New Roman" panose="02020603050405020304" pitchFamily="18" charset="0"/>
                <a:cs typeface="Times New Roman"/>
              </a:rPr>
              <a:t>triển</a:t>
            </a:r>
            <a:r>
              <a:rPr lang="en-US" dirty="0">
                <a:latin typeface="Times New Roman"/>
                <a:ea typeface="Times New Roman" panose="02020603050405020304" pitchFamily="18" charset="0"/>
                <a:cs typeface="Times New Roman"/>
              </a:rPr>
              <a:t> </a:t>
            </a:r>
            <a:r>
              <a:rPr lang="en-US" dirty="0" err="1">
                <a:latin typeface="Times New Roman"/>
                <a:ea typeface="Times New Roman" panose="02020603050405020304" pitchFamily="18" charset="0"/>
                <a:cs typeface="Times New Roman"/>
              </a:rPr>
              <a:t>của</a:t>
            </a:r>
            <a:r>
              <a:rPr lang="en-US" dirty="0">
                <a:latin typeface="Times New Roman"/>
                <a:ea typeface="Times New Roman" panose="02020603050405020304" pitchFamily="18" charset="0"/>
                <a:cs typeface="Times New Roman"/>
              </a:rPr>
              <a:t> </a:t>
            </a:r>
            <a:r>
              <a:rPr lang="en-US" dirty="0" err="1">
                <a:latin typeface="Times New Roman"/>
                <a:cs typeface="Times New Roman"/>
              </a:rPr>
              <a:t>các</a:t>
            </a:r>
            <a:r>
              <a:rPr lang="en-US" dirty="0">
                <a:latin typeface="Times New Roman"/>
                <a:cs typeface="Times New Roman"/>
              </a:rPr>
              <a:t> </a:t>
            </a:r>
            <a:r>
              <a:rPr lang="en-US" dirty="0" err="1">
                <a:latin typeface="Times New Roman"/>
                <a:cs typeface="Times New Roman"/>
              </a:rPr>
              <a:t>hệ</a:t>
            </a:r>
            <a:r>
              <a:rPr lang="en-US" dirty="0">
                <a:latin typeface="Times New Roman"/>
                <a:cs typeface="Times New Roman"/>
              </a:rPr>
              <a:t> </a:t>
            </a:r>
            <a:r>
              <a:rPr lang="en-US" dirty="0" err="1">
                <a:latin typeface="Times New Roman"/>
                <a:cs typeface="Times New Roman"/>
              </a:rPr>
              <a:t>thống</a:t>
            </a:r>
            <a:r>
              <a:rPr lang="en-US" dirty="0">
                <a:latin typeface="Times New Roman"/>
                <a:cs typeface="Times New Roman"/>
              </a:rPr>
              <a:t> robot di </a:t>
            </a:r>
            <a:r>
              <a:rPr lang="en-US" dirty="0" err="1">
                <a:latin typeface="Times New Roman"/>
                <a:cs typeface="Times New Roman"/>
              </a:rPr>
              <a:t>động</a:t>
            </a:r>
            <a:r>
              <a:rPr lang="en-US" dirty="0">
                <a:latin typeface="Times New Roman"/>
                <a:cs typeface="Times New Roman"/>
              </a:rPr>
              <a:t> </a:t>
            </a:r>
            <a:r>
              <a:rPr lang="en-US" dirty="0" err="1">
                <a:latin typeface="Times New Roman"/>
                <a:cs typeface="Times New Roman"/>
              </a:rPr>
              <a:t>tự</a:t>
            </a:r>
            <a:r>
              <a:rPr lang="en-US" dirty="0">
                <a:latin typeface="Times New Roman"/>
                <a:cs typeface="Times New Roman"/>
              </a:rPr>
              <a:t> </a:t>
            </a:r>
            <a:r>
              <a:rPr lang="en-US" dirty="0" err="1">
                <a:latin typeface="Times New Roman"/>
                <a:cs typeface="Times New Roman"/>
              </a:rPr>
              <a:t>trị</a:t>
            </a:r>
            <a:r>
              <a:rPr lang="en-US" dirty="0">
                <a:latin typeface="Times New Roman"/>
                <a:cs typeface="Times New Roman"/>
              </a:rPr>
              <a:t> (autonomous mobile robot)</a:t>
            </a:r>
            <a:endParaRPr lang="en-US" dirty="0">
              <a:latin typeface="Times New Roman"/>
              <a:cs typeface="Times New Roman" panose="02020603050405020304" pitchFamily="18" charset="0"/>
            </a:endParaRPr>
          </a:p>
          <a:p>
            <a:pPr lvl="1" algn="just">
              <a:buFont typeface="Arial" panose="020B0604020202020204" pitchFamily="34" charset="0"/>
              <a:buChar char="•"/>
            </a:pPr>
            <a:endParaRPr lang="en-US" dirty="0">
              <a:solidFill>
                <a:schemeClr val="tx1"/>
              </a:solidFill>
              <a:latin typeface="Times New Roman"/>
              <a:cs typeface="Times New Roman"/>
            </a:endParaRPr>
          </a:p>
          <a:p>
            <a:r>
              <a:rPr lang="en-US" sz="1800" dirty="0" err="1">
                <a:solidFill>
                  <a:schemeClr val="tx1"/>
                </a:solidFill>
                <a:latin typeface="Times New Roman" panose="02020603050405020304" pitchFamily="18" charset="0"/>
                <a:cs typeface="Times New Roman" panose="02020603050405020304" pitchFamily="18" charset="0"/>
              </a:rPr>
              <a:t>Mục</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tiêu</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của</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đê</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tài</a:t>
            </a:r>
            <a:endParaRPr lang="en-US" sz="1800" dirty="0">
              <a:solidFill>
                <a:schemeClr val="tx1"/>
              </a:solidFill>
              <a:latin typeface="Times New Roman" panose="02020603050405020304" pitchFamily="18" charset="0"/>
              <a:cs typeface="Times New Roman" panose="02020603050405020304" pitchFamily="18" charset="0"/>
            </a:endParaRPr>
          </a:p>
          <a:p>
            <a:pPr marL="742950" lvl="1" indent="-285750">
              <a:buFontTx/>
              <a:buChar char="-"/>
            </a:pPr>
            <a:r>
              <a:rPr lang="en-US" dirty="0" err="1">
                <a:latin typeface="Times New Roman"/>
                <a:cs typeface="Times New Roman"/>
              </a:rPr>
              <a:t>Nghiên</a:t>
            </a:r>
            <a:r>
              <a:rPr lang="en-US" dirty="0">
                <a:latin typeface="Times New Roman"/>
                <a:cs typeface="Times New Roman"/>
              </a:rPr>
              <a:t> </a:t>
            </a:r>
            <a:r>
              <a:rPr lang="en-US" dirty="0" err="1">
                <a:latin typeface="Times New Roman"/>
                <a:cs typeface="Times New Roman"/>
              </a:rPr>
              <a:t>cứu</a:t>
            </a:r>
            <a:r>
              <a:rPr lang="en-US" dirty="0">
                <a:latin typeface="Times New Roman"/>
                <a:cs typeface="Times New Roman"/>
              </a:rPr>
              <a:t> </a:t>
            </a:r>
            <a:r>
              <a:rPr lang="en-US" dirty="0" err="1">
                <a:latin typeface="Times New Roman"/>
                <a:cs typeface="Times New Roman"/>
              </a:rPr>
              <a:t>về</a:t>
            </a:r>
            <a:r>
              <a:rPr lang="en-US" dirty="0">
                <a:latin typeface="Times New Roman"/>
                <a:cs typeface="Times New Roman"/>
              </a:rPr>
              <a:t> </a:t>
            </a:r>
            <a:r>
              <a:rPr lang="en-US" dirty="0" err="1">
                <a:latin typeface="Times New Roman"/>
                <a:cs typeface="Times New Roman"/>
              </a:rPr>
              <a:t>lĩnh</a:t>
            </a:r>
            <a:r>
              <a:rPr lang="en-US" dirty="0">
                <a:latin typeface="Times New Roman"/>
                <a:cs typeface="Times New Roman"/>
              </a:rPr>
              <a:t> </a:t>
            </a:r>
            <a:r>
              <a:rPr lang="en-US" dirty="0" err="1">
                <a:latin typeface="Times New Roman"/>
                <a:cs typeface="Times New Roman"/>
              </a:rPr>
              <a:t>vực</a:t>
            </a:r>
            <a:r>
              <a:rPr lang="en-US" dirty="0">
                <a:latin typeface="Times New Roman"/>
                <a:cs typeface="Times New Roman"/>
              </a:rPr>
              <a:t> </a:t>
            </a:r>
            <a:r>
              <a:rPr lang="en-US" dirty="0" err="1">
                <a:latin typeface="Times New Roman"/>
                <a:cs typeface="Times New Roman"/>
              </a:rPr>
              <a:t>xử</a:t>
            </a:r>
            <a:r>
              <a:rPr lang="en-US" dirty="0">
                <a:latin typeface="Times New Roman"/>
                <a:cs typeface="Times New Roman"/>
              </a:rPr>
              <a:t> </a:t>
            </a:r>
            <a:r>
              <a:rPr lang="en-US" dirty="0" err="1">
                <a:latin typeface="Times New Roman"/>
                <a:cs typeface="Times New Roman"/>
              </a:rPr>
              <a:t>lý</a:t>
            </a:r>
            <a:r>
              <a:rPr lang="en-US" dirty="0">
                <a:latin typeface="Times New Roman"/>
                <a:cs typeface="Times New Roman"/>
              </a:rPr>
              <a:t> </a:t>
            </a:r>
            <a:r>
              <a:rPr lang="en-US" dirty="0" err="1">
                <a:latin typeface="Times New Roman"/>
                <a:cs typeface="Times New Roman"/>
              </a:rPr>
              <a:t>ảnh</a:t>
            </a:r>
            <a:r>
              <a:rPr lang="en-US" dirty="0">
                <a:latin typeface="Times New Roman"/>
                <a:cs typeface="Times New Roman"/>
              </a:rPr>
              <a:t> </a:t>
            </a:r>
            <a:r>
              <a:rPr lang="en-US" dirty="0" err="1">
                <a:latin typeface="Times New Roman"/>
                <a:cs typeface="Times New Roman"/>
              </a:rPr>
              <a:t>và</a:t>
            </a:r>
            <a:r>
              <a:rPr lang="en-US" dirty="0">
                <a:latin typeface="Times New Roman"/>
                <a:cs typeface="Times New Roman"/>
              </a:rPr>
              <a:t> </a:t>
            </a:r>
            <a:r>
              <a:rPr lang="en-US" dirty="0" err="1">
                <a:latin typeface="Times New Roman"/>
                <a:cs typeface="Times New Roman"/>
              </a:rPr>
              <a:t>mô</a:t>
            </a:r>
            <a:r>
              <a:rPr lang="en-US" dirty="0">
                <a:latin typeface="Times New Roman"/>
                <a:cs typeface="Times New Roman"/>
              </a:rPr>
              <a:t> </a:t>
            </a:r>
            <a:r>
              <a:rPr lang="en-US" dirty="0" err="1">
                <a:latin typeface="Times New Roman"/>
                <a:cs typeface="Times New Roman"/>
              </a:rPr>
              <a:t>hình</a:t>
            </a:r>
            <a:r>
              <a:rPr lang="en-US" dirty="0">
                <a:latin typeface="Times New Roman"/>
                <a:cs typeface="Times New Roman"/>
              </a:rPr>
              <a:t> </a:t>
            </a:r>
            <a:r>
              <a:rPr lang="en-US" dirty="0" err="1">
                <a:latin typeface="Times New Roman"/>
                <a:cs typeface="Times New Roman"/>
              </a:rPr>
              <a:t>học</a:t>
            </a:r>
            <a:r>
              <a:rPr lang="en-US" dirty="0">
                <a:latin typeface="Times New Roman"/>
                <a:cs typeface="Times New Roman"/>
              </a:rPr>
              <a:t> </a:t>
            </a:r>
            <a:r>
              <a:rPr lang="en-US" dirty="0" err="1">
                <a:latin typeface="Times New Roman"/>
                <a:cs typeface="Times New Roman"/>
              </a:rPr>
              <a:t>máy</a:t>
            </a:r>
          </a:p>
          <a:p>
            <a:pPr marL="742950" lvl="1" indent="-285750">
              <a:buFontTx/>
              <a:buChar char="-"/>
            </a:pPr>
            <a:r>
              <a:rPr lang="en-US" dirty="0" err="1">
                <a:latin typeface="Times New Roman"/>
                <a:cs typeface="Times New Roman"/>
              </a:rPr>
              <a:t>Ứng</a:t>
            </a:r>
            <a:r>
              <a:rPr lang="en-US" dirty="0">
                <a:latin typeface="Times New Roman"/>
                <a:cs typeface="Times New Roman"/>
              </a:rPr>
              <a:t> </a:t>
            </a:r>
            <a:r>
              <a:rPr lang="en-US" dirty="0" err="1">
                <a:latin typeface="Times New Roman"/>
                <a:cs typeface="Times New Roman"/>
              </a:rPr>
              <a:t>dụng</a:t>
            </a:r>
            <a:r>
              <a:rPr lang="en-US" dirty="0">
                <a:latin typeface="Times New Roman"/>
                <a:cs typeface="Times New Roman"/>
              </a:rPr>
              <a:t> </a:t>
            </a:r>
            <a:r>
              <a:rPr lang="en-US" dirty="0" err="1">
                <a:latin typeface="Times New Roman"/>
                <a:cs typeface="Times New Roman"/>
              </a:rPr>
              <a:t>các</a:t>
            </a:r>
            <a:r>
              <a:rPr lang="en-US" dirty="0">
                <a:latin typeface="Times New Roman"/>
                <a:cs typeface="Times New Roman"/>
              </a:rPr>
              <a:t> </a:t>
            </a:r>
            <a:r>
              <a:rPr lang="en-US" dirty="0" err="1">
                <a:latin typeface="Times New Roman"/>
                <a:cs typeface="Times New Roman"/>
              </a:rPr>
              <a:t>phương</a:t>
            </a:r>
            <a:r>
              <a:rPr lang="en-US" dirty="0">
                <a:latin typeface="Times New Roman"/>
                <a:cs typeface="Times New Roman"/>
              </a:rPr>
              <a:t> </a:t>
            </a:r>
            <a:r>
              <a:rPr lang="en-US" dirty="0" err="1">
                <a:latin typeface="Times New Roman"/>
                <a:cs typeface="Times New Roman"/>
              </a:rPr>
              <a:t>pháp</a:t>
            </a:r>
            <a:r>
              <a:rPr lang="en-US" dirty="0">
                <a:latin typeface="Times New Roman"/>
                <a:cs typeface="Times New Roman"/>
              </a:rPr>
              <a:t> </a:t>
            </a:r>
            <a:r>
              <a:rPr lang="en-US" dirty="0" err="1">
                <a:latin typeface="Times New Roman"/>
                <a:cs typeface="Times New Roman"/>
              </a:rPr>
              <a:t>xử</a:t>
            </a:r>
            <a:r>
              <a:rPr lang="en-US" dirty="0">
                <a:latin typeface="Times New Roman"/>
                <a:cs typeface="Times New Roman"/>
              </a:rPr>
              <a:t> </a:t>
            </a:r>
            <a:r>
              <a:rPr lang="en-US" dirty="0" err="1">
                <a:latin typeface="Times New Roman"/>
                <a:cs typeface="Times New Roman"/>
              </a:rPr>
              <a:t>lý</a:t>
            </a:r>
            <a:r>
              <a:rPr lang="en-US" dirty="0">
                <a:latin typeface="Times New Roman"/>
                <a:cs typeface="Times New Roman"/>
              </a:rPr>
              <a:t> </a:t>
            </a:r>
            <a:r>
              <a:rPr lang="en-US" dirty="0" err="1">
                <a:latin typeface="Times New Roman"/>
                <a:cs typeface="Times New Roman"/>
              </a:rPr>
              <a:t>ảnh</a:t>
            </a:r>
            <a:r>
              <a:rPr lang="en-US" dirty="0">
                <a:latin typeface="Times New Roman"/>
                <a:cs typeface="Times New Roman"/>
              </a:rPr>
              <a:t> </a:t>
            </a:r>
            <a:r>
              <a:rPr lang="en-US" dirty="0" err="1">
                <a:latin typeface="Times New Roman"/>
                <a:cs typeface="Times New Roman"/>
              </a:rPr>
              <a:t>kết</a:t>
            </a:r>
            <a:r>
              <a:rPr lang="en-US" dirty="0">
                <a:latin typeface="Times New Roman"/>
                <a:cs typeface="Times New Roman"/>
              </a:rPr>
              <a:t> </a:t>
            </a:r>
            <a:r>
              <a:rPr lang="en-US" dirty="0" err="1">
                <a:latin typeface="Times New Roman"/>
                <a:cs typeface="Times New Roman"/>
              </a:rPr>
              <a:t>hợp</a:t>
            </a:r>
            <a:r>
              <a:rPr lang="en-US" dirty="0">
                <a:latin typeface="Times New Roman"/>
                <a:cs typeface="Times New Roman"/>
              </a:rPr>
              <a:t> </a:t>
            </a:r>
            <a:r>
              <a:rPr lang="en-US" dirty="0" err="1">
                <a:latin typeface="Times New Roman"/>
                <a:cs typeface="Times New Roman"/>
              </a:rPr>
              <a:t>cùng</a:t>
            </a:r>
            <a:r>
              <a:rPr lang="en-US" dirty="0">
                <a:latin typeface="Times New Roman"/>
                <a:cs typeface="Times New Roman"/>
              </a:rPr>
              <a:t> </a:t>
            </a:r>
            <a:r>
              <a:rPr lang="en-US" dirty="0" err="1">
                <a:latin typeface="Times New Roman"/>
                <a:cs typeface="Times New Roman"/>
              </a:rPr>
              <a:t>mô</a:t>
            </a:r>
            <a:r>
              <a:rPr lang="en-US" dirty="0">
                <a:latin typeface="Times New Roman"/>
                <a:cs typeface="Times New Roman"/>
              </a:rPr>
              <a:t> </a:t>
            </a:r>
            <a:r>
              <a:rPr lang="en-US" dirty="0" err="1">
                <a:latin typeface="Times New Roman"/>
                <a:cs typeface="Times New Roman"/>
              </a:rPr>
              <a:t>hình</a:t>
            </a:r>
            <a:r>
              <a:rPr lang="en-US" dirty="0">
                <a:latin typeface="Times New Roman"/>
                <a:cs typeface="Times New Roman"/>
              </a:rPr>
              <a:t> </a:t>
            </a:r>
            <a:r>
              <a:rPr lang="en-US" dirty="0" err="1">
                <a:latin typeface="Times New Roman"/>
                <a:cs typeface="Times New Roman"/>
              </a:rPr>
              <a:t>phân</a:t>
            </a:r>
            <a:r>
              <a:rPr lang="en-US" dirty="0">
                <a:latin typeface="Times New Roman"/>
                <a:cs typeface="Times New Roman"/>
              </a:rPr>
              <a:t> </a:t>
            </a:r>
            <a:r>
              <a:rPr lang="en-US" dirty="0" err="1">
                <a:latin typeface="Times New Roman"/>
                <a:cs typeface="Times New Roman"/>
              </a:rPr>
              <a:t>lớp</a:t>
            </a:r>
            <a:r>
              <a:rPr lang="en-US" dirty="0">
                <a:latin typeface="Times New Roman"/>
                <a:cs typeface="Times New Roman"/>
              </a:rPr>
              <a:t> SVM (Support Vector Machine) </a:t>
            </a:r>
            <a:r>
              <a:rPr lang="en-US" dirty="0" err="1">
                <a:latin typeface="Times New Roman"/>
                <a:cs typeface="Times New Roman"/>
              </a:rPr>
              <a:t>vào</a:t>
            </a:r>
            <a:r>
              <a:rPr lang="en-US" dirty="0">
                <a:latin typeface="Times New Roman"/>
                <a:cs typeface="Times New Roman"/>
              </a:rPr>
              <a:t> </a:t>
            </a:r>
            <a:r>
              <a:rPr lang="en-US" dirty="0" err="1">
                <a:latin typeface="Times New Roman"/>
                <a:cs typeface="Times New Roman"/>
              </a:rPr>
              <a:t>mô</a:t>
            </a:r>
            <a:r>
              <a:rPr lang="en-US" dirty="0">
                <a:latin typeface="Times New Roman"/>
                <a:cs typeface="Times New Roman"/>
              </a:rPr>
              <a:t> </a:t>
            </a:r>
            <a:r>
              <a:rPr lang="en-US" dirty="0" err="1">
                <a:latin typeface="Times New Roman"/>
                <a:cs typeface="Times New Roman"/>
              </a:rPr>
              <a:t>hình</a:t>
            </a:r>
            <a:r>
              <a:rPr lang="en-US" dirty="0">
                <a:latin typeface="Times New Roman"/>
                <a:cs typeface="Times New Roman"/>
              </a:rPr>
              <a:t> </a:t>
            </a:r>
            <a:r>
              <a:rPr lang="en-US" dirty="0" err="1">
                <a:latin typeface="Times New Roman"/>
                <a:cs typeface="Times New Roman"/>
              </a:rPr>
              <a:t>xe</a:t>
            </a:r>
            <a:r>
              <a:rPr lang="en-US" dirty="0">
                <a:latin typeface="Times New Roman"/>
                <a:cs typeface="Times New Roman"/>
              </a:rPr>
              <a:t> </a:t>
            </a:r>
            <a:r>
              <a:rPr lang="en-US" dirty="0" err="1">
                <a:latin typeface="Times New Roman"/>
                <a:cs typeface="Times New Roman"/>
              </a:rPr>
              <a:t>tự</a:t>
            </a:r>
            <a:r>
              <a:rPr lang="en-US" dirty="0">
                <a:latin typeface="Times New Roman"/>
                <a:cs typeface="Times New Roman"/>
              </a:rPr>
              <a:t> </a:t>
            </a:r>
            <a:r>
              <a:rPr lang="en-US" dirty="0" err="1">
                <a:latin typeface="Times New Roman"/>
                <a:cs typeface="Times New Roman"/>
              </a:rPr>
              <a:t>hành</a:t>
            </a:r>
          </a:p>
          <a:p>
            <a:pPr marL="101600" indent="0">
              <a:buNone/>
            </a:pPr>
            <a:endParaRPr lang="en-US" dirty="0">
              <a:cs typeface="Times New Roman" panose="02020603050405020304" pitchFamily="18" charset="0"/>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685152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125835"/>
            <a:ext cx="6996600" cy="59561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solidFill>
                  <a:schemeClr val="accent2"/>
                </a:solidFill>
              </a:rPr>
              <a:t>NỘI DUNG</a:t>
            </a:r>
            <a:endParaRPr sz="2800" dirty="0">
              <a:solidFill>
                <a:schemeClr val="accent2"/>
              </a:solidFill>
            </a:endParaRPr>
          </a:p>
        </p:txBody>
      </p:sp>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endParaRPr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graphicFrame>
        <p:nvGraphicFramePr>
          <p:cNvPr id="2" name="Diagram 1"/>
          <p:cNvGraphicFramePr/>
          <p:nvPr>
            <p:extLst>
              <p:ext uri="{D42A27DB-BD31-4B8C-83A1-F6EECF244321}">
                <p14:modId xmlns:p14="http://schemas.microsoft.com/office/powerpoint/2010/main" val="3120536698"/>
              </p:ext>
            </p:extLst>
          </p:nvPr>
        </p:nvGraphicFramePr>
        <p:xfrm>
          <a:off x="1524000" y="855676"/>
          <a:ext cx="6096000" cy="37480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8393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125835"/>
            <a:ext cx="6996600" cy="595618"/>
          </a:xfrm>
          <a:prstGeom prst="rect">
            <a:avLst/>
          </a:prstGeom>
        </p:spPr>
        <p:txBody>
          <a:bodyPr spcFirstLastPara="1" wrap="square" lIns="91425" tIns="91425" rIns="91425" bIns="91425" anchor="b" anchorCtr="0">
            <a:noAutofit/>
          </a:bodyPr>
          <a:lstStyle/>
          <a:p>
            <a:r>
              <a:rPr lang="en-US" sz="2800" dirty="0">
                <a:solidFill>
                  <a:schemeClr val="accent2"/>
                </a:solidFill>
              </a:rPr>
              <a:t>CƠ SỞ LÝ THUYẾT ẢNH VÀ NHẬN DẠNG</a:t>
            </a:r>
            <a:endParaRPr lang="vi-VN" dirty="0">
              <a:solidFill>
                <a:schemeClr val="accent2"/>
              </a:solidFill>
            </a:endParaRPr>
          </a:p>
        </p:txBody>
      </p:sp>
      <p:sp>
        <p:nvSpPr>
          <p:cNvPr id="500" name="Google Shape;500;p18"/>
          <p:cNvSpPr txBox="1">
            <a:spLocks noGrp="1"/>
          </p:cNvSpPr>
          <p:nvPr>
            <p:ph type="body" idx="1"/>
          </p:nvPr>
        </p:nvSpPr>
        <p:spPr>
          <a:xfrm>
            <a:off x="234891" y="796953"/>
            <a:ext cx="8649049" cy="3447875"/>
          </a:xfrm>
          <a:prstGeom prst="rect">
            <a:avLst/>
          </a:prstGeom>
        </p:spPr>
        <p:txBody>
          <a:bodyPr spcFirstLastPara="1" wrap="square" lIns="91425" tIns="91425" rIns="91425" bIns="91425" anchor="t" anchorCtr="0">
            <a:noAutofit/>
          </a:bodyPr>
          <a:lstStyle/>
          <a:p>
            <a:pPr marL="558800" indent="-457200">
              <a:buAutoNum type="arabicPeriod"/>
            </a:pPr>
            <a:r>
              <a:rPr lang="en-US" sz="2400" dirty="0" err="1">
                <a:latin typeface="Times New Roman"/>
              </a:rPr>
              <a:t>Khái</a:t>
            </a:r>
            <a:r>
              <a:rPr lang="en-US" sz="2400" dirty="0">
                <a:latin typeface="Times New Roman"/>
              </a:rPr>
              <a:t> </a:t>
            </a:r>
            <a:r>
              <a:rPr lang="en-US" sz="2400" dirty="0" err="1">
                <a:latin typeface="Times New Roman"/>
              </a:rPr>
              <a:t>niệm</a:t>
            </a:r>
            <a:r>
              <a:rPr lang="en-US" sz="2400" dirty="0">
                <a:latin typeface="Times New Roman"/>
              </a:rPr>
              <a:t> </a:t>
            </a:r>
            <a:r>
              <a:rPr lang="en-US" sz="2400" dirty="0" err="1">
                <a:latin typeface="Times New Roman"/>
              </a:rPr>
              <a:t>xử</a:t>
            </a:r>
            <a:r>
              <a:rPr lang="en-US" sz="2400" dirty="0">
                <a:latin typeface="Times New Roman"/>
              </a:rPr>
              <a:t> </a:t>
            </a:r>
            <a:r>
              <a:rPr lang="en-US" sz="2400" dirty="0" err="1">
                <a:latin typeface="Times New Roman"/>
              </a:rPr>
              <a:t>lý</a:t>
            </a:r>
            <a:r>
              <a:rPr lang="en-US" sz="2400" dirty="0">
                <a:latin typeface="Times New Roman"/>
              </a:rPr>
              <a:t> </a:t>
            </a:r>
            <a:r>
              <a:rPr lang="en-US" sz="2400" dirty="0" err="1">
                <a:latin typeface="Times New Roman"/>
              </a:rPr>
              <a:t>ảnh</a:t>
            </a:r>
            <a:endParaRPr lang="en-US" sz="2400">
              <a:latin typeface="Times New Roman"/>
            </a:endParaRPr>
          </a:p>
          <a:p>
            <a:pPr marL="742950" lvl="1" indent="-285750">
              <a:buFont typeface="Arial" panose="020B0604020202020204" pitchFamily="34" charset="0"/>
              <a:buChar char="•"/>
            </a:pPr>
            <a:r>
              <a:rPr lang="en-US" sz="2000" dirty="0" err="1">
                <a:latin typeface="Times New Roman"/>
              </a:rPr>
              <a:t>Xử</a:t>
            </a:r>
            <a:r>
              <a:rPr lang="en-US" sz="2000" dirty="0">
                <a:latin typeface="Times New Roman"/>
              </a:rPr>
              <a:t> </a:t>
            </a:r>
            <a:r>
              <a:rPr lang="en-US" sz="2000" dirty="0" err="1">
                <a:latin typeface="Times New Roman"/>
              </a:rPr>
              <a:t>lý</a:t>
            </a:r>
            <a:r>
              <a:rPr lang="en-US" sz="2000" dirty="0">
                <a:latin typeface="Times New Roman"/>
              </a:rPr>
              <a:t> </a:t>
            </a:r>
            <a:r>
              <a:rPr lang="en-US" sz="2000" dirty="0" err="1">
                <a:latin typeface="Times New Roman"/>
              </a:rPr>
              <a:t>ảnh</a:t>
            </a:r>
            <a:r>
              <a:rPr lang="en-US" sz="2000" dirty="0">
                <a:latin typeface="Times New Roman"/>
              </a:rPr>
              <a:t> </a:t>
            </a:r>
            <a:r>
              <a:rPr lang="en-US" sz="2000" dirty="0" err="1">
                <a:latin typeface="Times New Roman"/>
              </a:rPr>
              <a:t>là</a:t>
            </a:r>
            <a:r>
              <a:rPr lang="en-US" sz="2000" dirty="0">
                <a:latin typeface="Times New Roman"/>
              </a:rPr>
              <a:t> </a:t>
            </a:r>
            <a:r>
              <a:rPr lang="en-US" sz="2000" dirty="0" err="1">
                <a:latin typeface="Times New Roman"/>
              </a:rPr>
              <a:t>một</a:t>
            </a:r>
            <a:r>
              <a:rPr lang="en-US" sz="2000" dirty="0">
                <a:latin typeface="Times New Roman"/>
              </a:rPr>
              <a:t> </a:t>
            </a:r>
            <a:r>
              <a:rPr lang="en-US" sz="2000" dirty="0" err="1">
                <a:latin typeface="Times New Roman"/>
              </a:rPr>
              <a:t>trong</a:t>
            </a:r>
            <a:r>
              <a:rPr lang="en-US" sz="2000" dirty="0">
                <a:latin typeface="Times New Roman"/>
              </a:rPr>
              <a:t> </a:t>
            </a:r>
            <a:r>
              <a:rPr lang="en-US" sz="2000" dirty="0" err="1">
                <a:latin typeface="Times New Roman"/>
              </a:rPr>
              <a:t>những</a:t>
            </a:r>
            <a:r>
              <a:rPr lang="en-US" sz="2000" dirty="0">
                <a:latin typeface="Times New Roman"/>
              </a:rPr>
              <a:t> </a:t>
            </a:r>
            <a:r>
              <a:rPr lang="en-US" sz="2000" dirty="0" err="1">
                <a:latin typeface="Times New Roman"/>
              </a:rPr>
              <a:t>mảng</a:t>
            </a:r>
            <a:r>
              <a:rPr lang="en-US" sz="2000" dirty="0">
                <a:latin typeface="Times New Roman"/>
              </a:rPr>
              <a:t> </a:t>
            </a:r>
            <a:r>
              <a:rPr lang="en-US" sz="2000" dirty="0" err="1">
                <a:latin typeface="Times New Roman"/>
              </a:rPr>
              <a:t>nghiên</a:t>
            </a:r>
            <a:r>
              <a:rPr lang="en-US" sz="2000" dirty="0">
                <a:latin typeface="Times New Roman"/>
              </a:rPr>
              <a:t> </a:t>
            </a:r>
            <a:r>
              <a:rPr lang="en-US" sz="2000" dirty="0" err="1">
                <a:latin typeface="Times New Roman"/>
              </a:rPr>
              <a:t>cứu</a:t>
            </a:r>
            <a:r>
              <a:rPr lang="en-US" sz="2000" dirty="0">
                <a:latin typeface="Times New Roman"/>
              </a:rPr>
              <a:t> </a:t>
            </a:r>
            <a:r>
              <a:rPr lang="en-US" sz="2000" dirty="0" err="1">
                <a:latin typeface="Times New Roman"/>
              </a:rPr>
              <a:t>quan</a:t>
            </a:r>
            <a:r>
              <a:rPr lang="en-US" sz="2000" dirty="0">
                <a:latin typeface="Times New Roman"/>
              </a:rPr>
              <a:t> </a:t>
            </a:r>
            <a:r>
              <a:rPr lang="en-US" sz="2000" dirty="0" err="1">
                <a:latin typeface="Times New Roman"/>
              </a:rPr>
              <a:t>trọng</a:t>
            </a:r>
            <a:r>
              <a:rPr lang="en-US" sz="2000" dirty="0">
                <a:latin typeface="Times New Roman"/>
              </a:rPr>
              <a:t> </a:t>
            </a:r>
            <a:r>
              <a:rPr lang="en-US" sz="2000" dirty="0" err="1">
                <a:latin typeface="Times New Roman"/>
              </a:rPr>
              <a:t>nhất</a:t>
            </a:r>
            <a:r>
              <a:rPr lang="en-US" sz="2000" dirty="0">
                <a:latin typeface="Times New Roman"/>
              </a:rPr>
              <a:t> </a:t>
            </a:r>
            <a:r>
              <a:rPr lang="en-US" sz="2000" dirty="0" err="1">
                <a:latin typeface="Times New Roman"/>
              </a:rPr>
              <a:t>trong</a:t>
            </a:r>
            <a:r>
              <a:rPr lang="en-US" sz="2000" dirty="0">
                <a:latin typeface="Times New Roman"/>
              </a:rPr>
              <a:t> </a:t>
            </a:r>
            <a:r>
              <a:rPr lang="en-US" sz="2000" dirty="0" err="1">
                <a:latin typeface="Times New Roman"/>
              </a:rPr>
              <a:t>lĩnh</a:t>
            </a:r>
            <a:r>
              <a:rPr lang="en-US" sz="2000" dirty="0">
                <a:latin typeface="Times New Roman"/>
              </a:rPr>
              <a:t> </a:t>
            </a:r>
            <a:r>
              <a:rPr lang="en-US" sz="2000" dirty="0" err="1">
                <a:latin typeface="Times New Roman"/>
              </a:rPr>
              <a:t>vự</a:t>
            </a:r>
            <a:r>
              <a:rPr lang="en-US" sz="2000" dirty="0">
                <a:latin typeface="Times New Roman"/>
              </a:rPr>
              <a:t> </a:t>
            </a:r>
            <a:r>
              <a:rPr lang="en-US" sz="2000" dirty="0" err="1">
                <a:latin typeface="Times New Roman"/>
              </a:rPr>
              <a:t>thị</a:t>
            </a:r>
            <a:r>
              <a:rPr lang="en-US" sz="2000" dirty="0">
                <a:latin typeface="Times New Roman"/>
              </a:rPr>
              <a:t> </a:t>
            </a:r>
            <a:r>
              <a:rPr lang="en-US" sz="2000" dirty="0" err="1">
                <a:latin typeface="Times New Roman"/>
              </a:rPr>
              <a:t>giác</a:t>
            </a:r>
            <a:r>
              <a:rPr lang="en-US" sz="2000" dirty="0">
                <a:latin typeface="Times New Roman"/>
              </a:rPr>
              <a:t> </a:t>
            </a:r>
            <a:r>
              <a:rPr lang="en-US" sz="2000" dirty="0" err="1">
                <a:latin typeface="Times New Roman"/>
              </a:rPr>
              <a:t>máy</a:t>
            </a:r>
            <a:r>
              <a:rPr lang="en-US" sz="2000" dirty="0">
                <a:latin typeface="Times New Roman"/>
              </a:rPr>
              <a:t> </a:t>
            </a:r>
            <a:r>
              <a:rPr lang="en-US" sz="2000" dirty="0" err="1">
                <a:latin typeface="Times New Roman"/>
              </a:rPr>
              <a:t>tính</a:t>
            </a:r>
            <a:r>
              <a:rPr lang="en-US" sz="2000" dirty="0">
                <a:latin typeface="Times New Roman"/>
              </a:rPr>
              <a:t> (Computer Vision), </a:t>
            </a:r>
            <a:r>
              <a:rPr lang="en-US" sz="2000" dirty="0" err="1">
                <a:latin typeface="Times New Roman"/>
              </a:rPr>
              <a:t>là</a:t>
            </a:r>
            <a:r>
              <a:rPr lang="en-US" sz="2000" dirty="0">
                <a:latin typeface="Times New Roman"/>
              </a:rPr>
              <a:t> </a:t>
            </a:r>
            <a:r>
              <a:rPr lang="en-US" sz="2000" dirty="0" err="1">
                <a:latin typeface="Times New Roman"/>
              </a:rPr>
              <a:t>tiền</a:t>
            </a:r>
            <a:r>
              <a:rPr lang="en-US" sz="2000" dirty="0">
                <a:latin typeface="Times New Roman"/>
              </a:rPr>
              <a:t> </a:t>
            </a:r>
            <a:r>
              <a:rPr lang="en-US" sz="2000" dirty="0" err="1">
                <a:latin typeface="Times New Roman"/>
              </a:rPr>
              <a:t>đề</a:t>
            </a:r>
            <a:r>
              <a:rPr lang="en-US" sz="2000" dirty="0">
                <a:latin typeface="Times New Roman"/>
              </a:rPr>
              <a:t> </a:t>
            </a:r>
            <a:r>
              <a:rPr lang="en-US" sz="2000" dirty="0" err="1">
                <a:latin typeface="Times New Roman"/>
              </a:rPr>
              <a:t>cho</a:t>
            </a:r>
            <a:r>
              <a:rPr lang="en-US" sz="2000" dirty="0">
                <a:latin typeface="Times New Roman"/>
              </a:rPr>
              <a:t> </a:t>
            </a:r>
            <a:r>
              <a:rPr lang="en-US" sz="2000" dirty="0" err="1">
                <a:latin typeface="Times New Roman"/>
              </a:rPr>
              <a:t>nhiều</a:t>
            </a:r>
            <a:r>
              <a:rPr lang="en-US" sz="2000" dirty="0">
                <a:latin typeface="Times New Roman"/>
              </a:rPr>
              <a:t> </a:t>
            </a:r>
            <a:r>
              <a:rPr lang="en-US" sz="2000" dirty="0" err="1">
                <a:latin typeface="Times New Roman"/>
              </a:rPr>
              <a:t>ứng</a:t>
            </a:r>
            <a:r>
              <a:rPr lang="en-US" sz="2000" dirty="0">
                <a:latin typeface="Times New Roman"/>
              </a:rPr>
              <a:t> </a:t>
            </a:r>
            <a:r>
              <a:rPr lang="en-US" sz="2000" dirty="0" err="1">
                <a:latin typeface="Times New Roman"/>
              </a:rPr>
              <a:t>dụng</a:t>
            </a:r>
            <a:r>
              <a:rPr lang="en-US" sz="2000" dirty="0">
                <a:latin typeface="Times New Roman"/>
              </a:rPr>
              <a:t> </a:t>
            </a:r>
            <a:r>
              <a:rPr lang="en-US" sz="2000" dirty="0" err="1">
                <a:latin typeface="Times New Roman"/>
              </a:rPr>
              <a:t>mới</a:t>
            </a:r>
            <a:r>
              <a:rPr lang="en-US" sz="2000" dirty="0">
                <a:latin typeface="Times New Roman"/>
              </a:rPr>
              <a:t> </a:t>
            </a:r>
            <a:r>
              <a:rPr lang="en-US" sz="2000" dirty="0" err="1">
                <a:latin typeface="Times New Roman"/>
              </a:rPr>
              <a:t>thuộc</a:t>
            </a:r>
            <a:r>
              <a:rPr lang="en-US" sz="2000" dirty="0">
                <a:latin typeface="Times New Roman"/>
              </a:rPr>
              <a:t> </a:t>
            </a:r>
            <a:r>
              <a:rPr lang="en-US" sz="2000" dirty="0" err="1">
                <a:latin typeface="Times New Roman"/>
              </a:rPr>
              <a:t>lĩnh</a:t>
            </a:r>
            <a:r>
              <a:rPr lang="en-US" sz="2000" dirty="0">
                <a:latin typeface="Times New Roman"/>
              </a:rPr>
              <a:t> </a:t>
            </a:r>
            <a:r>
              <a:rPr lang="en-US" sz="2000" dirty="0" err="1">
                <a:latin typeface="Times New Roman"/>
              </a:rPr>
              <a:t>vực</a:t>
            </a:r>
            <a:r>
              <a:rPr lang="en-US" sz="2000" dirty="0">
                <a:latin typeface="Times New Roman"/>
              </a:rPr>
              <a:t> </a:t>
            </a:r>
            <a:r>
              <a:rPr lang="en-US" sz="2000" dirty="0" err="1">
                <a:latin typeface="Times New Roman"/>
              </a:rPr>
              <a:t>này</a:t>
            </a:r>
            <a:endParaRPr lang="en-US" sz="2000" dirty="0">
              <a:latin typeface="Times New Roman"/>
            </a:endParaRPr>
          </a:p>
          <a:p>
            <a:pPr marL="742950" lvl="1" indent="-285750">
              <a:buFont typeface="Arial" panose="020B0604020202020204" pitchFamily="34" charset="0"/>
              <a:buChar char="•"/>
            </a:pPr>
            <a:r>
              <a:rPr lang="en-US" sz="2000" dirty="0">
                <a:latin typeface="Times New Roman"/>
              </a:rPr>
              <a:t>Hai </a:t>
            </a:r>
            <a:r>
              <a:rPr lang="en-US" sz="2000" dirty="0" err="1">
                <a:latin typeface="Times New Roman"/>
              </a:rPr>
              <a:t>nhiệm</a:t>
            </a:r>
            <a:r>
              <a:rPr lang="en-US" sz="2000" dirty="0">
                <a:latin typeface="Times New Roman"/>
              </a:rPr>
              <a:t> </a:t>
            </a:r>
            <a:r>
              <a:rPr lang="en-US" sz="2000" dirty="0" err="1">
                <a:latin typeface="Times New Roman"/>
              </a:rPr>
              <a:t>vụ</a:t>
            </a:r>
            <a:r>
              <a:rPr lang="en-US" sz="2000" dirty="0">
                <a:latin typeface="Times New Roman"/>
              </a:rPr>
              <a:t> </a:t>
            </a:r>
            <a:r>
              <a:rPr lang="en-US" sz="2000" dirty="0" err="1">
                <a:latin typeface="Times New Roman"/>
              </a:rPr>
              <a:t>cơ</a:t>
            </a:r>
            <a:r>
              <a:rPr lang="en-US" sz="2000" dirty="0">
                <a:latin typeface="Times New Roman"/>
              </a:rPr>
              <a:t> </a:t>
            </a:r>
            <a:r>
              <a:rPr lang="en-US" sz="2000" dirty="0" err="1">
                <a:latin typeface="Times New Roman"/>
              </a:rPr>
              <a:t>bản</a:t>
            </a:r>
            <a:r>
              <a:rPr lang="en-US" sz="2000" dirty="0">
                <a:latin typeface="Times New Roman"/>
              </a:rPr>
              <a:t>:</a:t>
            </a:r>
          </a:p>
          <a:p>
            <a:pPr marL="1074420" lvl="2">
              <a:buAutoNum type="arabicPeriod"/>
            </a:pPr>
            <a:r>
              <a:rPr lang="en-US" sz="2000" dirty="0" err="1">
                <a:latin typeface="Times New Roman"/>
              </a:rPr>
              <a:t>Nâng</a:t>
            </a:r>
            <a:r>
              <a:rPr lang="en-US" sz="2000" dirty="0">
                <a:latin typeface="Times New Roman"/>
              </a:rPr>
              <a:t> </a:t>
            </a:r>
            <a:r>
              <a:rPr lang="en-US" sz="2000" dirty="0" err="1">
                <a:latin typeface="Times New Roman"/>
              </a:rPr>
              <a:t>cao</a:t>
            </a:r>
            <a:r>
              <a:rPr lang="en-US" sz="2000" dirty="0">
                <a:latin typeface="Times New Roman"/>
              </a:rPr>
              <a:t> </a:t>
            </a:r>
            <a:r>
              <a:rPr lang="en-US" sz="2000" dirty="0" err="1">
                <a:latin typeface="Times New Roman"/>
              </a:rPr>
              <a:t>chất</a:t>
            </a:r>
            <a:r>
              <a:rPr lang="en-US" sz="2000" dirty="0">
                <a:latin typeface="Times New Roman"/>
              </a:rPr>
              <a:t> </a:t>
            </a:r>
            <a:r>
              <a:rPr lang="en-US" sz="2000" dirty="0" err="1">
                <a:latin typeface="Times New Roman"/>
              </a:rPr>
              <a:t>lượng</a:t>
            </a:r>
            <a:r>
              <a:rPr lang="en-US" sz="2000" dirty="0">
                <a:latin typeface="Times New Roman"/>
              </a:rPr>
              <a:t> </a:t>
            </a:r>
            <a:r>
              <a:rPr lang="en-US" sz="2000" dirty="0" err="1">
                <a:latin typeface="Times New Roman"/>
              </a:rPr>
              <a:t>thông</a:t>
            </a:r>
            <a:r>
              <a:rPr lang="en-US" sz="2000" dirty="0">
                <a:latin typeface="Times New Roman"/>
              </a:rPr>
              <a:t> tin </a:t>
            </a:r>
            <a:r>
              <a:rPr lang="en-US" sz="2000" dirty="0" err="1">
                <a:latin typeface="Times New Roman"/>
              </a:rPr>
              <a:t>ảnh</a:t>
            </a:r>
          </a:p>
          <a:p>
            <a:pPr marL="1074420" lvl="2">
              <a:buAutoNum type="arabicPeriod"/>
            </a:pPr>
            <a:r>
              <a:rPr lang="en-US" sz="2000" dirty="0" err="1">
                <a:latin typeface="Times New Roman"/>
              </a:rPr>
              <a:t>Xử</a:t>
            </a:r>
            <a:r>
              <a:rPr lang="en-US" sz="2000" dirty="0">
                <a:latin typeface="Times New Roman"/>
              </a:rPr>
              <a:t> </a:t>
            </a:r>
            <a:r>
              <a:rPr lang="en-US" sz="2000" dirty="0" err="1">
                <a:latin typeface="Times New Roman"/>
              </a:rPr>
              <a:t>lý</a:t>
            </a:r>
            <a:r>
              <a:rPr lang="en-US" sz="2000" dirty="0">
                <a:latin typeface="Times New Roman"/>
              </a:rPr>
              <a:t> </a:t>
            </a:r>
            <a:r>
              <a:rPr lang="en-US" sz="2000" dirty="0" err="1">
                <a:latin typeface="Times New Roman"/>
              </a:rPr>
              <a:t>số</a:t>
            </a:r>
            <a:r>
              <a:rPr lang="en-US" sz="2000" dirty="0">
                <a:latin typeface="Times New Roman"/>
              </a:rPr>
              <a:t> </a:t>
            </a:r>
            <a:r>
              <a:rPr lang="en-US" sz="2000" dirty="0" err="1">
                <a:latin typeface="Times New Roman"/>
              </a:rPr>
              <a:t>liệu</a:t>
            </a:r>
            <a:endParaRPr lang="en-US" dirty="0" err="1"/>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2" name="Hình ảnh 2" descr="Ảnh có chứa văn bản&#10;&#10;Mô tả được tự động tạo">
            <a:extLst>
              <a:ext uri="{FF2B5EF4-FFF2-40B4-BE49-F238E27FC236}">
                <a16:creationId xmlns:a16="http://schemas.microsoft.com/office/drawing/2014/main" id="{3FC58591-03C6-DFD7-B56B-59B73F7CA005}"/>
              </a:ext>
            </a:extLst>
          </p:cNvPr>
          <p:cNvPicPr>
            <a:picLocks noChangeAspect="1"/>
          </p:cNvPicPr>
          <p:nvPr/>
        </p:nvPicPr>
        <p:blipFill>
          <a:blip r:embed="rId3"/>
          <a:stretch>
            <a:fillRect/>
          </a:stretch>
        </p:blipFill>
        <p:spPr>
          <a:xfrm>
            <a:off x="1356504" y="3387883"/>
            <a:ext cx="6991709" cy="955658"/>
          </a:xfrm>
          <a:prstGeom prst="rect">
            <a:avLst/>
          </a:prstGeom>
        </p:spPr>
      </p:pic>
    </p:spTree>
    <p:extLst>
      <p:ext uri="{BB962C8B-B14F-4D97-AF65-F5344CB8AC3E}">
        <p14:creationId xmlns:p14="http://schemas.microsoft.com/office/powerpoint/2010/main" val="343711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125835"/>
            <a:ext cx="6996600" cy="595618"/>
          </a:xfrm>
          <a:prstGeom prst="rect">
            <a:avLst/>
          </a:prstGeom>
        </p:spPr>
        <p:txBody>
          <a:bodyPr spcFirstLastPara="1" wrap="square" lIns="91425" tIns="91425" rIns="91425" bIns="91425" anchor="b" anchorCtr="0">
            <a:noAutofit/>
          </a:bodyPr>
          <a:lstStyle/>
          <a:p>
            <a:r>
              <a:rPr lang="en-US" sz="2800" dirty="0">
                <a:solidFill>
                  <a:schemeClr val="accent2"/>
                </a:solidFill>
              </a:rPr>
              <a:t>CƠ SỞ LÝ THUYẾT ẢNH VÀ NHẬN DẠNG</a:t>
            </a:r>
            <a:endParaRPr lang="en-US" sz="2800" b="0" dirty="0"/>
          </a:p>
        </p:txBody>
      </p:sp>
      <p:sp>
        <p:nvSpPr>
          <p:cNvPr id="500" name="Google Shape;500;p18"/>
          <p:cNvSpPr txBox="1">
            <a:spLocks noGrp="1"/>
          </p:cNvSpPr>
          <p:nvPr>
            <p:ph type="body" idx="1"/>
          </p:nvPr>
        </p:nvSpPr>
        <p:spPr>
          <a:xfrm>
            <a:off x="234891" y="796953"/>
            <a:ext cx="8573207" cy="3447875"/>
          </a:xfrm>
          <a:prstGeom prst="rect">
            <a:avLst/>
          </a:prstGeom>
        </p:spPr>
        <p:txBody>
          <a:bodyPr spcFirstLastPara="1" wrap="square" lIns="91425" tIns="91425" rIns="91425" bIns="91425" anchor="t" anchorCtr="0">
            <a:noAutofit/>
          </a:bodyPr>
          <a:lstStyle/>
          <a:p>
            <a:pPr marL="101600" indent="0">
              <a:buNone/>
            </a:pPr>
            <a:r>
              <a:rPr lang="en-US" sz="2400" dirty="0">
                <a:latin typeface="Times New Roman" panose="02020603050405020304" pitchFamily="18" charset="0"/>
                <a:cs typeface="Times New Roman" panose="02020603050405020304" pitchFamily="18" charset="0"/>
              </a:rPr>
              <a:t>2. Các </a:t>
            </a:r>
            <a:r>
              <a:rPr lang="en-US" sz="2400" dirty="0" err="1">
                <a:latin typeface="Times New Roman" panose="02020603050405020304" pitchFamily="18" charset="0"/>
                <a:cs typeface="Times New Roman" panose="02020603050405020304" pitchFamily="18" charset="0"/>
              </a:rPr>
              <a:t>bước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p>
          <a:p>
            <a:pPr>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Thu </a:t>
            </a:r>
            <a:r>
              <a:rPr lang="vi-VN" dirty="0">
                <a:latin typeface="Times New Roman" panose="02020603050405020304" pitchFamily="18" charset="0"/>
                <a:cs typeface="Times New Roman" panose="02020603050405020304" pitchFamily="18" charset="0"/>
              </a:rPr>
              <a:t>thập ảnh đầu vào</a:t>
            </a:r>
          </a:p>
          <a:p>
            <a:pPr>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Tiền </a:t>
            </a:r>
            <a:r>
              <a:rPr lang="vi-VN" dirty="0">
                <a:latin typeface="Times New Roman" panose="02020603050405020304" pitchFamily="18" charset="0"/>
                <a:cs typeface="Times New Roman" panose="02020603050405020304" pitchFamily="18" charset="0"/>
              </a:rPr>
              <a:t>xử lý</a:t>
            </a:r>
          </a:p>
          <a:p>
            <a:pPr>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Trích </a:t>
            </a:r>
            <a:r>
              <a:rPr lang="vi-VN" dirty="0">
                <a:latin typeface="Times New Roman" panose="02020603050405020304" pitchFamily="18" charset="0"/>
                <a:cs typeface="Times New Roman" panose="02020603050405020304" pitchFamily="18" charset="0"/>
              </a:rPr>
              <a:t>xuất đặc trưng</a:t>
            </a:r>
          </a:p>
          <a:p>
            <a:pPr>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Hậu </a:t>
            </a:r>
            <a:r>
              <a:rPr lang="vi-VN" dirty="0">
                <a:latin typeface="Times New Roman" panose="02020603050405020304" pitchFamily="18" charset="0"/>
                <a:cs typeface="Times New Roman" panose="02020603050405020304" pitchFamily="18" charset="0"/>
              </a:rPr>
              <a:t>xử lý</a:t>
            </a:r>
          </a:p>
          <a:p>
            <a:pPr>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So </a:t>
            </a:r>
            <a:r>
              <a:rPr lang="vi-VN" dirty="0">
                <a:latin typeface="Times New Roman" panose="02020603050405020304" pitchFamily="18" charset="0"/>
                <a:cs typeface="Times New Roman" panose="02020603050405020304" pitchFamily="18" charset="0"/>
              </a:rPr>
              <a:t>sánh, đối chiếu và kết </a:t>
            </a:r>
            <a:r>
              <a:rPr lang="vi-VN" dirty="0" smtClean="0">
                <a:latin typeface="Times New Roman" panose="02020603050405020304" pitchFamily="18" charset="0"/>
                <a:cs typeface="Times New Roman" panose="02020603050405020304" pitchFamily="18" charset="0"/>
              </a:rPr>
              <a:t>luận</a:t>
            </a:r>
            <a:endParaRPr lang="vi-VN" dirty="0">
              <a:latin typeface="Times New Roman" panose="02020603050405020304" pitchFamily="18" charset="0"/>
              <a:cs typeface="Times New Roman" panose="02020603050405020304" pitchFamily="18" charset="0"/>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aphicFrame>
        <p:nvGraphicFramePr>
          <p:cNvPr id="8" name="Diagram 7"/>
          <p:cNvGraphicFramePr/>
          <p:nvPr>
            <p:extLst>
              <p:ext uri="{D42A27DB-BD31-4B8C-83A1-F6EECF244321}">
                <p14:modId xmlns:p14="http://schemas.microsoft.com/office/powerpoint/2010/main" val="2395737558"/>
              </p:ext>
            </p:extLst>
          </p:nvPr>
        </p:nvGraphicFramePr>
        <p:xfrm>
          <a:off x="234891" y="2253214"/>
          <a:ext cx="8714073" cy="31516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494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125835"/>
            <a:ext cx="6996600" cy="595618"/>
          </a:xfrm>
          <a:prstGeom prst="rect">
            <a:avLst/>
          </a:prstGeom>
        </p:spPr>
        <p:txBody>
          <a:bodyPr spcFirstLastPara="1" wrap="square" lIns="91425" tIns="91425" rIns="91425" bIns="91425" anchor="b" anchorCtr="0">
            <a:noAutofit/>
          </a:bodyPr>
          <a:lstStyle/>
          <a:p>
            <a:pPr lvl="0"/>
            <a:r>
              <a:rPr lang="en-US" sz="2800" dirty="0">
                <a:solidFill>
                  <a:schemeClr val="accent2"/>
                </a:solidFill>
              </a:rPr>
              <a:t>CƠ SỞ LÝ THUYẾT ẢNH VÀ NHẬN DẠNG</a:t>
            </a:r>
            <a:endParaRPr sz="2800" dirty="0">
              <a:solidFill>
                <a:schemeClr val="accent2"/>
              </a:solidFill>
            </a:endParaRPr>
          </a:p>
        </p:txBody>
      </p:sp>
      <p:sp>
        <p:nvSpPr>
          <p:cNvPr id="500" name="Google Shape;500;p18"/>
          <p:cNvSpPr txBox="1">
            <a:spLocks noGrp="1"/>
          </p:cNvSpPr>
          <p:nvPr>
            <p:ph type="body" idx="1"/>
          </p:nvPr>
        </p:nvSpPr>
        <p:spPr>
          <a:xfrm>
            <a:off x="234891" y="796953"/>
            <a:ext cx="3986731" cy="3383161"/>
          </a:xfrm>
          <a:prstGeom prst="rect">
            <a:avLst/>
          </a:prstGeom>
        </p:spPr>
        <p:txBody>
          <a:bodyPr spcFirstLastPara="1" wrap="square" lIns="91425" tIns="91425" rIns="91425" bIns="91425" anchor="t" anchorCtr="0">
            <a:noAutofit/>
          </a:bodyPr>
          <a:lstStyle/>
          <a:p>
            <a:pPr marL="101600" lvl="0" indent="0">
              <a:buNone/>
            </a:pPr>
            <a:r>
              <a:rPr lang="en-US" sz="2400" dirty="0">
                <a:latin typeface="Times New Roman" panose="02020603050405020304" pitchFamily="18" charset="0"/>
                <a:cs typeface="Times New Roman" panose="02020603050405020304" pitchFamily="18" charset="0"/>
              </a:rPr>
              <a:t>3.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niệm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về</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ảnh</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Ảnh và điểm ảnh</a:t>
            </a:r>
            <a:endParaRPr lang="vi-V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Mức xám</a:t>
            </a:r>
            <a:endParaRPr lang="vi-V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Độ phân giải ảnh</a:t>
            </a:r>
            <a:endParaRPr lang="vi-V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Ngưỡng</a:t>
            </a:r>
            <a:endParaRPr lang="vi-VN" sz="2400" dirty="0">
              <a:latin typeface="Times New Roman" panose="02020603050405020304" pitchFamily="18" charset="0"/>
              <a:cs typeface="Times New Roman" panose="02020603050405020304" pitchFamily="18" charset="0"/>
            </a:endParaRPr>
          </a:p>
          <a:p>
            <a:pPr marL="101600" lvl="0" indent="0">
              <a:buNone/>
            </a:pPr>
            <a:endParaRPr lang="en-US" sz="2400" dirty="0">
              <a:latin typeface="Times New Roman" panose="02020603050405020304" pitchFamily="18" charset="0"/>
              <a:cs typeface="Times New Roman" panose="02020603050405020304" pitchFamily="18" charset="0"/>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4" name="Picture 3"/>
          <p:cNvPicPr>
            <a:picLocks noChangeAspect="1"/>
          </p:cNvPicPr>
          <p:nvPr/>
        </p:nvPicPr>
        <p:blipFill>
          <a:blip r:embed="rId3"/>
          <a:stretch>
            <a:fillRect/>
          </a:stretch>
        </p:blipFill>
        <p:spPr>
          <a:xfrm>
            <a:off x="4703600" y="1251855"/>
            <a:ext cx="3911443" cy="3065107"/>
          </a:xfrm>
          <a:prstGeom prst="rect">
            <a:avLst/>
          </a:prstGeom>
        </p:spPr>
      </p:pic>
    </p:spTree>
    <p:extLst>
      <p:ext uri="{BB962C8B-B14F-4D97-AF65-F5344CB8AC3E}">
        <p14:creationId xmlns:p14="http://schemas.microsoft.com/office/powerpoint/2010/main" val="4248197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125835"/>
            <a:ext cx="6996600" cy="595618"/>
          </a:xfrm>
          <a:prstGeom prst="rect">
            <a:avLst/>
          </a:prstGeom>
        </p:spPr>
        <p:txBody>
          <a:bodyPr spcFirstLastPara="1" wrap="square" lIns="91425" tIns="91425" rIns="91425" bIns="91425" anchor="b" anchorCtr="0">
            <a:noAutofit/>
          </a:bodyPr>
          <a:lstStyle/>
          <a:p>
            <a:pPr lvl="0"/>
            <a:r>
              <a:rPr lang="en-US" sz="2800" dirty="0">
                <a:solidFill>
                  <a:schemeClr val="accent2"/>
                </a:solidFill>
              </a:rPr>
              <a:t>CƠ SỞ LÝ THUYẾT ẢNH VÀ NHẬN DẠNG</a:t>
            </a:r>
            <a:endParaRPr sz="2800" dirty="0">
              <a:solidFill>
                <a:schemeClr val="accent2"/>
              </a:solidFill>
            </a:endParaRPr>
          </a:p>
        </p:txBody>
      </p:sp>
      <p:sp>
        <p:nvSpPr>
          <p:cNvPr id="500" name="Google Shape;500;p18"/>
          <p:cNvSpPr txBox="1">
            <a:spLocks noGrp="1"/>
          </p:cNvSpPr>
          <p:nvPr>
            <p:ph type="body" idx="1"/>
          </p:nvPr>
        </p:nvSpPr>
        <p:spPr>
          <a:xfrm>
            <a:off x="234891" y="796954"/>
            <a:ext cx="3986731" cy="2020892"/>
          </a:xfrm>
          <a:prstGeom prst="rect">
            <a:avLst/>
          </a:prstGeom>
        </p:spPr>
        <p:txBody>
          <a:bodyPr spcFirstLastPara="1" wrap="square" lIns="91425" tIns="91425" rIns="91425" bIns="91425" anchor="t" anchorCtr="0">
            <a:noAutofit/>
          </a:bodyPr>
          <a:lstStyle/>
          <a:p>
            <a:pPr marL="101600" lvl="0" indent="0">
              <a:buNone/>
            </a:pPr>
            <a:r>
              <a:rPr lang="en-US" sz="2400" dirty="0">
                <a:latin typeface="Times New Roman" panose="02020603050405020304" pitchFamily="18" charset="0"/>
                <a:cs typeface="Times New Roman" panose="02020603050405020304" pitchFamily="18" charset="0"/>
              </a:rPr>
              <a:t>4</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thường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gặp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ảnh</a:t>
            </a:r>
            <a:endParaRPr lang="en-US" sz="2400" dirty="0" smtClean="0">
              <a:latin typeface="Times New Roman" panose="02020603050405020304" pitchFamily="18" charset="0"/>
              <a:cs typeface="Times New Roman" panose="02020603050405020304" pitchFamily="18" charset="0"/>
            </a:endParaRPr>
          </a:p>
          <a:p>
            <a:pPr marL="101600" lvl="0" indent="0">
              <a:buNone/>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Khử nhiễu</a:t>
            </a:r>
            <a:endParaRPr lang="vi-V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Trích xuất đặc trưng</a:t>
            </a:r>
          </a:p>
          <a:p>
            <a:pPr>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Nhận dạng</a:t>
            </a:r>
            <a:endParaRPr lang="vi-VN" sz="2400" dirty="0">
              <a:latin typeface="Times New Roman" panose="02020603050405020304" pitchFamily="18" charset="0"/>
              <a:cs typeface="Times New Roman" panose="02020603050405020304" pitchFamily="18" charset="0"/>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2" name="Picture 1"/>
          <p:cNvPicPr>
            <a:picLocks noChangeAspect="1"/>
          </p:cNvPicPr>
          <p:nvPr/>
        </p:nvPicPr>
        <p:blipFill>
          <a:blip r:embed="rId3"/>
          <a:stretch>
            <a:fillRect/>
          </a:stretch>
        </p:blipFill>
        <p:spPr>
          <a:xfrm>
            <a:off x="4461711" y="967250"/>
            <a:ext cx="4095064" cy="1850596"/>
          </a:xfrm>
          <a:prstGeom prst="rect">
            <a:avLst/>
          </a:prstGeom>
        </p:spPr>
      </p:pic>
      <p:pic>
        <p:nvPicPr>
          <p:cNvPr id="3" name="Picture 2"/>
          <p:cNvPicPr>
            <a:picLocks noChangeAspect="1"/>
          </p:cNvPicPr>
          <p:nvPr/>
        </p:nvPicPr>
        <p:blipFill rotWithShape="1">
          <a:blip r:embed="rId4"/>
          <a:srcRect t="10028"/>
          <a:stretch/>
        </p:blipFill>
        <p:spPr>
          <a:xfrm>
            <a:off x="4461711" y="2842790"/>
            <a:ext cx="4095064" cy="2142110"/>
          </a:xfrm>
          <a:prstGeom prst="rect">
            <a:avLst/>
          </a:prstGeom>
        </p:spPr>
      </p:pic>
    </p:spTree>
    <p:extLst>
      <p:ext uri="{BB962C8B-B14F-4D97-AF65-F5344CB8AC3E}">
        <p14:creationId xmlns:p14="http://schemas.microsoft.com/office/powerpoint/2010/main" val="3854329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125835"/>
            <a:ext cx="6996600" cy="59561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solidFill>
                  <a:schemeClr val="accent2"/>
                </a:solidFill>
              </a:rPr>
              <a:t>NỘI DUNG</a:t>
            </a:r>
            <a:endParaRPr sz="2800" dirty="0">
              <a:solidFill>
                <a:schemeClr val="accent2"/>
              </a:solidFill>
            </a:endParaRPr>
          </a:p>
        </p:txBody>
      </p:sp>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endParaRPr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aphicFrame>
        <p:nvGraphicFramePr>
          <p:cNvPr id="2" name="Diagram 1"/>
          <p:cNvGraphicFramePr/>
          <p:nvPr>
            <p:extLst>
              <p:ext uri="{D42A27DB-BD31-4B8C-83A1-F6EECF244321}">
                <p14:modId xmlns:p14="http://schemas.microsoft.com/office/powerpoint/2010/main" val="1534331426"/>
              </p:ext>
            </p:extLst>
          </p:nvPr>
        </p:nvGraphicFramePr>
        <p:xfrm>
          <a:off x="1524000" y="855676"/>
          <a:ext cx="6096000" cy="37480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3995304"/>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860</Words>
  <Application>Microsoft Office PowerPoint</Application>
  <PresentationFormat>On-screen Show (16:9)</PresentationFormat>
  <Paragraphs>164</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Times New Roman</vt:lpstr>
      <vt:lpstr>Arial</vt:lpstr>
      <vt:lpstr>Source Sans Pro</vt:lpstr>
      <vt:lpstr>Oswald</vt:lpstr>
      <vt:lpstr>Quince template</vt:lpstr>
      <vt:lpstr>PowerPoint Presentation</vt:lpstr>
      <vt:lpstr>NỘI DUNG</vt:lpstr>
      <vt:lpstr>GIỚI THIỆU ĐỀ TÀI</vt:lpstr>
      <vt:lpstr>NỘI DUNG</vt:lpstr>
      <vt:lpstr>CƠ SỞ LÝ THUYẾT ẢNH VÀ NHẬN DẠNG</vt:lpstr>
      <vt:lpstr>CƠ SỞ LÝ THUYẾT ẢNH VÀ NHẬN DẠNG</vt:lpstr>
      <vt:lpstr>CƠ SỞ LÝ THUYẾT ẢNH VÀ NHẬN DẠNG</vt:lpstr>
      <vt:lpstr>CƠ SỞ LÝ THUYẾT ẢNH VÀ NHẬN DẠNG</vt:lpstr>
      <vt:lpstr>NỘI DUNG</vt:lpstr>
      <vt:lpstr>ỨNG DỤNG XỬ LÝ ẢNH VÀ THUẬT TOÁN SVM</vt:lpstr>
      <vt:lpstr>ỨNG DỤNG XỬ LÝ ẢNH VÀ THUẬT TOÁN SVM</vt:lpstr>
      <vt:lpstr>ỨNG DỤNG XỬ LÝ ẢNH VÀ THUẬT TOÁN SVM</vt:lpstr>
      <vt:lpstr>ỨNG DỤNG XỬ LÝ ẢNH VÀ THUẬT TOÁN SVM</vt:lpstr>
      <vt:lpstr>PHÂN TÍCH THIẾT KẾ</vt:lpstr>
      <vt:lpstr>PHÂN TÍCH THIẾT KẾ</vt:lpstr>
      <vt:lpstr>PHÂN TÍCH THIẾT KẾ</vt:lpstr>
      <vt:lpstr>PHÂN TÍCH THIẾT KẾ</vt:lpstr>
      <vt:lpstr>PHÂN TÍCH THIẾT KẾ</vt:lpstr>
      <vt:lpstr>PHÂN TÍCH THIẾT KẾ</vt:lpstr>
      <vt:lpstr>NỘI DUNG</vt:lpstr>
      <vt:lpstr>THỰC NGHIỆM</vt:lpstr>
      <vt:lpstr>THỰC NGHIỆM</vt:lpstr>
      <vt:lpstr>THỰC NGHIỆM</vt:lpstr>
      <vt:lpstr>NỘI DUNG</vt:lpstr>
      <vt:lpstr>KẾT LUẬN VÀ HƯỚNG PHÁT TRIỂN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Dung</dc:creator>
  <cp:lastModifiedBy>9999</cp:lastModifiedBy>
  <cp:revision>132</cp:revision>
  <dcterms:modified xsi:type="dcterms:W3CDTF">2023-02-09T15:55:47Z</dcterms:modified>
</cp:coreProperties>
</file>