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3" r:id="rId4"/>
    <p:sldId id="275" r:id="rId5"/>
    <p:sldId id="281" r:id="rId6"/>
    <p:sldId id="282" r:id="rId7"/>
    <p:sldId id="276" r:id="rId8"/>
    <p:sldId id="265" r:id="rId9"/>
    <p:sldId id="280" r:id="rId10"/>
    <p:sldId id="279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EA272-6DE2-5983-99F7-E8677E44A5F3}" v="64" dt="2023-02-07T02:55:02.797"/>
    <p1510:client id="{E298D359-9244-274B-A430-46CABE2EDB4D}" v="613" dt="2023-02-06T17:00:38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7CF60-1643-446F-9DE6-387778449BC0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AC245648-1C8A-4AC3-BD11-A8836C259F8A}">
      <dgm:prSet/>
      <dgm:spPr/>
      <dgm:t>
        <a:bodyPr/>
        <a:lstStyle/>
        <a:p>
          <a:r>
            <a:rPr lang="en-US" dirty="0"/>
            <a:t>Trình </a:t>
          </a:r>
          <a:r>
            <a:rPr lang="en-US" dirty="0" err="1"/>
            <a:t>bày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</a:p>
      </dgm:t>
    </dgm:pt>
    <dgm:pt modelId="{A0BE911B-D835-4804-891C-F0D826EE7002}" type="parTrans" cxnId="{18C3A7FE-22DF-41B1-A8A3-E5DA14068188}">
      <dgm:prSet/>
      <dgm:spPr/>
      <dgm:t>
        <a:bodyPr/>
        <a:lstStyle/>
        <a:p>
          <a:endParaRPr lang="en-US"/>
        </a:p>
      </dgm:t>
    </dgm:pt>
    <dgm:pt modelId="{B983042B-0EE6-4931-9B14-6D03FDD5E71D}" type="sibTrans" cxnId="{18C3A7FE-22DF-41B1-A8A3-E5DA14068188}">
      <dgm:prSet/>
      <dgm:spPr/>
      <dgm:t>
        <a:bodyPr/>
        <a:lstStyle/>
        <a:p>
          <a:endParaRPr lang="en-US"/>
        </a:p>
      </dgm:t>
    </dgm:pt>
    <dgm:pt modelId="{52A76FAB-98C5-4751-931A-EF21F1101733}">
      <dgm:prSet/>
      <dgm:spPr/>
      <dgm:t>
        <a:bodyPr/>
        <a:lstStyle/>
        <a:p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7EEB2281-6330-4310-8141-E091882662CC}" type="parTrans" cxnId="{10F1A1AA-91CE-4535-9B9D-9F0CD0A22EAD}">
      <dgm:prSet/>
      <dgm:spPr/>
      <dgm:t>
        <a:bodyPr/>
        <a:lstStyle/>
        <a:p>
          <a:endParaRPr lang="en-US"/>
        </a:p>
      </dgm:t>
    </dgm:pt>
    <dgm:pt modelId="{80557249-12A1-48C8-888F-E8BDFAB47088}" type="sibTrans" cxnId="{10F1A1AA-91CE-4535-9B9D-9F0CD0A22EAD}">
      <dgm:prSet/>
      <dgm:spPr/>
      <dgm:t>
        <a:bodyPr/>
        <a:lstStyle/>
        <a:p>
          <a:endParaRPr lang="en-US"/>
        </a:p>
      </dgm:t>
    </dgm:pt>
    <dgm:pt modelId="{01F1BFE3-F7D6-4A11-920B-8ABF4D43531C}">
      <dgm:prSet/>
      <dgm:spPr/>
      <dgm:t>
        <a:bodyPr/>
        <a:lstStyle/>
        <a:p>
          <a:r>
            <a:rPr lang="en-US" dirty="0"/>
            <a:t>Demo,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phỏng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BFDE9F11-ACF4-446E-9619-CCDF89E53B4A}" type="parTrans" cxnId="{34D3B9B3-1FB1-4CC6-AB2E-0E3735DD1A74}">
      <dgm:prSet/>
      <dgm:spPr/>
      <dgm:t>
        <a:bodyPr/>
        <a:lstStyle/>
        <a:p>
          <a:endParaRPr lang="en-US"/>
        </a:p>
      </dgm:t>
    </dgm:pt>
    <dgm:pt modelId="{E31A6B69-0B74-486B-92BF-37B6E4D380D9}" type="sibTrans" cxnId="{34D3B9B3-1FB1-4CC6-AB2E-0E3735DD1A74}">
      <dgm:prSet/>
      <dgm:spPr/>
      <dgm:t>
        <a:bodyPr/>
        <a:lstStyle/>
        <a:p>
          <a:endParaRPr lang="en-US"/>
        </a:p>
      </dgm:t>
    </dgm:pt>
    <dgm:pt modelId="{0845BA6D-4683-43E7-99CF-296A9F1218FE}">
      <dgm:prSet/>
      <dgm:spPr/>
      <dgm:t>
        <a:bodyPr/>
        <a:lstStyle/>
        <a:p>
          <a:r>
            <a:rPr lang="en-US" dirty="0" err="1"/>
            <a:t>Hạn</a:t>
          </a:r>
          <a:r>
            <a:rPr lang="en-US" dirty="0"/>
            <a:t> </a:t>
          </a:r>
          <a:r>
            <a:rPr lang="en-US" dirty="0" err="1"/>
            <a:t>chế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</a:p>
      </dgm:t>
    </dgm:pt>
    <dgm:pt modelId="{622A3127-918F-47CB-BC69-1B9E4A0B9677}" type="parTrans" cxnId="{9034ED5F-A2EC-490D-83C6-4ABC651DDACB}">
      <dgm:prSet/>
      <dgm:spPr/>
      <dgm:t>
        <a:bodyPr/>
        <a:lstStyle/>
        <a:p>
          <a:endParaRPr lang="en-US"/>
        </a:p>
      </dgm:t>
    </dgm:pt>
    <dgm:pt modelId="{77FA6CD8-0555-480E-97EE-06775D4C08A6}" type="sibTrans" cxnId="{9034ED5F-A2EC-490D-83C6-4ABC651DDACB}">
      <dgm:prSet/>
      <dgm:spPr/>
      <dgm:t>
        <a:bodyPr/>
        <a:lstStyle/>
        <a:p>
          <a:endParaRPr lang="en-US"/>
        </a:p>
      </dgm:t>
    </dgm:pt>
    <dgm:pt modelId="{BBD9FE0F-5E3B-4BE5-9AE5-35D7F7BD34FF}" type="pres">
      <dgm:prSet presAssocID="{0C57CF60-1643-446F-9DE6-387778449B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2843E5-5733-4CD2-BFF1-35FA0A54B4FE}" type="pres">
      <dgm:prSet presAssocID="{AC245648-1C8A-4AC3-BD11-A8836C259F8A}" presName="hierRoot1" presStyleCnt="0"/>
      <dgm:spPr/>
    </dgm:pt>
    <dgm:pt modelId="{F32DF058-5527-4C03-A927-1A24B96C01CC}" type="pres">
      <dgm:prSet presAssocID="{AC245648-1C8A-4AC3-BD11-A8836C259F8A}" presName="composite" presStyleCnt="0"/>
      <dgm:spPr/>
    </dgm:pt>
    <dgm:pt modelId="{F1B6B911-E1C4-4B29-8F52-1A9A20BB0306}" type="pres">
      <dgm:prSet presAssocID="{AC245648-1C8A-4AC3-BD11-A8836C259F8A}" presName="background" presStyleLbl="node0" presStyleIdx="0" presStyleCnt="4"/>
      <dgm:spPr/>
    </dgm:pt>
    <dgm:pt modelId="{1D963AF7-8E2E-4FDA-B5FC-101748C5016C}" type="pres">
      <dgm:prSet presAssocID="{AC245648-1C8A-4AC3-BD11-A8836C259F8A}" presName="text" presStyleLbl="fgAcc0" presStyleIdx="0" presStyleCnt="4">
        <dgm:presLayoutVars>
          <dgm:chPref val="3"/>
        </dgm:presLayoutVars>
      </dgm:prSet>
      <dgm:spPr/>
    </dgm:pt>
    <dgm:pt modelId="{178DBE7E-65BB-4114-BB57-591049E12352}" type="pres">
      <dgm:prSet presAssocID="{AC245648-1C8A-4AC3-BD11-A8836C259F8A}" presName="hierChild2" presStyleCnt="0"/>
      <dgm:spPr/>
    </dgm:pt>
    <dgm:pt modelId="{3B3D3E8D-9317-467B-847C-471FC2596EBA}" type="pres">
      <dgm:prSet presAssocID="{52A76FAB-98C5-4751-931A-EF21F1101733}" presName="hierRoot1" presStyleCnt="0"/>
      <dgm:spPr/>
    </dgm:pt>
    <dgm:pt modelId="{A09950CD-60FD-4CB1-AA0A-D87308891638}" type="pres">
      <dgm:prSet presAssocID="{52A76FAB-98C5-4751-931A-EF21F1101733}" presName="composite" presStyleCnt="0"/>
      <dgm:spPr/>
    </dgm:pt>
    <dgm:pt modelId="{62AAD098-3DD2-409F-AC22-A9621E00264C}" type="pres">
      <dgm:prSet presAssocID="{52A76FAB-98C5-4751-931A-EF21F1101733}" presName="background" presStyleLbl="node0" presStyleIdx="1" presStyleCnt="4"/>
      <dgm:spPr/>
    </dgm:pt>
    <dgm:pt modelId="{7D96CDE9-B197-4B72-99E6-EA13EC122DE7}" type="pres">
      <dgm:prSet presAssocID="{52A76FAB-98C5-4751-931A-EF21F1101733}" presName="text" presStyleLbl="fgAcc0" presStyleIdx="1" presStyleCnt="4">
        <dgm:presLayoutVars>
          <dgm:chPref val="3"/>
        </dgm:presLayoutVars>
      </dgm:prSet>
      <dgm:spPr/>
    </dgm:pt>
    <dgm:pt modelId="{D1E2B9E0-4BEA-4F5F-B766-037D182D29C2}" type="pres">
      <dgm:prSet presAssocID="{52A76FAB-98C5-4751-931A-EF21F1101733}" presName="hierChild2" presStyleCnt="0"/>
      <dgm:spPr/>
    </dgm:pt>
    <dgm:pt modelId="{948F61F5-2233-4013-BB32-86440F21FA0E}" type="pres">
      <dgm:prSet presAssocID="{01F1BFE3-F7D6-4A11-920B-8ABF4D43531C}" presName="hierRoot1" presStyleCnt="0"/>
      <dgm:spPr/>
    </dgm:pt>
    <dgm:pt modelId="{CC75B20B-A043-4D7A-842E-DE0806663011}" type="pres">
      <dgm:prSet presAssocID="{01F1BFE3-F7D6-4A11-920B-8ABF4D43531C}" presName="composite" presStyleCnt="0"/>
      <dgm:spPr/>
    </dgm:pt>
    <dgm:pt modelId="{FBA318BA-E8FA-40F5-BC99-19061DA3967B}" type="pres">
      <dgm:prSet presAssocID="{01F1BFE3-F7D6-4A11-920B-8ABF4D43531C}" presName="background" presStyleLbl="node0" presStyleIdx="2" presStyleCnt="4"/>
      <dgm:spPr/>
    </dgm:pt>
    <dgm:pt modelId="{B3416B4E-7EAB-455C-8FB0-65D5093DDA27}" type="pres">
      <dgm:prSet presAssocID="{01F1BFE3-F7D6-4A11-920B-8ABF4D43531C}" presName="text" presStyleLbl="fgAcc0" presStyleIdx="2" presStyleCnt="4">
        <dgm:presLayoutVars>
          <dgm:chPref val="3"/>
        </dgm:presLayoutVars>
      </dgm:prSet>
      <dgm:spPr/>
    </dgm:pt>
    <dgm:pt modelId="{857535FB-BF6A-4BA9-B134-B0500C2C8E44}" type="pres">
      <dgm:prSet presAssocID="{01F1BFE3-F7D6-4A11-920B-8ABF4D43531C}" presName="hierChild2" presStyleCnt="0"/>
      <dgm:spPr/>
    </dgm:pt>
    <dgm:pt modelId="{832B4444-7630-4C6D-A48E-108429C0448C}" type="pres">
      <dgm:prSet presAssocID="{0845BA6D-4683-43E7-99CF-296A9F1218FE}" presName="hierRoot1" presStyleCnt="0"/>
      <dgm:spPr/>
    </dgm:pt>
    <dgm:pt modelId="{B64F1DE1-6DA9-497E-A5F4-D3F3CAEFE997}" type="pres">
      <dgm:prSet presAssocID="{0845BA6D-4683-43E7-99CF-296A9F1218FE}" presName="composite" presStyleCnt="0"/>
      <dgm:spPr/>
    </dgm:pt>
    <dgm:pt modelId="{D889EC0F-DE9D-47A1-BC2D-7117368F3466}" type="pres">
      <dgm:prSet presAssocID="{0845BA6D-4683-43E7-99CF-296A9F1218FE}" presName="background" presStyleLbl="node0" presStyleIdx="3" presStyleCnt="4"/>
      <dgm:spPr/>
    </dgm:pt>
    <dgm:pt modelId="{790D901A-B765-4CF5-BBBF-78F74D4DCD2F}" type="pres">
      <dgm:prSet presAssocID="{0845BA6D-4683-43E7-99CF-296A9F1218FE}" presName="text" presStyleLbl="fgAcc0" presStyleIdx="3" presStyleCnt="4">
        <dgm:presLayoutVars>
          <dgm:chPref val="3"/>
        </dgm:presLayoutVars>
      </dgm:prSet>
      <dgm:spPr/>
    </dgm:pt>
    <dgm:pt modelId="{76C4B821-7130-4555-89B2-FBAE556EA5A1}" type="pres">
      <dgm:prSet presAssocID="{0845BA6D-4683-43E7-99CF-296A9F1218FE}" presName="hierChild2" presStyleCnt="0"/>
      <dgm:spPr/>
    </dgm:pt>
  </dgm:ptLst>
  <dgm:cxnLst>
    <dgm:cxn modelId="{0B9C9102-DC49-4D60-B54D-44A2CE065A98}" type="presOf" srcId="{AC245648-1C8A-4AC3-BD11-A8836C259F8A}" destId="{1D963AF7-8E2E-4FDA-B5FC-101748C5016C}" srcOrd="0" destOrd="0" presId="urn:microsoft.com/office/officeart/2005/8/layout/hierarchy1"/>
    <dgm:cxn modelId="{15D5833D-136D-4CD2-8B8D-C33C4B7E2F6E}" type="presOf" srcId="{0845BA6D-4683-43E7-99CF-296A9F1218FE}" destId="{790D901A-B765-4CF5-BBBF-78F74D4DCD2F}" srcOrd="0" destOrd="0" presId="urn:microsoft.com/office/officeart/2005/8/layout/hierarchy1"/>
    <dgm:cxn modelId="{9034ED5F-A2EC-490D-83C6-4ABC651DDACB}" srcId="{0C57CF60-1643-446F-9DE6-387778449BC0}" destId="{0845BA6D-4683-43E7-99CF-296A9F1218FE}" srcOrd="3" destOrd="0" parTransId="{622A3127-918F-47CB-BC69-1B9E4A0B9677}" sibTransId="{77FA6CD8-0555-480E-97EE-06775D4C08A6}"/>
    <dgm:cxn modelId="{FD9D6D88-BB48-44D5-B48C-A9F62A3F5C42}" type="presOf" srcId="{0C57CF60-1643-446F-9DE6-387778449BC0}" destId="{BBD9FE0F-5E3B-4BE5-9AE5-35D7F7BD34FF}" srcOrd="0" destOrd="0" presId="urn:microsoft.com/office/officeart/2005/8/layout/hierarchy1"/>
    <dgm:cxn modelId="{3F44349C-DC0B-490F-B053-3F4584F16E7E}" type="presOf" srcId="{01F1BFE3-F7D6-4A11-920B-8ABF4D43531C}" destId="{B3416B4E-7EAB-455C-8FB0-65D5093DDA27}" srcOrd="0" destOrd="0" presId="urn:microsoft.com/office/officeart/2005/8/layout/hierarchy1"/>
    <dgm:cxn modelId="{10F1A1AA-91CE-4535-9B9D-9F0CD0A22EAD}" srcId="{0C57CF60-1643-446F-9DE6-387778449BC0}" destId="{52A76FAB-98C5-4751-931A-EF21F1101733}" srcOrd="1" destOrd="0" parTransId="{7EEB2281-6330-4310-8141-E091882662CC}" sibTransId="{80557249-12A1-48C8-888F-E8BDFAB47088}"/>
    <dgm:cxn modelId="{06B171B0-15A3-4ECA-93FE-BE0AF9E30A66}" type="presOf" srcId="{52A76FAB-98C5-4751-931A-EF21F1101733}" destId="{7D96CDE9-B197-4B72-99E6-EA13EC122DE7}" srcOrd="0" destOrd="0" presId="urn:microsoft.com/office/officeart/2005/8/layout/hierarchy1"/>
    <dgm:cxn modelId="{34D3B9B3-1FB1-4CC6-AB2E-0E3735DD1A74}" srcId="{0C57CF60-1643-446F-9DE6-387778449BC0}" destId="{01F1BFE3-F7D6-4A11-920B-8ABF4D43531C}" srcOrd="2" destOrd="0" parTransId="{BFDE9F11-ACF4-446E-9619-CCDF89E53B4A}" sibTransId="{E31A6B69-0B74-486B-92BF-37B6E4D380D9}"/>
    <dgm:cxn modelId="{18C3A7FE-22DF-41B1-A8A3-E5DA14068188}" srcId="{0C57CF60-1643-446F-9DE6-387778449BC0}" destId="{AC245648-1C8A-4AC3-BD11-A8836C259F8A}" srcOrd="0" destOrd="0" parTransId="{A0BE911B-D835-4804-891C-F0D826EE7002}" sibTransId="{B983042B-0EE6-4931-9B14-6D03FDD5E71D}"/>
    <dgm:cxn modelId="{8446EC4E-22C0-4B33-B229-82CECED9B8BC}" type="presParOf" srcId="{BBD9FE0F-5E3B-4BE5-9AE5-35D7F7BD34FF}" destId="{DD2843E5-5733-4CD2-BFF1-35FA0A54B4FE}" srcOrd="0" destOrd="0" presId="urn:microsoft.com/office/officeart/2005/8/layout/hierarchy1"/>
    <dgm:cxn modelId="{462F5A73-3320-4177-BE17-6C1596C7B5C0}" type="presParOf" srcId="{DD2843E5-5733-4CD2-BFF1-35FA0A54B4FE}" destId="{F32DF058-5527-4C03-A927-1A24B96C01CC}" srcOrd="0" destOrd="0" presId="urn:microsoft.com/office/officeart/2005/8/layout/hierarchy1"/>
    <dgm:cxn modelId="{C85414C2-88CD-4B44-9806-3B7E7B46E61D}" type="presParOf" srcId="{F32DF058-5527-4C03-A927-1A24B96C01CC}" destId="{F1B6B911-E1C4-4B29-8F52-1A9A20BB0306}" srcOrd="0" destOrd="0" presId="urn:microsoft.com/office/officeart/2005/8/layout/hierarchy1"/>
    <dgm:cxn modelId="{61357D78-0159-478A-875E-697161781CDB}" type="presParOf" srcId="{F32DF058-5527-4C03-A927-1A24B96C01CC}" destId="{1D963AF7-8E2E-4FDA-B5FC-101748C5016C}" srcOrd="1" destOrd="0" presId="urn:microsoft.com/office/officeart/2005/8/layout/hierarchy1"/>
    <dgm:cxn modelId="{FDB5AFC7-8CBA-4B26-9833-3ED8BBF46E40}" type="presParOf" srcId="{DD2843E5-5733-4CD2-BFF1-35FA0A54B4FE}" destId="{178DBE7E-65BB-4114-BB57-591049E12352}" srcOrd="1" destOrd="0" presId="urn:microsoft.com/office/officeart/2005/8/layout/hierarchy1"/>
    <dgm:cxn modelId="{1649B3D6-2788-4EC0-9918-C28D71D9F5AD}" type="presParOf" srcId="{BBD9FE0F-5E3B-4BE5-9AE5-35D7F7BD34FF}" destId="{3B3D3E8D-9317-467B-847C-471FC2596EBA}" srcOrd="1" destOrd="0" presId="urn:microsoft.com/office/officeart/2005/8/layout/hierarchy1"/>
    <dgm:cxn modelId="{37651E38-15F8-4D3A-A490-C674167CB1A9}" type="presParOf" srcId="{3B3D3E8D-9317-467B-847C-471FC2596EBA}" destId="{A09950CD-60FD-4CB1-AA0A-D87308891638}" srcOrd="0" destOrd="0" presId="urn:microsoft.com/office/officeart/2005/8/layout/hierarchy1"/>
    <dgm:cxn modelId="{3BBDB019-230E-4DE6-B55E-1B0063D9BD95}" type="presParOf" srcId="{A09950CD-60FD-4CB1-AA0A-D87308891638}" destId="{62AAD098-3DD2-409F-AC22-A9621E00264C}" srcOrd="0" destOrd="0" presId="urn:microsoft.com/office/officeart/2005/8/layout/hierarchy1"/>
    <dgm:cxn modelId="{FA0C48A4-A290-408E-82D3-61EC79D5804E}" type="presParOf" srcId="{A09950CD-60FD-4CB1-AA0A-D87308891638}" destId="{7D96CDE9-B197-4B72-99E6-EA13EC122DE7}" srcOrd="1" destOrd="0" presId="urn:microsoft.com/office/officeart/2005/8/layout/hierarchy1"/>
    <dgm:cxn modelId="{AA9CBE82-1E02-4F96-976F-C82C4FE82250}" type="presParOf" srcId="{3B3D3E8D-9317-467B-847C-471FC2596EBA}" destId="{D1E2B9E0-4BEA-4F5F-B766-037D182D29C2}" srcOrd="1" destOrd="0" presId="urn:microsoft.com/office/officeart/2005/8/layout/hierarchy1"/>
    <dgm:cxn modelId="{CA7BE6BC-6750-46DB-9368-6AA6AB023759}" type="presParOf" srcId="{BBD9FE0F-5E3B-4BE5-9AE5-35D7F7BD34FF}" destId="{948F61F5-2233-4013-BB32-86440F21FA0E}" srcOrd="2" destOrd="0" presId="urn:microsoft.com/office/officeart/2005/8/layout/hierarchy1"/>
    <dgm:cxn modelId="{C17766ED-D82C-4AB0-9FE8-E1579A61F02F}" type="presParOf" srcId="{948F61F5-2233-4013-BB32-86440F21FA0E}" destId="{CC75B20B-A043-4D7A-842E-DE0806663011}" srcOrd="0" destOrd="0" presId="urn:microsoft.com/office/officeart/2005/8/layout/hierarchy1"/>
    <dgm:cxn modelId="{AD9C30F0-96F3-40EB-9088-1B1CB361EE5D}" type="presParOf" srcId="{CC75B20B-A043-4D7A-842E-DE0806663011}" destId="{FBA318BA-E8FA-40F5-BC99-19061DA3967B}" srcOrd="0" destOrd="0" presId="urn:microsoft.com/office/officeart/2005/8/layout/hierarchy1"/>
    <dgm:cxn modelId="{004F5972-FDBC-4690-A7E7-AD4CDA6C103E}" type="presParOf" srcId="{CC75B20B-A043-4D7A-842E-DE0806663011}" destId="{B3416B4E-7EAB-455C-8FB0-65D5093DDA27}" srcOrd="1" destOrd="0" presId="urn:microsoft.com/office/officeart/2005/8/layout/hierarchy1"/>
    <dgm:cxn modelId="{3D2107DC-FFED-4452-B144-4002165BBB1D}" type="presParOf" srcId="{948F61F5-2233-4013-BB32-86440F21FA0E}" destId="{857535FB-BF6A-4BA9-B134-B0500C2C8E44}" srcOrd="1" destOrd="0" presId="urn:microsoft.com/office/officeart/2005/8/layout/hierarchy1"/>
    <dgm:cxn modelId="{D9C75AF5-D6BC-4BF9-BD41-42A363828221}" type="presParOf" srcId="{BBD9FE0F-5E3B-4BE5-9AE5-35D7F7BD34FF}" destId="{832B4444-7630-4C6D-A48E-108429C0448C}" srcOrd="3" destOrd="0" presId="urn:microsoft.com/office/officeart/2005/8/layout/hierarchy1"/>
    <dgm:cxn modelId="{6AC2FF34-5E34-4147-823E-58654A35D64A}" type="presParOf" srcId="{832B4444-7630-4C6D-A48E-108429C0448C}" destId="{B64F1DE1-6DA9-497E-A5F4-D3F3CAEFE997}" srcOrd="0" destOrd="0" presId="urn:microsoft.com/office/officeart/2005/8/layout/hierarchy1"/>
    <dgm:cxn modelId="{F0BD090C-130C-4448-8D04-356EB6FDFF22}" type="presParOf" srcId="{B64F1DE1-6DA9-497E-A5F4-D3F3CAEFE997}" destId="{D889EC0F-DE9D-47A1-BC2D-7117368F3466}" srcOrd="0" destOrd="0" presId="urn:microsoft.com/office/officeart/2005/8/layout/hierarchy1"/>
    <dgm:cxn modelId="{59CE2F16-37FF-4F5E-9604-7DBBBD263087}" type="presParOf" srcId="{B64F1DE1-6DA9-497E-A5F4-D3F3CAEFE997}" destId="{790D901A-B765-4CF5-BBBF-78F74D4DCD2F}" srcOrd="1" destOrd="0" presId="urn:microsoft.com/office/officeart/2005/8/layout/hierarchy1"/>
    <dgm:cxn modelId="{A02A56B6-515A-40C9-BEBD-1C3D5D266996}" type="presParOf" srcId="{832B4444-7630-4C6D-A48E-108429C0448C}" destId="{76C4B821-7130-4555-89B2-FBAE556EA5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6B911-E1C4-4B29-8F52-1A9A20BB0306}">
      <dsp:nvSpPr>
        <dsp:cNvPr id="0" name=""/>
        <dsp:cNvSpPr/>
      </dsp:nvSpPr>
      <dsp:spPr>
        <a:xfrm>
          <a:off x="3214" y="1167818"/>
          <a:ext cx="2295286" cy="14575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63AF7-8E2E-4FDA-B5FC-101748C5016C}">
      <dsp:nvSpPr>
        <dsp:cNvPr id="0" name=""/>
        <dsp:cNvSpPr/>
      </dsp:nvSpPr>
      <dsp:spPr>
        <a:xfrm>
          <a:off x="258246" y="1410099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Trình </a:t>
          </a:r>
          <a:r>
            <a:rPr lang="en-US" sz="2300" kern="1200" dirty="0" err="1"/>
            <a:t>bày</a:t>
          </a:r>
          <a:r>
            <a:rPr lang="en-US" sz="2300" kern="1200" dirty="0"/>
            <a:t> </a:t>
          </a:r>
          <a:r>
            <a:rPr lang="en-US" sz="2300" kern="1200" dirty="0" err="1"/>
            <a:t>vấn</a:t>
          </a:r>
          <a:r>
            <a:rPr lang="en-US" sz="2300" kern="1200" dirty="0"/>
            <a:t> </a:t>
          </a:r>
          <a:r>
            <a:rPr lang="en-US" sz="2300" kern="1200" dirty="0" err="1"/>
            <a:t>đề</a:t>
          </a:r>
        </a:p>
      </dsp:txBody>
      <dsp:txXfrm>
        <a:off x="300935" y="1452788"/>
        <a:ext cx="2209908" cy="1372129"/>
      </dsp:txXfrm>
    </dsp:sp>
    <dsp:sp modelId="{62AAD098-3DD2-409F-AC22-A9621E00264C}">
      <dsp:nvSpPr>
        <dsp:cNvPr id="0" name=""/>
        <dsp:cNvSpPr/>
      </dsp:nvSpPr>
      <dsp:spPr>
        <a:xfrm>
          <a:off x="2808565" y="1167818"/>
          <a:ext cx="2295286" cy="14575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6CDE9-B197-4B72-99E6-EA13EC122DE7}">
      <dsp:nvSpPr>
        <dsp:cNvPr id="0" name=""/>
        <dsp:cNvSpPr/>
      </dsp:nvSpPr>
      <dsp:spPr>
        <a:xfrm>
          <a:off x="3063597" y="1410099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Tổng</a:t>
          </a:r>
          <a:r>
            <a:rPr lang="en-US" sz="2300" kern="1200" dirty="0"/>
            <a:t> </a:t>
          </a:r>
          <a:r>
            <a:rPr lang="en-US" sz="2300" kern="1200" dirty="0" err="1"/>
            <a:t>quan</a:t>
          </a:r>
          <a:r>
            <a:rPr lang="en-US" sz="2300" kern="1200" dirty="0"/>
            <a:t> </a:t>
          </a:r>
          <a:r>
            <a:rPr lang="en-US" sz="2300" kern="1200" dirty="0" err="1"/>
            <a:t>hệ</a:t>
          </a:r>
          <a:r>
            <a:rPr lang="en-US" sz="2300" kern="1200" dirty="0"/>
            <a:t> </a:t>
          </a:r>
          <a:r>
            <a:rPr lang="en-US" sz="2300" kern="1200" dirty="0" err="1"/>
            <a:t>thống</a:t>
          </a:r>
          <a:endParaRPr lang="en-US" sz="2300" kern="1200" dirty="0"/>
        </a:p>
      </dsp:txBody>
      <dsp:txXfrm>
        <a:off x="3106286" y="1452788"/>
        <a:ext cx="2209908" cy="1372129"/>
      </dsp:txXfrm>
    </dsp:sp>
    <dsp:sp modelId="{FBA318BA-E8FA-40F5-BC99-19061DA3967B}">
      <dsp:nvSpPr>
        <dsp:cNvPr id="0" name=""/>
        <dsp:cNvSpPr/>
      </dsp:nvSpPr>
      <dsp:spPr>
        <a:xfrm>
          <a:off x="5613915" y="1167818"/>
          <a:ext cx="2295286" cy="14575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16B4E-7EAB-455C-8FB0-65D5093DDA27}">
      <dsp:nvSpPr>
        <dsp:cNvPr id="0" name=""/>
        <dsp:cNvSpPr/>
      </dsp:nvSpPr>
      <dsp:spPr>
        <a:xfrm>
          <a:off x="5868947" y="1410099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Demo, </a:t>
          </a:r>
          <a:r>
            <a:rPr lang="en-US" sz="2300" kern="1200" dirty="0" err="1"/>
            <a:t>mô</a:t>
          </a:r>
          <a:r>
            <a:rPr lang="en-US" sz="2300" kern="1200" dirty="0"/>
            <a:t> </a:t>
          </a:r>
          <a:r>
            <a:rPr lang="en-US" sz="2300" kern="1200" dirty="0" err="1"/>
            <a:t>phỏng</a:t>
          </a:r>
          <a:r>
            <a:rPr lang="en-US" sz="2300" kern="1200" dirty="0"/>
            <a:t> </a:t>
          </a:r>
          <a:r>
            <a:rPr lang="en-US" sz="2300" kern="1200" dirty="0" err="1"/>
            <a:t>và</a:t>
          </a:r>
          <a:r>
            <a:rPr lang="en-US" sz="2300" kern="1200" dirty="0"/>
            <a:t> </a:t>
          </a:r>
          <a:r>
            <a:rPr lang="en-US" sz="2300" kern="1200" dirty="0" err="1"/>
            <a:t>phân</a:t>
          </a:r>
          <a:r>
            <a:rPr lang="en-US" sz="2300" kern="1200" dirty="0"/>
            <a:t> </a:t>
          </a:r>
          <a:r>
            <a:rPr lang="en-US" sz="2300" kern="1200" dirty="0" err="1"/>
            <a:t>tích</a:t>
          </a:r>
          <a:r>
            <a:rPr lang="en-US" sz="2300" kern="1200" dirty="0"/>
            <a:t> </a:t>
          </a:r>
          <a:r>
            <a:rPr lang="en-US" sz="2300" kern="1200" dirty="0" err="1"/>
            <a:t>dữ</a:t>
          </a:r>
          <a:r>
            <a:rPr lang="en-US" sz="2300" kern="1200" dirty="0"/>
            <a:t> </a:t>
          </a:r>
          <a:r>
            <a:rPr lang="en-US" sz="2300" kern="1200" dirty="0" err="1"/>
            <a:t>liệu</a:t>
          </a:r>
          <a:endParaRPr lang="en-US" sz="2300" kern="1200" dirty="0"/>
        </a:p>
      </dsp:txBody>
      <dsp:txXfrm>
        <a:off x="5911636" y="1452788"/>
        <a:ext cx="2209908" cy="1372129"/>
      </dsp:txXfrm>
    </dsp:sp>
    <dsp:sp modelId="{D889EC0F-DE9D-47A1-BC2D-7117368F3466}">
      <dsp:nvSpPr>
        <dsp:cNvPr id="0" name=""/>
        <dsp:cNvSpPr/>
      </dsp:nvSpPr>
      <dsp:spPr>
        <a:xfrm>
          <a:off x="8419266" y="1167818"/>
          <a:ext cx="2295286" cy="14575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D901A-B765-4CF5-BBBF-78F74D4DCD2F}">
      <dsp:nvSpPr>
        <dsp:cNvPr id="0" name=""/>
        <dsp:cNvSpPr/>
      </dsp:nvSpPr>
      <dsp:spPr>
        <a:xfrm>
          <a:off x="8674298" y="1410099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Hạn</a:t>
          </a:r>
          <a:r>
            <a:rPr lang="en-US" sz="2300" kern="1200" dirty="0"/>
            <a:t> </a:t>
          </a:r>
          <a:r>
            <a:rPr lang="en-US" sz="2300" kern="1200" dirty="0" err="1"/>
            <a:t>chế</a:t>
          </a:r>
          <a:r>
            <a:rPr lang="en-US" sz="2300" kern="1200" dirty="0"/>
            <a:t> </a:t>
          </a:r>
          <a:r>
            <a:rPr lang="en-US" sz="2300" kern="1200" dirty="0" err="1"/>
            <a:t>và</a:t>
          </a:r>
          <a:r>
            <a:rPr lang="en-US" sz="2300" kern="1200" dirty="0"/>
            <a:t> </a:t>
          </a:r>
          <a:r>
            <a:rPr lang="en-US" sz="2300" kern="1200" dirty="0" err="1"/>
            <a:t>hướng</a:t>
          </a:r>
          <a:r>
            <a:rPr lang="en-US" sz="2300" kern="1200" dirty="0"/>
            <a:t> </a:t>
          </a:r>
          <a:r>
            <a:rPr lang="en-US" sz="2300" kern="1200" dirty="0" err="1"/>
            <a:t>phát</a:t>
          </a:r>
          <a:r>
            <a:rPr lang="en-US" sz="2300" kern="1200" dirty="0"/>
            <a:t> </a:t>
          </a:r>
          <a:r>
            <a:rPr lang="en-US" sz="2300" kern="1200" dirty="0" err="1"/>
            <a:t>triển</a:t>
          </a:r>
        </a:p>
      </dsp:txBody>
      <dsp:txXfrm>
        <a:off x="8716987" y="1452788"/>
        <a:ext cx="2209908" cy="1372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9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E7CBD6-39B5-734F-1EC1-265F672D4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51" r="6" b="6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01" y="117619"/>
            <a:ext cx="5345304" cy="3199350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latin typeface="Times New Roman"/>
                <a:cs typeface="Posterama"/>
              </a:rPr>
              <a:t>LƯU TRỮ VÀ XỬ LÝ DỮ LIỆU LỚN</a:t>
            </a:r>
            <a:endParaRPr lang="en-US" sz="4400" b="1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23" y="3821741"/>
            <a:ext cx="4065718" cy="1178224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X</a:t>
            </a:r>
            <a:r>
              <a:rPr lang="en-US" b="1" i="1" dirty="0" err="1">
                <a:ea typeface="+mn-lt"/>
                <a:cs typeface="+mn-lt"/>
              </a:rPr>
              <a:t>ây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dựng</a:t>
            </a:r>
            <a:r>
              <a:rPr lang="en-US" b="1" i="1" dirty="0">
                <a:ea typeface="+mn-lt"/>
                <a:cs typeface="+mn-lt"/>
              </a:rPr>
              <a:t> data pipeline </a:t>
            </a:r>
            <a:r>
              <a:rPr lang="en-US" b="1" i="1" dirty="0" err="1">
                <a:ea typeface="+mn-lt"/>
                <a:cs typeface="+mn-lt"/>
              </a:rPr>
              <a:t>mô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phỏng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và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phân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tích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dữ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liệu</a:t>
            </a:r>
            <a:r>
              <a:rPr lang="en-US" b="1" i="1" dirty="0">
                <a:ea typeface="+mn-lt"/>
                <a:cs typeface="+mn-lt"/>
              </a:rPr>
              <a:t> NFL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0AFD72B-1604-53FA-659C-2C6821BB2EC7}"/>
              </a:ext>
            </a:extLst>
          </p:cNvPr>
          <p:cNvSpPr txBox="1">
            <a:spLocks/>
          </p:cNvSpPr>
          <p:nvPr/>
        </p:nvSpPr>
        <p:spPr>
          <a:xfrm>
            <a:off x="360944" y="6274518"/>
            <a:ext cx="4065718" cy="1178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Nhóm</a:t>
            </a:r>
            <a:r>
              <a:rPr lang="en-US" b="1" dirty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BEECC-FE8C-D50E-1429-EF0F0F78657F}"/>
              </a:ext>
            </a:extLst>
          </p:cNvPr>
          <p:cNvSpPr txBox="1"/>
          <p:nvPr/>
        </p:nvSpPr>
        <p:spPr>
          <a:xfrm>
            <a:off x="438807" y="-256767"/>
            <a:ext cx="109728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Times New Roman"/>
                <a:ea typeface="+mj-ea"/>
                <a:cs typeface="Times New Roman"/>
              </a:rPr>
              <a:t>Dữ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liệu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được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mô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phỏng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sau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khi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truy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vấn</a:t>
            </a:r>
            <a:endParaRPr lang="en-US" dirty="0" err="1">
              <a:ea typeface="+mj-ea"/>
            </a:endParaRPr>
          </a:p>
        </p:txBody>
      </p:sp>
      <p:pic>
        <p:nvPicPr>
          <p:cNvPr id="2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7DAB13E-6E31-42BB-6F30-26B480FF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26" y="1403863"/>
            <a:ext cx="9416844" cy="53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65BFC2-BDC8-404D-8A5B-5D18A461B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692CD0-B857-410A-881C-A1F31FB7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BEECC-FE8C-D50E-1429-EF0F0F78657F}"/>
              </a:ext>
            </a:extLst>
          </p:cNvPr>
          <p:cNvSpPr txBox="1"/>
          <p:nvPr/>
        </p:nvSpPr>
        <p:spPr>
          <a:xfrm>
            <a:off x="3047041" y="1214680"/>
            <a:ext cx="6798833" cy="31308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Times New Roman"/>
                <a:ea typeface="+mj-ea"/>
                <a:cs typeface="Times New Roman"/>
              </a:rPr>
              <a:t>Demo, </a:t>
            </a:r>
            <a:r>
              <a:rPr lang="en-US" sz="5400" b="1" dirty="0" err="1">
                <a:latin typeface="Times New Roman"/>
                <a:ea typeface="+mj-ea"/>
                <a:cs typeface="Times New Roman"/>
              </a:rPr>
              <a:t>mô</a:t>
            </a:r>
            <a:r>
              <a:rPr lang="en-US" sz="5400" b="1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5400" b="1" dirty="0" err="1">
                <a:latin typeface="Times New Roman"/>
                <a:ea typeface="+mj-ea"/>
                <a:cs typeface="Times New Roman"/>
              </a:rPr>
              <a:t>phỏng</a:t>
            </a:r>
            <a:r>
              <a:rPr lang="en-US" sz="5400" b="1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5400" b="1" dirty="0" err="1">
                <a:latin typeface="Times New Roman"/>
                <a:ea typeface="+mj-ea"/>
                <a:cs typeface="Times New Roman"/>
              </a:rPr>
              <a:t>và</a:t>
            </a:r>
            <a:r>
              <a:rPr lang="en-US" sz="5400" b="1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5400" b="1" dirty="0" err="1">
                <a:latin typeface="Times New Roman"/>
                <a:ea typeface="+mj-ea"/>
                <a:cs typeface="Times New Roman"/>
              </a:rPr>
              <a:t>phân</a:t>
            </a:r>
            <a:r>
              <a:rPr lang="en-US" sz="5400" b="1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5400" b="1" dirty="0" err="1">
                <a:latin typeface="Times New Roman"/>
                <a:ea typeface="+mj-ea"/>
                <a:cs typeface="Times New Roman"/>
              </a:rPr>
              <a:t>tích</a:t>
            </a:r>
            <a:r>
              <a:rPr lang="en-US" sz="5400" b="1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5400" b="1" dirty="0" err="1">
                <a:latin typeface="Times New Roman"/>
                <a:ea typeface="+mj-ea"/>
                <a:cs typeface="Times New Roman"/>
              </a:rPr>
              <a:t>dữ</a:t>
            </a:r>
            <a:r>
              <a:rPr lang="en-US" sz="5400" b="1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5400" b="1" dirty="0" err="1">
                <a:latin typeface="Times New Roman"/>
                <a:ea typeface="+mj-ea"/>
                <a:cs typeface="Times New Roman"/>
              </a:rPr>
              <a:t>liệu</a:t>
            </a:r>
            <a:endParaRPr lang="en-US" sz="5400" b="1" dirty="0"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410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45E44A-1B3C-4F08-0315-7E48F2814CBF}"/>
              </a:ext>
            </a:extLst>
          </p:cNvPr>
          <p:cNvSpPr txBox="1"/>
          <p:nvPr/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MỤC LỤC</a:t>
            </a:r>
          </a:p>
        </p:txBody>
      </p:sp>
      <p:graphicFrame>
        <p:nvGraphicFramePr>
          <p:cNvPr id="23" name="TextBox 3">
            <a:extLst>
              <a:ext uri="{FF2B5EF4-FFF2-40B4-BE49-F238E27FC236}">
                <a16:creationId xmlns:a16="http://schemas.microsoft.com/office/drawing/2014/main" id="{4CFBDBD0-3294-ACF9-0DA3-988D61D8A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57073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66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45E44A-1B3C-4F08-0315-7E48F2814CBF}"/>
              </a:ext>
            </a:extLst>
          </p:cNvPr>
          <p:cNvSpPr txBox="1"/>
          <p:nvPr/>
        </p:nvSpPr>
        <p:spPr>
          <a:xfrm>
            <a:off x="6297494" y="552782"/>
            <a:ext cx="5369169" cy="16196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BÀI TOÁN</a:t>
            </a:r>
          </a:p>
        </p:txBody>
      </p:sp>
      <p:pic>
        <p:nvPicPr>
          <p:cNvPr id="12" name="Picture 12" descr="Timeline&#10;&#10;Description automatically generated">
            <a:extLst>
              <a:ext uri="{FF2B5EF4-FFF2-40B4-BE49-F238E27FC236}">
                <a16:creationId xmlns:a16="http://schemas.microsoft.com/office/drawing/2014/main" id="{9F10AB8A-FB76-8ACE-A9E8-40B30BB88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7" r="20334" b="-1"/>
          <a:stretch/>
        </p:blipFill>
        <p:spPr>
          <a:xfrm>
            <a:off x="-52346" y="10"/>
            <a:ext cx="5914637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3C73E-9121-BDA1-621D-43F7BBF04EB7}"/>
              </a:ext>
            </a:extLst>
          </p:cNvPr>
          <p:cNvSpPr txBox="1"/>
          <p:nvPr/>
        </p:nvSpPr>
        <p:spPr>
          <a:xfrm>
            <a:off x="6298092" y="2391995"/>
            <a:ext cx="5355276" cy="31747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Bóng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bầu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dục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Mỹ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hay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còn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gọi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bóng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đá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kiểu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Mỹ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(American football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hoặc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Gridiron football)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là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một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môn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thao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phổ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biến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tại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nhiều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nơi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trên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thế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giới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. 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Thống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kê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trận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đấu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có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mang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lại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những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tri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thức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về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chỉ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số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thống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kê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của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các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cầu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thủ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chiến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thuật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thường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hay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sử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dụng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những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nơi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xuất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ra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những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cầu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thủ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giỏi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những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nơi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xem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nhiều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giải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đấu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...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Chính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vì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vậy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chúng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em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sẽ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thập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lưu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trữ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xử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lý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và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phân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tích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dữ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liệu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cần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thiết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để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có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thể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đưa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ra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những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mô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phỏng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và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phân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tích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cho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dữ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liệu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này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dirty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5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45E44A-1B3C-4F08-0315-7E48F2814CBF}"/>
              </a:ext>
            </a:extLst>
          </p:cNvPr>
          <p:cNvSpPr txBox="1"/>
          <p:nvPr/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Times New Roman"/>
                <a:ea typeface="+mj-ea"/>
                <a:cs typeface="Times New Roman"/>
              </a:rPr>
              <a:t>TỔNG QUAN HỆ THỐNG</a:t>
            </a:r>
            <a:endParaRPr lang="en-US" dirty="0">
              <a:latin typeface="Times New Roman"/>
              <a:ea typeface="+mj-ea"/>
              <a:cs typeface="Times New Roman"/>
            </a:endParaRPr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30E69D13-D738-621A-E447-34739B3F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2998157"/>
            <a:ext cx="12203501" cy="17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45E44A-1B3C-4F08-0315-7E48F2814CBF}"/>
              </a:ext>
            </a:extLst>
          </p:cNvPr>
          <p:cNvSpPr txBox="1"/>
          <p:nvPr/>
        </p:nvSpPr>
        <p:spPr>
          <a:xfrm>
            <a:off x="609600" y="-189838"/>
            <a:ext cx="109728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Times New Roman"/>
                <a:ea typeface="+mj-ea"/>
                <a:cs typeface="Times New Roman"/>
              </a:rPr>
              <a:t>Cấu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trúc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thư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mục</a:t>
            </a:r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96469F-B95E-12F5-6184-B1C131AB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49" y="1712280"/>
            <a:ext cx="8548560" cy="48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C188D4-114E-520E-2C24-6BC806DBC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970" y="1459223"/>
            <a:ext cx="8326248" cy="4683515"/>
          </a:xfr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D48077-6DDC-D5C4-E00D-111BD8D5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57475"/>
            <a:ext cx="2743200" cy="1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F7B9D-8161-FB5C-884F-56CDA6223246}"/>
              </a:ext>
            </a:extLst>
          </p:cNvPr>
          <p:cNvSpPr txBox="1"/>
          <p:nvPr/>
        </p:nvSpPr>
        <p:spPr>
          <a:xfrm>
            <a:off x="609600" y="-189838"/>
            <a:ext cx="109728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Times New Roman"/>
                <a:ea typeface="+mj-ea"/>
                <a:cs typeface="Times New Roman"/>
              </a:rPr>
              <a:t>Dữ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liệu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lưu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HDFS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68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332BC-6CF2-E71F-9ACB-B594AFA317EA}"/>
              </a:ext>
            </a:extLst>
          </p:cNvPr>
          <p:cNvSpPr txBox="1"/>
          <p:nvPr/>
        </p:nvSpPr>
        <p:spPr>
          <a:xfrm>
            <a:off x="609600" y="71681"/>
            <a:ext cx="109728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Times New Roman"/>
                <a:ea typeface="+mj-ea"/>
                <a:cs typeface="Times New Roman"/>
              </a:rPr>
              <a:t>Dữ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liệu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đọc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bởi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spark</a:t>
            </a:r>
            <a:endParaRPr lang="en-US" dirty="0" err="1">
              <a:ea typeface="+mj-ea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B31D325-C63B-AB13-5330-58A49AD0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69" y="1985565"/>
            <a:ext cx="10560268" cy="40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BEECC-FE8C-D50E-1429-EF0F0F78657F}"/>
              </a:ext>
            </a:extLst>
          </p:cNvPr>
          <p:cNvSpPr txBox="1"/>
          <p:nvPr/>
        </p:nvSpPr>
        <p:spPr>
          <a:xfrm>
            <a:off x="438807" y="-256767"/>
            <a:ext cx="109728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Times New Roman"/>
                <a:ea typeface="+mj-ea"/>
                <a:cs typeface="Times New Roman"/>
              </a:rPr>
              <a:t>Truy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vấn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 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trích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xuất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 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dữ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liệu</a:t>
            </a:r>
            <a:endParaRPr lang="en-US" dirty="0" err="1">
              <a:ea typeface="+mj-ea"/>
            </a:endParaRPr>
          </a:p>
        </p:txBody>
      </p:sp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8AFD6AC4-0889-81AD-6945-8C24F06D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87" y="1406255"/>
            <a:ext cx="10823026" cy="51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3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BEECC-FE8C-D50E-1429-EF0F0F78657F}"/>
              </a:ext>
            </a:extLst>
          </p:cNvPr>
          <p:cNvSpPr txBox="1"/>
          <p:nvPr/>
        </p:nvSpPr>
        <p:spPr>
          <a:xfrm>
            <a:off x="438807" y="-256767"/>
            <a:ext cx="109728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Times New Roman"/>
                <a:ea typeface="+mj-ea"/>
                <a:cs typeface="Times New Roman"/>
              </a:rPr>
              <a:t>Dữ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liệu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được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mô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phỏng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sau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khi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truy</a:t>
            </a:r>
            <a:r>
              <a:rPr lang="en-US" sz="4400" dirty="0">
                <a:latin typeface="Times New Roman"/>
                <a:ea typeface="+mj-ea"/>
                <a:cs typeface="Times New Roman"/>
              </a:rPr>
              <a:t> </a:t>
            </a:r>
            <a:r>
              <a:rPr lang="en-US" sz="4400" dirty="0" err="1">
                <a:latin typeface="Times New Roman"/>
                <a:ea typeface="+mj-ea"/>
                <a:cs typeface="Times New Roman"/>
              </a:rPr>
              <a:t>vấn</a:t>
            </a:r>
            <a:endParaRPr lang="en-US" dirty="0" err="1">
              <a:ea typeface="+mj-ea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9A87C1E-454D-D18A-748F-E4DD427E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96715"/>
            <a:ext cx="7131268" cy="53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7095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SplashVTI</vt:lpstr>
      <vt:lpstr>LƯU TRỮ VÀ XỬ LÝ DỮ LIỆU LỚN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161</cp:revision>
  <dcterms:created xsi:type="dcterms:W3CDTF">2023-02-06T16:05:03Z</dcterms:created>
  <dcterms:modified xsi:type="dcterms:W3CDTF">2023-02-07T03:00:33Z</dcterms:modified>
</cp:coreProperties>
</file>