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55503"/>
            <a:ext cx="7772400" cy="1903867"/>
          </a:xfrm>
        </p:spPr>
        <p:txBody>
          <a:bodyPr anchor="ctr"/>
          <a:lstStyle>
            <a:lvl1pPr algn="ctr">
              <a:defRPr sz="6000" b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8477"/>
            <a:ext cx="6858000" cy="1200540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rgbClr val="F281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2870" y="782499"/>
            <a:ext cx="5723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 TÂM</a:t>
            </a:r>
            <a:r>
              <a:rPr lang="en-US" sz="2200" b="1" spc="-15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PHÁT TRIỂN NGUỒN NHÂN LỰC</a:t>
            </a:r>
            <a:endParaRPr lang="en-US" sz="22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775165" y="598701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2016</a:t>
            </a:r>
            <a:endParaRPr lang="en-US" dirty="0">
              <a:solidFill>
                <a:srgbClr val="1468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24297"/>
            <a:ext cx="1971675" cy="4452666"/>
          </a:xfrm>
        </p:spPr>
        <p:txBody>
          <a:bodyPr vert="eaVert"/>
          <a:lstStyle>
            <a:lvl1pPr>
              <a:defRPr>
                <a:solidFill>
                  <a:srgbClr val="14689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365126"/>
            <a:ext cx="5919108" cy="13255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146AA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2822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365126"/>
            <a:ext cx="529045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5157005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37806"/>
            <a:ext cx="4629150" cy="3823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5183130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057400"/>
            <a:ext cx="4629150" cy="38036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069" y="365127"/>
            <a:ext cx="5734594" cy="12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C8F3-57ED-417F-B239-369C7B3AE031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.wordpress.org/" TargetMode="External"/><Relationship Id="rId2" Type="http://schemas.openxmlformats.org/officeDocument/2006/relationships/hyperlink" Target="http://wordpres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localhost/phpmyadm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25" y="2341253"/>
            <a:ext cx="7772400" cy="225932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5300" dirty="0" err="1" smtClean="0"/>
              <a:t>Lập</a:t>
            </a:r>
            <a:r>
              <a:rPr lang="en-US" sz="5300" dirty="0" smtClean="0"/>
              <a:t> </a:t>
            </a:r>
            <a:r>
              <a:rPr lang="en-US" sz="5300" dirty="0" err="1" smtClean="0"/>
              <a:t>Trình</a:t>
            </a:r>
            <a:r>
              <a:rPr lang="en-US" sz="5300" dirty="0" smtClean="0"/>
              <a:t> </a:t>
            </a:r>
            <a:r>
              <a:rPr lang="en-US" sz="5300" dirty="0" err="1" smtClean="0"/>
              <a:t>Wordpress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2400" dirty="0" err="1" smtClean="0"/>
              <a:t>Bài</a:t>
            </a:r>
            <a:r>
              <a:rPr lang="en-US" sz="2400" dirty="0" smtClean="0"/>
              <a:t> 1: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wordpress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5288973"/>
            <a:ext cx="6858000" cy="8936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website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Phụ</a:t>
            </a:r>
            <a:r>
              <a:rPr lang="en-US" sz="2000" dirty="0" smtClean="0"/>
              <a:t> </a:t>
            </a:r>
            <a:r>
              <a:rPr lang="en-US" sz="2000" dirty="0" err="1" smtClean="0"/>
              <a:t>trách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: </a:t>
            </a:r>
            <a:r>
              <a:rPr lang="en-US" sz="2000" dirty="0" err="1" smtClean="0"/>
              <a:t>Trần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Sơn</a:t>
            </a: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154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ordpress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1 site </a:t>
            </a:r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3715757"/>
            <a:ext cx="7772400" cy="121617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 for your attention!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0150" y="4931927"/>
            <a:ext cx="6858000" cy="1084409"/>
          </a:xfrm>
        </p:spPr>
        <p:txBody>
          <a:bodyPr/>
          <a:lstStyle/>
          <a:p>
            <a:r>
              <a:rPr lang="en-US" dirty="0"/>
              <a:t>Built by QTHL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924049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4752975"/>
            <a:ext cx="7886700" cy="16192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Wordpress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Cms</a:t>
            </a:r>
            <a:r>
              <a:rPr lang="en-US" dirty="0" smtClean="0"/>
              <a:t> (</a:t>
            </a:r>
            <a:r>
              <a:rPr lang="en-US" i="1" dirty="0"/>
              <a:t>Content Management System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sz="3300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PHP.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1 CMS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trội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website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08" y="1925505"/>
            <a:ext cx="3968692" cy="24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35150"/>
            <a:ext cx="7886700" cy="46037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+ plugin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13" y="4362450"/>
            <a:ext cx="3880672" cy="233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713"/>
            <a:ext cx="9144000" cy="4139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8" y="3042184"/>
            <a:ext cx="6878782" cy="38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16100"/>
            <a:ext cx="83820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WP: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Webserver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PHPMyAdmin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www.apachefriends.org/download.html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28650" y="4510534"/>
            <a:ext cx="15240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52650" y="4510534"/>
            <a:ext cx="16225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XAMPP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1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16100"/>
            <a:ext cx="83820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4" y="2416456"/>
            <a:ext cx="6362701" cy="40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3511"/>
          </a:xfrm>
        </p:spPr>
        <p:txBody>
          <a:bodyPr/>
          <a:lstStyle/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>
                <a:hlinkClick r:id="rId2"/>
              </a:rPr>
              <a:t>wordpress.org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http://vi.wordpress.org/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dirty="0" smtClean="0"/>
              <a:t>:</a:t>
            </a:r>
          </a:p>
          <a:p>
            <a:r>
              <a:rPr lang="en-US" dirty="0" smtClean="0"/>
              <a:t>B1: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webserver</a:t>
            </a:r>
          </a:p>
          <a:p>
            <a:r>
              <a:rPr lang="en-US" dirty="0" smtClean="0"/>
              <a:t>B2: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smtClean="0"/>
              <a:t>database: </a:t>
            </a:r>
            <a:r>
              <a:rPr lang="en-US" dirty="0" smtClean="0">
                <a:hlinkClick r:id="rId4"/>
              </a:rPr>
              <a:t>http://localhost/phpmyadmin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B3: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Project.Tiến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http://localhost/&lt;</a:t>
            </a:r>
            <a:r>
              <a:rPr lang="en-US" b="1" dirty="0" smtClean="0"/>
              <a:t>tên_project</a:t>
            </a:r>
            <a:r>
              <a:rPr lang="en-US" dirty="0" smtClean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663"/>
            <a:ext cx="9144000" cy="3229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32" y="4337941"/>
            <a:ext cx="599206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database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345873"/>
            <a:ext cx="5066443" cy="32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2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93" y="5038724"/>
            <a:ext cx="6772275" cy="14478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Log 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93" y="2126269"/>
            <a:ext cx="637311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9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886"/>
            <a:ext cx="9144000" cy="37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ngLinh-Slide-Template.potx" id="{BEB413DB-3AC7-4A12-8076-ABD605A0097F}" vid="{B1EF8A66-4A9B-4CC9-9148-9DC4A7107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HongLinh-Slide-Template</Template>
  <TotalTime>668</TotalTime>
  <Words>287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Office Theme</vt:lpstr>
      <vt:lpstr>  Lập Trình Wordpress  Bài 1: Giới thiệu và hướng dẫn cài đặt wordpress</vt:lpstr>
      <vt:lpstr>Wordpress là gì?</vt:lpstr>
      <vt:lpstr>Điểm mạnh Wordpress</vt:lpstr>
      <vt:lpstr>Các phần mềm cần thiết</vt:lpstr>
      <vt:lpstr>Các phần mềm cần thiết</vt:lpstr>
      <vt:lpstr>Download và Cài Đặt</vt:lpstr>
      <vt:lpstr>Cần Lưu Ý</vt:lpstr>
      <vt:lpstr>Hoàn tất cài đặt</vt:lpstr>
      <vt:lpstr>Giao diện quản trị</vt:lpstr>
      <vt:lpstr>Tổng kết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Wordpress   Bài 1: Giới thiệu và hướng dẫn cài đặt wordpress</dc:title>
  <dc:creator>SK</dc:creator>
  <cp:lastModifiedBy>SK</cp:lastModifiedBy>
  <cp:revision>21</cp:revision>
  <dcterms:created xsi:type="dcterms:W3CDTF">2016-08-31T01:12:56Z</dcterms:created>
  <dcterms:modified xsi:type="dcterms:W3CDTF">2016-09-05T02:06:33Z</dcterms:modified>
</cp:coreProperties>
</file>