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55503"/>
            <a:ext cx="7772400" cy="1903867"/>
          </a:xfrm>
        </p:spPr>
        <p:txBody>
          <a:bodyPr anchor="ctr"/>
          <a:lstStyle>
            <a:lvl1pPr algn="ctr">
              <a:defRPr sz="6000" b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8477"/>
            <a:ext cx="6858000" cy="1200540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rgbClr val="F281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2870" y="782499"/>
            <a:ext cx="5723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TÂM</a:t>
            </a:r>
            <a:r>
              <a:rPr lang="en-US" sz="2200" b="1" spc="-15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 TRIỂN NGUỒN NHÂN LỰC</a:t>
            </a:r>
            <a:endParaRPr lang="en-US" sz="22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775165" y="598701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2016</a:t>
            </a:r>
            <a:endParaRPr lang="en-US" dirty="0">
              <a:solidFill>
                <a:srgbClr val="1468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24297"/>
            <a:ext cx="1971675" cy="4452666"/>
          </a:xfrm>
        </p:spPr>
        <p:txBody>
          <a:bodyPr vert="eaVert"/>
          <a:lstStyle>
            <a:lvl1pPr>
              <a:defRPr>
                <a:solidFill>
                  <a:srgbClr val="14689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5919108" cy="13255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146AA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2822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365126"/>
            <a:ext cx="529045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5157005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37806"/>
            <a:ext cx="4629150" cy="3823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5183130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57400"/>
            <a:ext cx="4629150" cy="38036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069" y="365127"/>
            <a:ext cx="5734594" cy="12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x.wordpress.org/Template_Tag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phierarch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2312"/>
            <a:ext cx="7772400" cy="1903867"/>
          </a:xfrm>
        </p:spPr>
        <p:txBody>
          <a:bodyPr>
            <a:normAutofit/>
          </a:bodyPr>
          <a:lstStyle/>
          <a:p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 smtClean="0"/>
              <a:t>Wordpress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smtClean="0"/>
              <a:t>2: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theme </a:t>
            </a:r>
            <a:r>
              <a:rPr lang="en-US" sz="2200" dirty="0" err="1" smtClean="0"/>
              <a:t>Wordpress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8022"/>
            <a:ext cx="6858000" cy="12005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website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dạy</a:t>
            </a:r>
            <a:r>
              <a:rPr lang="en-US" sz="2000" dirty="0"/>
              <a:t>:……………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4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Header.php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5"/>
            <a:ext cx="8141277" cy="4814166"/>
          </a:xfrm>
        </p:spPr>
        <p:txBody>
          <a:bodyPr>
            <a:noAutofit/>
          </a:bodyPr>
          <a:lstStyle/>
          <a:p>
            <a:r>
              <a:rPr lang="en-US" sz="2000" b="1" dirty="0" err="1"/>
              <a:t>Giới</a:t>
            </a:r>
            <a:r>
              <a:rPr lang="en-US" sz="2000" b="1" dirty="0"/>
              <a:t> </a:t>
            </a:r>
            <a:r>
              <a:rPr lang="en-US" sz="2000" b="1" dirty="0" err="1"/>
              <a:t>thiệu</a:t>
            </a:r>
            <a:r>
              <a:rPr lang="en-US" sz="2000" b="1" dirty="0"/>
              <a:t> 1 </a:t>
            </a:r>
            <a:r>
              <a:rPr lang="en-US" sz="2000" b="1" dirty="0" err="1"/>
              <a:t>số</a:t>
            </a:r>
            <a:r>
              <a:rPr lang="en-US" sz="2000" b="1" dirty="0"/>
              <a:t> Header 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C000"/>
                </a:solidFill>
              </a:rPr>
              <a:t>Bloginfo</a:t>
            </a:r>
            <a:r>
              <a:rPr lang="en-US" sz="2000" dirty="0"/>
              <a:t>(‘name’)               -  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C000"/>
                </a:solidFill>
              </a:rPr>
              <a:t>Bloginfo</a:t>
            </a:r>
            <a:r>
              <a:rPr lang="en-US" sz="2000" dirty="0"/>
              <a:t>(‘</a:t>
            </a:r>
            <a:r>
              <a:rPr lang="en-US" sz="2000" dirty="0" err="1"/>
              <a:t>url</a:t>
            </a:r>
            <a:r>
              <a:rPr lang="en-US" sz="2000" dirty="0"/>
              <a:t>’)                    -   Link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C000"/>
                </a:solidFill>
              </a:rPr>
              <a:t>Bloginfo</a:t>
            </a:r>
            <a:r>
              <a:rPr lang="en-US" sz="2000" dirty="0"/>
              <a:t>(‘</a:t>
            </a:r>
            <a:r>
              <a:rPr lang="en-US" sz="2000" dirty="0" err="1"/>
              <a:t>stylesheet_url</a:t>
            </a:r>
            <a:r>
              <a:rPr lang="en-US" sz="2000" dirty="0"/>
              <a:t>’) -  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file 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C000"/>
                </a:solidFill>
              </a:rPr>
              <a:t>Bloginfo</a:t>
            </a:r>
            <a:r>
              <a:rPr lang="en-US" sz="2000" dirty="0"/>
              <a:t>(‘</a:t>
            </a:r>
            <a:r>
              <a:rPr lang="en-US" sz="2000" dirty="0" err="1"/>
              <a:t>template_url</a:t>
            </a:r>
            <a:r>
              <a:rPr lang="en-US" sz="2000" dirty="0"/>
              <a:t>’)   -  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theme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C000"/>
                </a:solidFill>
              </a:rPr>
              <a:t>Bloginfo</a:t>
            </a:r>
            <a:r>
              <a:rPr lang="en-US" sz="2000" dirty="0"/>
              <a:t>(‘charset’)            -   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C000"/>
                </a:solidFill>
              </a:rPr>
              <a:t>Bloginfo</a:t>
            </a:r>
            <a:r>
              <a:rPr lang="en-US" sz="2000" dirty="0"/>
              <a:t>(‘version’)            -   </a:t>
            </a:r>
            <a:r>
              <a:rPr lang="en-US" sz="2000" dirty="0" err="1"/>
              <a:t>Phiên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Wp</a:t>
            </a:r>
            <a:r>
              <a:rPr lang="en-US" sz="2000" dirty="0"/>
              <a:t> website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Các</a:t>
            </a:r>
            <a:r>
              <a:rPr lang="en-US" sz="2000" dirty="0"/>
              <a:t> header tags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link:</a:t>
            </a:r>
          </a:p>
          <a:p>
            <a:r>
              <a:rPr lang="en-US" sz="2000" i="1" dirty="0"/>
              <a:t>https://developer.wordpress.org/reference/functions/bloginfo/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4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Header.php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header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9966"/>
            <a:ext cx="9471506" cy="27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dirty="0" err="1"/>
              <a:t>Header.php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981489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function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b="1" dirty="0" err="1"/>
              <a:t>functions.php</a:t>
            </a:r>
            <a:r>
              <a:rPr lang="en-US" b="1" dirty="0"/>
              <a:t> :</a:t>
            </a:r>
          </a:p>
          <a:p>
            <a:pPr marL="0" indent="0">
              <a:buNone/>
            </a:pPr>
            <a:r>
              <a:rPr lang="en-US" dirty="0"/>
              <a:t>if ( ! </a:t>
            </a:r>
            <a:r>
              <a:rPr lang="en-US" dirty="0" err="1">
                <a:solidFill>
                  <a:srgbClr val="FFC000"/>
                </a:solidFill>
              </a:rPr>
              <a:t>function_exists</a:t>
            </a:r>
            <a:r>
              <a:rPr lang="en-US" dirty="0"/>
              <a:t>( ' </a:t>
            </a:r>
            <a:r>
              <a:rPr lang="en-US" dirty="0" err="1"/>
              <a:t>honglinh_menu</a:t>
            </a:r>
            <a:r>
              <a:rPr lang="en-US" dirty="0"/>
              <a:t>' ) ) {</a:t>
            </a:r>
          </a:p>
          <a:p>
            <a:pPr marL="0" indent="0">
              <a:buNone/>
            </a:pPr>
            <a:r>
              <a:rPr lang="en-US" dirty="0"/>
              <a:t>  function </a:t>
            </a:r>
            <a:r>
              <a:rPr lang="en-US" dirty="0" err="1"/>
              <a:t>honglinh_menu</a:t>
            </a:r>
            <a:r>
              <a:rPr lang="en-US" dirty="0"/>
              <a:t>( $slug ) {</a:t>
            </a:r>
          </a:p>
          <a:p>
            <a:pPr marL="0" indent="0">
              <a:buNone/>
            </a:pPr>
            <a:r>
              <a:rPr lang="en-US" dirty="0"/>
              <a:t>    $menu = array(</a:t>
            </a:r>
          </a:p>
          <a:p>
            <a:pPr marL="0" indent="0">
              <a:buNone/>
            </a:pPr>
            <a:r>
              <a:rPr lang="en-US" dirty="0"/>
              <a:t>      '</a:t>
            </a:r>
            <a:r>
              <a:rPr lang="en-US" dirty="0" err="1"/>
              <a:t>theme_location</a:t>
            </a:r>
            <a:r>
              <a:rPr lang="en-US" dirty="0"/>
              <a:t>' =&gt; $slug,</a:t>
            </a:r>
          </a:p>
          <a:p>
            <a:pPr marL="0" indent="0">
              <a:buNone/>
            </a:pPr>
            <a:r>
              <a:rPr lang="en-US" dirty="0"/>
              <a:t>      'container' =&gt; '</a:t>
            </a:r>
            <a:r>
              <a:rPr lang="en-US" dirty="0" err="1"/>
              <a:t>nav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'</a:t>
            </a:r>
            <a:r>
              <a:rPr lang="en-US" dirty="0" err="1"/>
              <a:t>container_class</a:t>
            </a:r>
            <a:r>
              <a:rPr lang="en-US" dirty="0"/>
              <a:t>' =&gt; $slug,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C000"/>
                </a:solidFill>
              </a:rPr>
              <a:t>wp_nav_menu</a:t>
            </a:r>
            <a:r>
              <a:rPr lang="en-US" dirty="0"/>
              <a:t>( $menu 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Thêm</a:t>
            </a:r>
            <a:r>
              <a:rPr lang="en-US" dirty="0"/>
              <a:t> tags : </a:t>
            </a:r>
            <a:r>
              <a:rPr lang="en-US" dirty="0" err="1">
                <a:solidFill>
                  <a:srgbClr val="FFC000"/>
                </a:solidFill>
              </a:rPr>
              <a:t>get_header</a:t>
            </a:r>
            <a:r>
              <a:rPr lang="en-US" dirty="0"/>
              <a:t>();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index.php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load file header.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29" y="3281583"/>
            <a:ext cx="557290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dirty="0" err="1" smtClean="0"/>
              <a:t>Footer.php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0" y="4145973"/>
            <a:ext cx="8187330" cy="2358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file header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page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dirty="0" err="1"/>
              <a:t>footer.php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Thêm</a:t>
            </a:r>
            <a:r>
              <a:rPr lang="en-US" dirty="0"/>
              <a:t> tags : </a:t>
            </a:r>
            <a:r>
              <a:rPr lang="en-US" dirty="0" err="1">
                <a:solidFill>
                  <a:srgbClr val="FFC000"/>
                </a:solidFill>
              </a:rPr>
              <a:t>get_footer</a:t>
            </a:r>
            <a:r>
              <a:rPr lang="en-US" dirty="0"/>
              <a:t>();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index.php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load file footer.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1913303"/>
            <a:ext cx="848796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333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index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Loop </a:t>
            </a:r>
            <a:r>
              <a:rPr lang="en-US" dirty="0" err="1"/>
              <a:t>Wordpress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: </a:t>
            </a:r>
            <a:r>
              <a:rPr lang="en-US" dirty="0" err="1"/>
              <a:t>Gọi</a:t>
            </a:r>
            <a:r>
              <a:rPr lang="en-US" dirty="0"/>
              <a:t> file sidebar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14827"/>
            <a:ext cx="8625180" cy="25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18409"/>
            <a:ext cx="8520545" cy="48213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: </a:t>
            </a:r>
            <a:r>
              <a:rPr lang="en-US" b="1" dirty="0"/>
              <a:t>Loop</a:t>
            </a:r>
            <a:r>
              <a:rPr lang="en-US" dirty="0"/>
              <a:t> (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WP. </a:t>
            </a:r>
          </a:p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Template Tags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ra.Một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Template Tags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loop: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the_title</a:t>
            </a:r>
            <a:r>
              <a:rPr lang="en-US" dirty="0"/>
              <a:t>() –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the_content</a:t>
            </a:r>
            <a:r>
              <a:rPr lang="en-US" dirty="0"/>
              <a:t>() –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the_excerpt</a:t>
            </a:r>
            <a:r>
              <a:rPr lang="en-US" dirty="0"/>
              <a:t>() –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the_tags</a:t>
            </a:r>
            <a:r>
              <a:rPr lang="en-US" dirty="0"/>
              <a:t>() –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the_ID</a:t>
            </a:r>
            <a:r>
              <a:rPr lang="en-US" dirty="0"/>
              <a:t>() – ID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the_category</a:t>
            </a:r>
            <a:r>
              <a:rPr lang="en-US" dirty="0"/>
              <a:t>() –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https://codex.wordpress.org/Template_Tags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33" y="2557519"/>
            <a:ext cx="9424555" cy="21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file </a:t>
            </a:r>
            <a:r>
              <a:rPr lang="en-US" b="1" dirty="0" err="1"/>
              <a:t>content.php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file </a:t>
            </a:r>
            <a:r>
              <a:rPr lang="en-US" b="1" dirty="0"/>
              <a:t>content-</a:t>
            </a:r>
            <a:r>
              <a:rPr lang="en-US" b="1" dirty="0" err="1"/>
              <a:t>none.php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 err="1" smtClean="0"/>
              <a:t>.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742042"/>
            <a:ext cx="7725853" cy="2181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1" y="5163670"/>
            <a:ext cx="8172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get_template_part</a:t>
            </a:r>
            <a:r>
              <a:rPr lang="en-US" dirty="0"/>
              <a:t>(‘content’) – </a:t>
            </a:r>
            <a:r>
              <a:rPr lang="en-US" dirty="0" err="1"/>
              <a:t>Gọi</a:t>
            </a:r>
            <a:r>
              <a:rPr lang="en-US" dirty="0"/>
              <a:t> file </a:t>
            </a:r>
            <a:r>
              <a:rPr lang="en-US" dirty="0" err="1"/>
              <a:t>content.php</a:t>
            </a:r>
            <a:r>
              <a:rPr lang="en-US" dirty="0"/>
              <a:t> ta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theme.</a:t>
            </a:r>
          </a:p>
          <a:p>
            <a:r>
              <a:rPr lang="en-US" dirty="0" err="1">
                <a:solidFill>
                  <a:srgbClr val="FFC000"/>
                </a:solidFill>
              </a:rPr>
              <a:t>get_template_part</a:t>
            </a:r>
            <a:r>
              <a:rPr lang="en-US" dirty="0"/>
              <a:t>( 'content', 'none' ) – </a:t>
            </a:r>
            <a:r>
              <a:rPr lang="en-US" dirty="0" err="1"/>
              <a:t>Gọi</a:t>
            </a:r>
            <a:r>
              <a:rPr lang="en-US" dirty="0"/>
              <a:t> file content-</a:t>
            </a:r>
            <a:r>
              <a:rPr lang="en-US" dirty="0" err="1"/>
              <a:t>none.php</a:t>
            </a:r>
            <a:r>
              <a:rPr lang="en-US" dirty="0"/>
              <a:t> ta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theme.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18409"/>
            <a:ext cx="8520545" cy="482138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: </a:t>
            </a:r>
            <a:r>
              <a:rPr lang="en-US" dirty="0" err="1"/>
              <a:t>Dùng</a:t>
            </a:r>
            <a:r>
              <a:rPr lang="en-US" dirty="0"/>
              <a:t> tags </a:t>
            </a:r>
            <a:r>
              <a:rPr lang="en-US" dirty="0" err="1">
                <a:solidFill>
                  <a:srgbClr val="FFC000"/>
                </a:solidFill>
              </a:rPr>
              <a:t>get_sidebar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file </a:t>
            </a:r>
            <a:r>
              <a:rPr lang="en-US" dirty="0" err="1"/>
              <a:t>sidebar.php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index.php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2752831"/>
            <a:ext cx="807832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4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content.php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4" y="1690689"/>
            <a:ext cx="8520545" cy="52162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File </a:t>
            </a:r>
            <a:r>
              <a:rPr lang="en-US" dirty="0" err="1"/>
              <a:t>content.php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Chia file content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entry-thumbnail</a:t>
            </a:r>
            <a:r>
              <a:rPr lang="en-US" dirty="0"/>
              <a:t> 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entry-header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entry-content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link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9" y="2103680"/>
            <a:ext cx="7418300" cy="32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18409"/>
            <a:ext cx="8520545" cy="48213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content-</a:t>
            </a:r>
            <a:r>
              <a:rPr lang="en-US" dirty="0" err="1"/>
              <a:t>none.php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chia </a:t>
            </a:r>
            <a:r>
              <a:rPr lang="en-US" b="1" dirty="0" err="1"/>
              <a:t>nội</a:t>
            </a:r>
            <a:r>
              <a:rPr lang="en-US" b="1" dirty="0"/>
              <a:t> dung content </a:t>
            </a:r>
            <a:r>
              <a:rPr lang="en-US" b="1" dirty="0" err="1"/>
              <a:t>theo</a:t>
            </a:r>
            <a:r>
              <a:rPr lang="en-US" b="1" dirty="0"/>
              <a:t> post format </a:t>
            </a:r>
            <a:r>
              <a:rPr lang="en-US" dirty="0"/>
              <a:t>(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post format </a:t>
            </a:r>
            <a:r>
              <a:rPr lang="en-US" dirty="0" err="1"/>
              <a:t>tại</a:t>
            </a:r>
            <a:r>
              <a:rPr lang="en-US" dirty="0"/>
              <a:t> file </a:t>
            </a:r>
            <a:r>
              <a:rPr lang="en-US" dirty="0" err="1"/>
              <a:t>functions.php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get_template_part</a:t>
            </a:r>
            <a:r>
              <a:rPr lang="en-US" dirty="0"/>
              <a:t>( 'content'); ?&gt;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: 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get_template_part</a:t>
            </a:r>
            <a:r>
              <a:rPr lang="en-US" dirty="0"/>
              <a:t>( 'content', </a:t>
            </a:r>
            <a:r>
              <a:rPr lang="en-US" dirty="0" err="1">
                <a:solidFill>
                  <a:srgbClr val="FFC000"/>
                </a:solidFill>
              </a:rPr>
              <a:t>get_post_format</a:t>
            </a:r>
            <a:r>
              <a:rPr lang="en-US" dirty="0"/>
              <a:t>() ); ?&gt;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0" y="2699118"/>
            <a:ext cx="569674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1: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1 theme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endParaRPr lang="en-US" b="1" dirty="0" smtClean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/>
              <a:t>Code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theme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2: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cắt</a:t>
            </a:r>
            <a:r>
              <a:rPr lang="en-US" b="1" dirty="0" smtClean="0"/>
              <a:t> sang theme WP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file </a:t>
            </a:r>
            <a:r>
              <a:rPr lang="en-US" sz="2800" dirty="0" err="1" smtClean="0"/>
              <a:t>single.php,page.php</a:t>
            </a:r>
            <a:endParaRPr lang="en-US" sz="28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 </a:t>
            </a:r>
            <a:r>
              <a:rPr lang="en-US" b="1" dirty="0" err="1" smtClean="0"/>
              <a:t>single.php</a:t>
            </a:r>
            <a:r>
              <a:rPr lang="en-US" dirty="0" smtClean="0"/>
              <a:t>: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chi </a:t>
            </a:r>
            <a:r>
              <a:rPr lang="en-US" dirty="0" err="1" smtClean="0"/>
              <a:t>tiết.File</a:t>
            </a:r>
            <a:r>
              <a:rPr lang="en-US" dirty="0" smtClean="0"/>
              <a:t> </a:t>
            </a:r>
            <a:r>
              <a:rPr lang="en-US" b="1" dirty="0" err="1" smtClean="0"/>
              <a:t>page.php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1 page.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file </a:t>
            </a:r>
            <a:r>
              <a:rPr lang="en-US" b="1" dirty="0" err="1"/>
              <a:t>index.php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6" y="3605645"/>
            <a:ext cx="5559258" cy="32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file </a:t>
            </a:r>
            <a:r>
              <a:rPr lang="en-US" sz="3200" dirty="0" err="1" smtClean="0"/>
              <a:t>archive.php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32223" cy="4627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archive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Chú</a:t>
            </a:r>
            <a:r>
              <a:rPr lang="en-US" b="1" dirty="0" smtClean="0">
                <a:solidFill>
                  <a:srgbClr val="FF0000"/>
                </a:solidFill>
              </a:rPr>
              <a:t> ý </a:t>
            </a:r>
            <a:r>
              <a:rPr lang="en-US" dirty="0" smtClean="0"/>
              <a:t>: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đều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</a:p>
          <a:p>
            <a:pPr marL="0" indent="0">
              <a:buNone/>
            </a:pPr>
            <a:r>
              <a:rPr lang="en-US" b="1" dirty="0" err="1" smtClean="0"/>
              <a:t>index.php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64" y="3376774"/>
            <a:ext cx="4301836" cy="34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Xây</a:t>
            </a:r>
            <a:r>
              <a:rPr lang="en-US" sz="3600" dirty="0"/>
              <a:t> </a:t>
            </a:r>
            <a:r>
              <a:rPr lang="en-US" sz="3600" dirty="0" err="1"/>
              <a:t>dựng</a:t>
            </a:r>
            <a:r>
              <a:rPr lang="en-US" sz="3600" dirty="0"/>
              <a:t> file </a:t>
            </a:r>
            <a:r>
              <a:rPr lang="en-US" sz="3600" dirty="0" err="1" smtClean="0"/>
              <a:t>search.php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Search.php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22212"/>
            <a:ext cx="6581022" cy="39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404.php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404.php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404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662171"/>
            <a:ext cx="779253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sidebar.php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file sidebar </a:t>
            </a:r>
            <a:r>
              <a:rPr lang="en-US" dirty="0" err="1" smtClean="0"/>
              <a:t>gọi</a:t>
            </a:r>
            <a:r>
              <a:rPr lang="en-US" dirty="0" smtClean="0"/>
              <a:t> widget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file </a:t>
            </a:r>
            <a:r>
              <a:rPr lang="en-US" dirty="0" err="1" smtClean="0"/>
              <a:t>functions.php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01083"/>
            <a:ext cx="819264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4557"/>
          </a:xfrm>
        </p:spPr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file </a:t>
            </a:r>
            <a:r>
              <a:rPr lang="en-US" b="1" dirty="0" err="1" smtClean="0"/>
              <a:t>functions.php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theme.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/>
              <a:t>https://</a:t>
            </a:r>
            <a:r>
              <a:rPr lang="en-US" sz="2400" dirty="0" smtClean="0"/>
              <a:t>www.youtube.com/watch?v=KCCG7oTIESc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9875"/>
            <a:ext cx="9144000" cy="26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CSS </a:t>
            </a:r>
            <a:r>
              <a:rPr lang="en-US" dirty="0" err="1" smtClean="0"/>
              <a:t>cho</a:t>
            </a:r>
            <a:r>
              <a:rPr lang="en-US" dirty="0" smtClean="0"/>
              <a:t>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hành</a:t>
            </a:r>
            <a:r>
              <a:rPr lang="en-US" dirty="0" smtClean="0">
                <a:solidFill>
                  <a:srgbClr val="FF0000"/>
                </a:solidFill>
              </a:rPr>
              <a:t> reset CSS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Reset 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CSS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TIẾN HÀNH CSS WEBSITE.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Thực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hành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3715757"/>
            <a:ext cx="7772400" cy="12161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 for your attention!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0150" y="4931927"/>
            <a:ext cx="6858000" cy="1084409"/>
          </a:xfrm>
        </p:spPr>
        <p:txBody>
          <a:bodyPr/>
          <a:lstStyle/>
          <a:p>
            <a:r>
              <a:rPr lang="en-US" dirty="0"/>
              <a:t>Built by QTHL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924049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6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template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Template Hierarchy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ta </a:t>
            </a:r>
            <a:r>
              <a:rPr lang="en-US" dirty="0" err="1"/>
              <a:t>viết</a:t>
            </a:r>
            <a:r>
              <a:rPr lang="en-US" dirty="0"/>
              <a:t> theme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WP.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hierarchy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https://wphierarchy.com/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51420"/>
          </a:xfrm>
        </p:spPr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themes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 </a:t>
            </a:r>
            <a:r>
              <a:rPr lang="en-US" dirty="0" err="1" smtClean="0"/>
              <a:t>tạo</a:t>
            </a:r>
            <a:r>
              <a:rPr lang="en-US" dirty="0" smtClean="0"/>
              <a:t> theme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honglinhtheme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theme: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3618" y="3283526"/>
            <a:ext cx="8473786" cy="3501737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Style.css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Functions.php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Index.php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Header.php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Footer.php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Page.php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Single.php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Archive.php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Search.php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404.php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Sidebar.php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Content.php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Content-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none.php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47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Style.css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14066"/>
          </a:xfrm>
        </p:spPr>
        <p:txBody>
          <a:bodyPr numCol="1"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file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/>
              <a:t> </a:t>
            </a:r>
            <a:r>
              <a:rPr lang="en-US" dirty="0" smtClean="0"/>
              <a:t>admin </a:t>
            </a:r>
            <a:r>
              <a:rPr lang="en-US" dirty="0"/>
              <a:t>: </a:t>
            </a:r>
            <a:r>
              <a:rPr lang="en-US" b="1" dirty="0"/>
              <a:t>Dashboard</a:t>
            </a:r>
            <a:r>
              <a:rPr lang="en-US" dirty="0"/>
              <a:t> -&gt; </a:t>
            </a:r>
            <a:r>
              <a:rPr lang="en-US" b="1" dirty="0"/>
              <a:t>Appearance</a:t>
            </a:r>
            <a:r>
              <a:rPr lang="en-US" dirty="0"/>
              <a:t> -&gt; </a:t>
            </a:r>
            <a:r>
              <a:rPr lang="en-US" b="1" dirty="0" smtClean="0"/>
              <a:t>Themes</a:t>
            </a:r>
            <a:r>
              <a:rPr lang="en-US" b="1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theme.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2" y="2325975"/>
            <a:ext cx="8844148" cy="19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Functions.php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file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theme.Functions.php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define</a:t>
            </a:r>
            <a:r>
              <a:rPr lang="en-US" dirty="0"/>
              <a:t>('THEME_BASE_DIR',  </a:t>
            </a:r>
            <a:r>
              <a:rPr lang="en-US" dirty="0" smtClean="0"/>
              <a:t> </a:t>
            </a:r>
            <a:r>
              <a:rPr lang="en-US" dirty="0" err="1" smtClean="0"/>
              <a:t>get_template_directory</a:t>
            </a:r>
            <a:r>
              <a:rPr lang="en-US" dirty="0"/>
              <a:t>());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define</a:t>
            </a:r>
            <a:r>
              <a:rPr lang="en-US" dirty="0"/>
              <a:t>('THEME_CORE',    THEME_BASE_URI . '/assets/');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825624"/>
            <a:ext cx="7954241" cy="4959639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add_theme_support</a:t>
            </a:r>
            <a:r>
              <a:rPr lang="en-US" dirty="0"/>
              <a:t>('menus');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add_theme_support</a:t>
            </a:r>
            <a:r>
              <a:rPr lang="en-US" dirty="0"/>
              <a:t>('post-thumbnails');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add_theme_support</a:t>
            </a:r>
            <a:r>
              <a:rPr lang="en-US" dirty="0"/>
              <a:t>('automatic-feed-links');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add_theme_support</a:t>
            </a:r>
            <a:r>
              <a:rPr lang="en-US" dirty="0"/>
              <a:t>( 'title-tag' 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add_theme_support</a:t>
            </a:r>
            <a:r>
              <a:rPr lang="en-US" dirty="0"/>
              <a:t>( 'post-formats', array('</a:t>
            </a:r>
            <a:r>
              <a:rPr lang="en-US" dirty="0" err="1"/>
              <a:t>image','video</a:t>
            </a:r>
            <a:r>
              <a:rPr lang="en-US" dirty="0"/>
              <a:t>', '</a:t>
            </a:r>
            <a:r>
              <a:rPr lang="en-US" dirty="0" err="1"/>
              <a:t>gallery','quote','link</a:t>
            </a:r>
            <a:r>
              <a:rPr lang="en-US" dirty="0"/>
              <a:t>' ));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default_background</a:t>
            </a:r>
            <a:r>
              <a:rPr lang="en-US" dirty="0"/>
              <a:t> = array(    'default-color' =&gt; '#e8e8e8', );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FC000"/>
                </a:solidFill>
              </a:rPr>
              <a:t>add_theme_support</a:t>
            </a:r>
            <a:r>
              <a:rPr lang="en-US" dirty="0"/>
              <a:t>( 'custom-background', $</a:t>
            </a:r>
            <a:r>
              <a:rPr lang="en-US" dirty="0" err="1"/>
              <a:t>default_background</a:t>
            </a:r>
            <a:r>
              <a:rPr lang="en-US" dirty="0"/>
              <a:t>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825624"/>
            <a:ext cx="7954241" cy="4959639"/>
          </a:xfrm>
        </p:spPr>
        <p:txBody>
          <a:bodyPr>
            <a:normAutofit/>
          </a:bodyPr>
          <a:lstStyle/>
          <a:p>
            <a:r>
              <a:rPr lang="en-US" b="1" dirty="0"/>
              <a:t>Load </a:t>
            </a:r>
            <a:r>
              <a:rPr lang="en-US" b="1" dirty="0" err="1"/>
              <a:t>Textdomain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language_folder</a:t>
            </a:r>
            <a:r>
              <a:rPr lang="en-US" dirty="0"/>
              <a:t> = THEME_URL . '/languages';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load_theme_textdomain</a:t>
            </a:r>
            <a:r>
              <a:rPr lang="en-US" dirty="0"/>
              <a:t>( ‘</a:t>
            </a:r>
            <a:r>
              <a:rPr lang="en-US" dirty="0" err="1"/>
              <a:t>daotao</a:t>
            </a:r>
            <a:r>
              <a:rPr lang="en-US" dirty="0"/>
              <a:t>', $</a:t>
            </a:r>
            <a:r>
              <a:rPr lang="en-US" dirty="0" err="1"/>
              <a:t>language_folder</a:t>
            </a:r>
            <a:r>
              <a:rPr lang="en-US" dirty="0"/>
              <a:t> );</a:t>
            </a:r>
          </a:p>
          <a:p>
            <a:r>
              <a:rPr lang="en-US" b="1" dirty="0"/>
              <a:t>Load menu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register_nav_menus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array(	'header-menu'   =&gt; 'Menu </a:t>
            </a:r>
            <a:r>
              <a:rPr lang="en-US" dirty="0" err="1"/>
              <a:t>chính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'footer-menu'   =&gt; 'Menu Footer',</a:t>
            </a:r>
          </a:p>
          <a:p>
            <a:pPr marL="0" indent="0">
              <a:buNone/>
            </a:pPr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file </a:t>
            </a:r>
            <a:r>
              <a:rPr lang="en-US" dirty="0" err="1" smtClean="0"/>
              <a:t>functions.php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825624"/>
            <a:ext cx="7954241" cy="49596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Load sidebar</a:t>
            </a:r>
          </a:p>
          <a:p>
            <a:pPr marL="0" indent="0">
              <a:buNone/>
            </a:pPr>
            <a:r>
              <a:rPr lang="en-US" dirty="0"/>
              <a:t>$default = array(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C000"/>
                </a:solidFill>
              </a:rPr>
              <a:t>'</a:t>
            </a:r>
            <a:r>
              <a:rPr lang="en-US" dirty="0" err="1">
                <a:solidFill>
                  <a:srgbClr val="FFC000"/>
                </a:solidFill>
              </a:rPr>
              <a:t>before_widget</a:t>
            </a:r>
            <a:r>
              <a:rPr lang="en-US" dirty="0"/>
              <a:t>' =&gt; '&lt;div id="%1$s" class="widget %2$s"&gt;',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C000"/>
                </a:solidFill>
              </a:rPr>
              <a:t>'</a:t>
            </a:r>
            <a:r>
              <a:rPr lang="en-US" dirty="0" err="1">
                <a:solidFill>
                  <a:srgbClr val="FFC000"/>
                </a:solidFill>
              </a:rPr>
              <a:t>after_widget</a:t>
            </a:r>
            <a:r>
              <a:rPr lang="en-US" dirty="0"/>
              <a:t>'  =&gt; '&lt;/div&gt;',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C000"/>
                </a:solidFill>
              </a:rPr>
              <a:t>'</a:t>
            </a:r>
            <a:r>
              <a:rPr lang="en-US" dirty="0" err="1">
                <a:solidFill>
                  <a:srgbClr val="FFC000"/>
                </a:solidFill>
              </a:rPr>
              <a:t>before_title</a:t>
            </a:r>
            <a:r>
              <a:rPr lang="en-US" dirty="0"/>
              <a:t>'  =&gt; '&lt;h3 class="widget-title"&gt;',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C000"/>
                </a:solidFill>
              </a:rPr>
              <a:t>'</a:t>
            </a:r>
            <a:r>
              <a:rPr lang="en-US" dirty="0" err="1">
                <a:solidFill>
                  <a:srgbClr val="FFC000"/>
                </a:solidFill>
              </a:rPr>
              <a:t>after_title</a:t>
            </a:r>
            <a:r>
              <a:rPr lang="en-US" dirty="0"/>
              <a:t>'   =&gt; '&lt;/h3&gt;'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C000"/>
                </a:solidFill>
              </a:rPr>
              <a:t>register_sidebar</a:t>
            </a:r>
            <a:r>
              <a:rPr lang="en-US" dirty="0"/>
              <a:t>(</a:t>
            </a:r>
            <a:r>
              <a:rPr lang="en-US" dirty="0" err="1"/>
              <a:t>array_merge</a:t>
            </a:r>
            <a:r>
              <a:rPr lang="en-US" dirty="0"/>
              <a:t>($default, array(</a:t>
            </a:r>
          </a:p>
          <a:p>
            <a:pPr marL="0" indent="0">
              <a:buNone/>
            </a:pPr>
            <a:r>
              <a:rPr lang="en-US" dirty="0"/>
              <a:t>        'id'          =&gt; 'sidebar-primary',</a:t>
            </a:r>
          </a:p>
          <a:p>
            <a:pPr marL="0" indent="0">
              <a:buNone/>
            </a:pPr>
            <a:r>
              <a:rPr lang="en-US" dirty="0"/>
              <a:t>        'name'        =&gt; 'Sidebar Primary',</a:t>
            </a:r>
          </a:p>
          <a:p>
            <a:pPr marL="0" indent="0">
              <a:buNone/>
            </a:pPr>
            <a:r>
              <a:rPr lang="en-US" dirty="0"/>
              <a:t>        'description' =&gt; '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sidebar primary.'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ngLinh-Slide-Template.potx" id="{BEB413DB-3AC7-4A12-8076-ABD605A0097F}" vid="{B1EF8A66-4A9B-4CC9-9148-9DC4A7107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HongLinh-Slide-Template</Template>
  <TotalTime>1490</TotalTime>
  <Words>1202</Words>
  <Application>Microsoft Office PowerPoint</Application>
  <PresentationFormat>On-screen Show (4:3)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Wingdings</vt:lpstr>
      <vt:lpstr>Office Theme</vt:lpstr>
      <vt:lpstr>Lập Trình Wordpress  Bài 2: Lập trình theme Wordpress</vt:lpstr>
      <vt:lpstr>Nội dung khóa học</vt:lpstr>
      <vt:lpstr>Tìm hiểu template Hierarchy </vt:lpstr>
      <vt:lpstr>Khởi tạo theme</vt:lpstr>
      <vt:lpstr>Xây dựng file Style.css</vt:lpstr>
      <vt:lpstr>Xây dựng file functions.php</vt:lpstr>
      <vt:lpstr>Xây dựng file functions.php</vt:lpstr>
      <vt:lpstr>Xây dựng file functions.php</vt:lpstr>
      <vt:lpstr>Xây dựng file functions.php</vt:lpstr>
      <vt:lpstr>Xây dựng file Header.php</vt:lpstr>
      <vt:lpstr>Xây dựng file Header.php</vt:lpstr>
      <vt:lpstr>Xây dựng file Header.php</vt:lpstr>
      <vt:lpstr>Xây dựng file Footer.php</vt:lpstr>
      <vt:lpstr>Xây dựng file index.php</vt:lpstr>
      <vt:lpstr>Xây dựng file index.php</vt:lpstr>
      <vt:lpstr>PowerPoint Presentation</vt:lpstr>
      <vt:lpstr>Xây dựng file index.php</vt:lpstr>
      <vt:lpstr>Xây dựng file content.php</vt:lpstr>
      <vt:lpstr>Xây dựng file index.php</vt:lpstr>
      <vt:lpstr>Xây dựng file single.php,page.php</vt:lpstr>
      <vt:lpstr>Xây dựng file archive.php</vt:lpstr>
      <vt:lpstr>Xây dựng file search.php</vt:lpstr>
      <vt:lpstr>Xây dựng file 404.php</vt:lpstr>
      <vt:lpstr>Xây dựng file sidebar.php</vt:lpstr>
      <vt:lpstr>Thêm CSS vào theme</vt:lpstr>
      <vt:lpstr>Viết CSS cho theme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SK</cp:lastModifiedBy>
  <cp:revision>43</cp:revision>
  <dcterms:created xsi:type="dcterms:W3CDTF">2016-09-05T02:04:55Z</dcterms:created>
  <dcterms:modified xsi:type="dcterms:W3CDTF">2016-09-13T04:24:15Z</dcterms:modified>
</cp:coreProperties>
</file>