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6" r:id="rId6"/>
    <p:sldId id="264" r:id="rId7"/>
    <p:sldId id="265" r:id="rId8"/>
    <p:sldId id="259" r:id="rId9"/>
    <p:sldId id="261" r:id="rId10"/>
    <p:sldId id="260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55503"/>
            <a:ext cx="7772400" cy="1903867"/>
          </a:xfrm>
        </p:spPr>
        <p:txBody>
          <a:bodyPr anchor="ctr"/>
          <a:lstStyle>
            <a:lvl1pPr algn="ctr">
              <a:defRPr sz="6000" b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8477"/>
            <a:ext cx="6858000" cy="1200540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rgbClr val="F281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2870" y="782499"/>
            <a:ext cx="5723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 TÂM</a:t>
            </a:r>
            <a:r>
              <a:rPr lang="en-US" sz="2200" b="1" spc="-15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PHÁT TRIỂN NGUỒN NHÂN LỰC</a:t>
            </a:r>
            <a:endParaRPr lang="en-US" sz="22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775165" y="598701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2016</a:t>
            </a:r>
            <a:endParaRPr lang="en-US" dirty="0">
              <a:solidFill>
                <a:srgbClr val="1468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24297"/>
            <a:ext cx="1971675" cy="4452666"/>
          </a:xfrm>
        </p:spPr>
        <p:txBody>
          <a:bodyPr vert="eaVert"/>
          <a:lstStyle>
            <a:lvl1pPr>
              <a:defRPr>
                <a:solidFill>
                  <a:srgbClr val="14689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365126"/>
            <a:ext cx="5919108" cy="13255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146AA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2822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365126"/>
            <a:ext cx="529045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5157005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37806"/>
            <a:ext cx="4629150" cy="3823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5183130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057400"/>
            <a:ext cx="4629150" cy="38036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069" y="365127"/>
            <a:ext cx="5734594" cy="12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ordpress.org/plugins/%3ct&#234;n_plugin%3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2312"/>
            <a:ext cx="7772400" cy="1903867"/>
          </a:xfrm>
        </p:spPr>
        <p:txBody>
          <a:bodyPr>
            <a:normAutofit/>
          </a:bodyPr>
          <a:lstStyle/>
          <a:p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 smtClean="0"/>
              <a:t>Wordpress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smtClean="0"/>
              <a:t>3: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Plugin WP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8022"/>
            <a:ext cx="6858000" cy="12005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website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dạy</a:t>
            </a:r>
            <a:r>
              <a:rPr lang="en-US" sz="2000" dirty="0"/>
              <a:t>:……………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06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Plugin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1 file Demo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Plugins </a:t>
            </a:r>
            <a:r>
              <a:rPr lang="en-US" dirty="0" err="1" smtClean="0"/>
              <a:t>của</a:t>
            </a:r>
            <a:r>
              <a:rPr lang="en-US" dirty="0" smtClean="0"/>
              <a:t>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r>
              <a:rPr lang="en-US" dirty="0" smtClean="0">
                <a:solidFill>
                  <a:srgbClr val="FF0000"/>
                </a:solidFill>
              </a:rPr>
              <a:t> Plugin: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Plugins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Installed Plugins 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Xem</a:t>
            </a:r>
            <a:r>
              <a:rPr lang="en-US" dirty="0" smtClean="0">
                <a:sym typeface="Wingdings" panose="05000000000000000000" pitchFamily="2" charset="2"/>
              </a:rPr>
              <a:t> plugin </a:t>
            </a:r>
            <a:r>
              <a:rPr lang="en-US" dirty="0" err="1" smtClean="0">
                <a:sym typeface="Wingdings" panose="05000000000000000000" pitchFamily="2" charset="2"/>
              </a:rPr>
              <a:t>bạn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khởi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7" y="3347473"/>
            <a:ext cx="685895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Plugin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45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Kiểm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</a:t>
            </a:r>
            <a:r>
              <a:rPr lang="en-US" dirty="0" smtClean="0">
                <a:solidFill>
                  <a:srgbClr val="FF0000"/>
                </a:solidFill>
              </a:rPr>
              <a:t> version WP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7" y="2361916"/>
            <a:ext cx="833553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Action </a:t>
            </a:r>
            <a:r>
              <a:rPr lang="en-US" dirty="0" err="1" smtClean="0"/>
              <a:t>và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</a:t>
            </a:r>
            <a:r>
              <a:rPr lang="en-US" dirty="0" err="1"/>
              <a:t>bổ</a:t>
            </a:r>
            <a:r>
              <a:rPr lang="en-US" dirty="0"/>
              <a:t> sung code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Filter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42672"/>
            <a:ext cx="7688167" cy="3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plugin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Filter hook </a:t>
            </a:r>
            <a:r>
              <a:rPr lang="en-US" dirty="0" err="1" smtClean="0">
                <a:solidFill>
                  <a:srgbClr val="FF0000"/>
                </a:solidFill>
              </a:rPr>
              <a:t>để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plugin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filter hook: </a:t>
            </a:r>
            <a:r>
              <a:rPr lang="en-US" b="1" dirty="0" err="1" smtClean="0"/>
              <a:t>the_content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0" y="2424020"/>
            <a:ext cx="634453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plugin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1" y="1829798"/>
            <a:ext cx="7886700" cy="4093611"/>
          </a:xfrm>
        </p:spPr>
      </p:pic>
    </p:spTree>
    <p:extLst>
      <p:ext uri="{BB962C8B-B14F-4D97-AF65-F5344CB8AC3E}">
        <p14:creationId xmlns:p14="http://schemas.microsoft.com/office/powerpoint/2010/main" val="2934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Plugin</a:t>
            </a:r>
          </a:p>
          <a:p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Plugin</a:t>
            </a:r>
          </a:p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1 Plugin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48" y="2802320"/>
            <a:ext cx="469841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3715757"/>
            <a:ext cx="7772400" cy="121617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 for your attention!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0150" y="4931927"/>
            <a:ext cx="6858000" cy="1084409"/>
          </a:xfrm>
        </p:spPr>
        <p:txBody>
          <a:bodyPr/>
          <a:lstStyle/>
          <a:p>
            <a:r>
              <a:rPr lang="en-US" dirty="0"/>
              <a:t>Built by QTHL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924049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Nhắc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khái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Plugin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64" y="1825624"/>
            <a:ext cx="7902286" cy="48765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Plugin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gì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/>
              <a:t>Plugin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cắm,dùng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1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Plugin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website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43" y="3333114"/>
            <a:ext cx="206721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website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WP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1 </a:t>
            </a:r>
            <a:r>
              <a:rPr lang="en-US" b="1" dirty="0" smtClean="0"/>
              <a:t>plugin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Plugin chia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:</a:t>
            </a:r>
          </a:p>
          <a:p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miễn</a:t>
            </a:r>
            <a:r>
              <a:rPr lang="en-US" b="1" dirty="0" smtClean="0"/>
              <a:t> </a:t>
            </a:r>
            <a:r>
              <a:rPr lang="en-US" b="1" dirty="0" err="1" smtClean="0"/>
              <a:t>phí</a:t>
            </a:r>
            <a:r>
              <a:rPr lang="en-US" b="1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mất</a:t>
            </a:r>
            <a:r>
              <a:rPr lang="en-US" b="1" dirty="0" smtClean="0"/>
              <a:t> </a:t>
            </a:r>
            <a:r>
              <a:rPr lang="en-US" b="1" dirty="0" err="1" smtClean="0"/>
              <a:t>phí</a:t>
            </a:r>
            <a:r>
              <a:rPr lang="en-US" b="1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plugin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pro </a:t>
            </a:r>
            <a:r>
              <a:rPr lang="en-US" dirty="0" err="1" smtClean="0"/>
              <a:t>của</a:t>
            </a:r>
            <a:r>
              <a:rPr lang="en-US" dirty="0" smtClean="0"/>
              <a:t> plugin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plugin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29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Cách</a:t>
            </a:r>
            <a:r>
              <a:rPr lang="en-US" b="1" dirty="0" smtClean="0">
                <a:solidFill>
                  <a:srgbClr val="FF0000"/>
                </a:solidFill>
              </a:rPr>
              <a:t> 1: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1 plugin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http://wordpress.org/plugins/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tên_plugin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&gt;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31640"/>
            <a:ext cx="74305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  <a:r>
              <a:rPr lang="en-US" dirty="0" err="1" smtClean="0"/>
              <a:t>Ấn</a:t>
            </a:r>
            <a:r>
              <a:rPr lang="en-US" dirty="0" smtClean="0"/>
              <a:t> Download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plugin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copy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plugins </a:t>
            </a:r>
            <a:r>
              <a:rPr lang="en-US" dirty="0" err="1" smtClean="0"/>
              <a:t>trong</a:t>
            </a:r>
            <a:r>
              <a:rPr lang="en-US" dirty="0" smtClean="0"/>
              <a:t>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C2</a:t>
            </a:r>
            <a:r>
              <a:rPr lang="en-US" dirty="0" smtClean="0"/>
              <a:t>: </a:t>
            </a:r>
            <a:r>
              <a:rPr lang="en-US" b="1" dirty="0" err="1" smtClean="0"/>
              <a:t>Plugins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b="1" dirty="0" err="1" smtClean="0">
                <a:sym typeface="Wingdings" panose="05000000000000000000" pitchFamily="2" charset="2"/>
              </a:rPr>
              <a:t>Add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new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b="1" dirty="0" err="1" smtClean="0">
                <a:sym typeface="Wingdings" panose="05000000000000000000" pitchFamily="2" charset="2"/>
              </a:rPr>
              <a:t>Upload</a:t>
            </a:r>
            <a:r>
              <a:rPr lang="en-US" b="1" dirty="0" smtClean="0">
                <a:sym typeface="Wingdings" panose="05000000000000000000" pitchFamily="2" charset="2"/>
              </a:rPr>
              <a:t> plugin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upload </a:t>
            </a:r>
            <a:r>
              <a:rPr lang="en-US" dirty="0" err="1" smtClean="0">
                <a:sym typeface="Wingdings" panose="05000000000000000000" pitchFamily="2" charset="2"/>
              </a:rPr>
              <a:t>trực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tiếp</a:t>
            </a:r>
            <a:r>
              <a:rPr lang="en-US" dirty="0" smtClean="0">
                <a:sym typeface="Wingdings" panose="05000000000000000000" pitchFamily="2" charset="2"/>
              </a:rPr>
              <a:t> plugin </a:t>
            </a:r>
            <a:r>
              <a:rPr lang="en-US" dirty="0" err="1" smtClean="0">
                <a:sym typeface="Wingdings" panose="05000000000000000000" pitchFamily="2" charset="2"/>
              </a:rPr>
              <a:t>lên</a:t>
            </a:r>
            <a:r>
              <a:rPr lang="en-US" dirty="0" smtClean="0">
                <a:sym typeface="Wingdings" panose="05000000000000000000" pitchFamily="2" charset="2"/>
              </a:rPr>
              <a:t> website.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7" y="2389725"/>
            <a:ext cx="7287642" cy="367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70" y="4693050"/>
            <a:ext cx="557290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Cách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Website.</a:t>
            </a:r>
          </a:p>
          <a:p>
            <a:pPr marL="0" indent="0">
              <a:buNone/>
            </a:pPr>
            <a:r>
              <a:rPr lang="en-US" b="1" dirty="0" err="1" smtClean="0"/>
              <a:t>Plugins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b="1" dirty="0" err="1" smtClean="0">
                <a:sym typeface="Wingdings" panose="05000000000000000000" pitchFamily="2" charset="2"/>
              </a:rPr>
              <a:t>Add</a:t>
            </a:r>
            <a:r>
              <a:rPr lang="en-US" b="1" dirty="0" smtClean="0">
                <a:sym typeface="Wingdings" panose="05000000000000000000" pitchFamily="2" charset="2"/>
              </a:rPr>
              <a:t> new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Giao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thêm</a:t>
            </a:r>
            <a:r>
              <a:rPr lang="en-US" dirty="0" smtClean="0">
                <a:sym typeface="Wingdings" panose="05000000000000000000" pitchFamily="2" charset="2"/>
              </a:rPr>
              <a:t> plugins: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plugin </a:t>
            </a:r>
            <a:r>
              <a:rPr lang="en-US" dirty="0" err="1" smtClean="0">
                <a:sym typeface="Wingdings" panose="05000000000000000000" pitchFamily="2" charset="2"/>
              </a:rPr>
              <a:t>nổi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bật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tâm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Ngoài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tìm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kiếm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trực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tiếp</a:t>
            </a:r>
            <a:r>
              <a:rPr lang="en-US" dirty="0" smtClean="0">
                <a:sym typeface="Wingdings" panose="05000000000000000000" pitchFamily="2" charset="2"/>
              </a:rPr>
              <a:t> plugins(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tìm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plugin </a:t>
            </a:r>
            <a:r>
              <a:rPr lang="en-US" dirty="0" err="1" smtClean="0">
                <a:sym typeface="Wingdings" panose="05000000000000000000" pitchFamily="2" charset="2"/>
              </a:rPr>
              <a:t>bạn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ấn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install Now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đặt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vào</a:t>
            </a:r>
            <a:r>
              <a:rPr lang="en-US" dirty="0" smtClean="0">
                <a:sym typeface="Wingdings" panose="05000000000000000000" pitchFamily="2" charset="2"/>
              </a:rPr>
              <a:t> Website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bạn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99" y="2344828"/>
            <a:ext cx="4124901" cy="176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4823"/>
            <a:ext cx="9144000" cy="4257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1192"/>
            <a:ext cx="9144000" cy="42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plugin.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Plugin Website: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plugin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Deactive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Active</a:t>
            </a:r>
            <a:r>
              <a:rPr lang="en-US" dirty="0" smtClean="0"/>
              <a:t>) </a:t>
            </a:r>
            <a:r>
              <a:rPr lang="en-US" dirty="0" err="1" smtClean="0"/>
              <a:t>những</a:t>
            </a:r>
            <a:r>
              <a:rPr lang="en-US" dirty="0" smtClean="0"/>
              <a:t> plugin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dùng.Ngoài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Edit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) plugin.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484"/>
            <a:ext cx="9144000" cy="2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r>
              <a:rPr lang="en-US" sz="2800" dirty="0" smtClean="0"/>
              <a:t> 1 </a:t>
            </a:r>
            <a:r>
              <a:rPr lang="en-US" sz="2800" dirty="0" err="1" smtClean="0"/>
              <a:t>số</a:t>
            </a:r>
            <a:r>
              <a:rPr lang="en-US" sz="2800" dirty="0" smtClean="0"/>
              <a:t> plugin </a:t>
            </a:r>
            <a:r>
              <a:rPr lang="en-US" sz="2800" dirty="0" err="1" smtClean="0"/>
              <a:t>đứng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plugin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Seo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Yoast</a:t>
            </a:r>
            <a:r>
              <a:rPr lang="en-US" dirty="0">
                <a:solidFill>
                  <a:srgbClr val="0070C0"/>
                </a:solidFill>
              </a:rPr>
              <a:t> SEO 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Google XML </a:t>
            </a:r>
            <a:r>
              <a:rPr lang="en-US" dirty="0" smtClean="0">
                <a:solidFill>
                  <a:srgbClr val="0070C0"/>
                </a:solidFill>
              </a:rPr>
              <a:t>Sitemaps</a:t>
            </a:r>
            <a:r>
              <a:rPr lang="en-US" dirty="0" smtClean="0"/>
              <a:t>,…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Shop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WooCommerce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Form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Contact Form 7 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ninja </a:t>
            </a:r>
            <a:r>
              <a:rPr lang="en-US" dirty="0" smtClean="0">
                <a:solidFill>
                  <a:srgbClr val="0070C0"/>
                </a:solidFill>
              </a:rPr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Orther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WP Super Cache 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Advanced Custom Fields 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TinyMCE</a:t>
            </a:r>
            <a:r>
              <a:rPr lang="en-US" dirty="0">
                <a:solidFill>
                  <a:srgbClr val="0070C0"/>
                </a:solidFill>
              </a:rPr>
              <a:t> Advanced 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WP-</a:t>
            </a:r>
            <a:r>
              <a:rPr lang="en-US" dirty="0" err="1">
                <a:solidFill>
                  <a:srgbClr val="0070C0"/>
                </a:solidFill>
              </a:rPr>
              <a:t>PageNavi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…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1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1 PLUGIN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Duplicator Post </a:t>
            </a:r>
          </a:p>
          <a:p>
            <a:r>
              <a:rPr lang="en-US" b="1" dirty="0" smtClean="0"/>
              <a:t>What Template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83" y="2663031"/>
            <a:ext cx="2884343" cy="28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8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ngLinh-Slide-Template.potx" id="{BEB413DB-3AC7-4A12-8076-ABD605A0097F}" vid="{B1EF8A66-4A9B-4CC9-9148-9DC4A7107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HongLinh-Slide-Template</Template>
  <TotalTime>442</TotalTime>
  <Words>570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Office Theme</vt:lpstr>
      <vt:lpstr>Lập Trình Wordpress  Bài 3: Cài đặt và làm việc với Plugin WP</vt:lpstr>
      <vt:lpstr>Nhắc lại khái niệm và chức năng của Plugin</vt:lpstr>
      <vt:lpstr>Tìm hiểu về Plugin</vt:lpstr>
      <vt:lpstr>Tìm kiếm và cài đặt plugin</vt:lpstr>
      <vt:lpstr>Tìm kiếm và cài đặt plugin</vt:lpstr>
      <vt:lpstr>Tìm kiếm và cài đặt plugin</vt:lpstr>
      <vt:lpstr>Thao tác quản lý plugin.</vt:lpstr>
      <vt:lpstr>Tìm hiểu 1 số plugin đứng đầu</vt:lpstr>
      <vt:lpstr>Thực hành cài đặt 1 Plugin</vt:lpstr>
      <vt:lpstr>Xây dựng 1 Plugin Cơ bản</vt:lpstr>
      <vt:lpstr>Xây dựng 1 Plugin Cơ bản</vt:lpstr>
      <vt:lpstr>Tìm hiểu về Action và Filter</vt:lpstr>
      <vt:lpstr>Xây dựng 1 plugin cơ bản</vt:lpstr>
      <vt:lpstr>Xây dựng 1 plugin cơ bản</vt:lpstr>
      <vt:lpstr>Nội dung cần nắm được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Wordpress  Bài 3: Cài đặt và làm việc với Plugin WP</dc:title>
  <dc:creator>SK</dc:creator>
  <cp:lastModifiedBy>SK</cp:lastModifiedBy>
  <cp:revision>22</cp:revision>
  <dcterms:created xsi:type="dcterms:W3CDTF">2016-09-08T03:55:59Z</dcterms:created>
  <dcterms:modified xsi:type="dcterms:W3CDTF">2016-09-13T04:45:41Z</dcterms:modified>
</cp:coreProperties>
</file>