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055503"/>
            <a:ext cx="7772400" cy="1903867"/>
          </a:xfrm>
        </p:spPr>
        <p:txBody>
          <a:bodyPr anchor="ctr"/>
          <a:lstStyle>
            <a:lvl1pPr algn="ctr">
              <a:defRPr sz="6000" b="1">
                <a:solidFill>
                  <a:srgbClr val="1468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8477"/>
            <a:ext cx="6858000" cy="1200540"/>
          </a:xfrm>
        </p:spPr>
        <p:txBody>
          <a:bodyPr anchor="ctr"/>
          <a:lstStyle>
            <a:lvl1pPr marL="0" indent="0" algn="ctr">
              <a:buNone/>
              <a:defRPr sz="2800">
                <a:solidFill>
                  <a:srgbClr val="F281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2870" y="782499"/>
            <a:ext cx="5723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 TÂM</a:t>
            </a:r>
            <a:r>
              <a:rPr lang="en-US" sz="2200" b="1" spc="-15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PHÁT TRIỂN NGUỒN NHÂN LỰC</a:t>
            </a:r>
            <a:endParaRPr lang="en-US" sz="2200" b="1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775165" y="5987019"/>
            <a:ext cx="15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468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baseline="0" dirty="0">
                <a:solidFill>
                  <a:srgbClr val="1468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aseline="0" dirty="0" err="1">
                <a:solidFill>
                  <a:srgbClr val="1468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baseline="0" dirty="0">
                <a:solidFill>
                  <a:srgbClr val="1468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2016</a:t>
            </a:r>
            <a:endParaRPr lang="en-US" dirty="0">
              <a:solidFill>
                <a:srgbClr val="1468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3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724297"/>
            <a:ext cx="1971675" cy="4452666"/>
          </a:xfrm>
        </p:spPr>
        <p:txBody>
          <a:bodyPr vert="eaVert"/>
          <a:lstStyle>
            <a:lvl1pPr>
              <a:defRPr>
                <a:solidFill>
                  <a:srgbClr val="14689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365126"/>
            <a:ext cx="5919108" cy="13255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rgbClr val="146AA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2822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6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3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77" y="365126"/>
            <a:ext cx="529045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282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282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2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1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457200"/>
            <a:ext cx="5157005" cy="1144296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037806"/>
            <a:ext cx="4629150" cy="3823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1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5183130" cy="1144296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057400"/>
            <a:ext cx="4629150" cy="38036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6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069" y="365127"/>
            <a:ext cx="5734594" cy="12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5C8F3-57ED-417F-B239-369C7B3AE03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E6801-E194-4817-89E4-8ED6E451EF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11" y="425166"/>
            <a:ext cx="1709089" cy="1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3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2312"/>
            <a:ext cx="7772400" cy="1903867"/>
          </a:xfrm>
        </p:spPr>
        <p:txBody>
          <a:bodyPr>
            <a:normAutofit/>
          </a:bodyPr>
          <a:lstStyle/>
          <a:p>
            <a:r>
              <a:rPr lang="en-US" sz="4800" dirty="0" err="1"/>
              <a:t>Lập</a:t>
            </a:r>
            <a:r>
              <a:rPr lang="en-US" sz="4800" dirty="0"/>
              <a:t> </a:t>
            </a:r>
            <a:r>
              <a:rPr lang="en-US" sz="4800" dirty="0" err="1"/>
              <a:t>Trình</a:t>
            </a:r>
            <a:r>
              <a:rPr lang="en-US" sz="4800" dirty="0"/>
              <a:t> </a:t>
            </a:r>
            <a:r>
              <a:rPr lang="en-US" sz="4800" dirty="0" err="1" smtClean="0"/>
              <a:t>Wordpress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2200" dirty="0" smtClean="0"/>
              <a:t>HƯỚNG DẪN CẮT HTML/CSS TỪ PSD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18022"/>
            <a:ext cx="6858000" cy="12005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website</a:t>
            </a:r>
          </a:p>
          <a:p>
            <a:pPr>
              <a:lnSpc>
                <a:spcPct val="100000"/>
              </a:lnSpc>
            </a:pPr>
            <a:r>
              <a:rPr lang="en-US" sz="2000" dirty="0" err="1"/>
              <a:t>Giảng</a:t>
            </a:r>
            <a:r>
              <a:rPr lang="en-US" sz="2000" dirty="0"/>
              <a:t> </a:t>
            </a:r>
            <a:r>
              <a:rPr lang="en-US" sz="2000" dirty="0" err="1"/>
              <a:t>dạy</a:t>
            </a:r>
            <a:r>
              <a:rPr lang="en-US" sz="2000" dirty="0"/>
              <a:t>:……………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5855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Xây</a:t>
            </a:r>
            <a:r>
              <a:rPr lang="en-US" sz="3600" dirty="0"/>
              <a:t> </a:t>
            </a:r>
            <a:r>
              <a:rPr lang="en-US" sz="3600" dirty="0" err="1"/>
              <a:t>dựng</a:t>
            </a:r>
            <a:r>
              <a:rPr lang="en-US" sz="3600" dirty="0"/>
              <a:t> </a:t>
            </a:r>
            <a:r>
              <a:rPr lang="en-US" sz="3600" dirty="0" err="1"/>
              <a:t>bố</a:t>
            </a:r>
            <a:r>
              <a:rPr lang="en-US" sz="3600" dirty="0"/>
              <a:t> </a:t>
            </a:r>
            <a:r>
              <a:rPr lang="en-US" sz="3600" dirty="0" err="1"/>
              <a:t>cục</a:t>
            </a:r>
            <a:r>
              <a:rPr lang="en-US" sz="3600" dirty="0"/>
              <a:t>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825624"/>
            <a:ext cx="8182841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website.Việc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(</a:t>
            </a:r>
            <a:r>
              <a:rPr lang="en-US" dirty="0" err="1"/>
              <a:t>header,logo,footer,sidebar</a:t>
            </a:r>
            <a:r>
              <a:rPr lang="en-US" dirty="0"/>
              <a:t>,…)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website.</a:t>
            </a:r>
          </a:p>
          <a:p>
            <a:r>
              <a:rPr lang="en-US" dirty="0"/>
              <a:t>Reset </a:t>
            </a:r>
            <a:r>
              <a:rPr lang="en-US" dirty="0" err="1"/>
              <a:t>CSS,xây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CSS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.</a:t>
            </a:r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website </a:t>
            </a:r>
            <a:r>
              <a:rPr lang="en-US" dirty="0" err="1"/>
              <a:t>chính,giữ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con.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1 website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Internet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b="1" dirty="0"/>
              <a:t>2 </a:t>
            </a:r>
            <a:r>
              <a:rPr lang="en-US" b="1" dirty="0" err="1"/>
              <a:t>bước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website(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)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html,css,js,jquery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khiển.Cụ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PHP(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ASP.NET,java</a:t>
            </a:r>
            <a:r>
              <a:rPr lang="en-US" dirty="0"/>
              <a:t>…)</a:t>
            </a:r>
          </a:p>
          <a:p>
            <a:r>
              <a:rPr lang="en-US" i="1" dirty="0" err="1">
                <a:solidFill>
                  <a:schemeClr val="accent3">
                    <a:lumMod val="50000"/>
                  </a:schemeClr>
                </a:solidFill>
              </a:rPr>
              <a:t>Kết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50000"/>
                  </a:schemeClr>
                </a:solidFill>
              </a:rPr>
              <a:t>thúc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50000"/>
                  </a:schemeClr>
                </a:solidFill>
              </a:rPr>
              <a:t>bài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50000"/>
                  </a:schemeClr>
                </a:solidFill>
              </a:rPr>
              <a:t>học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50000"/>
                  </a:schemeClr>
                </a:solidFill>
              </a:rPr>
              <a:t>này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 ,</a:t>
            </a:r>
            <a:r>
              <a:rPr lang="en-US" i="1" dirty="0" err="1">
                <a:solidFill>
                  <a:schemeClr val="accent3">
                    <a:lumMod val="50000"/>
                  </a:schemeClr>
                </a:solidFill>
              </a:rPr>
              <a:t>chúng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 ta </a:t>
            </a:r>
            <a:r>
              <a:rPr lang="en-US" i="1" dirty="0" err="1">
                <a:solidFill>
                  <a:schemeClr val="accent3">
                    <a:lumMod val="50000"/>
                  </a:schemeClr>
                </a:solidFill>
              </a:rPr>
              <a:t>đã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50000"/>
                  </a:schemeClr>
                </a:solidFill>
              </a:rPr>
              <a:t>hoàn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50000"/>
                  </a:schemeClr>
                </a:solidFill>
              </a:rPr>
              <a:t>thành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50000"/>
                  </a:schemeClr>
                </a:solidFill>
              </a:rPr>
              <a:t>được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50000"/>
                  </a:schemeClr>
                </a:solidFill>
              </a:rPr>
              <a:t>bước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50000"/>
                  </a:schemeClr>
                </a:solidFill>
              </a:rPr>
              <a:t>đầu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3">
                    <a:lumMod val="50000"/>
                  </a:schemeClr>
                </a:solidFill>
              </a:rPr>
              <a:t>tiên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9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950" y="3715757"/>
            <a:ext cx="7772400" cy="121617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Thank you for your attention!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00150" y="4931927"/>
            <a:ext cx="6858000" cy="1084409"/>
          </a:xfrm>
        </p:spPr>
        <p:txBody>
          <a:bodyPr/>
          <a:lstStyle/>
          <a:p>
            <a:r>
              <a:rPr lang="en-US" dirty="0"/>
              <a:t>Built by QTHL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1924049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33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/>
              <a:t>PSD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website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Designer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Photoshop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PSD.</a:t>
            </a:r>
          </a:p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(.</a:t>
            </a:r>
            <a:r>
              <a:rPr lang="en-US" dirty="0" err="1"/>
              <a:t>psd</a:t>
            </a:r>
            <a:r>
              <a:rPr lang="en-US" dirty="0"/>
              <a:t>).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html,css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website(.html)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47" y="4790209"/>
            <a:ext cx="5984257" cy="22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67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Phầm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b="1" dirty="0"/>
              <a:t>Photoshop </a:t>
            </a:r>
            <a:endParaRPr lang="en-US" b="1" dirty="0" smtClean="0"/>
          </a:p>
          <a:p>
            <a:r>
              <a:rPr lang="en-US" dirty="0" err="1" smtClean="0"/>
              <a:t>Phầm</a:t>
            </a:r>
            <a:r>
              <a:rPr lang="en-US" dirty="0" smtClean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b="1" dirty="0" smtClean="0"/>
              <a:t>Code </a:t>
            </a:r>
            <a:r>
              <a:rPr lang="en-US" b="1" dirty="0"/>
              <a:t>editor </a:t>
            </a:r>
            <a:r>
              <a:rPr lang="en-US" dirty="0" smtClean="0"/>
              <a:t>( notepad++, sublime </a:t>
            </a:r>
            <a:r>
              <a:rPr lang="en-US" dirty="0"/>
              <a:t>Text</a:t>
            </a:r>
            <a:r>
              <a:rPr lang="en-US" dirty="0" smtClean="0"/>
              <a:t>, Dream </a:t>
            </a:r>
            <a:r>
              <a:rPr lang="en-US" dirty="0"/>
              <a:t>wear</a:t>
            </a:r>
            <a:r>
              <a:rPr lang="en-US" dirty="0" smtClean="0"/>
              <a:t>, Bracket,…).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Web </a:t>
            </a:r>
            <a:r>
              <a:rPr lang="en-US" b="1" dirty="0"/>
              <a:t>Browser </a:t>
            </a:r>
            <a:r>
              <a:rPr lang="en-US" dirty="0"/>
              <a:t>:</a:t>
            </a:r>
            <a:r>
              <a:rPr lang="en-US" dirty="0" err="1"/>
              <a:t>Chorme</a:t>
            </a:r>
            <a:r>
              <a:rPr lang="en-US" dirty="0"/>
              <a:t>, </a:t>
            </a:r>
            <a:r>
              <a:rPr lang="en-US" dirty="0" err="1"/>
              <a:t>firefox</a:t>
            </a:r>
            <a:r>
              <a:rPr lang="en-US" dirty="0"/>
              <a:t>,….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add ON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5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THỰC HÀNH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b="1" dirty="0"/>
              <a:t>PSD</a:t>
            </a:r>
            <a:r>
              <a:rPr lang="en-US" dirty="0"/>
              <a:t> = </a:t>
            </a:r>
            <a:r>
              <a:rPr lang="en-US" dirty="0" err="1"/>
              <a:t>Photoshop,phân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,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,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, font </a:t>
            </a:r>
            <a:r>
              <a:rPr lang="en-US" dirty="0" err="1"/>
              <a:t>chữ</a:t>
            </a:r>
            <a:r>
              <a:rPr lang="en-US" dirty="0"/>
              <a:t>,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, </a:t>
            </a:r>
            <a:r>
              <a:rPr lang="en-US" dirty="0" err="1"/>
              <a:t>cắt</a:t>
            </a:r>
            <a:r>
              <a:rPr lang="en-US" dirty="0"/>
              <a:t> file </a:t>
            </a:r>
            <a:r>
              <a:rPr lang="en-US" dirty="0" err="1"/>
              <a:t>ảnh</a:t>
            </a:r>
            <a:r>
              <a:rPr lang="en-US" dirty="0"/>
              <a:t>.</a:t>
            </a:r>
          </a:p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/>
              <a:t>bản</a:t>
            </a:r>
            <a:r>
              <a:rPr lang="en-US" dirty="0"/>
              <a:t> PSD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 smtClean="0"/>
              <a:t>,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dựng.Tương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39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 Photoshop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690688"/>
            <a:ext cx="9166265" cy="51673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err="1"/>
              <a:t>Đo</a:t>
            </a:r>
            <a:r>
              <a:rPr lang="en-US" b="1" dirty="0"/>
              <a:t> </a:t>
            </a:r>
            <a:r>
              <a:rPr lang="en-US" b="1" dirty="0" err="1"/>
              <a:t>kích</a:t>
            </a:r>
            <a:r>
              <a:rPr lang="en-US" b="1" dirty="0"/>
              <a:t> </a:t>
            </a:r>
            <a:r>
              <a:rPr lang="en-US" b="1" dirty="0" err="1"/>
              <a:t>thước</a:t>
            </a:r>
            <a:r>
              <a:rPr lang="en-US" b="1" dirty="0"/>
              <a:t> </a:t>
            </a:r>
            <a:r>
              <a:rPr lang="en-US" b="1" dirty="0" err="1"/>
              <a:t>vật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b="1" dirty="0"/>
              <a:t>Marquee tool(M)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info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Chú</a:t>
            </a:r>
            <a:r>
              <a:rPr lang="en-US" dirty="0"/>
              <a:t> ý:Để </a:t>
            </a:r>
            <a:r>
              <a:rPr lang="en-US" dirty="0" err="1"/>
              <a:t>bật</a:t>
            </a:r>
            <a:r>
              <a:rPr lang="en-US" dirty="0"/>
              <a:t>/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info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Window-</a:t>
            </a:r>
            <a:r>
              <a:rPr lang="en-US" b="1" dirty="0"/>
              <a:t>&gt; Info(F8)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82" y="3240449"/>
            <a:ext cx="4208318" cy="327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8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 Photoshop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690689"/>
            <a:ext cx="936294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err="1"/>
              <a:t>Lấy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màu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b="1" dirty="0"/>
              <a:t>Eyedropper tool(I)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Click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b="1" dirty="0" smtClean="0"/>
              <a:t>color </a:t>
            </a:r>
          </a:p>
          <a:p>
            <a:pPr marL="0" indent="0">
              <a:buNone/>
            </a:pPr>
            <a:r>
              <a:rPr lang="en-US" b="1" dirty="0" smtClean="0"/>
              <a:t>picker</a:t>
            </a:r>
            <a:r>
              <a:rPr lang="en-US" dirty="0" smtClean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/>
              <a:t>màu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357" y="2906021"/>
            <a:ext cx="6403388" cy="421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23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 Photoshop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825625"/>
            <a:ext cx="831940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err="1"/>
              <a:t>Lấy</a:t>
            </a:r>
            <a:r>
              <a:rPr lang="en-US" b="1" dirty="0"/>
              <a:t> font </a:t>
            </a:r>
            <a:r>
              <a:rPr lang="en-US" b="1" dirty="0" err="1"/>
              <a:t>chữ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b="1" dirty="0"/>
              <a:t>Horizontal type tool (T)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text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</a:t>
            </a:r>
          </a:p>
          <a:p>
            <a:pPr marL="0" indent="0">
              <a:buNone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font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b="1" dirty="0"/>
              <a:t>Character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492" y="4209416"/>
            <a:ext cx="6485971" cy="2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73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 Photoshop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" y="1690689"/>
            <a:ext cx="9071264" cy="50841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err="1"/>
              <a:t>Cắt</a:t>
            </a:r>
            <a:r>
              <a:rPr lang="en-US" b="1" dirty="0"/>
              <a:t> file </a:t>
            </a:r>
            <a:r>
              <a:rPr lang="en-US" b="1" dirty="0" err="1"/>
              <a:t>ảnh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B1</a:t>
            </a:r>
            <a:r>
              <a:rPr lang="en-US" dirty="0"/>
              <a:t>: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b="1" dirty="0"/>
              <a:t>Alt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/>
              <a:t>chuột</a:t>
            </a:r>
            <a:r>
              <a:rPr lang="en-US" b="1" dirty="0"/>
              <a:t> </a:t>
            </a:r>
            <a:r>
              <a:rPr lang="en-US" b="1" dirty="0" err="1"/>
              <a:t>trái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 smtClean="0"/>
              <a:t>lấy.Ngay</a:t>
            </a:r>
            <a:r>
              <a:rPr lang="en-US" dirty="0" smtClean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layers </a:t>
            </a:r>
            <a:r>
              <a:rPr lang="en-US" dirty="0" err="1"/>
              <a:t>sẽ</a:t>
            </a:r>
            <a:r>
              <a:rPr lang="en-US" dirty="0"/>
              <a:t> focus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layer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B2</a:t>
            </a:r>
            <a:r>
              <a:rPr lang="en-US" dirty="0"/>
              <a:t>: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b="1" dirty="0"/>
              <a:t>Alt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/>
              <a:t>chuột</a:t>
            </a:r>
            <a:r>
              <a:rPr lang="en-US" b="1" dirty="0"/>
              <a:t> </a:t>
            </a:r>
            <a:r>
              <a:rPr lang="en-US" b="1" dirty="0" err="1"/>
              <a:t>trái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layer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layer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ra.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B3</a:t>
            </a:r>
            <a:r>
              <a:rPr lang="en-US" dirty="0"/>
              <a:t>: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: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b="1" dirty="0" err="1" smtClean="0"/>
              <a:t>Image</a:t>
            </a:r>
            <a:r>
              <a:rPr lang="en-US" b="1" dirty="0" err="1" smtClean="0">
                <a:sym typeface="Wingdings" panose="05000000000000000000" pitchFamily="2" charset="2"/>
              </a:rPr>
              <a:t></a:t>
            </a:r>
            <a:r>
              <a:rPr lang="en-US" b="1" dirty="0" err="1" smtClean="0"/>
              <a:t>Trim</a:t>
            </a:r>
            <a:r>
              <a:rPr lang="en-US" dirty="0" smtClean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b="1" dirty="0"/>
              <a:t>OK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B4</a:t>
            </a:r>
            <a:r>
              <a:rPr lang="en-US" dirty="0"/>
              <a:t>: Save </a:t>
            </a:r>
            <a:r>
              <a:rPr lang="en-US" dirty="0" err="1"/>
              <a:t>ảnh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83" y="4022410"/>
            <a:ext cx="5271490" cy="139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35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project,cấu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04" y="2460162"/>
            <a:ext cx="6697267" cy="308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2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ngLinh-Slide-Template.potx" id="{BEB413DB-3AC7-4A12-8076-ABD605A0097F}" vid="{B1EF8A66-4A9B-4CC9-9148-9DC4A71075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HongLinh-Slide-Template</Template>
  <TotalTime>17</TotalTime>
  <Words>537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Office Theme</vt:lpstr>
      <vt:lpstr>Lập Trình Wordpress  HƯỚNG DẪN CẮT HTML/CSS TỪ PSD</vt:lpstr>
      <vt:lpstr>Giới thiệu</vt:lpstr>
      <vt:lpstr>Công cụ chuẩn bị</vt:lpstr>
      <vt:lpstr>THỰC HÀNH</vt:lpstr>
      <vt:lpstr>HD Photoshop cơ bản</vt:lpstr>
      <vt:lpstr>HD Photoshop cơ bản</vt:lpstr>
      <vt:lpstr>HD Photoshop cơ bản</vt:lpstr>
      <vt:lpstr>HD Photoshop cơ bản</vt:lpstr>
      <vt:lpstr>Xây dựng cấu trúc thư mục</vt:lpstr>
      <vt:lpstr>Xây dựng bố cục website</vt:lpstr>
      <vt:lpstr>Hoàn thành</vt:lpstr>
      <vt:lpstr>Thank you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</dc:creator>
  <cp:lastModifiedBy>SK</cp:lastModifiedBy>
  <cp:revision>5</cp:revision>
  <dcterms:created xsi:type="dcterms:W3CDTF">2016-09-13T04:26:06Z</dcterms:created>
  <dcterms:modified xsi:type="dcterms:W3CDTF">2016-09-13T04:44:03Z</dcterms:modified>
</cp:coreProperties>
</file>