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7" r:id="rId8"/>
    <p:sldId id="263" r:id="rId9"/>
    <p:sldId id="264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3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6871-17CF-46FE-9A50-D12AAA5EA7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E99F-2940-4F17-B446-10615DDFCD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303655"/>
            <a:ext cx="9144000" cy="1480185"/>
          </a:xfrm>
        </p:spPr>
        <p:txBody>
          <a:bodyPr/>
          <a:lstStyle/>
          <a:p>
            <a:r>
              <a:rPr lang="vi-VN" dirty="0" smtClean="0">
                <a:latin typeface="+mn-lt"/>
              </a:rPr>
              <a:t>Quản lý giặt ủi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8330"/>
            <a:ext cx="9144000" cy="2650490"/>
          </a:xfrm>
        </p:spPr>
        <p:txBody>
          <a:bodyPr>
            <a:normAutofit/>
          </a:bodyPr>
          <a:lstStyle/>
          <a:p>
            <a:r>
              <a:rPr lang="vi-VN" sz="3500" dirty="0" smtClean="0"/>
              <a:t>Chức năng:</a:t>
            </a:r>
            <a:endParaRPr lang="vi-VN" sz="3500" dirty="0" smtClean="0"/>
          </a:p>
          <a:p>
            <a:r>
              <a:rPr lang="vi-VN" sz="3500" dirty="0" smtClean="0"/>
              <a:t>Quản lý nhân viên và Đổi mật khẩu</a:t>
            </a:r>
            <a:endParaRPr lang="vi-VN" sz="3500" dirty="0" smtClean="0"/>
          </a:p>
          <a:p>
            <a:r>
              <a:rPr lang="vi-VN" sz="3500" dirty="0" smtClean="0"/>
              <a:t>Nguyễn Hữu Vinh-18130285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9189" y="345990"/>
            <a:ext cx="62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ĐẢM BẢO CHẤT LƯỢNG VÀ KIỂM THỬ PHẦN MỀM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1590" y="715322"/>
            <a:ext cx="373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GVHD: ThS. Trần Thị Thanh Nga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970280"/>
          </a:xfrm>
        </p:spPr>
        <p:txBody>
          <a:bodyPr/>
          <a:p>
            <a:r>
              <a:rPr lang="vi-VN" altLang="en-US"/>
              <a:t>V/ </a:t>
            </a:r>
            <a:r>
              <a:rPr lang="vi-VN" altLang="en-US"/>
              <a:t>Report</a:t>
            </a:r>
            <a:endParaRPr lang="vi-VN" altLang="en-US"/>
          </a:p>
        </p:txBody>
      </p:sp>
      <p:pic>
        <p:nvPicPr>
          <p:cNvPr id="4" name="Content Placeholder 3" descr="Ảnh chụp màn hình (27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6810" y="1287780"/>
            <a:ext cx="764667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+mn-lt"/>
              </a:rPr>
              <a:t>I/ Q&amp;A Managerment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 descr="Ảnh chụp màn hình (26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" y="1633855"/>
            <a:ext cx="11912600" cy="465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+mn-lt"/>
              </a:rPr>
              <a:t>II/ Test Design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 descr="Ảnh chụp màn hình (263)"/>
          <p:cNvPicPr>
            <a:picLocks noChangeAspect="1"/>
          </p:cNvPicPr>
          <p:nvPr>
            <p:ph idx="1"/>
          </p:nvPr>
        </p:nvPicPr>
        <p:blipFill>
          <a:blip r:embed="rId1"/>
          <a:srcRect b="13813"/>
          <a:stretch>
            <a:fillRect/>
          </a:stretch>
        </p:blipFill>
        <p:spPr>
          <a:xfrm>
            <a:off x="633095" y="1332230"/>
            <a:ext cx="11108690" cy="480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+mn-lt"/>
              </a:rPr>
              <a:t>II/ Test Design</a:t>
            </a:r>
            <a:endParaRPr lang="en-US" b="1" dirty="0">
              <a:latin typeface="+mn-lt"/>
            </a:endParaRPr>
          </a:p>
        </p:txBody>
      </p:sp>
      <p:pic>
        <p:nvPicPr>
          <p:cNvPr id="6" name="Content Placeholder 5" descr="Ảnh chụp màn hình (26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775" y="1636395"/>
            <a:ext cx="11473815" cy="45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+mn-lt"/>
              </a:rPr>
              <a:t>III Test Case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 descr="Ảnh chụp màn hình (27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6770" y="1485265"/>
            <a:ext cx="10922000" cy="4861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+mn-lt"/>
              </a:rPr>
              <a:t>III Test Case</a:t>
            </a:r>
            <a:endParaRPr lang="en-US" b="1" dirty="0">
              <a:latin typeface="+mn-lt"/>
            </a:endParaRPr>
          </a:p>
        </p:txBody>
      </p:sp>
      <p:pic>
        <p:nvPicPr>
          <p:cNvPr id="7" name="Content Placeholder 6" descr="Ảnh chụp màn hình (273)"/>
          <p:cNvPicPr>
            <a:picLocks noChangeAspect="1"/>
          </p:cNvPicPr>
          <p:nvPr>
            <p:ph idx="1"/>
          </p:nvPr>
        </p:nvPicPr>
        <p:blipFill>
          <a:blip r:embed="rId1"/>
          <a:srcRect b="4926"/>
          <a:stretch>
            <a:fillRect/>
          </a:stretch>
        </p:blipFill>
        <p:spPr>
          <a:xfrm>
            <a:off x="838200" y="1512570"/>
            <a:ext cx="10657840" cy="466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+mn-lt"/>
              </a:rPr>
              <a:t>IV/ Defect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 descr="Ảnh chụp màn hình (27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0" y="1395730"/>
            <a:ext cx="10325735" cy="489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+mn-lt"/>
              </a:rPr>
              <a:t>IV/ Defect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Ảnh chụp màn hình (275)"/>
          <p:cNvPicPr>
            <a:picLocks noChangeAspect="1"/>
          </p:cNvPicPr>
          <p:nvPr>
            <p:ph idx="1"/>
          </p:nvPr>
        </p:nvPicPr>
        <p:blipFill>
          <a:blip r:embed="rId1"/>
          <a:srcRect b="22168"/>
          <a:stretch>
            <a:fillRect/>
          </a:stretch>
        </p:blipFill>
        <p:spPr>
          <a:xfrm>
            <a:off x="1451610" y="1386205"/>
            <a:ext cx="9539605" cy="415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vi-VN" altLang="en-US"/>
              <a:t>IV/ </a:t>
            </a:r>
            <a:r>
              <a:rPr lang="vi-VN" altLang="en-US"/>
              <a:t>Defect</a:t>
            </a:r>
            <a:endParaRPr lang="vi-VN" altLang="en-US"/>
          </a:p>
        </p:txBody>
      </p:sp>
      <p:pic>
        <p:nvPicPr>
          <p:cNvPr id="5" name="Content Placeholder 4" descr="Ảnh chụp màn hình (27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4765" y="1412875"/>
            <a:ext cx="9093200" cy="4764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Times New Roman</vt:lpstr>
      <vt:lpstr>Office Theme</vt:lpstr>
      <vt:lpstr>Quản lý giặt ủi</vt:lpstr>
      <vt:lpstr>I/ Q&amp;A Managerment</vt:lpstr>
      <vt:lpstr>II/ Test Design</vt:lpstr>
      <vt:lpstr>II/ Test Design</vt:lpstr>
      <vt:lpstr>III Test Case</vt:lpstr>
      <vt:lpstr>III Test Case</vt:lpstr>
      <vt:lpstr>IV/ Defect</vt:lpstr>
      <vt:lpstr>IV/ Defect</vt:lpstr>
      <vt:lpstr>V/ Report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giặt ủi</dc:title>
  <dc:creator>hoang</dc:creator>
  <cp:lastModifiedBy>lnhdv</cp:lastModifiedBy>
  <cp:revision>10</cp:revision>
  <dcterms:created xsi:type="dcterms:W3CDTF">2022-07-10T15:11:00Z</dcterms:created>
  <dcterms:modified xsi:type="dcterms:W3CDTF">2022-07-11T04:00:48Z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02FA48ECFD8749BE8013EF7E6A6591AE</vt:lpwstr>
  </property>
  <property fmtid="{D5CDD505-2E9C-101B-9397-08002B2CF9AE}" pid="3" name="KSOProductBuildVer">
    <vt:lpwstr>1033-11.2.0.10451</vt:lpwstr>
  </property>
</Properties>
</file>