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D8FB-7EB8-40D1-A054-81F28FDC5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D2713-3493-4CF0-B65B-062E06FDA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4E552-EE3B-4A99-8D0B-88F12E74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3-F03F-4E7F-974B-981B1F9B823B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73582-51A4-4C3D-A990-8DF60021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E1A6F-88E3-4F42-B045-6C366ED7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5E7-9250-4561-B0CD-461C32BE0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4036-927A-4E3F-95B2-2180EAB0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CE68B-98AE-4BC7-86A7-722F3BA52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11CD8-8DF9-4263-85A7-78460996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3-F03F-4E7F-974B-981B1F9B823B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3B4BD-8568-4E48-B6E7-78DF8C81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F88DF-99B3-43F8-892D-09ADF56A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5E7-9250-4561-B0CD-461C32BE0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0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2CDD4-E003-4204-87D5-2DBD83B92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3D28C-98DC-41AC-B32A-63EA6E005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B478-901F-4B7B-9856-07590F7C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3-F03F-4E7F-974B-981B1F9B823B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D0714-E74B-4D15-BB5A-AC9AC767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4C1DE-8075-4E4E-837E-28C06EDC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5E7-9250-4561-B0CD-461C32BE0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2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B1DC-6B4F-40F3-A65E-1F806D37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632A3-3A9B-4992-AB19-3AC6753E4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50A5C-CC8F-49CF-A871-9F629866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3-F03F-4E7F-974B-981B1F9B823B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33350-60C5-43DC-A8C4-C05F19A4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F81B0-6DD8-41E8-B2D4-E00C5AFE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5E7-9250-4561-B0CD-461C32BE0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2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E9CF-3756-4301-A46A-CB5F96C5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832F4-CE0B-4060-908D-B341BDC7D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5B14B-E516-4250-BEF9-6B9C412A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3-F03F-4E7F-974B-981B1F9B823B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8270-1A32-4A26-A2D4-F15CC3F3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B5410-9EE0-422D-BF01-420F0F44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5E7-9250-4561-B0CD-461C32BE0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0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25F6-963E-44CC-A71F-16165BC7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A4968-B051-42BF-A327-88DF31ECC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99771-2F54-46CC-8908-6DC25A0B2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0F7A0-AC83-4DBF-A913-346CD3AEA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3-F03F-4E7F-974B-981B1F9B823B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A4445-98DC-4A81-823B-A282899D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BACCA-148E-4D0F-B965-F96A4189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5E7-9250-4561-B0CD-461C32BE0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0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8FC7-1764-420B-A54A-15CB2C1DC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9EA9D-3447-4562-BC38-72C4A65D8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8D62B-35ED-4A0D-9A23-EEE5B44D5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D5DCB-1BDD-4B31-A93B-45D970198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CD31-3CD2-4597-BDDD-829498E2F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85F0C-6D54-447A-8B5F-3957C8E2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3-F03F-4E7F-974B-981B1F9B823B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F1A05-20FE-4A21-9EFA-63CD20DB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6322EA-91D6-4698-8792-3FF5DB99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5E7-9250-4561-B0CD-461C32BE0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4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741A-CB40-4ED8-8B5B-A5C30B47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8E723-E385-4F2A-85F1-4958C694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3-F03F-4E7F-974B-981B1F9B823B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8B444-52F3-4516-A892-62B72808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21833-3792-49BA-95A7-B9C3AFE9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5E7-9250-4561-B0CD-461C32BE0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8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C2006-ED7E-49AE-B493-AA4CF531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3-F03F-4E7F-974B-981B1F9B823B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AA928-88E2-4EB9-A2E2-9C14B334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E9DAF-AAED-4985-9AE4-47466B4B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5E7-9250-4561-B0CD-461C32BE0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0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AEB5-6D80-401C-8826-C16044B4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6C3DC-B855-4907-8ED1-BCAF14D59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23D36-8E04-4FB4-B9B9-1A9DF8BD5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5CBB3-2F28-4225-A8B2-4EABA8A6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3-F03F-4E7F-974B-981B1F9B823B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6E140-C0BC-43EA-9A2F-F7335DDA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056B0-2321-4681-9DC5-90E911D0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5E7-9250-4561-B0CD-461C32BE0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6C2E-B610-40B3-8E5D-33C79ADA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69C24-B620-4C01-A0A6-C35A7134F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149A8-BEE9-4313-9003-53A7CB9FA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2244D-848D-4934-A1A4-7498EBB3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3-F03F-4E7F-974B-981B1F9B823B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07919-A9E2-4249-901B-C5EC4172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F7529-5FD4-480E-8881-F67257BC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5E7-9250-4561-B0CD-461C32BE0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3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D4223-89BF-4A2E-A312-C449B180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7FE7B-BCDE-40DE-A605-C381EC0B4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D0015-708B-4EEC-96AF-F79F179CE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E6F3-F03F-4E7F-974B-981B1F9B823B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EAA12-57BF-4476-AE82-C83BD23D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351C9-04DF-45A7-8158-792B03E03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755E7-9250-4561-B0CD-461C32BE0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4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Chương  1 : lý thuyết .</a:t>
            </a:r>
          </a:p>
          <a:p>
            <a:pPr marL="400050" indent="-400050">
              <a:buAutoNum type="romanUcPeriod"/>
            </a:pPr>
            <a:r>
              <a:rPr lang="en-US"/>
              <a:t>Class </a:t>
            </a:r>
          </a:p>
          <a:p>
            <a:r>
              <a:rPr lang="en-US"/>
              <a:t>-oop .</a:t>
            </a:r>
          </a:p>
          <a:p>
            <a:r>
              <a:rPr lang="en-US"/>
              <a:t>-class : là 1 khuôn mẫu . Trong đó đó khai báo thuộc tính và phương thức nhầm mục đích miêu tả .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>
                <a:sym typeface="Wingdings" panose="05000000000000000000" pitchFamily="2" charset="2"/>
              </a:rPr>
              <a:t>để từ đó ta tạo ra các object hoặc instance .</a:t>
            </a:r>
          </a:p>
          <a:p>
            <a:r>
              <a:rPr lang="en-US">
                <a:sym typeface="Wingdings" panose="05000000000000000000" pitchFamily="2" charset="2"/>
              </a:rPr>
              <a:t>1.tạo </a:t>
            </a:r>
          </a:p>
          <a:p>
            <a:r>
              <a:rPr lang="en-US">
                <a:sym typeface="Wingdings" panose="05000000000000000000" pitchFamily="2" charset="2"/>
              </a:rPr>
              <a:t>-lệnh pass là kết thúc lệnh đó.</a:t>
            </a: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2.Xài class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7CA2EC-D504-41A0-807D-FBC2A889C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33865"/>
            <a:ext cx="1990725" cy="695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18F6A6-0F9F-46D0-8A50-AAB4D4D99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69404"/>
            <a:ext cx="7820025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F4F168-1B39-4B2A-AEF0-A966CBD34BD1}"/>
              </a:ext>
            </a:extLst>
          </p:cNvPr>
          <p:cNvSpPr txBox="1"/>
          <p:nvPr/>
        </p:nvSpPr>
        <p:spPr>
          <a:xfrm>
            <a:off x="457200" y="5145932"/>
            <a:ext cx="9776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3. Các lệnh khác :</a:t>
            </a:r>
          </a:p>
          <a:p>
            <a:r>
              <a:rPr lang="en-US"/>
              <a:t>_main_ : nơi mà nó cứ trú </a:t>
            </a:r>
          </a:p>
        </p:txBody>
      </p:sp>
    </p:spTree>
    <p:extLst>
      <p:ext uri="{BB962C8B-B14F-4D97-AF65-F5344CB8AC3E}">
        <p14:creationId xmlns:p14="http://schemas.microsoft.com/office/powerpoint/2010/main" val="381239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-dung seft và gọi bán gán </a:t>
            </a:r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EB3822-3C96-414B-B9CF-2C3DD3A09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542" y="566356"/>
            <a:ext cx="65341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5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-Chương 3 : về __main__</a:t>
            </a:r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59595B-65AC-40DB-98D6-074DF17D7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31334"/>
            <a:ext cx="88868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18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I.Cách viết môt chương trình chuân cho nó .</a:t>
            </a:r>
          </a:p>
          <a:p>
            <a:r>
              <a:rPr lang="en-US"/>
              <a:t>1.Làm việc với visual studio code</a:t>
            </a:r>
          </a:p>
          <a:p>
            <a:r>
              <a:rPr lang="en-US"/>
              <a:t>Tạo 1 thư mục và kéo thả vào .</a:t>
            </a:r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003FDB-78CB-406C-89A3-F982848D3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94" y="1298237"/>
            <a:ext cx="108108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73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-lick và tạo 1 file .py </a:t>
            </a:r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401391-4981-4DDB-BC80-350D0C428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89522"/>
            <a:ext cx="3390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5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  </a:t>
            </a:r>
          </a:p>
          <a:p>
            <a:r>
              <a:rPr lang="en-US"/>
              <a:t>Biến   __name__ :  giá trị hiện tại nó là __main__</a:t>
            </a:r>
          </a:p>
          <a:p>
            <a:r>
              <a:rPr lang="en-US"/>
              <a:t>Tức đang ở hàm chính , cũng như c,c++    </a:t>
            </a:r>
          </a:p>
          <a:p>
            <a:r>
              <a:rPr lang="en-US"/>
              <a:t>Khi chạy hàm chính thì hàm main là hàm trước .</a:t>
            </a:r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591BC-7991-4F66-A826-3DA5DE6BE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83" y="1686736"/>
            <a:ext cx="7620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06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-1.trường hợp nó chạy ở một module phụ thì sao . Thì nó sẽ không còn tên là    __main__ nữa</a:t>
            </a:r>
          </a:p>
          <a:p>
            <a:r>
              <a:rPr lang="en-US"/>
              <a:t>Vd đang là  __main__ trong  code_1.py   ,, đem qua code_2.py    </a:t>
            </a:r>
            <a:r>
              <a:rPr lang="en-US">
                <a:sym typeface="Wingdings" panose="05000000000000000000" pitchFamily="2" charset="2"/>
              </a:rPr>
              <a:t> thì từ  __main__ chuyển thành   __code1__</a:t>
            </a: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Cho nên người ta mới xin ra cái thằng này .  để kiểm tra xem nó có phù hợp hay không đó 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C61D87-CDAC-442A-A7FE-BEDA7A147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56" y="1953743"/>
            <a:ext cx="5219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8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-II CÁCH CHẠY MỘT CHƯƠNG TRÌNH</a:t>
            </a:r>
          </a:p>
          <a:p>
            <a:pPr marL="342900" indent="-342900">
              <a:buAutoNum type="arabicPeriod"/>
            </a:pPr>
            <a:r>
              <a:rPr lang="en-US"/>
              <a:t>FUNCTION LỒNG FUNCTION thì mơi ra.</a:t>
            </a:r>
          </a:p>
          <a:p>
            <a:r>
              <a:rPr lang="en-US">
                <a:sym typeface="Wingdings" panose="05000000000000000000" pitchFamily="2" charset="2"/>
              </a:rPr>
              <a:t> Lúc này chạy main()  là chạy het  chương trình</a:t>
            </a:r>
            <a:endParaRPr lang="en-US"/>
          </a:p>
          <a:p>
            <a:r>
              <a:rPr lang="en-US"/>
              <a:t>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609E28-52B8-4177-9E5A-97B3DE608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68" y="1166521"/>
            <a:ext cx="7629525" cy="3686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4F5F9-B961-4AD6-BCFE-7123846CE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672" y="3729329"/>
            <a:ext cx="22764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03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-2. giải thích  if __name__  = ‘__main__’    :</a:t>
            </a:r>
          </a:p>
          <a:p>
            <a:pPr marL="342900" indent="-342900">
              <a:buAutoNum type="alphaLcParenR"/>
            </a:pPr>
            <a:r>
              <a:rPr lang="en-US"/>
              <a:t>nếu không có hàm   if __name__ = ‘__main__’   thì khi mình   from code.py  thì nó gọi hết mẹ con người ta ra chạy l</a:t>
            </a:r>
          </a:p>
          <a:p>
            <a:r>
              <a:rPr lang="en-US"/>
              <a:t>Lun và từ đó nó sẽ bị thừa …..   Cho nên code1.py phải them vào điều kiện trên như 1 tràn buộc</a:t>
            </a:r>
          </a:p>
          <a:p>
            <a:pPr marL="342900" indent="-342900">
              <a:buAutoNum type="alphaLcParenR"/>
            </a:pPr>
            <a:endParaRPr lang="en-US"/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586B1B-7249-4584-9A40-67EF68CBB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221" y="1443520"/>
            <a:ext cx="5239358" cy="490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04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-them: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DE248D-36D8-45F0-87C5-E09847449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14" y="981855"/>
            <a:ext cx="6381750" cy="3371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D22610-9EE4-4E63-9E08-91238C26F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539" y="1118681"/>
            <a:ext cx="6012461" cy="405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39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-vd1:</a:t>
            </a:r>
          </a:p>
          <a:p>
            <a:r>
              <a:rPr lang="en-US"/>
              <a:t>Viết 1 hàm chính như</a:t>
            </a:r>
          </a:p>
          <a:p>
            <a:r>
              <a:rPr lang="en-US"/>
              <a:t>Thế này 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A4109A-E960-4672-8021-3BCFA38C7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085" y="427857"/>
            <a:ext cx="7971715" cy="3733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3C18D2-5D46-42EA-9A73-4F00A7716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459" y="4161528"/>
            <a:ext cx="9537768" cy="268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2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4. Thêm thuộc tính vào </a:t>
            </a:r>
          </a:p>
          <a:p>
            <a:r>
              <a:rPr lang="en-US"/>
              <a:t>Class Trong python nó không quan tâm đến thuộc tính đặt trong nó. Mà mình thích mình có thể đặt bằng các</a:t>
            </a:r>
          </a:p>
          <a:p>
            <a:endParaRPr lang="en-US"/>
          </a:p>
          <a:p>
            <a:r>
              <a:rPr lang="en-US"/>
              <a:t>Ten_class.Loại : bởi vì python không quan tam về kiểu dữ liệu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AC3A6-7CBD-410D-9B30-D04EA5827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90" y="1614792"/>
            <a:ext cx="5066591" cy="43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93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-viết 1 hàm khác và gọi</a:t>
            </a:r>
          </a:p>
          <a:p>
            <a:r>
              <a:rPr lang="en-US"/>
              <a:t>Nó ra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BE5C6E-3CC0-4A31-89D0-623FBFE7F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166812"/>
            <a:ext cx="112490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26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152261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-PHAN 3:</a:t>
            </a:r>
          </a:p>
          <a:p>
            <a:r>
              <a:rPr lang="en-US"/>
              <a:t>1.Khai báo : thông thường 1 cái class tạo ra và gán cho nó object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>
                <a:sym typeface="Wingdings" panose="05000000000000000000" pitchFamily="2" charset="2"/>
              </a:rPr>
              <a:t>tự nó hiểu đó là 1 đối tượng.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8636CE-17D7-424A-A0FE-94866BB89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09" y="1588189"/>
            <a:ext cx="76104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33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-lỡ khai báo 2 người cùng 1 lúc thì sao.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>
                <a:sym typeface="Wingdings" panose="05000000000000000000" pitchFamily="2" charset="2"/>
              </a:rPr>
              <a:t>Thì gọi 2 object khác nhau chứ sao giờ .</a:t>
            </a:r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E84737-1244-4953-8C8B-4D9F57C6D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96" y="1005508"/>
            <a:ext cx="4500356" cy="447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93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-2.làm như thế sẽ mất rất nhiều thời gian nên ngươi ta đã chọn cách .</a:t>
            </a:r>
          </a:p>
          <a:p>
            <a:r>
              <a:rPr lang="en-US">
                <a:sym typeface="Wingdings" panose="05000000000000000000" pitchFamily="2" charset="2"/>
              </a:rPr>
              <a:t> người ta viết ra hàm contrucor , để cho người dung chỉ cần viết 1 lệnh thôi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FEADB5-885A-4A7E-AF67-077AA6AB4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9943"/>
            <a:ext cx="6810375" cy="292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7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</a:t>
            </a:r>
            <a:r>
              <a:rPr lang="en-US">
                <a:sym typeface="Wingdings" panose="05000000000000000000" pitchFamily="2" charset="2"/>
              </a:rPr>
              <a:t> để cho người dung chỉ cần viết 1 lệnh thôi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1C9EB1-B45D-45B4-8C48-C6CFE5313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45460"/>
            <a:ext cx="3924300" cy="514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53965B-0C18-4E79-B533-1EDE41913CFC}"/>
              </a:ext>
            </a:extLst>
          </p:cNvPr>
          <p:cNvSpPr txBox="1"/>
          <p:nvPr/>
        </p:nvSpPr>
        <p:spPr>
          <a:xfrm>
            <a:off x="457200" y="2040835"/>
            <a:ext cx="9879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-tuy nhiên contructor không là chưa đủ , muôn in nó ra nữa thì gọi them hàm con trong chính nó cơ .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4DA430-0EF3-4408-8E03-1A6FD8608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04" y="2761135"/>
            <a:ext cx="2819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75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390939" y="243191"/>
            <a:ext cx="11215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-3.multible class 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78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96519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695881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6693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-5.Hàm constructor  </a:t>
            </a:r>
          </a:p>
          <a:p>
            <a:r>
              <a:rPr lang="en-US"/>
              <a:t>Dùng để khuôn  , mà trong khuôn đó ta khai báo được nhiều object.</a:t>
            </a:r>
          </a:p>
          <a:p>
            <a:r>
              <a:rPr lang="en-US"/>
              <a:t>Vd như ví dụ trên , nếu muốn khai báo 3000 em thì không lẽ ngồi gõ tay </a:t>
            </a:r>
            <a:r>
              <a:rPr lang="en-US">
                <a:sym typeface="Wingdings" panose="05000000000000000000" pitchFamily="2" charset="2"/>
              </a:rPr>
              <a:t> nên ngươi ta đã tạo ra hàm constructor.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38C60A-49D5-4C32-AD35-5B9129CB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68" y="1329446"/>
            <a:ext cx="8115300" cy="289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E28F35-961E-48F0-858B-525FEE67994F}"/>
              </a:ext>
            </a:extLst>
          </p:cNvPr>
          <p:cNvSpPr txBox="1"/>
          <p:nvPr/>
        </p:nvSpPr>
        <p:spPr>
          <a:xfrm>
            <a:off x="350196" y="4659549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-tức là  def _ _ int__  : 2 dấu.</a:t>
            </a:r>
          </a:p>
          <a:p>
            <a:r>
              <a:rPr lang="en-US"/>
              <a:t>-seft : là 1 parameter là 1 quy ước phải có sau thang def __int__(seft) , </a:t>
            </a:r>
          </a:p>
          <a:p>
            <a:r>
              <a:rPr lang="en-US"/>
              <a:t>Seft này được dung rất nhiều nên ta có thể hiểu .</a:t>
            </a:r>
          </a:p>
        </p:txBody>
      </p:sp>
    </p:spTree>
    <p:extLst>
      <p:ext uri="{BB962C8B-B14F-4D97-AF65-F5344CB8AC3E}">
        <p14:creationId xmlns:p14="http://schemas.microsoft.com/office/powerpoint/2010/main" val="153108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67790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981128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90927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42291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68201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88148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18621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05116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94894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290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-lúc gọi hàm không cần quan tâm đến seft . Số lượng seft bằng với biến bỏ vào hàm.</a:t>
            </a:r>
          </a:p>
          <a:p>
            <a:endParaRPr lang="en-US"/>
          </a:p>
          <a:p>
            <a:r>
              <a:rPr lang="en-US"/>
              <a:t>-nên ta thấ y rằng chỉ cần họi tên class ra và bỏ thuộc tính vào</a:t>
            </a:r>
          </a:p>
          <a:p>
            <a:r>
              <a:rPr lang="en-US"/>
              <a:t>Thay vì ngồi ngõ 1 nùi. Thì 3000 con siêu nhân thì sau chịu nỗi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-pass : không làm gì trong class thì gọi ra , bình thường có</a:t>
            </a:r>
          </a:p>
          <a:p>
            <a:r>
              <a:rPr lang="en-US"/>
              <a:t>Thì không được gọi</a:t>
            </a:r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5871D-0880-4A71-8987-DFA5C5FF1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756" y="843355"/>
            <a:ext cx="47910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06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36913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67689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tạo hàm con trong class ngoài def __int__(sefl) để dễ quảng lý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r>
              <a:rPr lang="en-US"/>
              <a:t>Lưu ý  Ham_moi(seft )  phải gọi seft them để nó có thể lấy những seft ở  __int__ xài tiếp , giúp tiết kiệm thời gian 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6. Cách gọi hàm ra </a:t>
            </a:r>
          </a:p>
          <a:p>
            <a:r>
              <a:rPr lang="en-US"/>
              <a:t>C1 : gọi trực tiếp tên class + sau đó là hàm con trong nó + giá trị truyền vào</a:t>
            </a:r>
          </a:p>
          <a:p>
            <a:endParaRPr lang="en-US"/>
          </a:p>
          <a:p>
            <a:r>
              <a:rPr lang="en-US"/>
              <a:t>SIEU_NHAN_A=Class1(‘a’,’b’)</a:t>
            </a:r>
          </a:p>
          <a:p>
            <a:r>
              <a:rPr lang="en-US"/>
              <a:t>Class1.HAM1(SIEU_NHAN_A )   </a:t>
            </a:r>
          </a:p>
          <a:p>
            <a:r>
              <a:rPr lang="en-US"/>
              <a:t>- -&gt;  biết tại sao goi class 1 lần nữa không , vì chỉ có chỉ có __int__ mới được bỏ thuộc tính vào</a:t>
            </a:r>
          </a:p>
          <a:p>
            <a:r>
              <a:rPr lang="en-US"/>
              <a:t>Nhưng cách này không phổ biến .</a:t>
            </a:r>
          </a:p>
        </p:txBody>
      </p:sp>
    </p:spTree>
    <p:extLst>
      <p:ext uri="{BB962C8B-B14F-4D97-AF65-F5344CB8AC3E}">
        <p14:creationId xmlns:p14="http://schemas.microsoft.com/office/powerpoint/2010/main" val="271560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-ví dụ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C7B212-05D5-4D31-9CB1-0B7ABBB5F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136" y="1167015"/>
            <a:ext cx="87344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2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Chương 2 Tọa biến trong class</a:t>
            </a:r>
          </a:p>
          <a:p>
            <a:pPr marL="400050" indent="-400050">
              <a:buAutoNum type="romanUcPeriod"/>
            </a:pPr>
            <a:r>
              <a:rPr lang="en-US"/>
              <a:t>tạo biến và dung</a:t>
            </a:r>
          </a:p>
          <a:p>
            <a:pPr marL="400050" indent="-400050">
              <a:buAutoNum type="romanUcPeriod"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245B9-988B-4C7B-BDF2-57B0E3450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790" y="376237"/>
            <a:ext cx="67151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94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-biến có thể gọi ra trực tiêp dung</a:t>
            </a:r>
          </a:p>
          <a:p>
            <a:endParaRPr lang="en-US"/>
          </a:p>
          <a:p>
            <a:r>
              <a:rPr lang="en-US"/>
              <a:t>=&gt;tức là : ten_class.ten_bien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B9A4F-AA68-4AC0-9472-3B7673852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546259"/>
            <a:ext cx="923925" cy="1095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126FED-4A9C-4D56-AA39-3662E429F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346" y="173378"/>
            <a:ext cx="62769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9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5D46A-1ED4-439F-A32C-A75FEF301017}"/>
              </a:ext>
            </a:extLst>
          </p:cNvPr>
          <p:cNvSpPr txBox="1"/>
          <p:nvPr/>
        </p:nvSpPr>
        <p:spPr>
          <a:xfrm>
            <a:off x="457200" y="243191"/>
            <a:ext cx="11215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Còn nếu mà gọi hàm seft ra gán thì chĩ có seft mới ảnh hưởng</a:t>
            </a:r>
          </a:p>
          <a:p>
            <a:pPr marL="285750" indent="-285750">
              <a:buFontTx/>
              <a:buChar char="-"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A3F7A2-4646-40E4-BAD3-91AB1FA3F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197" y="660265"/>
            <a:ext cx="69913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9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897</Words>
  <Application>Microsoft Office PowerPoint</Application>
  <PresentationFormat>Widescreen</PresentationFormat>
  <Paragraphs>107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vinh phạm</dc:creator>
  <cp:lastModifiedBy>vinh phạm</cp:lastModifiedBy>
  <cp:revision>23</cp:revision>
  <dcterms:created xsi:type="dcterms:W3CDTF">2021-06-08T10:08:10Z</dcterms:created>
  <dcterms:modified xsi:type="dcterms:W3CDTF">2021-06-17T00:16:11Z</dcterms:modified>
</cp:coreProperties>
</file>