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0.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3.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4.xml" ContentType="application/vnd.openxmlformats-officedocument.presentationml.notesSlide+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 id="2147483844" r:id="rId2"/>
  </p:sldMasterIdLst>
  <p:notesMasterIdLst>
    <p:notesMasterId r:id="rId46"/>
  </p:notesMasterIdLst>
  <p:sldIdLst>
    <p:sldId id="365" r:id="rId3"/>
    <p:sldId id="366" r:id="rId4"/>
    <p:sldId id="277" r:id="rId5"/>
    <p:sldId id="278" r:id="rId6"/>
    <p:sldId id="323" r:id="rId7"/>
    <p:sldId id="259" r:id="rId8"/>
    <p:sldId id="260" r:id="rId9"/>
    <p:sldId id="341" r:id="rId10"/>
    <p:sldId id="354" r:id="rId11"/>
    <p:sldId id="355" r:id="rId12"/>
    <p:sldId id="326" r:id="rId13"/>
    <p:sldId id="367" r:id="rId14"/>
    <p:sldId id="368" r:id="rId15"/>
    <p:sldId id="369" r:id="rId16"/>
    <p:sldId id="373" r:id="rId17"/>
    <p:sldId id="374" r:id="rId18"/>
    <p:sldId id="378" r:id="rId19"/>
    <p:sldId id="380" r:id="rId20"/>
    <p:sldId id="409" r:id="rId21"/>
    <p:sldId id="410" r:id="rId22"/>
    <p:sldId id="411" r:id="rId23"/>
    <p:sldId id="412" r:id="rId24"/>
    <p:sldId id="379" r:id="rId25"/>
    <p:sldId id="382" r:id="rId26"/>
    <p:sldId id="383" r:id="rId27"/>
    <p:sldId id="385" r:id="rId28"/>
    <p:sldId id="386" r:id="rId29"/>
    <p:sldId id="390" r:id="rId30"/>
    <p:sldId id="393" r:id="rId31"/>
    <p:sldId id="397" r:id="rId32"/>
    <p:sldId id="394" r:id="rId33"/>
    <p:sldId id="396" r:id="rId34"/>
    <p:sldId id="413" r:id="rId35"/>
    <p:sldId id="414" r:id="rId36"/>
    <p:sldId id="400" r:id="rId37"/>
    <p:sldId id="402" r:id="rId38"/>
    <p:sldId id="403" r:id="rId39"/>
    <p:sldId id="404" r:id="rId40"/>
    <p:sldId id="406" r:id="rId41"/>
    <p:sldId id="407" r:id="rId42"/>
    <p:sldId id="408" r:id="rId43"/>
    <p:sldId id="415" r:id="rId44"/>
    <p:sldId id="416" r:id="rId45"/>
  </p:sldIdLst>
  <p:sldSz cx="9144000" cy="6858000" type="screen4x3"/>
  <p:notesSz cx="6858000" cy="9144000"/>
  <p:custDataLst>
    <p:tags r:id="rId47"/>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showScrollbar="0"/>
    <p:sldAll/>
    <p:penClr>
      <a:srgbClr val="FF0000"/>
    </p:penClr>
    <p:extLst>
      <p:ext uri="{F99C55AA-B7CB-42B0-86F8-08522FDF87E8}">
        <p14:browseMode xmlns:p14="http://schemas.microsoft.com/office/powerpoint/2010/main" showStatus="0"/>
      </p:ex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AC090"/>
    <a:srgbClr val="FFFF00"/>
    <a:srgbClr val="66FF33"/>
    <a:srgbClr val="E84E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81172" autoAdjust="0"/>
  </p:normalViewPr>
  <p:slideViewPr>
    <p:cSldViewPr>
      <p:cViewPr varScale="1">
        <p:scale>
          <a:sx n="50" d="100"/>
          <a:sy n="50" d="100"/>
        </p:scale>
        <p:origin x="1580" y="24"/>
      </p:cViewPr>
      <p:guideLst>
        <p:guide orient="horz" pos="2160"/>
        <p:guide pos="2880"/>
      </p:guideLst>
    </p:cSldViewPr>
  </p:slideViewPr>
  <p:outlineViewPr>
    <p:cViewPr>
      <p:scale>
        <a:sx n="33" d="100"/>
        <a:sy n="33" d="100"/>
      </p:scale>
      <p:origin x="0" y="5736"/>
    </p:cViewPr>
  </p:outlineViewPr>
  <p:notesTextViewPr>
    <p:cViewPr>
      <p:scale>
        <a:sx n="100" d="100"/>
        <a:sy n="100" d="100"/>
      </p:scale>
      <p:origin x="0" y="0"/>
    </p:cViewPr>
  </p:notesTextViewPr>
  <p:sorterViewPr>
    <p:cViewPr varScale="1">
      <p:scale>
        <a:sx n="1" d="1"/>
        <a:sy n="1" d="1"/>
      </p:scale>
      <p:origin x="0" y="606"/>
    </p:cViewPr>
  </p:sorterViewPr>
  <p:notesViewPr>
    <p:cSldViewPr>
      <p:cViewPr varScale="1">
        <p:scale>
          <a:sx n="55" d="100"/>
          <a:sy n="55" d="100"/>
        </p:scale>
        <p:origin x="-28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CC4E202-47DF-4BC1-A4BE-0A377622C483}" type="datetimeFigureOut">
              <a:rPr lang="en-US"/>
              <a:pPr>
                <a:defRPr/>
              </a:pPr>
              <a:t>11/21/2023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A8CF735-9D60-47CD-87CB-43F21FF56DEC}" type="slidenum">
              <a:rPr lang="en-US"/>
              <a:pPr>
                <a:defRPr/>
              </a:pPr>
              <a:t>‹#›</a:t>
            </a:fld>
            <a:endParaRPr lang="en-US"/>
          </a:p>
        </p:txBody>
      </p:sp>
    </p:spTree>
    <p:extLst>
      <p:ext uri="{BB962C8B-B14F-4D97-AF65-F5344CB8AC3E}">
        <p14:creationId xmlns:p14="http://schemas.microsoft.com/office/powerpoint/2010/main" val="2495573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68.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70.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latin typeface="+mn-lt"/>
                <a:ea typeface="+mn-ea"/>
                <a:cs typeface="+mn-cs"/>
              </a:rPr>
              <a:t>Bài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này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đề</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trò</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của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lập</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bằng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ngôn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ngữ</a:t>
            </a:r>
            <a:r>
              <a:rPr lang="en-US" sz="1200" kern="1200" baseline="0" dirty="0">
                <a:solidFill>
                  <a:schemeClr val="tx1"/>
                </a:solidFill>
                <a:latin typeface="+mn-lt"/>
                <a:ea typeface="+mn-ea"/>
                <a:cs typeface="+mn-cs"/>
              </a:rPr>
              <a:t> Assembly, </a:t>
            </a:r>
            <a:r>
              <a:rPr lang="en-US" sz="1200" kern="1200" baseline="0" dirty="0" err="1">
                <a:solidFill>
                  <a:schemeClr val="tx1"/>
                </a:solidFill>
                <a:latin typeface="+mn-lt"/>
                <a:ea typeface="+mn-ea"/>
                <a:cs typeface="+mn-cs"/>
              </a:rPr>
              <a:t>ưu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nhược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điểm</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kiến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thức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cơ</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bản</a:t>
            </a:r>
            <a:r>
              <a:rPr lang="en-US" sz="1200" kern="1200" baseline="0" dirty="0">
                <a:solidFill>
                  <a:schemeClr val="tx1"/>
                </a:solidFill>
                <a:latin typeface="+mn-lt"/>
                <a:ea typeface="+mn-ea"/>
                <a:cs typeface="+mn-cs"/>
              </a:rPr>
              <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thành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bản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bước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thiết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hành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bằng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cùng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dụ</a:t>
            </a:r>
            <a:r>
              <a:rPr lang="en-US" sz="1200" kern="1200" dirty="0">
                <a:solidFill>
                  <a:schemeClr val="tx1"/>
                </a:solidFill>
                <a:latin typeface="+mn-lt"/>
                <a:ea typeface="+mn-ea"/>
                <a:cs typeface="+mn-cs"/>
              </a:rPr>
              <a:t> minh </a:t>
            </a:r>
            <a:r>
              <a:rPr lang="en-US" sz="1200" kern="1200" dirty="0" err="1">
                <a:solidFill>
                  <a:schemeClr val="tx1"/>
                </a:solidFill>
                <a:latin typeface="+mn-lt"/>
                <a:ea typeface="+mn-ea"/>
                <a:cs typeface="+mn-cs"/>
              </a:rPr>
              <a:t>họa</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1</a:t>
            </a:fld>
            <a:endParaRPr lang="en-US"/>
          </a:p>
        </p:txBody>
      </p:sp>
    </p:spTree>
    <p:extLst>
      <p:ext uri="{BB962C8B-B14F-4D97-AF65-F5344CB8AC3E}">
        <p14:creationId xmlns:p14="http://schemas.microsoft.com/office/powerpoint/2010/main" val="3571756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r>
              <a:rPr lang="en-US" i="1" dirty="0" err="1"/>
              <a:t>Chú</a:t>
            </a:r>
            <a:r>
              <a:rPr lang="en-US" i="1" baseline="0" dirty="0"/>
              <a:t> ý</a:t>
            </a:r>
            <a:r>
              <a:rPr lang="en-US" baseline="0" dirty="0"/>
              <a:t>: </a:t>
            </a:r>
            <a:r>
              <a:rPr lang="en-US" baseline="0" dirty="0" err="1"/>
              <a:t>Lệnh</a:t>
            </a:r>
            <a:r>
              <a:rPr lang="en-US" baseline="0" dirty="0"/>
              <a:t> </a:t>
            </a:r>
            <a:r>
              <a:rPr lang="en-US" baseline="0" dirty="0" err="1"/>
              <a:t>nhảy</a:t>
            </a:r>
            <a:r>
              <a:rPr lang="en-US" baseline="0" dirty="0"/>
              <a:t> </a:t>
            </a:r>
            <a:r>
              <a:rPr lang="en-US" baseline="0" dirty="0" err="1"/>
              <a:t>không</a:t>
            </a:r>
            <a:r>
              <a:rPr lang="en-US" baseline="0" dirty="0"/>
              <a:t> </a:t>
            </a:r>
            <a:r>
              <a:rPr lang="en-US" baseline="0" dirty="0" err="1"/>
              <a:t>điều</a:t>
            </a:r>
            <a:r>
              <a:rPr lang="en-US" baseline="0" dirty="0"/>
              <a:t> </a:t>
            </a:r>
            <a:r>
              <a:rPr lang="en-US" baseline="0" dirty="0" err="1"/>
              <a:t>kiện</a:t>
            </a:r>
            <a:r>
              <a:rPr lang="en-US" baseline="0" dirty="0"/>
              <a:t> JMP </a:t>
            </a:r>
            <a:r>
              <a:rPr lang="en-US" baseline="0" dirty="0" err="1"/>
              <a:t>của</a:t>
            </a:r>
            <a:r>
              <a:rPr lang="en-US" baseline="0" dirty="0"/>
              <a:t> </a:t>
            </a:r>
            <a:r>
              <a:rPr lang="en-US" baseline="0" dirty="0" err="1"/>
              <a:t>ngôn</a:t>
            </a:r>
            <a:r>
              <a:rPr lang="en-US" baseline="0" dirty="0"/>
              <a:t> </a:t>
            </a:r>
            <a:r>
              <a:rPr lang="en-US" baseline="0" dirty="0" err="1"/>
              <a:t>ngữ</a:t>
            </a:r>
            <a:r>
              <a:rPr lang="en-US" baseline="0" dirty="0"/>
              <a:t> Assembly </a:t>
            </a:r>
            <a:r>
              <a:rPr lang="en-US" baseline="0" dirty="0" err="1"/>
              <a:t>giống</a:t>
            </a:r>
            <a:r>
              <a:rPr lang="en-US" baseline="0" dirty="0"/>
              <a:t> </a:t>
            </a:r>
            <a:r>
              <a:rPr lang="en-US" baseline="0" dirty="0" err="1"/>
              <a:t>lệnh</a:t>
            </a:r>
            <a:r>
              <a:rPr lang="en-US" baseline="0" dirty="0"/>
              <a:t> </a:t>
            </a:r>
            <a:r>
              <a:rPr lang="en-US" baseline="0" dirty="0" err="1"/>
              <a:t>nhảy</a:t>
            </a:r>
            <a:r>
              <a:rPr lang="en-US" baseline="0" dirty="0"/>
              <a:t> </a:t>
            </a:r>
            <a:r>
              <a:rPr lang="en-US" baseline="0" dirty="0" err="1"/>
              <a:t>không</a:t>
            </a:r>
            <a:r>
              <a:rPr lang="en-US" baseline="0" dirty="0"/>
              <a:t> </a:t>
            </a:r>
            <a:r>
              <a:rPr lang="en-US" baseline="0" dirty="0" err="1"/>
              <a:t>điều</a:t>
            </a:r>
            <a:r>
              <a:rPr lang="en-US" baseline="0" dirty="0"/>
              <a:t> </a:t>
            </a:r>
            <a:r>
              <a:rPr lang="en-US" baseline="0" dirty="0" err="1"/>
              <a:t>kiện</a:t>
            </a:r>
            <a:r>
              <a:rPr lang="en-US" baseline="0" dirty="0"/>
              <a:t> </a:t>
            </a:r>
            <a:r>
              <a:rPr lang="en-US" baseline="0" dirty="0" err="1"/>
              <a:t>của</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bậc</a:t>
            </a:r>
            <a:r>
              <a:rPr lang="en-US" baseline="0" dirty="0"/>
              <a:t> </a:t>
            </a:r>
            <a:r>
              <a:rPr lang="en-US" baseline="0" dirty="0" err="1"/>
              <a:t>cao</a:t>
            </a:r>
            <a:r>
              <a:rPr lang="en-US" baseline="0" dirty="0"/>
              <a:t>, </a:t>
            </a:r>
            <a:r>
              <a:rPr lang="en-US" baseline="0" dirty="0" err="1"/>
              <a:t>ví</a:t>
            </a:r>
            <a:r>
              <a:rPr lang="en-US" baseline="0" dirty="0"/>
              <a:t> </a:t>
            </a:r>
            <a:r>
              <a:rPr lang="en-US" baseline="0" dirty="0" err="1"/>
              <a:t>dụ</a:t>
            </a:r>
            <a:r>
              <a:rPr lang="en-US" baseline="0" dirty="0"/>
              <a:t> </a:t>
            </a:r>
            <a:r>
              <a:rPr lang="en-US" baseline="0" dirty="0" err="1"/>
              <a:t>với</a:t>
            </a:r>
            <a:r>
              <a:rPr lang="en-US" baseline="0" dirty="0"/>
              <a:t> C/C</a:t>
            </a:r>
            <a:r>
              <a:rPr lang="en-US" strike="noStrike" baseline="30000" dirty="0"/>
              <a:t>++</a:t>
            </a:r>
            <a:r>
              <a:rPr lang="en-US" baseline="0" dirty="0"/>
              <a:t> </a:t>
            </a:r>
            <a:r>
              <a:rPr lang="en-US" baseline="0" dirty="0" err="1"/>
              <a:t>là</a:t>
            </a:r>
            <a:r>
              <a:rPr lang="en-US" baseline="0" dirty="0"/>
              <a:t> </a:t>
            </a:r>
            <a:r>
              <a:rPr lang="en-US" baseline="0" dirty="0" err="1"/>
              <a:t>lệnh</a:t>
            </a:r>
            <a:r>
              <a:rPr lang="en-US" baseline="0" dirty="0"/>
              <a:t> </a:t>
            </a:r>
            <a:r>
              <a:rPr lang="en-US" baseline="0" dirty="0" err="1"/>
              <a:t>goto</a:t>
            </a:r>
            <a:r>
              <a:rPr lang="en-US" baseline="0" dirty="0"/>
              <a:t>.</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10</a:t>
            </a:fld>
            <a:endParaRPr lang="en-US"/>
          </a:p>
        </p:txBody>
      </p:sp>
    </p:spTree>
    <p:extLst>
      <p:ext uri="{BB962C8B-B14F-4D97-AF65-F5344CB8AC3E}">
        <p14:creationId xmlns:p14="http://schemas.microsoft.com/office/powerpoint/2010/main" val="2145389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defRPr/>
            </a:pP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điều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khiển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dịch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(directive)</a:t>
            </a:r>
            <a:r>
              <a:rPr lang="en-US" sz="1200" kern="1200" baseline="0" dirty="0">
                <a:solidFill>
                  <a:schemeClr val="tx1"/>
                </a:solidFill>
                <a:latin typeface="+mn-lt"/>
                <a:ea typeface="+mn-ea"/>
                <a:cs typeface="+mn-cs"/>
              </a:rPr>
              <a:t> </a:t>
            </a:r>
            <a:r>
              <a:rPr lang="en-US" sz="1200" kern="1200" dirty="0" err="1">
                <a:solidFill>
                  <a:schemeClr val="tx1"/>
                </a:solidFill>
                <a:latin typeface="+mn-lt"/>
                <a:ea typeface="+mn-ea"/>
                <a:cs typeface="+mn-cs"/>
              </a:rPr>
              <a:t>không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sinh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mã</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để</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chạy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chỉ</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hỗ</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trợ</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dịch</a:t>
            </a:r>
            <a:r>
              <a:rPr lang="en-US" sz="1200" kern="1200" dirty="0">
                <a:solidFill>
                  <a:schemeClr val="tx1"/>
                </a:solidFill>
                <a:latin typeface="+mn-lt"/>
                <a:ea typeface="+mn-ea"/>
                <a:cs typeface="+mn-cs"/>
              </a:rPr>
              <a:t> Assembler. </a:t>
            </a:r>
            <a:r>
              <a:rPr lang="en-US" sz="1200" kern="1200" dirty="0" err="1">
                <a:solidFill>
                  <a:schemeClr val="tx1"/>
                </a:solidFill>
                <a:latin typeface="+mn-lt"/>
                <a:ea typeface="+mn-ea"/>
                <a:cs typeface="+mn-cs"/>
              </a:rPr>
              <a:t>Có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rất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điều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khiển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dịch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trong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thì</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điều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khiển</a:t>
            </a:r>
            <a:r>
              <a:rPr lang="en-US" sz="1200" kern="1200" dirty="0">
                <a:solidFill>
                  <a:schemeClr val="tx1"/>
                </a:solidFill>
                <a:latin typeface="+mn-lt"/>
                <a:ea typeface="+mn-ea"/>
                <a:cs typeface="+mn-cs"/>
              </a:rPr>
              <a:t> segment </a:t>
            </a:r>
            <a:r>
              <a:rPr lang="en-US" sz="1200" kern="1200" dirty="0" err="1">
                <a:solidFill>
                  <a:schemeClr val="tx1"/>
                </a:solidFill>
                <a:latin typeface="+mn-lt"/>
                <a:ea typeface="+mn-ea"/>
                <a:cs typeface="+mn-cs"/>
              </a:rPr>
              <a:t>là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quan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trọng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hơn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cả</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Mỗi</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ở </a:t>
            </a:r>
            <a:r>
              <a:rPr lang="en-US" sz="1200" kern="1200" baseline="0" dirty="0" err="1">
                <a:solidFill>
                  <a:schemeClr val="tx1"/>
                </a:solidFill>
                <a:latin typeface="+mn-lt"/>
                <a:ea typeface="+mn-ea"/>
                <a:cs typeface="+mn-cs"/>
              </a:rPr>
              <a:t>bất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ngôn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ngữ</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nào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muốn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thực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hiện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phải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đua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vào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vùng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nhớ</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trong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Vùng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nhớ</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được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chia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làm</a:t>
            </a:r>
            <a:r>
              <a:rPr lang="en-US" sz="1200" kern="1200" baseline="0" dirty="0">
                <a:solidFill>
                  <a:schemeClr val="tx1"/>
                </a:solidFill>
                <a:latin typeface="+mn-lt"/>
                <a:ea typeface="+mn-ea"/>
                <a:cs typeface="+mn-cs"/>
              </a:rPr>
              <a:t> 3 </a:t>
            </a:r>
            <a:r>
              <a:rPr lang="en-US" sz="1200" kern="1200" baseline="0" dirty="0" err="1">
                <a:solidFill>
                  <a:schemeClr val="tx1"/>
                </a:solidFill>
                <a:latin typeface="+mn-lt"/>
                <a:ea typeface="+mn-ea"/>
                <a:cs typeface="+mn-cs"/>
              </a:rPr>
              <a:t>loại</a:t>
            </a:r>
            <a:r>
              <a:rPr lang="en-US" sz="1200" kern="1200" baseline="0" dirty="0">
                <a:solidFill>
                  <a:schemeClr val="tx1"/>
                </a:solidFill>
                <a:latin typeface="+mn-lt"/>
                <a:ea typeface="+mn-ea"/>
                <a:cs typeface="+mn-cs"/>
              </a:rPr>
              <a:t> (3 segment): 1 segment </a:t>
            </a:r>
            <a:r>
              <a:rPr lang="en-US" sz="1200" kern="1200" baseline="0" dirty="0" err="1">
                <a:solidFill>
                  <a:schemeClr val="tx1"/>
                </a:solidFill>
                <a:latin typeface="+mn-lt"/>
                <a:ea typeface="+mn-ea"/>
                <a:cs typeface="+mn-cs"/>
              </a:rPr>
              <a:t>cho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ngăn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xếp</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rất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cần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sử</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dụng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con </a:t>
            </a:r>
            <a:r>
              <a:rPr lang="en-US" sz="1200" kern="1200" baseline="0" dirty="0" err="1">
                <a:solidFill>
                  <a:schemeClr val="tx1"/>
                </a:solidFill>
                <a:latin typeface="+mn-lt"/>
                <a:ea typeface="+mn-ea"/>
                <a:cs typeface="+mn-cs"/>
              </a:rPr>
              <a:t>và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lệnh</a:t>
            </a:r>
            <a:r>
              <a:rPr lang="en-US" sz="1200" kern="1200" baseline="0" dirty="0">
                <a:solidFill>
                  <a:schemeClr val="tx1"/>
                </a:solidFill>
                <a:latin typeface="+mn-lt"/>
                <a:ea typeface="+mn-ea"/>
                <a:cs typeface="+mn-cs"/>
              </a:rPr>
              <a:t> push-pop), 1 segment </a:t>
            </a:r>
            <a:r>
              <a:rPr lang="en-US" sz="1200" kern="1200" baseline="0" dirty="0" err="1">
                <a:solidFill>
                  <a:schemeClr val="tx1"/>
                </a:solidFill>
                <a:latin typeface="+mn-lt"/>
                <a:ea typeface="+mn-ea"/>
                <a:cs typeface="+mn-cs"/>
              </a:rPr>
              <a:t>để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cấp</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phát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biến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nếu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khai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báo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biến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và</a:t>
            </a:r>
            <a:r>
              <a:rPr lang="en-US" sz="1200" kern="1200" baseline="0" dirty="0">
                <a:solidFill>
                  <a:schemeClr val="tx1"/>
                </a:solidFill>
                <a:latin typeface="+mn-lt"/>
                <a:ea typeface="+mn-ea"/>
                <a:cs typeface="+mn-cs"/>
              </a:rPr>
              <a:t> 1 segment </a:t>
            </a:r>
            <a:r>
              <a:rPr lang="en-US" sz="1200" kern="1200" baseline="0" dirty="0" err="1">
                <a:solidFill>
                  <a:schemeClr val="tx1"/>
                </a:solidFill>
                <a:latin typeface="+mn-lt"/>
                <a:ea typeface="+mn-ea"/>
                <a:cs typeface="+mn-cs"/>
              </a:rPr>
              <a:t>để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chứa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mã</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máy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của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Với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lập</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Assembly </a:t>
            </a:r>
            <a:r>
              <a:rPr lang="en-US" sz="1200" kern="1200" baseline="0" dirty="0" err="1">
                <a:solidFill>
                  <a:schemeClr val="tx1"/>
                </a:solidFill>
                <a:latin typeface="+mn-lt"/>
                <a:ea typeface="+mn-ea"/>
                <a:cs typeface="+mn-cs"/>
              </a:rPr>
              <a:t>thì</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phải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xác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lập</a:t>
            </a:r>
            <a:r>
              <a:rPr lang="en-US" sz="1200" kern="1200" baseline="0" dirty="0">
                <a:solidFill>
                  <a:schemeClr val="tx1"/>
                </a:solidFill>
                <a:latin typeface="+mn-lt"/>
                <a:ea typeface="+mn-ea"/>
                <a:cs typeface="+mn-cs"/>
              </a:rPr>
              <a:t> 3 segment </a:t>
            </a:r>
            <a:r>
              <a:rPr lang="en-US" sz="1200" kern="1200" baseline="0" dirty="0" err="1">
                <a:solidFill>
                  <a:schemeClr val="tx1"/>
                </a:solidFill>
                <a:latin typeface="+mn-lt"/>
                <a:ea typeface="+mn-ea"/>
                <a:cs typeface="+mn-cs"/>
              </a:rPr>
              <a:t>này</a:t>
            </a:r>
            <a:r>
              <a:rPr lang="en-US" sz="1200" kern="1200" baseline="0" dirty="0">
                <a:solidFill>
                  <a:schemeClr val="tx1"/>
                </a:solidFill>
                <a:latin typeface="+mn-lt"/>
                <a:ea typeface="+mn-ea"/>
                <a:cs typeface="+mn-cs"/>
              </a:rPr>
              <a:t>. </a:t>
            </a:r>
            <a:endParaRPr lang="en-US" dirty="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77B4F4-8B87-406C-921D-47DEAB6E38B0}"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308326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12</a:t>
            </a:fld>
            <a:endParaRPr lang="en-US"/>
          </a:p>
        </p:txBody>
      </p:sp>
    </p:spTree>
    <p:extLst>
      <p:ext uri="{BB962C8B-B14F-4D97-AF65-F5344CB8AC3E}">
        <p14:creationId xmlns:p14="http://schemas.microsoft.com/office/powerpoint/2010/main" val="421998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693587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617275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38087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369459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3694592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3694592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369459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latin typeface="+mn-lt"/>
                <a:ea typeface="+mn-ea"/>
                <a:cs typeface="+mn-cs"/>
              </a:rPr>
              <a:t>Bài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này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đề</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trò</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của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lập</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bằng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ngôn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ngữ</a:t>
            </a:r>
            <a:r>
              <a:rPr lang="en-US" sz="1200" kern="1200" baseline="0" dirty="0">
                <a:solidFill>
                  <a:schemeClr val="tx1"/>
                </a:solidFill>
                <a:latin typeface="+mn-lt"/>
                <a:ea typeface="+mn-ea"/>
                <a:cs typeface="+mn-cs"/>
              </a:rPr>
              <a:t> Assembly, </a:t>
            </a:r>
            <a:r>
              <a:rPr lang="en-US" sz="1200" kern="1200" baseline="0" dirty="0" err="1">
                <a:solidFill>
                  <a:schemeClr val="tx1"/>
                </a:solidFill>
                <a:latin typeface="+mn-lt"/>
                <a:ea typeface="+mn-ea"/>
                <a:cs typeface="+mn-cs"/>
              </a:rPr>
              <a:t>ưu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nhược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điểm</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kiến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thức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cơ</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bản</a:t>
            </a:r>
            <a:r>
              <a:rPr lang="en-US" sz="1200" kern="1200" baseline="0" dirty="0">
                <a:solidFill>
                  <a:schemeClr val="tx1"/>
                </a:solidFill>
                <a:latin typeface="+mn-lt"/>
                <a:ea typeface="+mn-ea"/>
                <a:cs typeface="+mn-cs"/>
              </a:rPr>
              <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thành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bản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bước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thiết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hành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bằng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cùng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dụ</a:t>
            </a:r>
            <a:r>
              <a:rPr lang="en-US" sz="1200" kern="1200" dirty="0">
                <a:solidFill>
                  <a:schemeClr val="tx1"/>
                </a:solidFill>
                <a:latin typeface="+mn-lt"/>
                <a:ea typeface="+mn-ea"/>
                <a:cs typeface="+mn-cs"/>
              </a:rPr>
              <a:t> minh </a:t>
            </a:r>
            <a:r>
              <a:rPr lang="en-US" sz="1200" kern="1200" dirty="0" err="1">
                <a:solidFill>
                  <a:schemeClr val="tx1"/>
                </a:solidFill>
                <a:latin typeface="+mn-lt"/>
                <a:ea typeface="+mn-ea"/>
                <a:cs typeface="+mn-cs"/>
              </a:rPr>
              <a:t>họa</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2</a:t>
            </a:fld>
            <a:endParaRPr lang="en-US"/>
          </a:p>
        </p:txBody>
      </p:sp>
    </p:spTree>
    <p:extLst>
      <p:ext uri="{BB962C8B-B14F-4D97-AF65-F5344CB8AC3E}">
        <p14:creationId xmlns:p14="http://schemas.microsoft.com/office/powerpoint/2010/main" val="1052667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3694592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endParaRPr lang="fr-FR"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sz="1200" kern="1200" dirty="0">
              <a:solidFill>
                <a:schemeClr val="tx1"/>
              </a:solidFill>
              <a:latin typeface="+mn-lt"/>
              <a:ea typeface="+mn-ea"/>
              <a:cs typeface="+mn-cs"/>
            </a:endParaRP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dirty="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dirty="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FC1E98-A8D4-484C-9118-A6D8B4B47462}" type="slidenum">
              <a:rPr lang="en-US" smtClean="0"/>
              <a:pPr fontAlgn="base">
                <a:spcBef>
                  <a:spcPct val="0"/>
                </a:spcBef>
                <a:spcAft>
                  <a:spcPct val="0"/>
                </a:spcAft>
                <a:defRPr/>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a:t>Chú</a:t>
            </a:r>
            <a:r>
              <a:rPr lang="en-US" i="1" baseline="0" dirty="0"/>
              <a:t> ý</a:t>
            </a:r>
            <a:r>
              <a:rPr lang="en-US" baseline="0" dirty="0"/>
              <a:t>: </a:t>
            </a:r>
            <a:r>
              <a:rPr lang="en-US" baseline="0" dirty="0" err="1"/>
              <a:t>Có</a:t>
            </a:r>
            <a:r>
              <a:rPr lang="en-US" baseline="0" dirty="0"/>
              <a:t> </a:t>
            </a:r>
            <a:r>
              <a:rPr lang="en-US" baseline="0" dirty="0" err="1"/>
              <a:t>cách</a:t>
            </a:r>
            <a:r>
              <a:rPr lang="en-US" baseline="0" dirty="0"/>
              <a:t> </a:t>
            </a:r>
            <a:r>
              <a:rPr lang="en-US" baseline="0" dirty="0" err="1"/>
              <a:t>khác</a:t>
            </a:r>
            <a:r>
              <a:rPr lang="en-US" baseline="0" dirty="0"/>
              <a:t> </a:t>
            </a:r>
            <a:r>
              <a:rPr lang="en-US" baseline="0" dirty="0" err="1"/>
              <a:t>để</a:t>
            </a:r>
            <a:r>
              <a:rPr lang="en-US" baseline="0" dirty="0"/>
              <a:t> </a:t>
            </a:r>
            <a:r>
              <a:rPr lang="en-US" baseline="0" dirty="0" err="1"/>
              <a:t>biết</a:t>
            </a:r>
            <a:r>
              <a:rPr lang="en-US" baseline="0" dirty="0"/>
              <a:t> </a:t>
            </a:r>
            <a:r>
              <a:rPr lang="en-US" baseline="0" dirty="0" err="1"/>
              <a:t>được</a:t>
            </a:r>
            <a:r>
              <a:rPr lang="en-US" baseline="0" dirty="0"/>
              <a:t> </a:t>
            </a:r>
            <a:r>
              <a:rPr lang="en-US" baseline="0" dirty="0" err="1"/>
              <a:t>tên</a:t>
            </a:r>
            <a:r>
              <a:rPr lang="en-US" baseline="0" dirty="0"/>
              <a:t> </a:t>
            </a:r>
            <a:r>
              <a:rPr lang="en-US" baseline="0" dirty="0" err="1"/>
              <a:t>hàm</a:t>
            </a:r>
            <a:r>
              <a:rPr lang="en-US" baseline="0" dirty="0"/>
              <a:t> </a:t>
            </a:r>
            <a:r>
              <a:rPr lang="en-US" baseline="0" dirty="0" err="1"/>
              <a:t>của</a:t>
            </a:r>
            <a:r>
              <a:rPr lang="en-US" baseline="0" dirty="0"/>
              <a:t> </a:t>
            </a:r>
            <a:r>
              <a:rPr lang="en-US" baseline="0" dirty="0" err="1"/>
              <a:t>ngôn</a:t>
            </a:r>
            <a:r>
              <a:rPr lang="en-US" baseline="0" dirty="0"/>
              <a:t> </a:t>
            </a:r>
            <a:r>
              <a:rPr lang="en-US" baseline="0" dirty="0" err="1"/>
              <a:t>ngữ</a:t>
            </a:r>
            <a:r>
              <a:rPr lang="en-US" baseline="0" dirty="0"/>
              <a:t> Assembly </a:t>
            </a:r>
            <a:r>
              <a:rPr lang="en-US" baseline="0" dirty="0" err="1"/>
              <a:t>khi</a:t>
            </a:r>
            <a:r>
              <a:rPr lang="en-US" baseline="0" dirty="0"/>
              <a:t> </a:t>
            </a:r>
            <a:r>
              <a:rPr lang="en-US" baseline="0" dirty="0" err="1"/>
              <a:t>liên</a:t>
            </a:r>
            <a:r>
              <a:rPr lang="en-US" baseline="0" dirty="0"/>
              <a:t> </a:t>
            </a:r>
            <a:r>
              <a:rPr lang="en-US" baseline="0" dirty="0" err="1"/>
              <a:t>kết</a:t>
            </a:r>
            <a:r>
              <a:rPr lang="en-US" baseline="0" dirty="0"/>
              <a:t> </a:t>
            </a:r>
            <a:r>
              <a:rPr lang="en-US" baseline="0" dirty="0" err="1"/>
              <a:t>với</a:t>
            </a:r>
            <a:r>
              <a:rPr lang="en-US" baseline="0" dirty="0"/>
              <a:t> </a:t>
            </a:r>
            <a:r>
              <a:rPr lang="en-US" baseline="0" dirty="0" err="1"/>
              <a:t>ngôn</a:t>
            </a:r>
            <a:r>
              <a:rPr lang="en-US" baseline="0" dirty="0"/>
              <a:t> </a:t>
            </a:r>
            <a:r>
              <a:rPr lang="en-US" baseline="0" dirty="0" err="1"/>
              <a:t>ngữ</a:t>
            </a:r>
            <a:r>
              <a:rPr lang="en-US" baseline="0" dirty="0"/>
              <a:t> C</a:t>
            </a:r>
            <a:r>
              <a:rPr lang="en-US" baseline="30000" dirty="0"/>
              <a:t>++</a:t>
            </a:r>
            <a:r>
              <a:rPr lang="en-US" baseline="0" dirty="0"/>
              <a:t> </a:t>
            </a:r>
            <a:r>
              <a:rPr lang="en-US" baseline="0" dirty="0" err="1"/>
              <a:t>sẽ</a:t>
            </a:r>
            <a:r>
              <a:rPr lang="en-US" baseline="0" dirty="0"/>
              <a:t> </a:t>
            </a:r>
            <a:r>
              <a:rPr lang="en-US" baseline="0" dirty="0" err="1"/>
              <a:t>có</a:t>
            </a:r>
            <a:r>
              <a:rPr lang="en-US" baseline="0" dirty="0"/>
              <a:t> </a:t>
            </a:r>
            <a:r>
              <a:rPr lang="en-US" baseline="0" dirty="0" err="1"/>
              <a:t>dạng</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r>
              <a:rPr lang="en-US" baseline="0" dirty="0"/>
              <a:t> </a:t>
            </a:r>
            <a:r>
              <a:rPr lang="en-US" baseline="0" dirty="0" err="1"/>
              <a:t>với</a:t>
            </a:r>
            <a:r>
              <a:rPr lang="en-US" baseline="0" dirty="0"/>
              <a:t> </a:t>
            </a:r>
            <a:r>
              <a:rPr lang="en-US" baseline="0" dirty="0" err="1"/>
              <a:t>các</a:t>
            </a:r>
            <a:r>
              <a:rPr lang="en-US" baseline="0" dirty="0"/>
              <a:t> </a:t>
            </a:r>
            <a:r>
              <a:rPr lang="en-US" baseline="0" dirty="0" err="1"/>
              <a:t>bước</a:t>
            </a:r>
            <a:r>
              <a:rPr lang="en-US" baseline="0" dirty="0"/>
              <a:t> </a:t>
            </a:r>
            <a:r>
              <a:rPr lang="en-US" baseline="0" dirty="0" err="1"/>
              <a:t>sẽ</a:t>
            </a:r>
            <a:r>
              <a:rPr lang="en-US" baseline="0" dirty="0"/>
              <a:t> </a:t>
            </a:r>
            <a:r>
              <a:rPr lang="en-US" baseline="0" dirty="0" err="1"/>
              <a:t>tiến</a:t>
            </a:r>
            <a:r>
              <a:rPr lang="en-US" baseline="0" dirty="0"/>
              <a:t> </a:t>
            </a:r>
            <a:r>
              <a:rPr lang="en-US" baseline="0" dirty="0" err="1"/>
              <a:t>hành</a:t>
            </a:r>
            <a:r>
              <a:rPr lang="en-US" baseline="0" dirty="0"/>
              <a:t> </a:t>
            </a:r>
            <a:r>
              <a:rPr lang="en-US" baseline="0" dirty="0" err="1"/>
              <a:t>như</a:t>
            </a:r>
            <a:r>
              <a:rPr lang="en-US" baseline="0" dirty="0"/>
              <a:t> </a:t>
            </a:r>
            <a:r>
              <a:rPr lang="en-US" baseline="0" dirty="0" err="1"/>
              <a:t>sau</a:t>
            </a:r>
            <a:r>
              <a:rPr lang="en-US" baseline="0" dirty="0"/>
              <a:t>:</a:t>
            </a:r>
          </a:p>
          <a:p>
            <a:pPr marL="228600" indent="-228600" algn="just" eaLnBrk="1" hangingPunct="1">
              <a:spcBef>
                <a:spcPct val="0"/>
              </a:spcBef>
              <a:buFont typeface="+mj-lt"/>
              <a:buAutoNum type="arabicPeriod"/>
            </a:pPr>
            <a:r>
              <a:rPr lang="en-US" baseline="0" dirty="0" err="1"/>
              <a:t>Viết</a:t>
            </a:r>
            <a:r>
              <a:rPr lang="en-US" baseline="0" dirty="0"/>
              <a:t> module </a:t>
            </a:r>
            <a:r>
              <a:rPr lang="en-US" baseline="0" dirty="0" err="1"/>
              <a:t>của</a:t>
            </a:r>
            <a:r>
              <a:rPr lang="en-US" baseline="0" dirty="0"/>
              <a:t> C</a:t>
            </a:r>
            <a:r>
              <a:rPr lang="en-US" baseline="30000" dirty="0"/>
              <a:t>++ </a:t>
            </a:r>
            <a:r>
              <a:rPr lang="en-US" sz="1200" kern="1200" baseline="0" dirty="0" err="1">
                <a:solidFill>
                  <a:schemeClr val="tx1"/>
                </a:solidFill>
                <a:latin typeface="+mn-lt"/>
                <a:ea typeface="+mn-ea"/>
                <a:cs typeface="+mn-cs"/>
              </a:rPr>
              <a:t>có</a:t>
            </a:r>
            <a:r>
              <a:rPr lang="en-US" baseline="0" dirty="0"/>
              <a:t> </a:t>
            </a:r>
            <a:r>
              <a:rPr lang="en-US" baseline="0" dirty="0" err="1"/>
              <a:t>gọi</a:t>
            </a:r>
            <a:r>
              <a:rPr lang="en-US" baseline="0" dirty="0"/>
              <a:t> </a:t>
            </a:r>
            <a:r>
              <a:rPr lang="en-US" baseline="0" dirty="0" err="1"/>
              <a:t>hàm</a:t>
            </a:r>
            <a:r>
              <a:rPr lang="en-US" baseline="0" dirty="0"/>
              <a:t> do Assembly </a:t>
            </a:r>
            <a:r>
              <a:rPr lang="en-US" baseline="0" dirty="0" err="1"/>
              <a:t>viết</a:t>
            </a:r>
            <a:r>
              <a:rPr lang="en-US" baseline="0" dirty="0"/>
              <a:t>,</a:t>
            </a:r>
          </a:p>
          <a:p>
            <a:pPr algn="just" eaLnBrk="1" hangingPunct="1">
              <a:spcBef>
                <a:spcPct val="0"/>
              </a:spcBef>
            </a:pPr>
            <a:r>
              <a:rPr lang="en-US" baseline="0" dirty="0"/>
              <a:t>2.  </a:t>
            </a:r>
            <a:r>
              <a:rPr lang="en-US" baseline="0" dirty="0" err="1"/>
              <a:t>Dịch</a:t>
            </a:r>
            <a:r>
              <a:rPr lang="en-US" baseline="0" dirty="0"/>
              <a:t> module C</a:t>
            </a:r>
            <a:r>
              <a:rPr lang="en-US" baseline="30000" dirty="0"/>
              <a:t>++</a:t>
            </a:r>
            <a:r>
              <a:rPr lang="en-US" baseline="0" dirty="0"/>
              <a:t> </a:t>
            </a:r>
            <a:r>
              <a:rPr lang="en-US" baseline="0" dirty="0" err="1"/>
              <a:t>với</a:t>
            </a:r>
            <a:r>
              <a:rPr lang="en-US" baseline="0" dirty="0"/>
              <a:t> </a:t>
            </a:r>
            <a:r>
              <a:rPr lang="en-US" baseline="0" dirty="0" err="1"/>
              <a:t>tùy</a:t>
            </a:r>
            <a:r>
              <a:rPr lang="en-US" baseline="0" dirty="0"/>
              <a:t> </a:t>
            </a:r>
            <a:r>
              <a:rPr lang="en-US" baseline="0" dirty="0" err="1"/>
              <a:t>chọn</a:t>
            </a:r>
            <a:r>
              <a:rPr lang="en-US" baseline="0" dirty="0"/>
              <a:t> –B </a:t>
            </a:r>
            <a:r>
              <a:rPr lang="en-US" baseline="0" dirty="0" err="1"/>
              <a:t>để</a:t>
            </a:r>
            <a:r>
              <a:rPr lang="en-US" baseline="0" dirty="0"/>
              <a:t> </a:t>
            </a:r>
            <a:r>
              <a:rPr lang="en-US" baseline="0" dirty="0" err="1"/>
              <a:t>chuyển</a:t>
            </a:r>
            <a:r>
              <a:rPr lang="en-US" baseline="0" dirty="0"/>
              <a:t> </a:t>
            </a:r>
            <a:r>
              <a:rPr lang="en-US" baseline="0" dirty="0" err="1"/>
              <a:t>từ</a:t>
            </a:r>
            <a:r>
              <a:rPr lang="en-US" baseline="0" dirty="0"/>
              <a:t> </a:t>
            </a:r>
            <a:r>
              <a:rPr lang="en-US" baseline="0" dirty="0" err="1"/>
              <a:t>tệp</a:t>
            </a:r>
            <a:r>
              <a:rPr lang="en-US" baseline="0" dirty="0"/>
              <a:t> C</a:t>
            </a:r>
            <a:r>
              <a:rPr lang="en-US" baseline="30000" dirty="0"/>
              <a:t>++</a:t>
            </a:r>
            <a:r>
              <a:rPr lang="en-US" baseline="0" dirty="0"/>
              <a:t> </a:t>
            </a:r>
            <a:r>
              <a:rPr lang="en-US" baseline="0" dirty="0" err="1"/>
              <a:t>có</a:t>
            </a:r>
            <a:r>
              <a:rPr lang="en-US" baseline="0" dirty="0"/>
              <a:t> </a:t>
            </a:r>
            <a:r>
              <a:rPr lang="en-US" baseline="0" dirty="0" err="1"/>
              <a:t>đuôi</a:t>
            </a:r>
            <a:r>
              <a:rPr lang="en-US" baseline="0" dirty="0"/>
              <a:t> .</a:t>
            </a:r>
            <a:r>
              <a:rPr lang="en-US" baseline="0" dirty="0" err="1"/>
              <a:t>cpp</a:t>
            </a:r>
            <a:r>
              <a:rPr lang="en-US" baseline="0" dirty="0"/>
              <a:t> sang </a:t>
            </a:r>
            <a:r>
              <a:rPr lang="en-US" baseline="0" dirty="0" err="1"/>
              <a:t>tệp</a:t>
            </a:r>
            <a:endParaRPr lang="en-US" baseline="0" dirty="0"/>
          </a:p>
          <a:p>
            <a:pPr algn="just" eaLnBrk="1" hangingPunct="1">
              <a:spcBef>
                <a:spcPct val="0"/>
              </a:spcBef>
            </a:pPr>
            <a:r>
              <a:rPr lang="en-US" baseline="0" dirty="0"/>
              <a:t>    </a:t>
            </a:r>
            <a:r>
              <a:rPr lang="en-US" baseline="0" dirty="0" err="1"/>
              <a:t>có</a:t>
            </a:r>
            <a:r>
              <a:rPr lang="en-US" baseline="0" dirty="0"/>
              <a:t> </a:t>
            </a:r>
            <a:r>
              <a:rPr lang="en-US" baseline="0" dirty="0" err="1"/>
              <a:t>đuôi</a:t>
            </a:r>
            <a:r>
              <a:rPr lang="en-US" baseline="0" dirty="0"/>
              <a:t> .</a:t>
            </a:r>
            <a:r>
              <a:rPr lang="en-US" baseline="0" dirty="0" err="1"/>
              <a:t>asm</a:t>
            </a:r>
            <a:r>
              <a:rPr lang="en-US" baseline="0" dirty="0"/>
              <a:t>,</a:t>
            </a:r>
          </a:p>
          <a:p>
            <a:pPr algn="just" eaLnBrk="1" hangingPunct="1">
              <a:spcBef>
                <a:spcPct val="0"/>
              </a:spcBef>
            </a:pPr>
            <a:r>
              <a:rPr lang="en-US" baseline="0" dirty="0"/>
              <a:t>3.  </a:t>
            </a:r>
            <a:r>
              <a:rPr lang="en-US" baseline="0" dirty="0" err="1"/>
              <a:t>Hãy</a:t>
            </a:r>
            <a:r>
              <a:rPr lang="en-US" baseline="0" dirty="0"/>
              <a:t> listing (</a:t>
            </a:r>
            <a:r>
              <a:rPr lang="en-US" baseline="0" dirty="0" err="1"/>
              <a:t>hiện</a:t>
            </a:r>
            <a:r>
              <a:rPr lang="en-US" baseline="0" dirty="0"/>
              <a:t>) </a:t>
            </a:r>
            <a:r>
              <a:rPr lang="en-US" baseline="0" dirty="0" err="1"/>
              <a:t>tệp</a:t>
            </a:r>
            <a:r>
              <a:rPr lang="en-US" baseline="0" dirty="0"/>
              <a:t> .</a:t>
            </a:r>
            <a:r>
              <a:rPr lang="en-US" baseline="0" dirty="0" err="1"/>
              <a:t>asm</a:t>
            </a:r>
            <a:r>
              <a:rPr lang="en-US" baseline="0" dirty="0"/>
              <a:t> </a:t>
            </a:r>
            <a:r>
              <a:rPr lang="en-US" baseline="0" dirty="0" err="1"/>
              <a:t>đã</a:t>
            </a:r>
            <a:r>
              <a:rPr lang="en-US" baseline="0" dirty="0"/>
              <a:t> </a:t>
            </a:r>
            <a:r>
              <a:rPr lang="en-US" baseline="0" dirty="0" err="1"/>
              <a:t>chuyến</a:t>
            </a:r>
            <a:r>
              <a:rPr lang="en-US" baseline="0" dirty="0"/>
              <a:t> </a:t>
            </a:r>
            <a:r>
              <a:rPr lang="en-US" baseline="0" dirty="0" err="1"/>
              <a:t>từ</a:t>
            </a:r>
            <a:r>
              <a:rPr lang="en-US" baseline="0" dirty="0"/>
              <a:t> C</a:t>
            </a:r>
            <a:r>
              <a:rPr lang="en-US" baseline="30000" dirty="0"/>
              <a:t>++</a:t>
            </a:r>
            <a:r>
              <a:rPr lang="en-US" baseline="0" dirty="0"/>
              <a:t> </a:t>
            </a:r>
            <a:r>
              <a:rPr lang="en-US" baseline="0" dirty="0" err="1"/>
              <a:t>và</a:t>
            </a:r>
            <a:r>
              <a:rPr lang="en-US" baseline="0" dirty="0"/>
              <a:t> </a:t>
            </a:r>
            <a:r>
              <a:rPr lang="en-US" baseline="0" dirty="0" err="1"/>
              <a:t>sẽ</a:t>
            </a:r>
            <a:r>
              <a:rPr lang="en-US" baseline="0" dirty="0"/>
              <a:t> </a:t>
            </a:r>
            <a:r>
              <a:rPr lang="en-US" baseline="0" dirty="0" err="1"/>
              <a:t>thấy</a:t>
            </a:r>
            <a:r>
              <a:rPr lang="en-US" baseline="0" dirty="0"/>
              <a:t> </a:t>
            </a:r>
            <a:r>
              <a:rPr lang="en-US" baseline="0" dirty="0" err="1"/>
              <a:t>được</a:t>
            </a:r>
            <a:r>
              <a:rPr lang="en-US" baseline="0" dirty="0"/>
              <a:t> </a:t>
            </a:r>
            <a:r>
              <a:rPr lang="en-US" baseline="0" dirty="0" err="1"/>
              <a:t>tên</a:t>
            </a:r>
            <a:r>
              <a:rPr lang="en-US" baseline="0" dirty="0"/>
              <a:t> </a:t>
            </a:r>
            <a:r>
              <a:rPr lang="en-US" baseline="0" dirty="0" err="1"/>
              <a:t>hàm</a:t>
            </a:r>
            <a:r>
              <a:rPr lang="en-US" baseline="0" dirty="0"/>
              <a:t> </a:t>
            </a:r>
          </a:p>
          <a:p>
            <a:pPr algn="just" eaLnBrk="1" hangingPunct="1">
              <a:spcBef>
                <a:spcPct val="0"/>
              </a:spcBef>
            </a:pPr>
            <a:r>
              <a:rPr lang="en-US" baseline="0" dirty="0"/>
              <a:t>     Assembly </a:t>
            </a:r>
            <a:r>
              <a:rPr lang="en-US" baseline="0" dirty="0" err="1"/>
              <a:t>thêm</a:t>
            </a:r>
            <a:r>
              <a:rPr lang="en-US" baseline="0" dirty="0"/>
              <a:t> </a:t>
            </a:r>
            <a:r>
              <a:rPr lang="en-US" baseline="0" dirty="0" err="1"/>
              <a:t>trước</a:t>
            </a:r>
            <a:r>
              <a:rPr lang="en-US" baseline="0" dirty="0"/>
              <a:t> </a:t>
            </a:r>
            <a:r>
              <a:rPr lang="en-US" baseline="0" dirty="0" err="1"/>
              <a:t>và</a:t>
            </a:r>
            <a:r>
              <a:rPr lang="en-US" baseline="0" dirty="0"/>
              <a:t> </a:t>
            </a:r>
            <a:r>
              <a:rPr lang="en-US" baseline="0" dirty="0" err="1"/>
              <a:t>sau</a:t>
            </a:r>
            <a:r>
              <a:rPr lang="en-US" baseline="0" dirty="0"/>
              <a:t> </a:t>
            </a:r>
            <a:r>
              <a:rPr lang="en-US" baseline="0" dirty="0" err="1"/>
              <a:t>những</a:t>
            </a:r>
            <a:r>
              <a:rPr lang="en-US" baseline="0" dirty="0"/>
              <a:t> </a:t>
            </a:r>
            <a:r>
              <a:rPr lang="en-US" baseline="0" dirty="0" err="1"/>
              <a:t>ký</a:t>
            </a:r>
            <a:r>
              <a:rPr lang="en-US" baseline="0" dirty="0"/>
              <a:t> </a:t>
            </a:r>
            <a:r>
              <a:rPr lang="en-US" baseline="0" dirty="0" err="1"/>
              <a:t>tự</a:t>
            </a:r>
            <a:r>
              <a:rPr lang="en-US" baseline="0" dirty="0"/>
              <a:t> </a:t>
            </a:r>
            <a:r>
              <a:rPr lang="en-US" baseline="0" dirty="0" err="1"/>
              <a:t>gì</a:t>
            </a:r>
            <a:r>
              <a:rPr lang="en-US" baseline="0" dirty="0"/>
              <a:t>,</a:t>
            </a:r>
          </a:p>
          <a:p>
            <a:pPr algn="just" eaLnBrk="1" hangingPunct="1">
              <a:spcBef>
                <a:spcPct val="0"/>
              </a:spcBef>
            </a:pPr>
            <a:r>
              <a:rPr lang="en-US" baseline="0" dirty="0"/>
              <a:t>4.   </a:t>
            </a:r>
            <a:r>
              <a:rPr lang="en-US" baseline="0" dirty="0" err="1"/>
              <a:t>Hãy</a:t>
            </a:r>
            <a:r>
              <a:rPr lang="en-US" baseline="0" dirty="0"/>
              <a:t> </a:t>
            </a:r>
            <a:r>
              <a:rPr lang="en-US" baseline="0" dirty="0" err="1"/>
              <a:t>lấy</a:t>
            </a:r>
            <a:r>
              <a:rPr lang="en-US" baseline="0" dirty="0"/>
              <a:t> </a:t>
            </a:r>
            <a:r>
              <a:rPr lang="en-US" baseline="0" dirty="0" err="1"/>
              <a:t>nguyên</a:t>
            </a:r>
            <a:r>
              <a:rPr lang="en-US" baseline="0" dirty="0"/>
              <a:t> </a:t>
            </a:r>
            <a:r>
              <a:rPr lang="en-US" baseline="0" dirty="0" err="1"/>
              <a:t>tên</a:t>
            </a:r>
            <a:r>
              <a:rPr lang="en-US" baseline="0" dirty="0"/>
              <a:t> </a:t>
            </a:r>
            <a:r>
              <a:rPr lang="en-US" baseline="0" dirty="0" err="1"/>
              <a:t>hàm</a:t>
            </a:r>
            <a:r>
              <a:rPr lang="en-US" baseline="0" dirty="0"/>
              <a:t> </a:t>
            </a:r>
            <a:r>
              <a:rPr lang="en-US" baseline="0" dirty="0" err="1"/>
              <a:t>đó</a:t>
            </a:r>
            <a:r>
              <a:rPr lang="en-US" baseline="0" dirty="0"/>
              <a:t> </a:t>
            </a:r>
            <a:r>
              <a:rPr lang="en-US" baseline="0" dirty="0" err="1"/>
              <a:t>khi</a:t>
            </a:r>
            <a:r>
              <a:rPr lang="en-US" baseline="0" dirty="0"/>
              <a:t> </a:t>
            </a:r>
            <a:r>
              <a:rPr lang="en-US" baseline="0" dirty="0" err="1"/>
              <a:t>viết</a:t>
            </a:r>
            <a:r>
              <a:rPr lang="en-US" baseline="0" dirty="0"/>
              <a:t> module Assembly.</a:t>
            </a:r>
          </a:p>
          <a:p>
            <a:pPr algn="just" eaLnBrk="1" hangingPunct="1">
              <a:spcBef>
                <a:spcPct val="0"/>
              </a:spcBef>
            </a:pPr>
            <a:endParaRPr lang="en-US" dirty="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FC1E98-A8D4-484C-9118-A6D8B4B47462}" type="slidenum">
              <a:rPr lang="en-US" smtClean="0"/>
              <a:pPr fontAlgn="base">
                <a:spcBef>
                  <a:spcPct val="0"/>
                </a:spcBef>
                <a:spcAft>
                  <a:spcPct val="0"/>
                </a:spcAft>
                <a:defRPr/>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r>
              <a:rPr lang="en-US" i="1" dirty="0" err="1"/>
              <a:t>Chú</a:t>
            </a:r>
            <a:r>
              <a:rPr lang="en-US" i="1" baseline="0" dirty="0"/>
              <a:t> ý</a:t>
            </a:r>
            <a:r>
              <a:rPr lang="en-US" baseline="0" dirty="0"/>
              <a:t>: </a:t>
            </a:r>
            <a:r>
              <a:rPr lang="en-US" baseline="0" dirty="0" err="1"/>
              <a:t>Với</a:t>
            </a:r>
            <a:r>
              <a:rPr lang="en-US" baseline="0" dirty="0"/>
              <a:t> </a:t>
            </a:r>
            <a:r>
              <a:rPr lang="en-US" baseline="0" dirty="0" err="1"/>
              <a:t>biến</a:t>
            </a:r>
            <a:r>
              <a:rPr lang="en-US" baseline="0" dirty="0"/>
              <a:t> </a:t>
            </a:r>
            <a:r>
              <a:rPr lang="en-US" baseline="0" dirty="0" err="1"/>
              <a:t>nhớ</a:t>
            </a:r>
            <a:r>
              <a:rPr lang="en-US" baseline="0" dirty="0"/>
              <a:t> </a:t>
            </a:r>
            <a:r>
              <a:rPr lang="en-US" baseline="0" dirty="0" err="1"/>
              <a:t>dùng</a:t>
            </a:r>
            <a:r>
              <a:rPr lang="en-US" baseline="0" dirty="0"/>
              <a:t> </a:t>
            </a:r>
            <a:r>
              <a:rPr lang="en-US" baseline="0" dirty="0" err="1"/>
              <a:t>chung</a:t>
            </a:r>
            <a:r>
              <a:rPr lang="en-US" baseline="0" dirty="0"/>
              <a:t> </a:t>
            </a:r>
            <a:r>
              <a:rPr lang="en-US" baseline="0" dirty="0" err="1"/>
              <a:t>của</a:t>
            </a:r>
            <a:r>
              <a:rPr lang="en-US" baseline="0" dirty="0"/>
              <a:t> 2 module </a:t>
            </a:r>
            <a:r>
              <a:rPr lang="en-US" baseline="0" dirty="0" err="1"/>
              <a:t>thì</a:t>
            </a:r>
            <a:r>
              <a:rPr lang="en-US" baseline="0" dirty="0"/>
              <a:t> </a:t>
            </a:r>
            <a:r>
              <a:rPr lang="en-US" baseline="0" dirty="0" err="1"/>
              <a:t>chỉ</a:t>
            </a:r>
            <a:r>
              <a:rPr lang="en-US" baseline="0" dirty="0"/>
              <a:t> </a:t>
            </a:r>
            <a:r>
              <a:rPr lang="en-US" baseline="0" dirty="0" err="1"/>
              <a:t>thêm</a:t>
            </a:r>
            <a:r>
              <a:rPr lang="en-US" baseline="0" dirty="0"/>
              <a:t> </a:t>
            </a:r>
            <a:r>
              <a:rPr lang="en-US" baseline="0" dirty="0" err="1"/>
              <a:t>dấu</a:t>
            </a:r>
            <a:r>
              <a:rPr lang="en-US" baseline="0" dirty="0"/>
              <a:t> _ </a:t>
            </a:r>
            <a:r>
              <a:rPr lang="en-US" baseline="0" dirty="0" err="1"/>
              <a:t>với</a:t>
            </a:r>
            <a:r>
              <a:rPr lang="en-US" baseline="0" dirty="0"/>
              <a:t> </a:t>
            </a:r>
            <a:r>
              <a:rPr lang="en-US" baseline="0" dirty="0" err="1"/>
              <a:t>các</a:t>
            </a:r>
            <a:r>
              <a:rPr lang="en-US" baseline="0" dirty="0"/>
              <a:t> </a:t>
            </a:r>
            <a:r>
              <a:rPr lang="en-US" baseline="0" dirty="0" err="1"/>
              <a:t>biến</a:t>
            </a:r>
            <a:r>
              <a:rPr lang="en-US" baseline="0" dirty="0"/>
              <a:t> </a:t>
            </a:r>
            <a:r>
              <a:rPr lang="en-US" baseline="0" dirty="0" err="1"/>
              <a:t>toàn</a:t>
            </a:r>
            <a:r>
              <a:rPr lang="en-US" baseline="0" dirty="0"/>
              <a:t> </a:t>
            </a:r>
            <a:r>
              <a:rPr lang="en-US" baseline="0" dirty="0" err="1"/>
              <a:t>cục</a:t>
            </a:r>
            <a:r>
              <a:rPr lang="en-US" baseline="0" dirty="0"/>
              <a:t> (</a:t>
            </a:r>
            <a:r>
              <a:rPr lang="en-US" baseline="0" dirty="0" err="1"/>
              <a:t>không</a:t>
            </a:r>
            <a:r>
              <a:rPr lang="en-US" baseline="0" dirty="0"/>
              <a:t> </a:t>
            </a:r>
            <a:r>
              <a:rPr lang="en-US" baseline="0" dirty="0" err="1"/>
              <a:t>phải</a:t>
            </a:r>
            <a:r>
              <a:rPr lang="en-US" baseline="0" dirty="0"/>
              <a:t> </a:t>
            </a:r>
            <a:r>
              <a:rPr lang="en-US" baseline="0" dirty="0" err="1"/>
              <a:t>là</a:t>
            </a:r>
            <a:r>
              <a:rPr lang="en-US" baseline="0" dirty="0"/>
              <a:t> </a:t>
            </a:r>
            <a:r>
              <a:rPr lang="en-US" baseline="0" dirty="0" err="1"/>
              <a:t>tham</a:t>
            </a:r>
            <a:r>
              <a:rPr lang="en-US" baseline="0" dirty="0"/>
              <a:t> </a:t>
            </a:r>
            <a:r>
              <a:rPr lang="en-US" baseline="0" dirty="0" err="1"/>
              <a:t>số</a:t>
            </a:r>
            <a:r>
              <a:rPr lang="en-US" baseline="0" dirty="0"/>
              <a:t> </a:t>
            </a:r>
            <a:r>
              <a:rPr lang="en-US" baseline="0" dirty="0" err="1"/>
              <a:t>thực</a:t>
            </a:r>
            <a:r>
              <a:rPr lang="en-US" baseline="0" dirty="0"/>
              <a:t> </a:t>
            </a:r>
            <a:r>
              <a:rPr lang="en-US" baseline="0" dirty="0" err="1"/>
              <a:t>của</a:t>
            </a:r>
            <a:r>
              <a:rPr lang="en-US" baseline="0" dirty="0"/>
              <a:t> </a:t>
            </a:r>
            <a:r>
              <a:rPr lang="en-US" baseline="0" dirty="0" err="1"/>
              <a:t>hàm</a:t>
            </a:r>
            <a:r>
              <a:rPr lang="en-US" baseline="0" dirty="0"/>
              <a:t>).</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0" fontAlgn="base" latinLnBrk="0" hangingPunct="0">
              <a:lnSpc>
                <a:spcPct val="100000"/>
              </a:lnSpc>
              <a:spcBef>
                <a:spcPct val="30000"/>
              </a:spcBef>
              <a:spcAft>
                <a:spcPct val="0"/>
              </a:spcAft>
              <a:buClrTx/>
              <a:buSzTx/>
              <a:buFontTx/>
              <a:buNone/>
              <a:tabLst/>
              <a:defRPr/>
            </a:pPr>
            <a:endParaRPr lang="fr-FR"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05227D12-516F-4467-A43F-B184FC14B0EC}" type="slidenum">
              <a:rPr lang="en-US" smtClean="0"/>
              <a:pPr>
                <a:defRPr/>
              </a:pPr>
              <a:t>35</a:t>
            </a:fld>
            <a:endParaRPr lang="en-US"/>
          </a:p>
        </p:txBody>
      </p:sp>
    </p:spTree>
    <p:extLst>
      <p:ext uri="{BB962C8B-B14F-4D97-AF65-F5344CB8AC3E}">
        <p14:creationId xmlns:p14="http://schemas.microsoft.com/office/powerpoint/2010/main" val="836775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hợp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một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bậc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thấp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được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dụng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nhiều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đặc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biệt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đối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công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việc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cứng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dụ</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trong</a:t>
            </a:r>
            <a:r>
              <a:rPr lang="en-US" sz="1200" kern="1200" dirty="0">
                <a:solidFill>
                  <a:schemeClr val="tx1"/>
                </a:solidFill>
                <a:latin typeface="+mn-lt"/>
                <a:ea typeface="+mn-ea"/>
                <a:cs typeface="+mn-cs"/>
              </a:rPr>
              <a:t> ROM BIOS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hầu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tính</a:t>
            </a:r>
            <a:r>
              <a:rPr lang="en-US" sz="1200" kern="1200" dirty="0">
                <a:solidFill>
                  <a:schemeClr val="tx1"/>
                </a:solidFill>
                <a:latin typeface="+mn-lt"/>
                <a:ea typeface="+mn-ea"/>
                <a:cs typeface="+mn-cs"/>
              </a:rPr>
              <a:t> PC,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tạo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diệt</a:t>
            </a:r>
            <a:r>
              <a:rPr lang="en-US" sz="1200" kern="1200" dirty="0">
                <a:solidFill>
                  <a:schemeClr val="tx1"/>
                </a:solidFill>
                <a:latin typeface="+mn-lt"/>
                <a:ea typeface="+mn-ea"/>
                <a:cs typeface="+mn-cs"/>
              </a:rPr>
              <a:t> VIRUS, </a:t>
            </a:r>
            <a:r>
              <a:rPr lang="en-US" sz="1200" kern="1200" dirty="0" err="1">
                <a:solidFill>
                  <a:schemeClr val="tx1"/>
                </a:solidFill>
                <a:latin typeface="+mn-lt"/>
                <a:ea typeface="+mn-ea"/>
                <a:cs typeface="+mn-cs"/>
              </a:rPr>
              <a:t>lập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lường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điều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khiển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lập</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hệ</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thống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nhúng</a:t>
            </a:r>
            <a:r>
              <a:rPr lang="en-US" sz="1200" kern="1200" baseline="0" dirty="0">
                <a:solidFill>
                  <a:schemeClr val="tx1"/>
                </a:solidFill>
                <a:latin typeface="+mn-lt"/>
                <a:ea typeface="+mn-ea"/>
                <a:cs typeface="+mn-cs"/>
              </a:rPr>
              <a:t>,</a:t>
            </a:r>
            <a:r>
              <a:rPr lang="en-US" sz="1200" kern="1200" dirty="0">
                <a:solidFill>
                  <a:schemeClr val="tx1"/>
                </a:solidFill>
                <a:latin typeface="+mn-lt"/>
                <a:ea typeface="+mn-ea"/>
                <a:cs typeface="+mn-cs"/>
              </a:rPr>
              <a:t>... Qua </a:t>
            </a:r>
            <a:r>
              <a:rPr lang="en-US" sz="1200" kern="1200" dirty="0" err="1">
                <a:solidFill>
                  <a:schemeClr val="tx1"/>
                </a:solidFill>
                <a:latin typeface="+mn-lt"/>
                <a:ea typeface="+mn-ea"/>
                <a:cs typeface="+mn-cs"/>
              </a:rPr>
              <a:t>việc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bằng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người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càng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hiểu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thêm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về</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trúc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tính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cùng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chế</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hoạt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động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tính</a:t>
            </a:r>
            <a:r>
              <a:rPr lang="en-US" sz="1200" kern="1200" dirty="0">
                <a:solidFill>
                  <a:schemeClr val="tx1"/>
                </a:solidFill>
                <a:latin typeface="+mn-lt"/>
                <a:ea typeface="+mn-ea"/>
                <a:cs typeface="+mn-cs"/>
              </a:rPr>
              <a:t>.</a:t>
            </a:r>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F2978-466F-4BC2-BDC7-862DD89D65DF}"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1269725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a:t>Nhận</a:t>
            </a:r>
            <a:r>
              <a:rPr lang="en-US" i="1" baseline="0" dirty="0"/>
              <a:t> </a:t>
            </a:r>
            <a:r>
              <a:rPr lang="en-US" i="1" baseline="0" dirty="0" err="1"/>
              <a:t>xét</a:t>
            </a:r>
            <a:r>
              <a:rPr lang="en-US" baseline="0" dirty="0"/>
              <a:t>: </a:t>
            </a:r>
            <a:r>
              <a:rPr lang="en-US" baseline="0" dirty="0" err="1"/>
              <a:t>Ngắt</a:t>
            </a:r>
            <a:r>
              <a:rPr lang="en-US" baseline="0" dirty="0"/>
              <a:t> </a:t>
            </a:r>
            <a:r>
              <a:rPr lang="en-US" baseline="0" dirty="0" err="1"/>
              <a:t>của</a:t>
            </a:r>
            <a:r>
              <a:rPr lang="en-US" baseline="0" dirty="0"/>
              <a:t> BIOS </a:t>
            </a:r>
            <a:r>
              <a:rPr lang="en-US" baseline="0" dirty="0" err="1"/>
              <a:t>sẽ</a:t>
            </a:r>
            <a:r>
              <a:rPr lang="en-US" baseline="0" dirty="0"/>
              <a:t> </a:t>
            </a:r>
            <a:r>
              <a:rPr lang="en-US" baseline="0" dirty="0" err="1"/>
              <a:t>đảm</a:t>
            </a:r>
            <a:r>
              <a:rPr lang="en-US" baseline="0" dirty="0"/>
              <a:t> </a:t>
            </a:r>
            <a:r>
              <a:rPr lang="en-US" baseline="0" dirty="0" err="1"/>
              <a:t>bảo</a:t>
            </a:r>
            <a:r>
              <a:rPr lang="en-US" baseline="0" dirty="0"/>
              <a:t> </a:t>
            </a:r>
            <a:r>
              <a:rPr lang="en-US" baseline="0" dirty="0" err="1"/>
              <a:t>hơn</a:t>
            </a:r>
            <a:r>
              <a:rPr lang="en-US" baseline="0" dirty="0"/>
              <a:t> </a:t>
            </a:r>
            <a:r>
              <a:rPr lang="en-US" baseline="0" dirty="0" err="1"/>
              <a:t>là</a:t>
            </a:r>
            <a:r>
              <a:rPr lang="en-US" baseline="0" dirty="0"/>
              <a:t> </a:t>
            </a:r>
            <a:r>
              <a:rPr lang="en-US" baseline="0" dirty="0" err="1"/>
              <a:t>ngắt</a:t>
            </a:r>
            <a:r>
              <a:rPr lang="en-US" baseline="0" dirty="0"/>
              <a:t> </a:t>
            </a:r>
            <a:r>
              <a:rPr lang="en-US" baseline="0" dirty="0" err="1"/>
              <a:t>của</a:t>
            </a:r>
            <a:r>
              <a:rPr lang="en-US" baseline="0" dirty="0"/>
              <a:t> DOS </a:t>
            </a:r>
            <a:r>
              <a:rPr lang="en-US" baseline="0" dirty="0" err="1"/>
              <a:t>vì</a:t>
            </a:r>
            <a:r>
              <a:rPr lang="en-US" baseline="0" dirty="0"/>
              <a:t> </a:t>
            </a:r>
            <a:r>
              <a:rPr lang="en-US" baseline="0" dirty="0" err="1"/>
              <a:t>mã</a:t>
            </a:r>
            <a:r>
              <a:rPr lang="en-US" baseline="0" dirty="0"/>
              <a:t> </a:t>
            </a:r>
            <a:r>
              <a:rPr lang="en-US" baseline="0" dirty="0" err="1"/>
              <a:t>máy</a:t>
            </a:r>
            <a:r>
              <a:rPr lang="en-US" baseline="0" dirty="0"/>
              <a:t> </a:t>
            </a:r>
            <a:r>
              <a:rPr lang="en-US" baseline="0" dirty="0" err="1"/>
              <a:t>của</a:t>
            </a:r>
            <a:r>
              <a:rPr lang="en-US" baseline="0" dirty="0"/>
              <a:t> </a:t>
            </a:r>
            <a:r>
              <a:rPr lang="en-US" baseline="0" dirty="0" err="1"/>
              <a:t>các</a:t>
            </a:r>
            <a:r>
              <a:rPr lang="en-US" baseline="0" dirty="0"/>
              <a:t> </a:t>
            </a:r>
            <a:r>
              <a:rPr lang="en-US" baseline="0" dirty="0" err="1"/>
              <a:t>chương</a:t>
            </a:r>
            <a:r>
              <a:rPr lang="en-US" baseline="0" dirty="0"/>
              <a:t> </a:t>
            </a:r>
            <a:r>
              <a:rPr lang="en-US" baseline="0" dirty="0" err="1"/>
              <a:t>trình</a:t>
            </a:r>
            <a:r>
              <a:rPr lang="en-US" baseline="0" dirty="0"/>
              <a:t> con </a:t>
            </a:r>
            <a:r>
              <a:rPr lang="en-US" baseline="0" dirty="0" err="1"/>
              <a:t>phục</a:t>
            </a:r>
            <a:r>
              <a:rPr lang="en-US" baseline="0" dirty="0"/>
              <a:t> </a:t>
            </a:r>
            <a:r>
              <a:rPr lang="en-US" baseline="0" dirty="0" err="1"/>
              <a:t>vụ</a:t>
            </a:r>
            <a:r>
              <a:rPr lang="en-US" baseline="0" dirty="0"/>
              <a:t> </a:t>
            </a:r>
            <a:r>
              <a:rPr lang="en-US" baseline="0" dirty="0" err="1"/>
              <a:t>ngắt</a:t>
            </a:r>
            <a:r>
              <a:rPr lang="en-US" baseline="0" dirty="0"/>
              <a:t> </a:t>
            </a:r>
            <a:r>
              <a:rPr lang="en-US" baseline="0" dirty="0" err="1"/>
              <a:t>nằm</a:t>
            </a:r>
            <a:r>
              <a:rPr lang="en-US" baseline="0" dirty="0"/>
              <a:t> </a:t>
            </a:r>
            <a:r>
              <a:rPr lang="en-US" baseline="0" dirty="0" err="1"/>
              <a:t>trong</a:t>
            </a:r>
            <a:r>
              <a:rPr lang="en-US" baseline="0" dirty="0"/>
              <a:t> ROM, do </a:t>
            </a:r>
            <a:r>
              <a:rPr lang="en-US" baseline="0" dirty="0" err="1"/>
              <a:t>vậy</a:t>
            </a:r>
            <a:r>
              <a:rPr lang="en-US" baseline="0" dirty="0"/>
              <a:t> </a:t>
            </a:r>
            <a:r>
              <a:rPr lang="en-US" baseline="0" dirty="0" err="1"/>
              <a:t>không</a:t>
            </a:r>
            <a:r>
              <a:rPr lang="en-US" baseline="0" dirty="0"/>
              <a:t> </a:t>
            </a:r>
            <a:r>
              <a:rPr lang="en-US" baseline="0" dirty="0" err="1"/>
              <a:t>bị</a:t>
            </a:r>
            <a:r>
              <a:rPr lang="en-US" baseline="0" dirty="0"/>
              <a:t> </a:t>
            </a:r>
            <a:r>
              <a:rPr lang="en-US" baseline="0" dirty="0" err="1"/>
              <a:t>ảnh</a:t>
            </a:r>
            <a:r>
              <a:rPr lang="en-US" baseline="0" dirty="0"/>
              <a:t> </a:t>
            </a:r>
            <a:r>
              <a:rPr lang="en-US" baseline="0" dirty="0" err="1"/>
              <a:t>hưởng</a:t>
            </a:r>
            <a:r>
              <a:rPr lang="en-US" baseline="0" dirty="0"/>
              <a:t> do </a:t>
            </a:r>
            <a:r>
              <a:rPr lang="en-US" baseline="0" dirty="0" err="1"/>
              <a:t>điện</a:t>
            </a:r>
            <a:r>
              <a:rPr lang="en-US" baseline="0" dirty="0"/>
              <a:t> </a:t>
            </a:r>
            <a:r>
              <a:rPr lang="en-US" baseline="0" dirty="0" err="1"/>
              <a:t>thế</a:t>
            </a:r>
            <a:r>
              <a:rPr lang="en-US" baseline="0" dirty="0"/>
              <a:t> </a:t>
            </a:r>
            <a:r>
              <a:rPr lang="en-US" baseline="0" dirty="0" err="1"/>
              <a:t>thay</a:t>
            </a:r>
            <a:r>
              <a:rPr lang="en-US" baseline="0" dirty="0"/>
              <a:t> </a:t>
            </a:r>
            <a:r>
              <a:rPr lang="en-US" baseline="0" dirty="0" err="1"/>
              <a:t>đổi</a:t>
            </a:r>
            <a:r>
              <a:rPr lang="en-US" baseline="0" dirty="0"/>
              <a:t>.</a:t>
            </a:r>
            <a:endParaRPr lang="en-US" dirty="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36</a:t>
            </a:fld>
            <a:endParaRPr lang="en-US"/>
          </a:p>
        </p:txBody>
      </p:sp>
    </p:spTree>
    <p:extLst>
      <p:ext uri="{BB962C8B-B14F-4D97-AF65-F5344CB8AC3E}">
        <p14:creationId xmlns:p14="http://schemas.microsoft.com/office/powerpoint/2010/main" val="3897326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a:t>Nhận</a:t>
            </a:r>
            <a:r>
              <a:rPr lang="en-US" i="1" baseline="0" dirty="0"/>
              <a:t> </a:t>
            </a:r>
            <a:r>
              <a:rPr lang="en-US" i="1" baseline="0" dirty="0" err="1"/>
              <a:t>xét</a:t>
            </a:r>
            <a:r>
              <a:rPr lang="en-US" baseline="0" dirty="0"/>
              <a:t>: </a:t>
            </a:r>
            <a:r>
              <a:rPr lang="en-US" baseline="0" dirty="0" err="1"/>
              <a:t>Ngoài</a:t>
            </a:r>
            <a:r>
              <a:rPr lang="en-US" baseline="0" dirty="0"/>
              <a:t> </a:t>
            </a:r>
            <a:r>
              <a:rPr lang="en-US" baseline="0" dirty="0" err="1"/>
              <a:t>việc</a:t>
            </a:r>
            <a:r>
              <a:rPr lang="en-US" baseline="0" dirty="0"/>
              <a:t> </a:t>
            </a:r>
            <a:r>
              <a:rPr lang="en-US" baseline="0" dirty="0" err="1"/>
              <a:t>bảo</a:t>
            </a:r>
            <a:r>
              <a:rPr lang="en-US" baseline="0" dirty="0"/>
              <a:t>  </a:t>
            </a:r>
            <a:r>
              <a:rPr lang="en-US" baseline="0" dirty="0" err="1"/>
              <a:t>vệ</a:t>
            </a:r>
            <a:r>
              <a:rPr lang="en-US" baseline="0" dirty="0"/>
              <a:t> </a:t>
            </a:r>
            <a:r>
              <a:rPr lang="en-US" baseline="0" dirty="0" err="1"/>
              <a:t>và</a:t>
            </a:r>
            <a:r>
              <a:rPr lang="en-US" baseline="0" dirty="0"/>
              <a:t> </a:t>
            </a:r>
            <a:r>
              <a:rPr lang="en-US" baseline="0" dirty="0" err="1"/>
              <a:t>hồi</a:t>
            </a:r>
            <a:r>
              <a:rPr lang="en-US" baseline="0" dirty="0"/>
              <a:t> </a:t>
            </a:r>
            <a:r>
              <a:rPr lang="en-US" baseline="0" dirty="0" err="1"/>
              <a:t>phục</a:t>
            </a:r>
            <a:r>
              <a:rPr lang="en-US" baseline="0" dirty="0"/>
              <a:t> </a:t>
            </a:r>
            <a:r>
              <a:rPr lang="en-US" baseline="0" dirty="0" err="1"/>
              <a:t>thanh</a:t>
            </a:r>
            <a:r>
              <a:rPr lang="en-US" baseline="0" dirty="0"/>
              <a:t> </a:t>
            </a:r>
            <a:r>
              <a:rPr lang="en-US" baseline="0" dirty="0" err="1"/>
              <a:t>ghi</a:t>
            </a:r>
            <a:r>
              <a:rPr lang="en-US" baseline="0" dirty="0"/>
              <a:t> ở </a:t>
            </a:r>
            <a:r>
              <a:rPr lang="en-US" baseline="0" dirty="0" err="1"/>
              <a:t>bước</a:t>
            </a:r>
            <a:r>
              <a:rPr lang="en-US" baseline="0" dirty="0"/>
              <a:t> 1 </a:t>
            </a:r>
            <a:r>
              <a:rPr lang="en-US" baseline="0" dirty="0" err="1"/>
              <a:t>và</a:t>
            </a:r>
            <a:r>
              <a:rPr lang="en-US" baseline="0" dirty="0"/>
              <a:t> </a:t>
            </a:r>
            <a:r>
              <a:rPr lang="en-US" baseline="0" dirty="0" err="1"/>
              <a:t>bước</a:t>
            </a:r>
            <a:r>
              <a:rPr lang="en-US" baseline="0" dirty="0"/>
              <a:t> 5 </a:t>
            </a:r>
            <a:r>
              <a:rPr lang="en-US" baseline="0" dirty="0" err="1"/>
              <a:t>thì</a:t>
            </a:r>
            <a:r>
              <a:rPr lang="en-US" baseline="0" dirty="0"/>
              <a:t> </a:t>
            </a:r>
            <a:r>
              <a:rPr lang="en-US" baseline="0" dirty="0" err="1"/>
              <a:t>phần</a:t>
            </a:r>
            <a:r>
              <a:rPr lang="en-US" baseline="0" dirty="0"/>
              <a:t> </a:t>
            </a:r>
            <a:r>
              <a:rPr lang="en-US" baseline="0" dirty="0" err="1"/>
              <a:t>khác</a:t>
            </a:r>
            <a:r>
              <a:rPr lang="en-US" baseline="0" dirty="0"/>
              <a:t> </a:t>
            </a:r>
            <a:r>
              <a:rPr lang="en-US" baseline="0" dirty="0" err="1"/>
              <a:t>nhau</a:t>
            </a:r>
            <a:r>
              <a:rPr lang="en-US" baseline="0" dirty="0"/>
              <a:t> </a:t>
            </a:r>
            <a:r>
              <a:rPr lang="en-US" baseline="0" dirty="0" err="1"/>
              <a:t>nhất</a:t>
            </a:r>
            <a:r>
              <a:rPr lang="en-US" baseline="0" dirty="0"/>
              <a:t> </a:t>
            </a:r>
            <a:r>
              <a:rPr lang="en-US" baseline="0" dirty="0" err="1"/>
              <a:t>trong</a:t>
            </a:r>
            <a:r>
              <a:rPr lang="en-US" baseline="0" dirty="0"/>
              <a:t> </a:t>
            </a:r>
            <a:r>
              <a:rPr lang="en-US" baseline="0" dirty="0" err="1"/>
              <a:t>cơ</a:t>
            </a:r>
            <a:r>
              <a:rPr lang="en-US" baseline="0" dirty="0"/>
              <a:t> </a:t>
            </a:r>
            <a:r>
              <a:rPr lang="en-US" baseline="0" dirty="0" err="1"/>
              <a:t>chế</a:t>
            </a:r>
            <a:r>
              <a:rPr lang="en-US" baseline="0" dirty="0"/>
              <a:t> </a:t>
            </a:r>
            <a:r>
              <a:rPr lang="en-US" baseline="0" dirty="0" err="1"/>
              <a:t>hoạt</a:t>
            </a:r>
            <a:r>
              <a:rPr lang="en-US" baseline="0" dirty="0"/>
              <a:t> </a:t>
            </a:r>
            <a:r>
              <a:rPr lang="en-US" baseline="0" dirty="0" err="1"/>
              <a:t>động</a:t>
            </a:r>
            <a:r>
              <a:rPr lang="en-US" baseline="0" dirty="0"/>
              <a:t> </a:t>
            </a:r>
            <a:r>
              <a:rPr lang="en-US" baseline="0" dirty="0" err="1"/>
              <a:t>của</a:t>
            </a:r>
            <a:r>
              <a:rPr lang="en-US" baseline="0" dirty="0"/>
              <a:t> </a:t>
            </a:r>
            <a:r>
              <a:rPr lang="en-US" baseline="0" dirty="0" err="1"/>
              <a:t>một</a:t>
            </a:r>
            <a:r>
              <a:rPr lang="en-US" baseline="0" dirty="0"/>
              <a:t> </a:t>
            </a:r>
            <a:r>
              <a:rPr lang="en-US" baseline="0" dirty="0" err="1"/>
              <a:t>chương</a:t>
            </a:r>
            <a:r>
              <a:rPr lang="en-US" baseline="0" dirty="0"/>
              <a:t> </a:t>
            </a:r>
            <a:r>
              <a:rPr lang="en-US" baseline="0" dirty="0" err="1"/>
              <a:t>trình</a:t>
            </a:r>
            <a:r>
              <a:rPr lang="en-US" baseline="0" dirty="0"/>
              <a:t> con </a:t>
            </a:r>
            <a:r>
              <a:rPr lang="en-US" baseline="0" dirty="0" err="1"/>
              <a:t>phục</a:t>
            </a:r>
            <a:r>
              <a:rPr lang="en-US" baseline="0" dirty="0"/>
              <a:t> </a:t>
            </a:r>
            <a:r>
              <a:rPr lang="en-US" baseline="0" dirty="0" err="1"/>
              <a:t>vụ</a:t>
            </a:r>
            <a:r>
              <a:rPr lang="en-US" baseline="0" dirty="0"/>
              <a:t> </a:t>
            </a:r>
            <a:r>
              <a:rPr lang="en-US" baseline="0" dirty="0" err="1"/>
              <a:t>ngắt</a:t>
            </a:r>
            <a:r>
              <a:rPr lang="en-US" baseline="0" dirty="0"/>
              <a:t> </a:t>
            </a:r>
            <a:r>
              <a:rPr lang="en-US" baseline="0" dirty="0" err="1"/>
              <a:t>và</a:t>
            </a:r>
            <a:r>
              <a:rPr lang="en-US" baseline="0" dirty="0"/>
              <a:t> </a:t>
            </a:r>
            <a:r>
              <a:rPr lang="en-US" baseline="0" dirty="0" err="1"/>
              <a:t>chương</a:t>
            </a:r>
            <a:r>
              <a:rPr lang="en-US" baseline="0" dirty="0"/>
              <a:t> </a:t>
            </a:r>
            <a:r>
              <a:rPr lang="en-US" baseline="0" dirty="0" err="1"/>
              <a:t>trình</a:t>
            </a:r>
            <a:r>
              <a:rPr lang="en-US" baseline="0" dirty="0"/>
              <a:t> con </a:t>
            </a:r>
            <a:r>
              <a:rPr lang="en-US" baseline="0" dirty="0" err="1"/>
              <a:t>bình</a:t>
            </a:r>
            <a:r>
              <a:rPr lang="en-US" baseline="0" dirty="0"/>
              <a:t> </a:t>
            </a:r>
            <a:r>
              <a:rPr lang="en-US" baseline="0" dirty="0" err="1"/>
              <a:t>thường</a:t>
            </a:r>
            <a:r>
              <a:rPr lang="en-US" baseline="0" dirty="0"/>
              <a:t> </a:t>
            </a:r>
            <a:r>
              <a:rPr lang="en-US" baseline="0" dirty="0" err="1"/>
              <a:t>nằm</a:t>
            </a:r>
            <a:r>
              <a:rPr lang="en-US" baseline="0" dirty="0"/>
              <a:t> ở </a:t>
            </a:r>
            <a:r>
              <a:rPr lang="en-US" baseline="0" dirty="0" err="1"/>
              <a:t>bước</a:t>
            </a:r>
            <a:r>
              <a:rPr lang="en-US" baseline="0" dirty="0"/>
              <a:t> 3.</a:t>
            </a:r>
            <a:endParaRPr lang="en-US" dirty="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37</a:t>
            </a:fld>
            <a:endParaRPr lang="en-US"/>
          </a:p>
        </p:txBody>
      </p:sp>
    </p:spTree>
    <p:extLst>
      <p:ext uri="{BB962C8B-B14F-4D97-AF65-F5344CB8AC3E}">
        <p14:creationId xmlns:p14="http://schemas.microsoft.com/office/powerpoint/2010/main" val="3996119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a:t>Nhận</a:t>
            </a:r>
            <a:r>
              <a:rPr lang="en-US" i="1" baseline="0" dirty="0"/>
              <a:t> </a:t>
            </a:r>
            <a:r>
              <a:rPr lang="en-US" i="1" baseline="0" dirty="0" err="1"/>
              <a:t>xét</a:t>
            </a:r>
            <a:r>
              <a:rPr lang="en-US" baseline="0" dirty="0"/>
              <a:t>: </a:t>
            </a:r>
            <a:r>
              <a:rPr lang="en-US" baseline="0" dirty="0" err="1"/>
              <a:t>Cú</a:t>
            </a:r>
            <a:r>
              <a:rPr lang="en-US" baseline="0" dirty="0"/>
              <a:t> </a:t>
            </a:r>
            <a:r>
              <a:rPr lang="en-US" baseline="0" dirty="0" err="1"/>
              <a:t>pháp</a:t>
            </a:r>
            <a:r>
              <a:rPr lang="en-US" baseline="0" dirty="0"/>
              <a:t> </a:t>
            </a:r>
            <a:r>
              <a:rPr lang="en-US" baseline="0" dirty="0" err="1"/>
              <a:t>một</a:t>
            </a:r>
            <a:r>
              <a:rPr lang="en-US" baseline="0" dirty="0"/>
              <a:t> </a:t>
            </a:r>
            <a:r>
              <a:rPr lang="en-US" baseline="0" dirty="0" err="1"/>
              <a:t>chương</a:t>
            </a:r>
            <a:r>
              <a:rPr lang="en-US" baseline="0" dirty="0"/>
              <a:t> </a:t>
            </a:r>
            <a:r>
              <a:rPr lang="en-US" baseline="0" dirty="0" err="1"/>
              <a:t>trình</a:t>
            </a:r>
            <a:r>
              <a:rPr lang="en-US" baseline="0" dirty="0"/>
              <a:t> con </a:t>
            </a:r>
            <a:r>
              <a:rPr lang="en-US" baseline="0" dirty="0" err="1"/>
              <a:t>phục</a:t>
            </a:r>
            <a:r>
              <a:rPr lang="en-US" baseline="0" dirty="0"/>
              <a:t> </a:t>
            </a:r>
            <a:r>
              <a:rPr lang="en-US" baseline="0" dirty="0" err="1"/>
              <a:t>vụ</a:t>
            </a:r>
            <a:r>
              <a:rPr lang="en-US" baseline="0" dirty="0"/>
              <a:t> </a:t>
            </a:r>
            <a:r>
              <a:rPr lang="en-US" baseline="0" dirty="0" err="1"/>
              <a:t>ngắt</a:t>
            </a:r>
            <a:r>
              <a:rPr lang="en-US" baseline="0" dirty="0"/>
              <a:t> </a:t>
            </a:r>
            <a:r>
              <a:rPr lang="en-US" baseline="0" dirty="0" err="1"/>
              <a:t>và</a:t>
            </a:r>
            <a:r>
              <a:rPr lang="en-US" baseline="0" dirty="0"/>
              <a:t> </a:t>
            </a:r>
            <a:r>
              <a:rPr lang="en-US" baseline="0" dirty="0" err="1"/>
              <a:t>một</a:t>
            </a:r>
            <a:r>
              <a:rPr lang="en-US" baseline="0" dirty="0"/>
              <a:t> </a:t>
            </a:r>
            <a:r>
              <a:rPr lang="en-US" baseline="0" dirty="0" err="1"/>
              <a:t>chương</a:t>
            </a:r>
            <a:r>
              <a:rPr lang="en-US" baseline="0" dirty="0"/>
              <a:t> </a:t>
            </a:r>
            <a:r>
              <a:rPr lang="en-US" baseline="0" dirty="0" err="1"/>
              <a:t>trình</a:t>
            </a:r>
            <a:r>
              <a:rPr lang="en-US" baseline="0" dirty="0"/>
              <a:t> con </a:t>
            </a:r>
            <a:r>
              <a:rPr lang="en-US" baseline="0" dirty="0" err="1"/>
              <a:t>bình</a:t>
            </a:r>
            <a:r>
              <a:rPr lang="en-US" baseline="0" dirty="0"/>
              <a:t> </a:t>
            </a:r>
            <a:r>
              <a:rPr lang="en-US" baseline="0" dirty="0" err="1"/>
              <a:t>thường</a:t>
            </a:r>
            <a:r>
              <a:rPr lang="en-US" baseline="0" dirty="0"/>
              <a:t> </a:t>
            </a:r>
            <a:r>
              <a:rPr lang="en-US" baseline="0" dirty="0" err="1"/>
              <a:t>khá</a:t>
            </a:r>
            <a:r>
              <a:rPr lang="en-US" baseline="0" dirty="0"/>
              <a:t> </a:t>
            </a:r>
            <a:r>
              <a:rPr lang="en-US" baseline="0" dirty="0" err="1"/>
              <a:t>giống</a:t>
            </a:r>
            <a:r>
              <a:rPr lang="en-US" baseline="0" dirty="0"/>
              <a:t> </a:t>
            </a:r>
            <a:r>
              <a:rPr lang="en-US" baseline="0" dirty="0" err="1"/>
              <a:t>nhau</a:t>
            </a:r>
            <a:r>
              <a:rPr lang="en-US" baseline="0" dirty="0"/>
              <a:t>, </a:t>
            </a:r>
            <a:r>
              <a:rPr lang="en-US" baseline="0" dirty="0" err="1"/>
              <a:t>chỉ</a:t>
            </a:r>
            <a:r>
              <a:rPr lang="en-US" baseline="0" dirty="0"/>
              <a:t> </a:t>
            </a:r>
            <a:r>
              <a:rPr lang="en-US" baseline="0" dirty="0" err="1"/>
              <a:t>khác</a:t>
            </a:r>
            <a:r>
              <a:rPr lang="en-US" baseline="0" dirty="0"/>
              <a:t> </a:t>
            </a:r>
            <a:r>
              <a:rPr lang="en-US" baseline="0" dirty="0" err="1"/>
              <a:t>chương</a:t>
            </a:r>
            <a:r>
              <a:rPr lang="en-US" baseline="0" dirty="0"/>
              <a:t> </a:t>
            </a:r>
            <a:r>
              <a:rPr lang="en-US" baseline="0" dirty="0" err="1"/>
              <a:t>trình</a:t>
            </a:r>
            <a:r>
              <a:rPr lang="en-US" baseline="0" dirty="0"/>
              <a:t> con </a:t>
            </a:r>
            <a:r>
              <a:rPr lang="en-US" baseline="0" dirty="0" err="1"/>
              <a:t>phục</a:t>
            </a:r>
            <a:r>
              <a:rPr lang="en-US" baseline="0" dirty="0"/>
              <a:t> </a:t>
            </a:r>
            <a:r>
              <a:rPr lang="en-US" baseline="0" dirty="0" err="1"/>
              <a:t>vụ</a:t>
            </a:r>
            <a:r>
              <a:rPr lang="en-US" baseline="0" dirty="0"/>
              <a:t> </a:t>
            </a:r>
            <a:r>
              <a:rPr lang="en-US" baseline="0" dirty="0" err="1"/>
              <a:t>ngắt</a:t>
            </a:r>
            <a:r>
              <a:rPr lang="en-US" baseline="0" dirty="0"/>
              <a:t> </a:t>
            </a:r>
            <a:r>
              <a:rPr lang="en-US" baseline="0" dirty="0" err="1"/>
              <a:t>trở</a:t>
            </a:r>
            <a:r>
              <a:rPr lang="en-US" baseline="0" dirty="0"/>
              <a:t> </a:t>
            </a:r>
            <a:r>
              <a:rPr lang="en-US" baseline="0" dirty="0" err="1"/>
              <a:t>về</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chính</a:t>
            </a:r>
            <a:r>
              <a:rPr lang="en-US" baseline="0" dirty="0"/>
              <a:t> </a:t>
            </a:r>
            <a:r>
              <a:rPr lang="en-US" baseline="0" dirty="0" err="1"/>
              <a:t>bằng</a:t>
            </a:r>
            <a:r>
              <a:rPr lang="en-US" baseline="0" dirty="0"/>
              <a:t> </a:t>
            </a:r>
            <a:r>
              <a:rPr lang="en-US" baseline="0" dirty="0" err="1"/>
              <a:t>lệnh</a:t>
            </a:r>
            <a:r>
              <a:rPr lang="en-US" baseline="0" dirty="0"/>
              <a:t> </a:t>
            </a:r>
            <a:r>
              <a:rPr lang="en-US" baseline="0" dirty="0" err="1"/>
              <a:t>iret</a:t>
            </a:r>
            <a:r>
              <a:rPr lang="en-US" baseline="0" dirty="0"/>
              <a:t>, con </a:t>
            </a:r>
            <a:r>
              <a:rPr lang="en-US" baseline="0" dirty="0" err="1"/>
              <a:t>chương</a:t>
            </a:r>
            <a:r>
              <a:rPr lang="en-US" baseline="0" dirty="0"/>
              <a:t> </a:t>
            </a:r>
            <a:r>
              <a:rPr lang="en-US" baseline="0" dirty="0" err="1"/>
              <a:t>trình</a:t>
            </a:r>
            <a:r>
              <a:rPr lang="en-US" baseline="0" dirty="0"/>
              <a:t> con </a:t>
            </a:r>
            <a:r>
              <a:rPr lang="en-US" baseline="0" dirty="0" err="1"/>
              <a:t>bình</a:t>
            </a:r>
            <a:r>
              <a:rPr lang="en-US" baseline="0" dirty="0"/>
              <a:t> </a:t>
            </a:r>
            <a:r>
              <a:rPr lang="en-US" baseline="0" dirty="0" err="1"/>
              <a:t>thường</a:t>
            </a:r>
            <a:r>
              <a:rPr lang="en-US" baseline="0" dirty="0"/>
              <a:t> </a:t>
            </a:r>
            <a:r>
              <a:rPr lang="en-US" baseline="0" dirty="0" err="1"/>
              <a:t>là</a:t>
            </a:r>
            <a:r>
              <a:rPr lang="en-US" baseline="0" dirty="0"/>
              <a:t> ret.</a:t>
            </a:r>
            <a:endParaRPr lang="en-US" dirty="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38</a:t>
            </a:fld>
            <a:endParaRPr lang="en-US"/>
          </a:p>
        </p:txBody>
      </p:sp>
    </p:spTree>
    <p:extLst>
      <p:ext uri="{BB962C8B-B14F-4D97-AF65-F5344CB8AC3E}">
        <p14:creationId xmlns:p14="http://schemas.microsoft.com/office/powerpoint/2010/main" val="704412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r>
              <a:rPr lang="en-US" i="1" dirty="0" err="1"/>
              <a:t>Nhận</a:t>
            </a:r>
            <a:r>
              <a:rPr lang="en-US" i="1" baseline="0" dirty="0"/>
              <a:t> </a:t>
            </a:r>
            <a:r>
              <a:rPr lang="en-US" i="1" baseline="0" dirty="0" err="1"/>
              <a:t>xét</a:t>
            </a:r>
            <a:r>
              <a:rPr lang="en-US" baseline="0" dirty="0"/>
              <a:t>: </a:t>
            </a:r>
            <a:r>
              <a:rPr lang="en-US" baseline="0" dirty="0" err="1"/>
              <a:t>Trong</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bậc</a:t>
            </a:r>
            <a:r>
              <a:rPr lang="en-US" baseline="0" dirty="0"/>
              <a:t> </a:t>
            </a:r>
            <a:r>
              <a:rPr lang="en-US" baseline="0" dirty="0" err="1"/>
              <a:t>cao</a:t>
            </a:r>
            <a:r>
              <a:rPr lang="en-US" baseline="0" dirty="0"/>
              <a:t> </a:t>
            </a:r>
            <a:r>
              <a:rPr lang="en-US" baseline="0" dirty="0" err="1"/>
              <a:t>cũng</a:t>
            </a:r>
            <a:r>
              <a:rPr lang="en-US" baseline="0" dirty="0"/>
              <a:t> </a:t>
            </a:r>
            <a:r>
              <a:rPr lang="en-US" baseline="0" dirty="0" err="1"/>
              <a:t>có</a:t>
            </a:r>
            <a:r>
              <a:rPr lang="en-US" baseline="0" dirty="0"/>
              <a:t> </a:t>
            </a:r>
            <a:r>
              <a:rPr lang="en-US" baseline="0" dirty="0" err="1"/>
              <a:t>lệnh</a:t>
            </a:r>
            <a:r>
              <a:rPr lang="en-US" baseline="0" dirty="0"/>
              <a:t> </a:t>
            </a:r>
            <a:r>
              <a:rPr lang="en-US" baseline="0" dirty="0" err="1"/>
              <a:t>đưa</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đầu</a:t>
            </a:r>
            <a:r>
              <a:rPr lang="en-US" baseline="0" dirty="0"/>
              <a:t> </a:t>
            </a:r>
            <a:r>
              <a:rPr lang="en-US" baseline="0" dirty="0" err="1"/>
              <a:t>của</a:t>
            </a:r>
            <a:r>
              <a:rPr lang="en-US" baseline="0" dirty="0"/>
              <a:t> </a:t>
            </a:r>
            <a:r>
              <a:rPr lang="en-US" baseline="0" dirty="0" err="1"/>
              <a:t>chương</a:t>
            </a:r>
            <a:r>
              <a:rPr lang="en-US" baseline="0" dirty="0"/>
              <a:t> </a:t>
            </a:r>
            <a:r>
              <a:rPr lang="en-US" baseline="0" dirty="0" err="1"/>
              <a:t>trình</a:t>
            </a:r>
            <a:r>
              <a:rPr lang="en-US" baseline="0" dirty="0"/>
              <a:t> con </a:t>
            </a:r>
            <a:r>
              <a:rPr lang="en-US" baseline="0" dirty="0" err="1"/>
              <a:t>phục</a:t>
            </a:r>
            <a:r>
              <a:rPr lang="en-US" baseline="0" dirty="0"/>
              <a:t> </a:t>
            </a:r>
            <a:r>
              <a:rPr lang="en-US" baseline="0" dirty="0" err="1"/>
              <a:t>vụ</a:t>
            </a:r>
            <a:r>
              <a:rPr lang="en-US" baseline="0" dirty="0"/>
              <a:t> </a:t>
            </a:r>
            <a:r>
              <a:rPr lang="en-US" baseline="0" dirty="0" err="1"/>
              <a:t>ngắt</a:t>
            </a:r>
            <a:r>
              <a:rPr lang="en-US" baseline="0" dirty="0"/>
              <a:t> </a:t>
            </a:r>
            <a:r>
              <a:rPr lang="en-US" baseline="0" dirty="0" err="1"/>
              <a:t>vào</a:t>
            </a:r>
            <a:r>
              <a:rPr lang="en-US" baseline="0" dirty="0"/>
              <a:t> </a:t>
            </a:r>
            <a:r>
              <a:rPr lang="en-US" baseline="0" dirty="0" err="1"/>
              <a:t>vị</a:t>
            </a:r>
            <a:r>
              <a:rPr lang="en-US" baseline="0" dirty="0"/>
              <a:t> </a:t>
            </a:r>
            <a:r>
              <a:rPr lang="en-US" baseline="0" dirty="0" err="1"/>
              <a:t>trí</a:t>
            </a:r>
            <a:r>
              <a:rPr lang="en-US" baseline="0" dirty="0"/>
              <a:t> </a:t>
            </a:r>
            <a:r>
              <a:rPr lang="en-US" baseline="0" dirty="0" err="1"/>
              <a:t>tương</a:t>
            </a:r>
            <a:r>
              <a:rPr lang="en-US" baseline="0" dirty="0"/>
              <a:t> </a:t>
            </a:r>
            <a:r>
              <a:rPr lang="en-US" baseline="0" dirty="0" err="1"/>
              <a:t>ứng</a:t>
            </a:r>
            <a:r>
              <a:rPr lang="en-US" baseline="0" dirty="0"/>
              <a:t> </a:t>
            </a:r>
            <a:r>
              <a:rPr lang="en-US" baseline="0" dirty="0" err="1"/>
              <a:t>của</a:t>
            </a:r>
            <a:r>
              <a:rPr lang="en-US" baseline="0" dirty="0"/>
              <a:t> </a:t>
            </a:r>
            <a:r>
              <a:rPr lang="en-US" baseline="0" dirty="0" err="1"/>
              <a:t>bảng</a:t>
            </a:r>
            <a:r>
              <a:rPr lang="en-US" baseline="0" dirty="0"/>
              <a:t> vector </a:t>
            </a:r>
            <a:r>
              <a:rPr lang="en-US" baseline="0" dirty="0" err="1"/>
              <a:t>ngắt</a:t>
            </a:r>
            <a:r>
              <a:rPr lang="en-US" baseline="0" dirty="0"/>
              <a:t> (</a:t>
            </a:r>
            <a:r>
              <a:rPr lang="en-US" baseline="0" dirty="0" err="1"/>
              <a:t>ví</a:t>
            </a:r>
            <a:r>
              <a:rPr lang="en-US" baseline="0" dirty="0"/>
              <a:t> </a:t>
            </a:r>
            <a:r>
              <a:rPr lang="en-US" baseline="0" dirty="0" err="1"/>
              <a:t>dụ</a:t>
            </a:r>
            <a:r>
              <a:rPr lang="en-US" baseline="0" dirty="0"/>
              <a:t> : </a:t>
            </a:r>
            <a:r>
              <a:rPr lang="en-US" baseline="0" dirty="0" err="1"/>
              <a:t>với</a:t>
            </a:r>
            <a:r>
              <a:rPr lang="en-US" baseline="0" dirty="0"/>
              <a:t> </a:t>
            </a:r>
            <a:r>
              <a:rPr lang="en-US" baseline="0" dirty="0" err="1"/>
              <a:t>ngôn</a:t>
            </a:r>
            <a:r>
              <a:rPr lang="en-US" baseline="0" dirty="0"/>
              <a:t> </a:t>
            </a:r>
            <a:r>
              <a:rPr lang="en-US" baseline="0" dirty="0" err="1"/>
              <a:t>ngữ</a:t>
            </a:r>
            <a:r>
              <a:rPr lang="en-US" baseline="0" dirty="0"/>
              <a:t> C/C++ </a:t>
            </a:r>
            <a:r>
              <a:rPr lang="en-US" baseline="0" dirty="0" err="1"/>
              <a:t>có</a:t>
            </a:r>
            <a:r>
              <a:rPr lang="en-US" baseline="0" dirty="0"/>
              <a:t> </a:t>
            </a:r>
            <a:r>
              <a:rPr lang="en-US" baseline="0" dirty="0" err="1"/>
              <a:t>hàm</a:t>
            </a:r>
            <a:r>
              <a:rPr lang="en-US" baseline="0" dirty="0"/>
              <a:t> </a:t>
            </a:r>
            <a:r>
              <a:rPr lang="en-US" baseline="0" dirty="0" err="1"/>
              <a:t>setvect</a:t>
            </a:r>
            <a:r>
              <a:rPr lang="en-US" baseline="0" dirty="0"/>
              <a:t>).</a:t>
            </a:r>
            <a:endParaRPr lang="en-US" dirty="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39</a:t>
            </a:fld>
            <a:endParaRPr lang="en-US"/>
          </a:p>
        </p:txBody>
      </p:sp>
    </p:spTree>
    <p:extLst>
      <p:ext uri="{BB962C8B-B14F-4D97-AF65-F5344CB8AC3E}">
        <p14:creationId xmlns:p14="http://schemas.microsoft.com/office/powerpoint/2010/main" val="3142071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algn="just" eaLnBrk="1" hangingPunct="1">
              <a:spcBef>
                <a:spcPct val="0"/>
              </a:spcBef>
            </a:pPr>
            <a:endParaRPr lang="en-US" dirty="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22AFAA-1FFB-4E56-8C34-A5095235C6B0}" type="slidenum">
              <a:rPr lang="en-US" smtClean="0"/>
              <a:pPr fontAlgn="base">
                <a:spcBef>
                  <a:spcPct val="0"/>
                </a:spcBef>
                <a:spcAft>
                  <a:spcPct val="0"/>
                </a:spcAft>
                <a:defRPr/>
              </a:pPr>
              <a:t>40</a:t>
            </a:fld>
            <a:endParaRPr lang="en-US"/>
          </a:p>
        </p:txBody>
      </p:sp>
    </p:spTree>
    <p:extLst>
      <p:ext uri="{BB962C8B-B14F-4D97-AF65-F5344CB8AC3E}">
        <p14:creationId xmlns:p14="http://schemas.microsoft.com/office/powerpoint/2010/main" val="1814392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latin typeface="+mn-lt"/>
                <a:ea typeface="+mn-ea"/>
                <a:cs typeface="+mn-cs"/>
              </a:rPr>
              <a:t>Cũng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như</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bất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một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của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một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ngôn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ngữ</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nào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a:t>
            </a:r>
            <a:r>
              <a:rPr lang="en-US" sz="1200" kern="1200" dirty="0" err="1">
                <a:solidFill>
                  <a:schemeClr val="tx1"/>
                </a:solidFill>
                <a:latin typeface="+mn-lt"/>
                <a:ea typeface="+mn-ea"/>
                <a:cs typeface="+mn-cs"/>
              </a:rPr>
              <a:t>uốn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tực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hiện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một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được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viết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bằng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trên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máy</a:t>
            </a:r>
            <a:r>
              <a:rPr lang="en-US" sz="1200" kern="1200" dirty="0">
                <a:solidFill>
                  <a:schemeClr val="tx1"/>
                </a:solidFill>
                <a:latin typeface="+mn-lt"/>
                <a:ea typeface="+mn-ea"/>
                <a:cs typeface="+mn-cs"/>
              </a:rPr>
              <a:t> PC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thích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phải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hành</a:t>
            </a:r>
            <a:r>
              <a:rPr lang="en-US" sz="1200" kern="1200" dirty="0">
                <a:solidFill>
                  <a:schemeClr val="tx1"/>
                </a:solidFill>
                <a:latin typeface="+mn-lt"/>
                <a:ea typeface="+mn-ea"/>
                <a:cs typeface="+mn-cs"/>
              </a:rPr>
              <a:t> 4 </a:t>
            </a:r>
            <a:r>
              <a:rPr lang="en-US" sz="1200" kern="1200" dirty="0" err="1">
                <a:solidFill>
                  <a:schemeClr val="tx1"/>
                </a:solidFill>
                <a:latin typeface="+mn-lt"/>
                <a:ea typeface="+mn-ea"/>
                <a:cs typeface="+mn-cs"/>
              </a:rPr>
              <a:t>bước</a:t>
            </a:r>
            <a:r>
              <a:rPr lang="en-US" sz="1200" kern="1200" baseline="0" dirty="0">
                <a:solidFill>
                  <a:schemeClr val="tx1"/>
                </a:solidFill>
                <a:latin typeface="+mn-lt"/>
                <a:ea typeface="+mn-ea"/>
                <a:cs typeface="+mn-cs"/>
              </a:rPr>
              <a:t> </a:t>
            </a:r>
            <a:r>
              <a:rPr lang="en-US" sz="1200" kern="1200" dirty="0" err="1">
                <a:solidFill>
                  <a:schemeClr val="tx1"/>
                </a:solidFill>
                <a:latin typeface="+mn-lt"/>
                <a:ea typeface="+mn-ea"/>
                <a:cs typeface="+mn-cs"/>
              </a:rPr>
              <a:t>theo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tự</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sau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soạn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thảo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bằng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một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soạn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thảo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bất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vì</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dịch</a:t>
            </a:r>
            <a:r>
              <a:rPr lang="en-US" sz="1200" kern="1200" baseline="0" dirty="0">
                <a:solidFill>
                  <a:schemeClr val="tx1"/>
                </a:solidFill>
                <a:latin typeface="+mn-lt"/>
                <a:ea typeface="+mn-ea"/>
                <a:cs typeface="+mn-cs"/>
              </a:rPr>
              <a:t> TASM </a:t>
            </a:r>
            <a:r>
              <a:rPr lang="en-US" sz="1200" kern="1200" baseline="0" dirty="0" err="1">
                <a:solidFill>
                  <a:schemeClr val="tx1"/>
                </a:solidFill>
                <a:latin typeface="+mn-lt"/>
                <a:ea typeface="+mn-ea"/>
                <a:cs typeface="+mn-cs"/>
              </a:rPr>
              <a:t>không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tạo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ra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môi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trường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soạn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thảo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như</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ngôn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ngữ</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bậc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cao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dịch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liên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kết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chạy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thử</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4</a:t>
            </a:fld>
            <a:endParaRPr lang="en-US"/>
          </a:p>
        </p:txBody>
      </p:sp>
    </p:spTree>
    <p:extLst>
      <p:ext uri="{BB962C8B-B14F-4D97-AF65-F5344CB8AC3E}">
        <p14:creationId xmlns:p14="http://schemas.microsoft.com/office/powerpoint/2010/main" val="2794122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latin typeface="+mn-lt"/>
                <a:ea typeface="+mn-ea"/>
                <a:cs typeface="+mn-cs"/>
              </a:rPr>
              <a:t>Sở</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dĩ</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chúng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phải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tìm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hiểu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đối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kỹ</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vì</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người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bằng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thường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dụng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toán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sau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thay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vì</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biến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do </a:t>
            </a:r>
            <a:r>
              <a:rPr lang="en-US" sz="1200" kern="1200" dirty="0" err="1">
                <a:solidFill>
                  <a:schemeClr val="tx1"/>
                </a:solidFill>
                <a:latin typeface="+mn-lt"/>
                <a:ea typeface="+mn-ea"/>
                <a:cs typeface="+mn-cs"/>
              </a:rPr>
              <a:t>vậy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sẽ</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chạy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Một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trong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những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nguyên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tắc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bằng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là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gắng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khả</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năng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thể</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dụng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toán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Chỉ</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những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trường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hợp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bất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khả</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đã</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dùng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hoặc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kích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toán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không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phép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dùng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thì</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dùng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khai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báo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biến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những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đặc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tính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chung</a:t>
            </a:r>
            <a:r>
              <a:rPr lang="en-US" sz="1200" kern="1200" dirty="0">
                <a:solidFill>
                  <a:schemeClr val="tx1"/>
                </a:solidFill>
                <a:latin typeface="+mn-lt"/>
                <a:ea typeface="+mn-ea"/>
                <a:cs typeface="+mn-cs"/>
              </a:rPr>
              <a:t> song </a:t>
            </a:r>
            <a:r>
              <a:rPr lang="en-US" sz="1200" kern="1200" dirty="0" err="1">
                <a:solidFill>
                  <a:schemeClr val="tx1"/>
                </a:solidFill>
                <a:latin typeface="+mn-lt"/>
                <a:ea typeface="+mn-ea"/>
                <a:cs typeface="+mn-cs"/>
              </a:rPr>
              <a:t>cũng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những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đặc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thù</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riêng</a:t>
            </a:r>
            <a:r>
              <a:rPr lang="en-US" sz="1200" kern="1200" dirty="0">
                <a:solidFill>
                  <a:schemeClr val="tx1"/>
                </a:solidFill>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16 bit </a:t>
            </a:r>
            <a:r>
              <a:rPr lang="en-US" sz="1200" kern="1200" dirty="0" err="1">
                <a:solidFill>
                  <a:schemeClr val="tx1"/>
                </a:solidFill>
                <a:latin typeface="+mn-lt"/>
                <a:ea typeface="+mn-ea"/>
                <a:cs typeface="+mn-cs"/>
              </a:rPr>
              <a:t>thanh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cờ</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chứa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thông</a:t>
            </a:r>
            <a:r>
              <a:rPr lang="en-US" sz="1200" kern="1200" dirty="0">
                <a:solidFill>
                  <a:schemeClr val="tx1"/>
                </a:solidFill>
                <a:latin typeface="+mn-lt"/>
                <a:ea typeface="+mn-ea"/>
                <a:cs typeface="+mn-cs"/>
              </a:rPr>
              <a:t> tin </a:t>
            </a:r>
            <a:r>
              <a:rPr lang="en-US" sz="1200" kern="1200" dirty="0" err="1">
                <a:solidFill>
                  <a:schemeClr val="tx1"/>
                </a:solidFill>
                <a:latin typeface="+mn-lt"/>
                <a:ea typeface="+mn-ea"/>
                <a:cs typeface="+mn-cs"/>
              </a:rPr>
              <a:t>về</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thái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bộ</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xử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lý</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trung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tâm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quả</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vừa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thực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hiện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đối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những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động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thay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đổi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thái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bit </a:t>
            </a:r>
            <a:r>
              <a:rPr lang="en-US" sz="1200" kern="1200" dirty="0" err="1">
                <a:solidFill>
                  <a:schemeClr val="tx1"/>
                </a:solidFill>
                <a:latin typeface="+mn-lt"/>
                <a:ea typeface="+mn-ea"/>
                <a:cs typeface="+mn-cs"/>
              </a:rPr>
              <a:t>cờ</a:t>
            </a:r>
            <a:r>
              <a:rPr lang="en-US" sz="1200" kern="1200" dirty="0">
                <a:solidFill>
                  <a:schemeClr val="tx1"/>
                </a:solidFill>
                <a:latin typeface="+mn-lt"/>
                <a:ea typeface="+mn-ea"/>
                <a:cs typeface="+mn-cs"/>
              </a:rPr>
              <a:t>). </a:t>
            </a:r>
            <a:r>
              <a:rPr lang="pt-BR" sz="1200" kern="1200" dirty="0">
                <a:solidFill>
                  <a:schemeClr val="tx1"/>
                </a:solidFill>
                <a:latin typeface="+mn-lt"/>
                <a:ea typeface="+mn-ea"/>
                <a:cs typeface="+mn-cs"/>
              </a:rPr>
              <a:t>Các phép tính số học và các toán tử lôgic thường tác động đến các cờ Z, O, A, P, S và C và trên cơ sở trạng thái của các cờ cho phép thực hiện các lệnh nhảy có điều kiện. Các cờ khác điều khiển các mode hoạt động của 80x86, ví dụ như cờ hướng D (Direction flag) phục vụ việc định hướng cho các lệnh làm việc với các xâu ký tự, cờ ngắt I (Interrupt flag) kiểm tra liệu có ngắt cứng từ bên ngoài, cờ bẫy T (Trap flag) phục vụ cho chương trình gỡ rối (DEBUG),...</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5</a:t>
            </a:fld>
            <a:endParaRPr lang="en-US"/>
          </a:p>
        </p:txBody>
      </p:sp>
    </p:spTree>
    <p:extLst>
      <p:ext uri="{BB962C8B-B14F-4D97-AF65-F5344CB8AC3E}">
        <p14:creationId xmlns:p14="http://schemas.microsoft.com/office/powerpoint/2010/main" val="1591131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mềm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hệ</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thống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lớp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mềm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phục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vụ</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việc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điều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hành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ghép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nối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giữa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mềm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ứng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dụng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cứng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của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tính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Trong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máy</a:t>
            </a:r>
            <a:r>
              <a:rPr lang="en-US" sz="1200" kern="1200" dirty="0">
                <a:solidFill>
                  <a:schemeClr val="tx1"/>
                </a:solidFill>
                <a:latin typeface="+mn-lt"/>
                <a:ea typeface="+mn-ea"/>
                <a:cs typeface="+mn-cs"/>
              </a:rPr>
              <a:t> vi </a:t>
            </a:r>
            <a:r>
              <a:rPr lang="en-US" sz="1200" kern="1200" dirty="0" err="1">
                <a:solidFill>
                  <a:schemeClr val="tx1"/>
                </a:solidFill>
                <a:latin typeface="+mn-lt"/>
                <a:ea typeface="+mn-ea"/>
                <a:cs typeface="+mn-cs"/>
              </a:rPr>
              <a:t>tính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ngắt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của</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DOS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BIOS </a:t>
            </a:r>
            <a:r>
              <a:rPr lang="en-US" sz="1200" kern="1200" dirty="0" err="1">
                <a:solidFill>
                  <a:schemeClr val="tx1"/>
                </a:solidFill>
                <a:latin typeface="+mn-lt"/>
                <a:ea typeface="+mn-ea"/>
                <a:cs typeface="+mn-cs"/>
              </a:rPr>
              <a:t>là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hai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phần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mềm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hệ</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thống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phục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vụ</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nhiệm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vụ</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trên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a:t>
            </a:r>
            <a:r>
              <a:rPr lang="en-US" sz="1200" kern="1200" baseline="0" dirty="0" err="1">
                <a:solidFill>
                  <a:schemeClr val="tx1"/>
                </a:solidFill>
                <a:latin typeface="+mn-lt"/>
                <a:ea typeface="+mn-ea"/>
                <a:cs typeface="+mn-cs"/>
              </a:rPr>
              <a:t>hương</a:t>
            </a:r>
            <a:r>
              <a:rPr lang="en-US" sz="1200" kern="1200" baseline="0" dirty="0">
                <a:solidFill>
                  <a:schemeClr val="tx1"/>
                </a:solidFill>
                <a:latin typeface="+mn-lt"/>
                <a:ea typeface="+mn-ea"/>
                <a:cs typeface="+mn-cs"/>
              </a:rPr>
              <a:t> 3 </a:t>
            </a:r>
            <a:r>
              <a:rPr lang="en-US" sz="1200" kern="1200" baseline="0" dirty="0" err="1">
                <a:solidFill>
                  <a:schemeClr val="tx1"/>
                </a:solidFill>
                <a:latin typeface="+mn-lt"/>
                <a:ea typeface="+mn-ea"/>
                <a:cs typeface="+mn-cs"/>
              </a:rPr>
              <a:t>sẽ</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tìm</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hiểu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sâu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về</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các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ngắt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của</a:t>
            </a:r>
            <a:r>
              <a:rPr lang="en-US" sz="1200" kern="1200" baseline="0" dirty="0">
                <a:solidFill>
                  <a:schemeClr val="tx1"/>
                </a:solidFill>
                <a:latin typeface="+mn-lt"/>
                <a:ea typeface="+mn-ea"/>
                <a:cs typeface="+mn-cs"/>
              </a:rPr>
              <a:t> BIOS </a:t>
            </a:r>
            <a:r>
              <a:rPr lang="en-US" sz="1200" kern="1200" baseline="0" dirty="0" err="1">
                <a:solidFill>
                  <a:schemeClr val="tx1"/>
                </a:solidFill>
                <a:latin typeface="+mn-lt"/>
                <a:ea typeface="+mn-ea"/>
                <a:cs typeface="+mn-cs"/>
              </a:rPr>
              <a:t>và</a:t>
            </a:r>
            <a:r>
              <a:rPr lang="en-US" sz="1200" kern="1200" baseline="0" dirty="0">
                <a:solidFill>
                  <a:schemeClr val="tx1"/>
                </a:solidFill>
                <a:latin typeface="+mn-lt"/>
                <a:ea typeface="+mn-ea"/>
                <a:cs typeface="+mn-cs"/>
              </a:rPr>
              <a:t> DOS. </a:t>
            </a:r>
            <a:r>
              <a:rPr lang="en-US" sz="1200" kern="1200" baseline="0" dirty="0" err="1">
                <a:solidFill>
                  <a:schemeClr val="tx1"/>
                </a:solidFill>
                <a:latin typeface="+mn-lt"/>
                <a:ea typeface="+mn-ea"/>
                <a:cs typeface="+mn-cs"/>
              </a:rPr>
              <a:t>Tuy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nhiên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bước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đầu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hiện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nên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nhớ</a:t>
            </a:r>
            <a:r>
              <a:rPr lang="en-US" sz="1200" kern="1200" baseline="0" dirty="0">
                <a:solidFill>
                  <a:schemeClr val="tx1"/>
                </a:solidFill>
                <a:latin typeface="+mn-lt"/>
                <a:ea typeface="+mn-ea"/>
                <a:cs typeface="+mn-cs"/>
              </a:rPr>
              <a:t> 4 </a:t>
            </a:r>
            <a:r>
              <a:rPr lang="en-US" sz="1200" kern="1200" baseline="0" dirty="0" err="1">
                <a:solidFill>
                  <a:schemeClr val="tx1"/>
                </a:solidFill>
                <a:latin typeface="+mn-lt"/>
                <a:ea typeface="+mn-ea"/>
                <a:cs typeface="+mn-cs"/>
              </a:rPr>
              <a:t>hàm</a:t>
            </a:r>
            <a:r>
              <a:rPr lang="en-US" sz="1200" kern="1200" baseline="0" dirty="0">
                <a:solidFill>
                  <a:schemeClr val="tx1"/>
                </a:solidFill>
                <a:latin typeface="+mn-lt"/>
                <a:ea typeface="+mn-ea"/>
                <a:cs typeface="+mn-cs"/>
              </a:rPr>
              <a:t> hay </a:t>
            </a:r>
            <a:r>
              <a:rPr lang="en-US" sz="1200" kern="1200" baseline="0" dirty="0" err="1">
                <a:solidFill>
                  <a:schemeClr val="tx1"/>
                </a:solidFill>
                <a:latin typeface="+mn-lt"/>
                <a:ea typeface="+mn-ea"/>
                <a:cs typeface="+mn-cs"/>
              </a:rPr>
              <a:t>dùng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chờ</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nhận</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ký</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tự</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hiện</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ký</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tự</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hiện</a:t>
            </a:r>
            <a:r>
              <a:rPr lang="en-US" sz="1200" kern="1200" baseline="0" dirty="0">
                <a:solidFill>
                  <a:schemeClr val="tx1"/>
                </a:solidFill>
                <a:latin typeface="+mn-lt"/>
                <a:ea typeface="+mn-ea"/>
                <a:cs typeface="+mn-cs"/>
              </a:rPr>
              <a:t> 1 </a:t>
            </a:r>
            <a:r>
              <a:rPr lang="en-US" sz="1200" kern="1200" baseline="0" dirty="0" err="1">
                <a:solidFill>
                  <a:schemeClr val="tx1"/>
                </a:solidFill>
                <a:latin typeface="+mn-lt"/>
                <a:ea typeface="+mn-ea"/>
                <a:cs typeface="+mn-cs"/>
              </a:rPr>
              <a:t>xâu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ký</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tự</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kết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thúc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xâu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bằng</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và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trở</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về</a:t>
            </a:r>
            <a:r>
              <a:rPr lang="en-US" sz="1200" kern="1200" baseline="0" dirty="0">
                <a:solidFill>
                  <a:schemeClr val="tx1"/>
                </a:solidFill>
                <a:latin typeface="+mn-lt"/>
                <a:ea typeface="+mn-ea"/>
                <a:cs typeface="+mn-cs"/>
              </a:rPr>
              <a:t> DOS.</a:t>
            </a:r>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6</a:t>
            </a:fld>
            <a:endParaRPr lang="en-US"/>
          </a:p>
        </p:txBody>
      </p:sp>
    </p:spTree>
    <p:extLst>
      <p:ext uri="{BB962C8B-B14F-4D97-AF65-F5344CB8AC3E}">
        <p14:creationId xmlns:p14="http://schemas.microsoft.com/office/powerpoint/2010/main" val="132071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custDataLst>
              <p:tags r:id="rId1"/>
            </p:custDataLst>
          </p:nvPr>
        </p:nvSpPr>
        <p:spPr bwMode="auto">
          <a:noFill/>
        </p:spPr>
        <p:txBody>
          <a:bodyPr wrap="square" numCol="1"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defRPr/>
            </a:pP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dịch</a:t>
            </a:r>
            <a:r>
              <a:rPr lang="en-US" sz="1200" kern="1200" dirty="0">
                <a:solidFill>
                  <a:schemeClr val="tx1"/>
                </a:solidFill>
                <a:latin typeface="+mn-lt"/>
                <a:ea typeface="+mn-ea"/>
                <a:cs typeface="+mn-cs"/>
              </a:rPr>
              <a:t> Assembler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hai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loại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chính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sau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điều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khiển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dịch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không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sinh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ra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mã</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máy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chạy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mà</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chỉ</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hỗ</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trợ</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cho</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dich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các</a:t>
            </a:r>
            <a:r>
              <a:rPr lang="en-US" sz="1200" kern="1200" baseline="0" dirty="0">
                <a:solidFill>
                  <a:schemeClr val="tx1"/>
                </a:solidFill>
                <a:latin typeface="+mn-lt"/>
                <a:ea typeface="+mn-ea"/>
                <a:cs typeface="+mn-cs"/>
              </a:rPr>
              <a:t> directive </a:t>
            </a:r>
            <a:r>
              <a:rPr lang="en-US" sz="1200" kern="1200" baseline="0" dirty="0" err="1">
                <a:solidFill>
                  <a:schemeClr val="tx1"/>
                </a:solidFill>
                <a:latin typeface="+mn-lt"/>
                <a:ea typeface="+mn-ea"/>
                <a:cs typeface="+mn-cs"/>
              </a:rPr>
              <a:t>điều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khiển</a:t>
            </a:r>
            <a:r>
              <a:rPr lang="en-US" sz="1200" kern="1200" baseline="0" dirty="0">
                <a:solidFill>
                  <a:schemeClr val="tx1"/>
                </a:solidFill>
                <a:latin typeface="+mn-lt"/>
                <a:ea typeface="+mn-ea"/>
                <a:cs typeface="+mn-cs"/>
              </a:rPr>
              <a:t> segment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nhiệm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vụ</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mnemonic </a:t>
            </a:r>
            <a:r>
              <a:rPr lang="en-US" sz="1200" kern="1200" dirty="0" err="1">
                <a:solidFill>
                  <a:schemeClr val="tx1"/>
                </a:solidFill>
                <a:latin typeface="+mn-lt"/>
                <a:ea typeface="+mn-ea"/>
                <a:cs typeface="+mn-cs"/>
              </a:rPr>
              <a:t>sinh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mã</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máy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để</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chạy</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chương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trình</a:t>
            </a:r>
            <a:r>
              <a:rPr lang="en-US" sz="1200" kern="1200" dirty="0">
                <a:solidFill>
                  <a:schemeClr val="tx1"/>
                </a:solidFill>
                <a:latin typeface="+mn-lt"/>
                <a:ea typeface="+mn-ea"/>
                <a:cs typeface="+mn-cs"/>
              </a:rPr>
              <a:t> (instruction set).</a:t>
            </a:r>
          </a:p>
          <a:p>
            <a:pPr marL="0" marR="0" lvl="0" indent="0" algn="just" defTabSz="914400" rtl="0" eaLnBrk="1" fontAlgn="base" latinLnBrk="0" hangingPunct="1">
              <a:lnSpc>
                <a:spcPct val="100000"/>
              </a:lnSpc>
              <a:spcBef>
                <a:spcPct val="0"/>
              </a:spcBef>
              <a:spcAft>
                <a:spcPct val="0"/>
              </a:spcAft>
              <a:buClrTx/>
              <a:buSzTx/>
              <a:buFontTx/>
              <a:buNone/>
              <a:tabLst/>
              <a:defRPr/>
            </a:pPr>
            <a:r>
              <a:rPr lang="en-US" sz="1200" i="1" kern="1200" dirty="0" err="1">
                <a:solidFill>
                  <a:schemeClr val="tx1"/>
                </a:solidFill>
                <a:latin typeface="+mn-lt"/>
                <a:ea typeface="+mn-ea"/>
                <a:cs typeface="+mn-cs"/>
              </a:rPr>
              <a:t>Chú</a:t>
            </a:r>
            <a:r>
              <a:rPr lang="en-US" sz="1200" i="1" kern="1200" baseline="0" dirty="0">
                <a:solidFill>
                  <a:schemeClr val="tx1"/>
                </a:solidFill>
                <a:latin typeface="+mn-lt"/>
                <a:ea typeface="+mn-ea"/>
                <a:cs typeface="+mn-cs"/>
              </a:rPr>
              <a:t> ý</a:t>
            </a:r>
            <a:r>
              <a:rPr lang="en-US" sz="1200" kern="1200" baseline="0" dirty="0">
                <a:solidFill>
                  <a:schemeClr val="tx1"/>
                </a:solidFill>
                <a:latin typeface="+mn-lt"/>
                <a:ea typeface="+mn-ea"/>
                <a:cs typeface="+mn-cs"/>
              </a:rPr>
              <a:t>: </a:t>
            </a:r>
            <a:r>
              <a:rPr lang="en-US" sz="1200" kern="1200" dirty="0" err="1">
                <a:solidFill>
                  <a:schemeClr val="tx1"/>
                </a:solidFill>
                <a:latin typeface="+mn-lt"/>
                <a:ea typeface="+mn-ea"/>
                <a:cs typeface="+mn-cs"/>
              </a:rPr>
              <a:t>Trong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thì</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một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hằng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thể</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bất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Ví</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dụ</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21h (</a:t>
            </a:r>
            <a:r>
              <a:rPr lang="en-US" sz="1200" kern="1200" dirty="0" err="1">
                <a:solidFill>
                  <a:schemeClr val="tx1"/>
                </a:solidFill>
                <a:latin typeface="+mn-lt"/>
                <a:ea typeface="+mn-ea"/>
                <a:cs typeface="+mn-cs"/>
              </a:rPr>
              <a:t>thể</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hiện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hexa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đương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với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00100001b (</a:t>
            </a:r>
            <a:r>
              <a:rPr lang="en-US" sz="1200" kern="1200" dirty="0" err="1">
                <a:solidFill>
                  <a:schemeClr val="tx1"/>
                </a:solidFill>
                <a:latin typeface="+mn-lt"/>
                <a:ea typeface="+mn-ea"/>
                <a:cs typeface="+mn-cs"/>
              </a:rPr>
              <a:t>thể</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hiện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số</a:t>
            </a:r>
            <a:r>
              <a:rPr lang="en-US" sz="1200" kern="1200" dirty="0">
                <a:solidFill>
                  <a:schemeClr val="tx1"/>
                </a:solidFill>
                <a:latin typeface="+mn-lt"/>
                <a:ea typeface="+mn-ea"/>
                <a:cs typeface="+mn-cs"/>
              </a:rPr>
              <a:t> 2) </a:t>
            </a:r>
            <a:r>
              <a:rPr lang="en-US" sz="1200" kern="1200" dirty="0" err="1">
                <a:solidFill>
                  <a:schemeClr val="tx1"/>
                </a:solidFill>
                <a:latin typeface="+mn-lt"/>
                <a:ea typeface="+mn-ea"/>
                <a:cs typeface="+mn-cs"/>
              </a:rPr>
              <a:t>hoặc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33 (</a:t>
            </a:r>
            <a:r>
              <a:rPr lang="en-US" sz="1200" kern="1200" dirty="0" err="1">
                <a:solidFill>
                  <a:schemeClr val="tx1"/>
                </a:solidFill>
                <a:latin typeface="+mn-lt"/>
                <a:ea typeface="+mn-ea"/>
                <a:cs typeface="+mn-cs"/>
              </a:rPr>
              <a:t>thể</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hiện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số</a:t>
            </a:r>
            <a:r>
              <a:rPr lang="en-US" sz="1200" kern="1200" dirty="0">
                <a:solidFill>
                  <a:schemeClr val="tx1"/>
                </a:solidFill>
                <a:latin typeface="+mn-lt"/>
                <a:ea typeface="+mn-ea"/>
                <a:cs typeface="+mn-cs"/>
              </a:rPr>
              <a:t> 10).</a:t>
            </a:r>
            <a:endParaRPr lang="en-US" dirty="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140ECA-ED75-41C9-8339-19A0F9CC5D81}"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279488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i="1" kern="1200" dirty="0" err="1">
                <a:solidFill>
                  <a:schemeClr val="tx1"/>
                </a:solidFill>
                <a:latin typeface="+mn-lt"/>
                <a:ea typeface="+mn-ea"/>
                <a:cs typeface="+mn-cs"/>
              </a:rPr>
              <a:t>Chú</a:t>
            </a:r>
            <a:r>
              <a:rPr lang="en-US" sz="1200" i="1" kern="1200" dirty="0">
                <a:solidFill>
                  <a:schemeClr val="tx1"/>
                </a:solidFill>
                <a:latin typeface="+mn-lt"/>
                <a:ea typeface="+mn-ea"/>
                <a:cs typeface="+mn-cs"/>
              </a:rPr>
              <a:t> ý</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Hầu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hết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trong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nhóm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này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khi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thực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hiện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thể</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thay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đổi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giá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trị</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trạng</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thái</a:t>
            </a:r>
            <a:r>
              <a:rPr lang="en-US" sz="1200" kern="1200" baseline="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bit </a:t>
            </a:r>
            <a:r>
              <a:rPr lang="en-US" sz="1200" kern="1200" dirty="0" err="1">
                <a:solidFill>
                  <a:schemeClr val="tx1"/>
                </a:solidFill>
                <a:latin typeface="+mn-lt"/>
                <a:ea typeface="+mn-ea"/>
                <a:cs typeface="+mn-cs"/>
              </a:rPr>
              <a:t>cờ</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Lập</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trình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bằng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ngôn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ngữ</a:t>
            </a:r>
            <a:r>
              <a:rPr lang="en-US" sz="1200" kern="1200" dirty="0">
                <a:solidFill>
                  <a:schemeClr val="tx1"/>
                </a:solidFill>
                <a:latin typeface="+mn-lt"/>
                <a:ea typeface="+mn-ea"/>
                <a:cs typeface="+mn-cs"/>
              </a:rPr>
              <a:t> Assembly </a:t>
            </a:r>
            <a:r>
              <a:rPr lang="en-US" sz="1200" kern="1200" dirty="0" err="1">
                <a:solidFill>
                  <a:schemeClr val="tx1"/>
                </a:solidFill>
                <a:latin typeface="+mn-lt"/>
                <a:ea typeface="+mn-ea"/>
                <a:cs typeface="+mn-cs"/>
              </a:rPr>
              <a:t>rất</a:t>
            </a:r>
            <a:r>
              <a:rPr lang="en-US" sz="1200" kern="1200" dirty="0">
                <a:solidFill>
                  <a:schemeClr val="tx1"/>
                </a:solidFill>
                <a:latin typeface="+mn-lt"/>
                <a:ea typeface="+mn-ea"/>
                <a:cs typeface="+mn-cs"/>
              </a:rPr>
              <a:t> hay </a:t>
            </a:r>
            <a:r>
              <a:rPr lang="en-US" sz="1200" kern="1200" dirty="0" err="1">
                <a:solidFill>
                  <a:schemeClr val="tx1"/>
                </a:solidFill>
                <a:latin typeface="+mn-lt"/>
                <a:ea typeface="+mn-ea"/>
                <a:cs typeface="+mn-cs"/>
              </a:rPr>
              <a:t>dùng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trạng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thái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bit </a:t>
            </a:r>
            <a:r>
              <a:rPr lang="en-US" sz="1200" kern="1200" dirty="0" err="1">
                <a:solidFill>
                  <a:schemeClr val="tx1"/>
                </a:solidFill>
                <a:latin typeface="+mn-lt"/>
                <a:ea typeface="+mn-ea"/>
                <a:cs typeface="+mn-cs"/>
              </a:rPr>
              <a:t>cờ</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làm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điều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kiện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cho</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các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lệnh</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nhảy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điều</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kiện</a:t>
            </a:r>
            <a:r>
              <a:rPr lang="en-US" sz="1200" kern="120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8</a:t>
            </a:fld>
            <a:endParaRPr lang="en-US"/>
          </a:p>
        </p:txBody>
      </p:sp>
    </p:spTree>
    <p:extLst>
      <p:ext uri="{BB962C8B-B14F-4D97-AF65-F5344CB8AC3E}">
        <p14:creationId xmlns:p14="http://schemas.microsoft.com/office/powerpoint/2010/main" val="262312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pPr>
              <a:defRPr/>
            </a:pPr>
            <a:fld id="{EA8CF735-9D60-47CD-87CB-43F21FF56DEC}" type="slidenum">
              <a:rPr lang="en-US" smtClean="0"/>
              <a:pPr>
                <a:defRPr/>
              </a:pPr>
              <a:t>9</a:t>
            </a:fld>
            <a:endParaRPr lang="en-US"/>
          </a:p>
        </p:txBody>
      </p:sp>
    </p:spTree>
    <p:extLst>
      <p:ext uri="{BB962C8B-B14F-4D97-AF65-F5344CB8AC3E}">
        <p14:creationId xmlns:p14="http://schemas.microsoft.com/office/powerpoint/2010/main" val="261483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userDrawn="1"/>
        </p:nvSpPr>
        <p:spPr>
          <a:xfrm>
            <a:off x="79375" y="69850"/>
            <a:ext cx="9013825" cy="6691313"/>
          </a:xfrm>
          <a:prstGeom prst="roundRect">
            <a:avLst>
              <a:gd name="adj" fmla="val 4338"/>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79375" y="3429000"/>
            <a:ext cx="9021763" cy="1108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Times New Roman" pitchFamily="18" charset="0"/>
              <a:cs typeface="Times New Roman" pitchFamily="18" charset="0"/>
            </a:endParaRPr>
          </a:p>
        </p:txBody>
      </p:sp>
      <p:sp>
        <p:nvSpPr>
          <p:cNvPr id="7" name="Rectangle 6"/>
          <p:cNvSpPr/>
          <p:nvPr/>
        </p:nvSpPr>
        <p:spPr>
          <a:xfrm>
            <a:off x="74613" y="3384550"/>
            <a:ext cx="9021762"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9375" y="4537075"/>
            <a:ext cx="9021763"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17"/>
          <p:cNvPicPr>
            <a:picLocks noChangeAspect="1"/>
          </p:cNvPicPr>
          <p:nvPr userDrawn="1">
            <p:custDataLst>
              <p:tags r:id="rId1"/>
            </p:custDataLst>
          </p:nvPr>
        </p:nvPicPr>
        <p:blipFill>
          <a:blip r:embed="rId3" cstate="print"/>
          <a:srcRect/>
          <a:stretch>
            <a:fillRect/>
          </a:stretch>
        </p:blipFill>
        <p:spPr bwMode="auto">
          <a:xfrm>
            <a:off x="409575" y="304800"/>
            <a:ext cx="1190625" cy="1457325"/>
          </a:xfrm>
          <a:prstGeom prst="rect">
            <a:avLst/>
          </a:prstGeom>
          <a:noFill/>
          <a:ln w="9525">
            <a:noFill/>
            <a:miter lim="800000"/>
            <a:headEnd/>
            <a:tailEnd/>
          </a:ln>
        </p:spPr>
      </p:pic>
      <p:sp>
        <p:nvSpPr>
          <p:cNvPr id="11" name="TextBox 10"/>
          <p:cNvSpPr txBox="1">
            <a:spLocks noChangeArrowheads="1"/>
          </p:cNvSpPr>
          <p:nvPr userDrawn="1"/>
        </p:nvSpPr>
        <p:spPr bwMode="auto">
          <a:xfrm>
            <a:off x="1447800" y="304800"/>
            <a:ext cx="7239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4000" b="1">
                <a:solidFill>
                  <a:schemeClr val="tx2"/>
                </a:solidFill>
                <a:latin typeface="Tahoma" pitchFamily="34" charset="0"/>
                <a:cs typeface="Tahoma" pitchFamily="34" charset="0"/>
              </a:rPr>
              <a:t>VIỆN ĐẠI HỌC MỞ HÀ NỘI</a:t>
            </a:r>
          </a:p>
        </p:txBody>
      </p:sp>
      <p:sp>
        <p:nvSpPr>
          <p:cNvPr id="12" name="TextBox 11"/>
          <p:cNvSpPr txBox="1">
            <a:spLocks noChangeArrowheads="1"/>
          </p:cNvSpPr>
          <p:nvPr userDrawn="1"/>
        </p:nvSpPr>
        <p:spPr bwMode="auto">
          <a:xfrm>
            <a:off x="1928794" y="1092200"/>
            <a:ext cx="660560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3200">
                <a:solidFill>
                  <a:schemeClr val="tx2"/>
                </a:solidFill>
                <a:latin typeface="Tahoma" pitchFamily="34" charset="0"/>
                <a:cs typeface="Tahoma" pitchFamily="34" charset="0"/>
              </a:rPr>
              <a:t>HANOI OPEN UNIVERSITY</a:t>
            </a:r>
          </a:p>
        </p:txBody>
      </p:sp>
      <p:sp>
        <p:nvSpPr>
          <p:cNvPr id="8" name="Title 7"/>
          <p:cNvSpPr>
            <a:spLocks noGrp="1"/>
          </p:cNvSpPr>
          <p:nvPr>
            <p:ph type="ctrTitle"/>
          </p:nvPr>
        </p:nvSpPr>
        <p:spPr>
          <a:xfrm>
            <a:off x="77559" y="2261131"/>
            <a:ext cx="8988879" cy="1143001"/>
          </a:xfrm>
        </p:spPr>
        <p:txBody>
          <a:bodyPr anchor="ctr">
            <a:normAutofit/>
          </a:bodyPr>
          <a:lstStyle>
            <a:lvl1pPr algn="ctr">
              <a:defRPr lang="en-US" sz="3200" b="1" dirty="0">
                <a:solidFill>
                  <a:schemeClr val="accent2">
                    <a:lumMod val="75000"/>
                  </a:schemeClr>
                </a:solidFill>
              </a:defRPr>
            </a:lvl1pPr>
          </a:lstStyle>
          <a:p>
            <a:r>
              <a:rPr lang="en-US" dirty="0"/>
              <a:t>Click to edit Master title style</a:t>
            </a:r>
          </a:p>
        </p:txBody>
      </p:sp>
      <p:sp>
        <p:nvSpPr>
          <p:cNvPr id="22" name="Subtitle 8"/>
          <p:cNvSpPr>
            <a:spLocks noGrp="1"/>
          </p:cNvSpPr>
          <p:nvPr>
            <p:ph type="subTitle" idx="1"/>
          </p:nvPr>
        </p:nvSpPr>
        <p:spPr>
          <a:xfrm>
            <a:off x="76200" y="3581400"/>
            <a:ext cx="9002487" cy="838200"/>
          </a:xfrm>
        </p:spPr>
        <p:txBody>
          <a:bodyPr>
            <a:normAutofit/>
          </a:bodyPr>
          <a:lstStyle>
            <a:lvl1pPr marL="0" indent="0" algn="ctr">
              <a:buNone/>
              <a:defRPr sz="3600">
                <a:solidFill>
                  <a:schemeClr val="bg1"/>
                </a:solidFill>
                <a:latin typeface="Times New Roman" pitchFamily="18" charset="0"/>
                <a:cs typeface="Times New Roman"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13" name="Date Placeholder 27"/>
          <p:cNvSpPr>
            <a:spLocks noGrp="1"/>
          </p:cNvSpPr>
          <p:nvPr>
            <p:ph type="dt" sz="half" idx="10"/>
          </p:nvPr>
        </p:nvSpPr>
        <p:spPr>
          <a:xfrm>
            <a:off x="6172200" y="6229350"/>
            <a:ext cx="2476500" cy="476250"/>
          </a:xfrm>
        </p:spPr>
        <p:txBody>
          <a:bodyPr/>
          <a:lstStyle>
            <a:lvl1pPr>
              <a:defRPr/>
            </a:lvl1pPr>
          </a:lstStyle>
          <a:p>
            <a:pPr>
              <a:defRPr/>
            </a:pPr>
            <a:fld id="{A25ED8BA-A6FC-4D03-9E20-66A73DF4E11B}" type="datetime1">
              <a:rPr lang="en-US"/>
              <a:pPr>
                <a:defRPr/>
              </a:pPr>
              <a:t>11/21/2023</a:t>
            </a:fld>
            <a:endParaRPr lang="en-US"/>
          </a:p>
        </p:txBody>
      </p:sp>
      <p:sp>
        <p:nvSpPr>
          <p:cNvPr id="14" name="Footer Placeholder 16"/>
          <p:cNvSpPr>
            <a:spLocks noGrp="1"/>
          </p:cNvSpPr>
          <p:nvPr>
            <p:ph type="ftr" sz="quarter" idx="11"/>
          </p:nvPr>
        </p:nvSpPr>
        <p:spPr>
          <a:xfrm>
            <a:off x="838200" y="6229350"/>
            <a:ext cx="4876800" cy="457200"/>
          </a:xfrm>
        </p:spPr>
        <p:txBody>
          <a:bodyPr/>
          <a:lstStyle>
            <a:lvl1pPr>
              <a:defRPr/>
            </a:lvl1pPr>
          </a:lstStyle>
          <a:p>
            <a:pPr>
              <a:defRPr/>
            </a:pPr>
            <a:endParaRPr lang="en-US"/>
          </a:p>
        </p:txBody>
      </p:sp>
      <p:sp>
        <p:nvSpPr>
          <p:cNvPr id="15" name="Slide Number Placeholder 28"/>
          <p:cNvSpPr>
            <a:spLocks noGrp="1"/>
          </p:cNvSpPr>
          <p:nvPr>
            <p:ph type="sldNum" sz="quarter" idx="12"/>
          </p:nvPr>
        </p:nvSpPr>
        <p:spPr/>
        <p:txBody>
          <a:bodyPr/>
          <a:lstStyle>
            <a:lvl1pPr>
              <a:defRPr sz="1400">
                <a:solidFill>
                  <a:srgbClr val="FFFFFF"/>
                </a:solidFill>
              </a:defRPr>
            </a:lvl1pPr>
          </a:lstStyle>
          <a:p>
            <a:pPr>
              <a:defRPr/>
            </a:pPr>
            <a:fld id="{D1A5AEC4-BB7C-4B16-AD16-7FD09AFE730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A3F88-BDC9-406B-BA33-7C39D7FA1A18}" type="datetimeFigureOut">
              <a:rPr lang="en-US" smtClean="0"/>
              <a:pPr/>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C4245B-18B4-40FF-BACF-6E0E8FF18C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A3F88-BDC9-406B-BA33-7C39D7FA1A18}" type="datetimeFigureOut">
              <a:rPr lang="en-US" smtClean="0"/>
              <a:pPr/>
              <a:t>11/21/2023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4245B-18B4-40FF-BACF-6E0E8FF18C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2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4"/>
          <p:cNvGrpSpPr>
            <a:grpSpLocks/>
          </p:cNvGrpSpPr>
          <p:nvPr/>
        </p:nvGrpSpPr>
        <p:grpSpPr bwMode="auto">
          <a:xfrm>
            <a:off x="0" y="0"/>
            <a:ext cx="9144000" cy="546100"/>
            <a:chOff x="0" y="0"/>
            <a:chExt cx="5760" cy="344"/>
          </a:xfrm>
        </p:grpSpPr>
        <p:sp>
          <p:nvSpPr>
            <p:cNvPr id="17413" name="Rectangle 5"/>
            <p:cNvSpPr>
              <a:spLocks noChangeArrowheads="1"/>
            </p:cNvSpPr>
            <p:nvPr>
              <p:custDataLst>
                <p:tags r:id="rId13"/>
              </p:custDataLst>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7414" name="Rectangle 6"/>
            <p:cNvSpPr>
              <a:spLocks noChangeArrowheads="1"/>
            </p:cNvSpPr>
            <p:nvPr>
              <p:custDataLst>
                <p:tags r:id="rId14"/>
              </p:custDataLst>
            </p:nvPr>
          </p:nvSpPr>
          <p:spPr bwMode="auto">
            <a:xfrm>
              <a:off x="192" y="22"/>
              <a:ext cx="5568" cy="240"/>
            </a:xfrm>
            <a:prstGeom prst="rect">
              <a:avLst/>
            </a:prstGeom>
            <a:gradFill rotWithShape="0">
              <a:gsLst>
                <a:gs pos="0">
                  <a:schemeClr val="bg2"/>
                </a:gs>
                <a:gs pos="100000">
                  <a:schemeClr val="bg1"/>
                </a:gs>
              </a:gsLst>
              <a:lin ang="0" scaled="1"/>
            </a:gradFill>
            <a:ln w="9525">
              <a:noFill/>
              <a:miter lim="800000"/>
              <a:headEnd/>
              <a:tailEnd/>
            </a:ln>
          </p:spPr>
          <p:txBody>
            <a:bodyPr/>
            <a:lstStyle/>
            <a:p>
              <a:pPr algn="r"/>
              <a:r>
                <a:rPr lang="en-US" sz="1600" dirty="0">
                  <a:solidFill>
                    <a:schemeClr val="bg2"/>
                  </a:solidFill>
                  <a:latin typeface="Tahoma" pitchFamily="34" charset="0"/>
                  <a:cs typeface="Tahoma" pitchFamily="34" charset="0"/>
                </a:rPr>
                <a:t>E-Learning Programs of Hanoi Open University</a:t>
              </a:r>
              <a:endParaRPr lang="en-US" sz="1600" dirty="0">
                <a:latin typeface="Tahoma" pitchFamily="34" charset="0"/>
                <a:cs typeface="Tahoma" pitchFamily="34" charset="0"/>
              </a:endParaRPr>
            </a:p>
          </p:txBody>
        </p:sp>
        <p:sp>
          <p:nvSpPr>
            <p:cNvPr id="1741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1741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endParaRPr>
            </a:p>
          </p:txBody>
        </p:sp>
        <p:sp>
          <p:nvSpPr>
            <p:cNvPr id="1741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endParaRPr>
            </a:p>
          </p:txBody>
        </p:sp>
        <p:sp>
          <p:nvSpPr>
            <p:cNvPr id="1742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sp>
          <p:nvSpPr>
            <p:cNvPr id="1742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endParaRPr>
            </a:p>
          </p:txBody>
        </p:sp>
      </p:grpSp>
      <p:sp>
        <p:nvSpPr>
          <p:cNvPr id="410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109"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Footer Placeholder 3"/>
          <p:cNvSpPr txBox="1">
            <a:spLocks/>
          </p:cNvSpPr>
          <p:nvPr/>
        </p:nvSpPr>
        <p:spPr>
          <a:xfrm>
            <a:off x="304800" y="6485603"/>
            <a:ext cx="2057400" cy="228600"/>
          </a:xfrm>
          <a:prstGeom prst="rect">
            <a:avLst/>
          </a:prstGeom>
          <a:ln w="34925">
            <a:noFill/>
          </a:ln>
          <a:effectLst>
            <a:outerShdw blurRad="241300" dist="38100" dir="18900000" sx="102000" sy="102000" algn="bl" rotWithShape="0">
              <a:srgbClr val="002060">
                <a:alpha val="56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3"/>
          </a:fillRef>
          <a:effectRef idx="1">
            <a:schemeClr val="accent3"/>
          </a:effectRef>
          <a:fontRef idx="minor">
            <a:schemeClr val="lt1"/>
          </a:fontRef>
        </p:style>
        <p:txBody>
          <a:bodyPr anchor="ctr" anchorCtr="0"/>
          <a:lstStyle>
            <a:lvl1pPr>
              <a:defRPr>
                <a:solidFill>
                  <a:srgbClr val="002060"/>
                </a:solidFill>
              </a:defRPr>
            </a:lvl1pPr>
          </a:lstStyle>
          <a:p>
            <a:pPr>
              <a:defRPr/>
            </a:pPr>
            <a:r>
              <a:rPr lang="en-US" sz="1200" dirty="0">
                <a:solidFill>
                  <a:schemeClr val="accent5">
                    <a:lumMod val="25000"/>
                  </a:schemeClr>
                </a:solidFill>
              </a:rPr>
              <a:t>Learning Opportunity for All</a:t>
            </a: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3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9.xml"/><Relationship Id="rId1" Type="http://schemas.openxmlformats.org/officeDocument/2006/relationships/tags" Target="../tags/tag49.xml"/><Relationship Id="rId4" Type="http://schemas.openxmlformats.org/officeDocument/2006/relationships/image" Target="../media/image3.gi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9.xml"/><Relationship Id="rId1" Type="http://schemas.openxmlformats.org/officeDocument/2006/relationships/tags" Target="../tags/tag51.xml"/><Relationship Id="rId4" Type="http://schemas.openxmlformats.org/officeDocument/2006/relationships/image" Target="../media/image3.gi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9.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5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5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9.xml"/><Relationship Id="rId1" Type="http://schemas.openxmlformats.org/officeDocument/2006/relationships/tags" Target="../tags/tag6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tags" Target="../tags/tag6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9.xml"/><Relationship Id="rId1" Type="http://schemas.openxmlformats.org/officeDocument/2006/relationships/tags" Target="../tags/tag6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9.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9.xml"/><Relationship Id="rId1" Type="http://schemas.openxmlformats.org/officeDocument/2006/relationships/tags" Target="../tags/tag6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Subtitle 5"/>
          <p:cNvSpPr>
            <a:spLocks noGrp="1"/>
          </p:cNvSpPr>
          <p:nvPr>
            <p:ph type="subTitle" idx="1"/>
          </p:nvPr>
        </p:nvSpPr>
        <p:spPr>
          <a:xfrm>
            <a:off x="1371600" y="2713658"/>
            <a:ext cx="6400800" cy="1477342"/>
          </a:xfrm>
        </p:spPr>
        <p:txBody>
          <a:bodyPr>
            <a:noAutofit/>
          </a:bodyPr>
          <a:lstStyle/>
          <a:p>
            <a:r>
              <a:rPr lang="en-US" sz="4000" b="1" dirty="0" err="1">
                <a:solidFill>
                  <a:srgbClr val="FF0000"/>
                </a:solidFill>
                <a:cs typeface="Times New Roman" pitchFamily="18" charset="0"/>
              </a:rPr>
              <a:t>ÔN</a:t>
            </a:r>
            <a:r>
              <a:rPr lang="en-US" sz="4000" b="1" dirty="0">
                <a:solidFill>
                  <a:srgbClr val="FF0000"/>
                </a:solidFill>
                <a:cs typeface="Times New Roman" pitchFamily="18" charset="0"/>
              </a:rPr>
              <a:t> </a:t>
            </a:r>
            <a:r>
              <a:rPr lang="en-US" sz="4000" b="1" dirty="0" err="1">
                <a:solidFill>
                  <a:srgbClr val="FF0000"/>
                </a:solidFill>
                <a:cs typeface="Times New Roman" pitchFamily="18" charset="0"/>
              </a:rPr>
              <a:t>TẬP</a:t>
            </a:r>
            <a:r>
              <a:rPr lang="en-US" sz="4000" b="1" dirty="0">
                <a:solidFill>
                  <a:srgbClr val="FF0000"/>
                </a:solidFill>
                <a:cs typeface="Times New Roman" pitchFamily="18" charset="0"/>
              </a:rPr>
              <a:t> </a:t>
            </a:r>
            <a:r>
              <a:rPr lang="en-US" sz="4000" b="1" dirty="0" err="1">
                <a:solidFill>
                  <a:srgbClr val="FF0000"/>
                </a:solidFill>
                <a:cs typeface="Times New Roman" pitchFamily="18" charset="0"/>
              </a:rPr>
              <a:t>MÔN</a:t>
            </a:r>
            <a:r>
              <a:rPr lang="en-US" sz="4000" b="1" dirty="0">
                <a:solidFill>
                  <a:srgbClr val="FF0000"/>
                </a:solidFill>
                <a:cs typeface="Times New Roman" pitchFamily="18" charset="0"/>
              </a:rPr>
              <a:t> </a:t>
            </a:r>
          </a:p>
          <a:p>
            <a:r>
              <a:rPr lang="en-US" sz="4000" b="1" dirty="0" err="1">
                <a:solidFill>
                  <a:srgbClr val="FF0000"/>
                </a:solidFill>
                <a:cs typeface="Times New Roman" pitchFamily="18" charset="0"/>
              </a:rPr>
              <a:t>LẬP</a:t>
            </a:r>
            <a:r>
              <a:rPr lang="en-US" sz="4000" b="1" dirty="0">
                <a:solidFill>
                  <a:srgbClr val="FF0000"/>
                </a:solidFill>
                <a:cs typeface="Times New Roman" pitchFamily="18" charset="0"/>
              </a:rPr>
              <a:t> </a:t>
            </a:r>
            <a:r>
              <a:rPr lang="en-US" sz="4000" b="1" dirty="0" err="1">
                <a:solidFill>
                  <a:srgbClr val="FF0000"/>
                </a:solidFill>
                <a:cs typeface="Times New Roman" pitchFamily="18" charset="0"/>
              </a:rPr>
              <a:t>TRÌNH</a:t>
            </a:r>
            <a:r>
              <a:rPr lang="en-US" sz="4000" b="1" dirty="0">
                <a:solidFill>
                  <a:srgbClr val="FF0000"/>
                </a:solidFill>
                <a:cs typeface="Times New Roman" pitchFamily="18" charset="0"/>
              </a:rPr>
              <a:t> </a:t>
            </a:r>
            <a:r>
              <a:rPr lang="en-US" sz="4000" b="1" dirty="0" err="1">
                <a:solidFill>
                  <a:srgbClr val="FF0000"/>
                </a:solidFill>
                <a:cs typeface="Times New Roman" pitchFamily="18" charset="0"/>
              </a:rPr>
              <a:t>HỆ</a:t>
            </a:r>
            <a:r>
              <a:rPr lang="en-US" sz="4000" b="1" dirty="0">
                <a:solidFill>
                  <a:srgbClr val="FF0000"/>
                </a:solidFill>
                <a:cs typeface="Times New Roman" pitchFamily="18" charset="0"/>
              </a:rPr>
              <a:t> </a:t>
            </a:r>
            <a:r>
              <a:rPr lang="en-US" sz="4000" b="1" dirty="0" err="1">
                <a:solidFill>
                  <a:srgbClr val="FF0000"/>
                </a:solidFill>
                <a:cs typeface="Times New Roman" pitchFamily="18" charset="0"/>
              </a:rPr>
              <a:t>THỐNG</a:t>
            </a:r>
            <a:endParaRPr lang="en-US" sz="4000" b="1" dirty="0">
              <a:solidFill>
                <a:srgbClr val="FF0000"/>
              </a:solidFill>
              <a:cs typeface="Times New Roman" pitchFamily="18" charset="0"/>
            </a:endParaRPr>
          </a:p>
        </p:txBody>
      </p:sp>
      <p:sp>
        <p:nvSpPr>
          <p:cNvPr id="8194" name="Date Placeholder 1"/>
          <p:cNvSpPr>
            <a:spLocks noGrp="1"/>
          </p:cNvSpPr>
          <p:nvPr>
            <p:ph type="dt" sz="half" idx="4294967295"/>
          </p:nvPr>
        </p:nvSpPr>
        <p:spPr bwMode="auto">
          <a:xfrm>
            <a:off x="8702040" y="6477000"/>
            <a:ext cx="182880" cy="2730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93DDC80-066D-4EF0-A69E-B1B3531C2F05}" type="slidenum">
              <a:rPr lang="en-US" sz="1400" smtClean="0"/>
              <a:pPr algn="l" fontAlgn="base">
                <a:spcBef>
                  <a:spcPct val="0"/>
                </a:spcBef>
                <a:spcAft>
                  <a:spcPct val="0"/>
                </a:spcAft>
                <a:defRPr/>
              </a:pPr>
              <a:t>1</a:t>
            </a:fld>
            <a:endParaRPr lang="en-US" sz="1400" dirty="0"/>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animEffect transition="in" filter="box(in)">
                                      <p:cBhvr>
                                        <p:cTn id="7" dur="500"/>
                                        <p:tgtEl>
                                          <p:spTgt spid="7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4">
                                            <p:txEl>
                                              <p:pRg st="1" end="1"/>
                                            </p:txEl>
                                          </p:spTgt>
                                        </p:tgtEl>
                                        <p:attrNameLst>
                                          <p:attrName>style.visibility</p:attrName>
                                        </p:attrNameLst>
                                      </p:cBhvr>
                                      <p:to>
                                        <p:strVal val="visible"/>
                                      </p:to>
                                    </p:set>
                                    <p:animEffect transition="in" filter="box(in)">
                                      <p:cBhvr>
                                        <p:cTn id="12" dur="500"/>
                                        <p:tgtEl>
                                          <p:spTgt spid="71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37478" y="382670"/>
            <a:ext cx="8869362" cy="3223959"/>
          </a:xfrm>
        </p:spPr>
        <p:txBody>
          <a:bodyPr wrap="square">
            <a:spAutoFit/>
          </a:bodyPr>
          <a:lstStyle/>
          <a:p>
            <a:pPr marL="228600" lvl="1" indent="0" algn="just">
              <a:spcBef>
                <a:spcPts val="1000"/>
              </a:spcBef>
              <a:buClr>
                <a:schemeClr val="accent1"/>
              </a:buClr>
              <a:buFontTx/>
              <a:buChar char="-"/>
            </a:pPr>
            <a:r>
              <a:rPr lang="en-US" sz="2500" dirty="0"/>
              <a:t> </a:t>
            </a:r>
            <a:r>
              <a:rPr lang="en-US" sz="2500" i="1" dirty="0" err="1">
                <a:solidFill>
                  <a:schemeClr val="tx1"/>
                </a:solidFill>
                <a:latin typeface="Times New Roman" pitchFamily="18" charset="0"/>
                <a:cs typeface="Times New Roman" pitchFamily="18" charset="0"/>
              </a:rPr>
              <a:t>Nhảy</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theo</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trạng</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thái</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các</a:t>
            </a:r>
            <a:r>
              <a:rPr lang="en-US" sz="2500" i="1" dirty="0">
                <a:solidFill>
                  <a:schemeClr val="tx1"/>
                </a:solidFill>
                <a:latin typeface="Times New Roman" pitchFamily="18" charset="0"/>
                <a:cs typeface="Times New Roman" pitchFamily="18" charset="0"/>
              </a:rPr>
              <a:t> bit </a:t>
            </a:r>
            <a:r>
              <a:rPr lang="en-US" sz="2500" i="1" dirty="0" err="1">
                <a:solidFill>
                  <a:schemeClr val="tx1"/>
                </a:solidFill>
                <a:latin typeface="Times New Roman" pitchFamily="18" charset="0"/>
                <a:cs typeface="Times New Roman" pitchFamily="18" charset="0"/>
              </a:rPr>
              <a:t>cờ</a:t>
            </a:r>
            <a:r>
              <a:rPr lang="en-US" sz="2500" i="1" dirty="0">
                <a:solidFill>
                  <a:schemeClr val="tx1"/>
                </a:solidFill>
                <a:latin typeface="Times New Roman" pitchFamily="18" charset="0"/>
                <a:cs typeface="Times New Roman" pitchFamily="18" charset="0"/>
              </a:rPr>
              <a:t>:</a:t>
            </a:r>
          </a:p>
          <a:p>
            <a:pPr marL="228600" lvl="1" indent="0" algn="just">
              <a:spcBef>
                <a:spcPts val="200"/>
              </a:spcBef>
              <a:buClr>
                <a:schemeClr val="accent1"/>
              </a:buClr>
              <a:buNone/>
            </a:pPr>
            <a:r>
              <a:rPr lang="en-US" sz="2400" i="1"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Nhảy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theo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thái</a:t>
            </a:r>
            <a:r>
              <a:rPr lang="en-US" sz="2400" dirty="0">
                <a:solidFill>
                  <a:schemeClr val="tx1"/>
                </a:solidFill>
                <a:latin typeface="Times New Roman" pitchFamily="18" charset="0"/>
                <a:cs typeface="Times New Roman" pitchFamily="18" charset="0"/>
              </a:rPr>
              <a:t> bit </a:t>
            </a:r>
            <a:r>
              <a:rPr lang="en-US" sz="2400" dirty="0" err="1">
                <a:solidFill>
                  <a:schemeClr val="tx1"/>
                </a:solidFill>
                <a:latin typeface="Times New Roman" pitchFamily="18" charset="0"/>
                <a:cs typeface="Times New Roman" pitchFamily="18" charset="0"/>
              </a:rPr>
              <a:t>cờ</a:t>
            </a:r>
            <a:r>
              <a:rPr lang="en-US" sz="2400" dirty="0">
                <a:solidFill>
                  <a:schemeClr val="tx1"/>
                </a:solidFill>
                <a:latin typeface="Times New Roman" pitchFamily="18" charset="0"/>
                <a:cs typeface="Times New Roman" pitchFamily="18" charset="0"/>
              </a:rPr>
              <a:t> Carry:</a:t>
            </a:r>
          </a:p>
          <a:p>
            <a:pPr marL="228600" lvl="1" indent="0" algn="just">
              <a:spcBef>
                <a:spcPts val="0"/>
              </a:spcBef>
              <a:buClr>
                <a:schemeClr val="accent1"/>
              </a:buClr>
              <a:buNone/>
            </a:pPr>
            <a:endParaRPr lang="en-US" sz="2500" i="1" dirty="0">
              <a:solidFill>
                <a:schemeClr val="tx1"/>
              </a:solidFill>
              <a:latin typeface="Times New Roman" pitchFamily="18" charset="0"/>
              <a:cs typeface="Times New Roman" pitchFamily="18" charset="0"/>
            </a:endParaRPr>
          </a:p>
          <a:p>
            <a:pPr marL="228600" lvl="1" indent="0" algn="just">
              <a:spcBef>
                <a:spcPts val="0"/>
              </a:spcBef>
              <a:buClr>
                <a:schemeClr val="accent1"/>
              </a:buClr>
              <a:buNone/>
            </a:pPr>
            <a:r>
              <a:rPr lang="en-US" sz="2400" dirty="0" err="1">
                <a:solidFill>
                  <a:schemeClr val="tx1"/>
                </a:solidFill>
                <a:latin typeface="Times New Roman" pitchFamily="18" charset="0"/>
                <a:cs typeface="Times New Roman" pitchFamily="18" charset="0"/>
              </a:rPr>
              <a:t>Nhảy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theo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thái</a:t>
            </a:r>
            <a:r>
              <a:rPr lang="en-US" sz="2400" dirty="0">
                <a:solidFill>
                  <a:schemeClr val="tx1"/>
                </a:solidFill>
                <a:latin typeface="Times New Roman" pitchFamily="18" charset="0"/>
                <a:cs typeface="Times New Roman" pitchFamily="18" charset="0"/>
              </a:rPr>
              <a:t> bit </a:t>
            </a:r>
            <a:r>
              <a:rPr lang="en-US" sz="2400" dirty="0" err="1">
                <a:solidFill>
                  <a:schemeClr val="tx1"/>
                </a:solidFill>
                <a:latin typeface="Times New Roman" pitchFamily="18" charset="0"/>
                <a:cs typeface="Times New Roman" pitchFamily="18" charset="0"/>
              </a:rPr>
              <a:t>cờ</a:t>
            </a:r>
            <a:r>
              <a:rPr lang="en-US" sz="2400" dirty="0">
                <a:solidFill>
                  <a:schemeClr val="tx1"/>
                </a:solidFill>
                <a:latin typeface="Times New Roman" pitchFamily="18" charset="0"/>
                <a:cs typeface="Times New Roman" pitchFamily="18" charset="0"/>
              </a:rPr>
              <a:t> Zero:</a:t>
            </a:r>
          </a:p>
          <a:p>
            <a:pPr marL="228600" lvl="1" indent="0" algn="just">
              <a:spcBef>
                <a:spcPts val="200"/>
              </a:spcBef>
              <a:buClr>
                <a:schemeClr val="accent1"/>
              </a:buClr>
              <a:buFontTx/>
              <a:buChar char="-"/>
            </a:pPr>
            <a:endParaRPr lang="en-US" sz="2500" dirty="0"/>
          </a:p>
          <a:p>
            <a:pPr marL="228600" lvl="1" indent="0" algn="just" eaLnBrk="1" hangingPunct="1">
              <a:spcBef>
                <a:spcPts val="0"/>
              </a:spcBef>
              <a:buClr>
                <a:schemeClr val="accent1"/>
              </a:buClr>
              <a:buNone/>
            </a:pPr>
            <a:r>
              <a:rPr lang="en-US" sz="2400" dirty="0" err="1">
                <a:solidFill>
                  <a:schemeClr val="tx1"/>
                </a:solidFill>
                <a:latin typeface="Times New Roman" pitchFamily="18" charset="0"/>
                <a:cs typeface="Times New Roman" pitchFamily="18" charset="0"/>
              </a:rPr>
              <a:t>Nhảy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theo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thái</a:t>
            </a:r>
            <a:r>
              <a:rPr lang="en-US" sz="2400" dirty="0">
                <a:solidFill>
                  <a:schemeClr val="tx1"/>
                </a:solidFill>
                <a:latin typeface="Times New Roman" pitchFamily="18" charset="0"/>
                <a:cs typeface="Times New Roman" pitchFamily="18" charset="0"/>
              </a:rPr>
              <a:t> bit </a:t>
            </a:r>
            <a:r>
              <a:rPr lang="en-US" sz="2400" dirty="0" err="1">
                <a:solidFill>
                  <a:schemeClr val="tx1"/>
                </a:solidFill>
                <a:latin typeface="Times New Roman" pitchFamily="18" charset="0"/>
                <a:cs typeface="Times New Roman" pitchFamily="18" charset="0"/>
              </a:rPr>
              <a:t>cờ</a:t>
            </a:r>
            <a:r>
              <a:rPr lang="en-US" sz="2400" dirty="0">
                <a:solidFill>
                  <a:schemeClr val="tx1"/>
                </a:solidFill>
                <a:latin typeface="Times New Roman" pitchFamily="18" charset="0"/>
                <a:cs typeface="Times New Roman" pitchFamily="18" charset="0"/>
              </a:rPr>
              <a:t> Sign:</a:t>
            </a:r>
          </a:p>
          <a:p>
            <a:pPr marL="228600" lvl="1" indent="0" algn="just" eaLnBrk="1" hangingPunct="1">
              <a:spcBef>
                <a:spcPts val="200"/>
              </a:spcBef>
              <a:buClr>
                <a:schemeClr val="accent1"/>
              </a:buClr>
              <a:buFontTx/>
              <a:buChar char="-"/>
            </a:pPr>
            <a:endParaRPr lang="en-US" sz="2500" dirty="0"/>
          </a:p>
          <a:p>
            <a:pPr marL="228600" lvl="1" indent="0" algn="just">
              <a:spcBef>
                <a:spcPts val="300"/>
              </a:spcBef>
              <a:buClr>
                <a:schemeClr val="accent1"/>
              </a:buClr>
              <a:buNone/>
            </a:pPr>
            <a:r>
              <a:rPr lang="en-US" sz="2400" i="1" dirty="0" err="1">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Bước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nhảy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nhảy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điều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kiện</a:t>
            </a:r>
            <a:r>
              <a:rPr lang="en-US" sz="2400" dirty="0">
                <a:solidFill>
                  <a:schemeClr val="tx1"/>
                </a:solidFill>
                <a:latin typeface="Times New Roman" pitchFamily="18" charset="0"/>
                <a:cs typeface="Times New Roman" pitchFamily="18" charset="0"/>
              </a:rPr>
              <a:t> ≤ 128 byte.</a:t>
            </a:r>
            <a:endParaRPr lang="en-US" sz="2500" dirty="0"/>
          </a:p>
        </p:txBody>
      </p:sp>
      <p:sp>
        <p:nvSpPr>
          <p:cNvPr id="18435" name="Date Placeholder 3"/>
          <p:cNvSpPr>
            <a:spLocks noGrp="1"/>
          </p:cNvSpPr>
          <p:nvPr>
            <p:ph type="dt" sz="half" idx="4294967295"/>
          </p:nvPr>
        </p:nvSpPr>
        <p:spPr bwMode="auto">
          <a:xfrm>
            <a:off x="8534400" y="6477360"/>
            <a:ext cx="274320" cy="239712"/>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A78A4DD-B3DF-493B-98D5-628FBE42E2BF}" type="slidenum">
              <a:rPr lang="en-US" sz="1400" smtClean="0"/>
              <a:pPr algn="l" fontAlgn="base">
                <a:spcBef>
                  <a:spcPct val="0"/>
                </a:spcBef>
                <a:spcAft>
                  <a:spcPct val="0"/>
                </a:spcAft>
                <a:defRPr/>
              </a:pPr>
              <a:t>10</a:t>
            </a:fld>
            <a:endParaRPr lang="en-US" sz="1400" dirty="0"/>
          </a:p>
        </p:txBody>
      </p:sp>
      <p:sp>
        <p:nvSpPr>
          <p:cNvPr id="22" name="TextBox 21"/>
          <p:cNvSpPr txBox="1"/>
          <p:nvPr/>
        </p:nvSpPr>
        <p:spPr>
          <a:xfrm>
            <a:off x="484794" y="1232079"/>
            <a:ext cx="402336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sz="1700" b="1" dirty="0">
                <a:solidFill>
                  <a:schemeClr val="bg1"/>
                </a:solidFill>
                <a:cs typeface="Arial" pitchFamily="34" charset="0"/>
              </a:rPr>
              <a:t> </a:t>
            </a:r>
            <a:r>
              <a:rPr lang="en-US" sz="1700" b="1" dirty="0" err="1">
                <a:solidFill>
                  <a:schemeClr val="bg1"/>
                </a:solidFill>
                <a:cs typeface="Arial" pitchFamily="34" charset="0"/>
              </a:rPr>
              <a:t>jc</a:t>
            </a:r>
            <a:r>
              <a:rPr lang="en-US" sz="1700" b="1" dirty="0">
                <a:solidFill>
                  <a:schemeClr val="bg1"/>
                </a:solidFill>
                <a:cs typeface="Arial" pitchFamily="34" charset="0"/>
              </a:rPr>
              <a:t>  label/</a:t>
            </a:r>
            <a:r>
              <a:rPr lang="en-US" sz="1700" b="1" dirty="0" err="1">
                <a:solidFill>
                  <a:schemeClr val="bg1"/>
                </a:solidFill>
                <a:cs typeface="Arial" pitchFamily="34" charset="0"/>
              </a:rPr>
              <a:t>addr</a:t>
            </a:r>
            <a:r>
              <a:rPr lang="en-US" sz="1700" b="1" dirty="0">
                <a:solidFill>
                  <a:schemeClr val="bg1"/>
                </a:solidFill>
                <a:cs typeface="Arial" pitchFamily="34" charset="0"/>
              </a:rPr>
              <a:t> </a:t>
            </a:r>
            <a:r>
              <a:rPr lang="en-US" b="1" dirty="0">
                <a:solidFill>
                  <a:schemeClr val="bg1"/>
                </a:solidFill>
                <a:latin typeface="Arial Narrow" pitchFamily="34" charset="0"/>
              </a:rPr>
              <a:t> </a:t>
            </a:r>
            <a:r>
              <a:rPr lang="en-US" sz="2000" dirty="0">
                <a:solidFill>
                  <a:schemeClr val="bg1"/>
                </a:solidFill>
                <a:latin typeface="Times New Roman" pitchFamily="18" charset="0"/>
                <a:cs typeface="Times New Roman" pitchFamily="18" charset="0"/>
              </a:rPr>
              <a:t>(</a:t>
            </a:r>
            <a:r>
              <a:rPr lang="en-US" sz="2000" dirty="0" err="1">
                <a:solidFill>
                  <a:schemeClr val="bg1"/>
                </a:solidFill>
                <a:latin typeface="Times New Roman" pitchFamily="18" charset="0"/>
                <a:cs typeface="Times New Roman" pitchFamily="18" charset="0"/>
              </a:rPr>
              <a:t>khi</a:t>
            </a:r>
            <a:r>
              <a:rPr lang="en-US" sz="2000" dirty="0">
                <a:solidFill>
                  <a:schemeClr val="bg1"/>
                </a:solidFill>
                <a:latin typeface="Times New Roman" pitchFamily="18" charset="0"/>
                <a:cs typeface="Times New Roman" pitchFamily="18" charset="0"/>
              </a:rPr>
              <a:t> bit </a:t>
            </a:r>
            <a:r>
              <a:rPr lang="en-US" sz="2000" dirty="0" err="1">
                <a:solidFill>
                  <a:schemeClr val="bg1"/>
                </a:solidFill>
                <a:latin typeface="Times New Roman" pitchFamily="18" charset="0"/>
                <a:cs typeface="Times New Roman" pitchFamily="18" charset="0"/>
              </a:rPr>
              <a:t>cờ</a:t>
            </a:r>
            <a:r>
              <a:rPr lang="en-US" sz="2000" dirty="0">
                <a:solidFill>
                  <a:schemeClr val="bg1"/>
                </a:solidFill>
                <a:latin typeface="Times New Roman" pitchFamily="18" charset="0"/>
                <a:cs typeface="Times New Roman" pitchFamily="18" charset="0"/>
              </a:rPr>
              <a:t> C=1)</a:t>
            </a:r>
          </a:p>
        </p:txBody>
      </p:sp>
      <p:sp>
        <p:nvSpPr>
          <p:cNvPr id="23" name="TextBox 22"/>
          <p:cNvSpPr txBox="1"/>
          <p:nvPr/>
        </p:nvSpPr>
        <p:spPr>
          <a:xfrm>
            <a:off x="4592010" y="1244958"/>
            <a:ext cx="4389120" cy="365760"/>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tabLst>
                <a:tab pos="3886200" algn="l"/>
              </a:tabLst>
            </a:pPr>
            <a:r>
              <a:rPr lang="en-US" b="1" dirty="0">
                <a:solidFill>
                  <a:schemeClr val="bg1"/>
                </a:solidFill>
                <a:latin typeface="Arial Narrow" pitchFamily="34" charset="0"/>
              </a:rPr>
              <a:t> </a:t>
            </a:r>
            <a:r>
              <a:rPr lang="en-US" sz="1700" b="1" dirty="0" err="1">
                <a:solidFill>
                  <a:schemeClr val="bg1"/>
                </a:solidFill>
                <a:cs typeface="Arial" pitchFamily="34" charset="0"/>
              </a:rPr>
              <a:t>jnc</a:t>
            </a:r>
            <a:r>
              <a:rPr lang="en-US" sz="1700" b="1" dirty="0">
                <a:solidFill>
                  <a:schemeClr val="bg1"/>
                </a:solidFill>
                <a:cs typeface="Arial" pitchFamily="34" charset="0"/>
              </a:rPr>
              <a:t>  label/</a:t>
            </a:r>
            <a:r>
              <a:rPr lang="en-US" sz="1700" b="1" dirty="0" err="1">
                <a:solidFill>
                  <a:schemeClr val="bg1"/>
                </a:solidFill>
                <a:cs typeface="Arial" pitchFamily="34" charset="0"/>
              </a:rPr>
              <a:t>addr</a:t>
            </a:r>
            <a:r>
              <a:rPr lang="en-US" sz="1700" b="1" dirty="0">
                <a:solidFill>
                  <a:schemeClr val="bg1"/>
                </a:solidFill>
                <a:cs typeface="Arial" pitchFamily="34" charset="0"/>
              </a:rPr>
              <a:t> </a:t>
            </a:r>
            <a:r>
              <a:rPr lang="en-US" b="1" dirty="0">
                <a:solidFill>
                  <a:schemeClr val="bg1"/>
                </a:solidFill>
                <a:latin typeface="Arial Narrow" pitchFamily="34" charset="0"/>
              </a:rPr>
              <a:t> </a:t>
            </a:r>
            <a:r>
              <a:rPr lang="en-US" sz="2000" dirty="0">
                <a:solidFill>
                  <a:schemeClr val="bg1"/>
                </a:solidFill>
                <a:latin typeface="Times New Roman" pitchFamily="18" charset="0"/>
                <a:cs typeface="Times New Roman" pitchFamily="18" charset="0"/>
              </a:rPr>
              <a:t>(</a:t>
            </a:r>
            <a:r>
              <a:rPr lang="en-US" sz="2000" dirty="0" err="1">
                <a:solidFill>
                  <a:schemeClr val="bg1"/>
                </a:solidFill>
                <a:latin typeface="Times New Roman" pitchFamily="18" charset="0"/>
                <a:cs typeface="Times New Roman" pitchFamily="18" charset="0"/>
              </a:rPr>
              <a:t>khi</a:t>
            </a:r>
            <a:r>
              <a:rPr lang="en-US" sz="2000" dirty="0">
                <a:solidFill>
                  <a:schemeClr val="bg1"/>
                </a:solidFill>
                <a:latin typeface="Times New Roman" pitchFamily="18" charset="0"/>
                <a:cs typeface="Times New Roman" pitchFamily="18" charset="0"/>
              </a:rPr>
              <a:t> bit </a:t>
            </a:r>
            <a:r>
              <a:rPr lang="en-US" sz="2000" dirty="0" err="1">
                <a:solidFill>
                  <a:schemeClr val="bg1"/>
                </a:solidFill>
                <a:latin typeface="Times New Roman" pitchFamily="18" charset="0"/>
                <a:cs typeface="Times New Roman" pitchFamily="18" charset="0"/>
              </a:rPr>
              <a:t>cờ</a:t>
            </a:r>
            <a:r>
              <a:rPr lang="en-US" sz="2000" dirty="0">
                <a:solidFill>
                  <a:schemeClr val="bg1"/>
                </a:solidFill>
                <a:latin typeface="Times New Roman" pitchFamily="18" charset="0"/>
                <a:cs typeface="Times New Roman" pitchFamily="18" charset="0"/>
              </a:rPr>
              <a:t> C=0)</a:t>
            </a:r>
          </a:p>
        </p:txBody>
      </p:sp>
      <p:sp>
        <p:nvSpPr>
          <p:cNvPr id="26" name="TextBox 25"/>
          <p:cNvSpPr txBox="1"/>
          <p:nvPr/>
        </p:nvSpPr>
        <p:spPr>
          <a:xfrm>
            <a:off x="469586" y="1996440"/>
            <a:ext cx="402336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a:solidFill>
                  <a:schemeClr val="bg1"/>
                </a:solidFill>
                <a:latin typeface="Arial Narrow" pitchFamily="34" charset="0"/>
              </a:rPr>
              <a:t> </a:t>
            </a:r>
            <a:r>
              <a:rPr lang="en-US" sz="1700" b="1" dirty="0" err="1">
                <a:solidFill>
                  <a:schemeClr val="bg1"/>
                </a:solidFill>
                <a:cs typeface="Arial" pitchFamily="34" charset="0"/>
              </a:rPr>
              <a:t>jz</a:t>
            </a:r>
            <a:r>
              <a:rPr lang="en-US" sz="1700" b="1" dirty="0">
                <a:solidFill>
                  <a:schemeClr val="bg1"/>
                </a:solidFill>
                <a:cs typeface="Arial" pitchFamily="34" charset="0"/>
              </a:rPr>
              <a:t>  label/</a:t>
            </a:r>
            <a:r>
              <a:rPr lang="en-US" sz="1700" b="1" dirty="0" err="1">
                <a:solidFill>
                  <a:schemeClr val="bg1"/>
                </a:solidFill>
                <a:cs typeface="Arial" pitchFamily="34" charset="0"/>
              </a:rPr>
              <a:t>addr</a:t>
            </a:r>
            <a:r>
              <a:rPr lang="en-US" sz="1700" b="1" dirty="0">
                <a:solidFill>
                  <a:schemeClr val="bg1"/>
                </a:solidFill>
                <a:cs typeface="Arial" pitchFamily="34" charset="0"/>
              </a:rPr>
              <a:t>  </a:t>
            </a:r>
            <a:r>
              <a:rPr lang="en-US" sz="2000" dirty="0">
                <a:solidFill>
                  <a:schemeClr val="bg1"/>
                </a:solidFill>
                <a:latin typeface="Times New Roman" pitchFamily="18" charset="0"/>
                <a:cs typeface="Times New Roman" pitchFamily="18" charset="0"/>
              </a:rPr>
              <a:t>(</a:t>
            </a:r>
            <a:r>
              <a:rPr lang="en-US" sz="2000" dirty="0" err="1">
                <a:solidFill>
                  <a:schemeClr val="bg1"/>
                </a:solidFill>
                <a:latin typeface="Times New Roman" pitchFamily="18" charset="0"/>
                <a:cs typeface="Times New Roman" pitchFamily="18" charset="0"/>
              </a:rPr>
              <a:t>khi</a:t>
            </a:r>
            <a:r>
              <a:rPr lang="en-US" sz="2000" dirty="0">
                <a:solidFill>
                  <a:schemeClr val="bg1"/>
                </a:solidFill>
                <a:latin typeface="Times New Roman" pitchFamily="18" charset="0"/>
                <a:cs typeface="Times New Roman" pitchFamily="18" charset="0"/>
              </a:rPr>
              <a:t> bit </a:t>
            </a:r>
            <a:r>
              <a:rPr lang="en-US" sz="2000" dirty="0" err="1">
                <a:solidFill>
                  <a:schemeClr val="bg1"/>
                </a:solidFill>
                <a:latin typeface="Times New Roman" pitchFamily="18" charset="0"/>
                <a:cs typeface="Times New Roman" pitchFamily="18" charset="0"/>
              </a:rPr>
              <a:t>cờ</a:t>
            </a:r>
            <a:r>
              <a:rPr lang="en-US" sz="2000" dirty="0">
                <a:solidFill>
                  <a:schemeClr val="bg1"/>
                </a:solidFill>
                <a:latin typeface="Times New Roman" pitchFamily="18" charset="0"/>
                <a:cs typeface="Times New Roman" pitchFamily="18" charset="0"/>
              </a:rPr>
              <a:t> Z=0)</a:t>
            </a:r>
          </a:p>
        </p:txBody>
      </p:sp>
      <p:sp>
        <p:nvSpPr>
          <p:cNvPr id="27" name="TextBox 26"/>
          <p:cNvSpPr txBox="1"/>
          <p:nvPr/>
        </p:nvSpPr>
        <p:spPr>
          <a:xfrm>
            <a:off x="4592010" y="1996440"/>
            <a:ext cx="4389120" cy="365760"/>
          </a:xfrm>
          <a:prstGeom prst="rect">
            <a:avLst/>
          </a:prstGeom>
          <a:solidFill>
            <a:srgbClr val="0070C0"/>
          </a:solidFill>
          <a:ln>
            <a:solidFill>
              <a:schemeClr val="tx2">
                <a:lumMod val="60000"/>
                <a:lumOff val="40000"/>
              </a:schemeClr>
            </a:solidFill>
          </a:ln>
          <a:effectLst/>
        </p:spPr>
        <p:txBody>
          <a:bodyPr wrap="square" rtlCol="0">
            <a:spAutoFit/>
          </a:bodyPr>
          <a:lstStyle/>
          <a:p>
            <a:pPr>
              <a:lnSpc>
                <a:spcPts val="2000"/>
              </a:lnSpc>
              <a:tabLst>
                <a:tab pos="3886200" algn="l"/>
              </a:tabLst>
            </a:pPr>
            <a:r>
              <a:rPr lang="en-US" b="1" dirty="0">
                <a:solidFill>
                  <a:schemeClr val="bg1"/>
                </a:solidFill>
                <a:latin typeface="Arial Narrow" pitchFamily="34" charset="0"/>
              </a:rPr>
              <a:t> </a:t>
            </a:r>
            <a:r>
              <a:rPr lang="en-US" sz="1700" b="1" dirty="0" err="1">
                <a:solidFill>
                  <a:schemeClr val="bg1"/>
                </a:solidFill>
                <a:cs typeface="Arial" pitchFamily="34" charset="0"/>
              </a:rPr>
              <a:t>jnz</a:t>
            </a:r>
            <a:r>
              <a:rPr lang="en-US" sz="1700" b="1" dirty="0">
                <a:solidFill>
                  <a:schemeClr val="bg1"/>
                </a:solidFill>
                <a:cs typeface="Arial" pitchFamily="34" charset="0"/>
              </a:rPr>
              <a:t>  label/</a:t>
            </a:r>
            <a:r>
              <a:rPr lang="en-US" sz="1700" b="1" dirty="0" err="1">
                <a:solidFill>
                  <a:schemeClr val="bg1"/>
                </a:solidFill>
                <a:cs typeface="Arial" pitchFamily="34" charset="0"/>
              </a:rPr>
              <a:t>addr</a:t>
            </a:r>
            <a:r>
              <a:rPr lang="en-US" sz="1700" b="1" dirty="0">
                <a:solidFill>
                  <a:schemeClr val="bg1"/>
                </a:solidFill>
                <a:cs typeface="Arial" pitchFamily="34" charset="0"/>
              </a:rPr>
              <a:t>  </a:t>
            </a:r>
            <a:r>
              <a:rPr lang="en-US" sz="2000" dirty="0">
                <a:solidFill>
                  <a:schemeClr val="bg1"/>
                </a:solidFill>
                <a:latin typeface="Times New Roman" pitchFamily="18" charset="0"/>
                <a:cs typeface="Times New Roman" pitchFamily="18" charset="0"/>
              </a:rPr>
              <a:t>(</a:t>
            </a:r>
            <a:r>
              <a:rPr lang="en-US" sz="2000" dirty="0" err="1">
                <a:solidFill>
                  <a:schemeClr val="bg1"/>
                </a:solidFill>
                <a:latin typeface="Times New Roman" pitchFamily="18" charset="0"/>
                <a:cs typeface="Times New Roman" pitchFamily="18" charset="0"/>
              </a:rPr>
              <a:t>khi</a:t>
            </a:r>
            <a:r>
              <a:rPr lang="en-US" sz="2000" dirty="0">
                <a:solidFill>
                  <a:schemeClr val="bg1"/>
                </a:solidFill>
                <a:latin typeface="Times New Roman" pitchFamily="18" charset="0"/>
                <a:cs typeface="Times New Roman" pitchFamily="18" charset="0"/>
              </a:rPr>
              <a:t> bit </a:t>
            </a:r>
            <a:r>
              <a:rPr lang="en-US" sz="2000" dirty="0" err="1">
                <a:solidFill>
                  <a:schemeClr val="bg1"/>
                </a:solidFill>
                <a:latin typeface="Times New Roman" pitchFamily="18" charset="0"/>
                <a:cs typeface="Times New Roman" pitchFamily="18" charset="0"/>
              </a:rPr>
              <a:t>cờ</a:t>
            </a:r>
            <a:r>
              <a:rPr lang="en-US" sz="2000" dirty="0">
                <a:solidFill>
                  <a:schemeClr val="bg1"/>
                </a:solidFill>
                <a:latin typeface="Times New Roman" pitchFamily="18" charset="0"/>
                <a:cs typeface="Times New Roman" pitchFamily="18" charset="0"/>
              </a:rPr>
              <a:t> Z=1)</a:t>
            </a:r>
          </a:p>
        </p:txBody>
      </p:sp>
      <p:sp>
        <p:nvSpPr>
          <p:cNvPr id="28" name="TextBox 27"/>
          <p:cNvSpPr txBox="1"/>
          <p:nvPr/>
        </p:nvSpPr>
        <p:spPr>
          <a:xfrm>
            <a:off x="469586" y="2744838"/>
            <a:ext cx="4023360" cy="36576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a:solidFill>
                  <a:schemeClr val="bg1"/>
                </a:solidFill>
                <a:latin typeface="Arial Narrow" pitchFamily="34" charset="0"/>
              </a:rPr>
              <a:t> </a:t>
            </a:r>
            <a:r>
              <a:rPr lang="en-US" sz="1700" b="1" dirty="0" err="1">
                <a:solidFill>
                  <a:schemeClr val="bg1"/>
                </a:solidFill>
                <a:cs typeface="Arial" pitchFamily="34" charset="0"/>
              </a:rPr>
              <a:t>js</a:t>
            </a:r>
            <a:r>
              <a:rPr lang="en-US" sz="1700" b="1" dirty="0">
                <a:solidFill>
                  <a:schemeClr val="bg1"/>
                </a:solidFill>
                <a:cs typeface="Arial" pitchFamily="34" charset="0"/>
              </a:rPr>
              <a:t>  label/</a:t>
            </a:r>
            <a:r>
              <a:rPr lang="en-US" sz="1700" b="1" dirty="0" err="1">
                <a:solidFill>
                  <a:schemeClr val="bg1"/>
                </a:solidFill>
                <a:cs typeface="Arial" pitchFamily="34" charset="0"/>
              </a:rPr>
              <a:t>addr</a:t>
            </a:r>
            <a:r>
              <a:rPr lang="en-US" sz="17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a:t>
            </a:r>
            <a:r>
              <a:rPr lang="en-US" sz="2000" dirty="0" err="1">
                <a:solidFill>
                  <a:schemeClr val="bg1"/>
                </a:solidFill>
                <a:latin typeface="Times New Roman" pitchFamily="18" charset="0"/>
                <a:cs typeface="Times New Roman" pitchFamily="18" charset="0"/>
              </a:rPr>
              <a:t>khi</a:t>
            </a:r>
            <a:r>
              <a:rPr lang="en-US" sz="2000" dirty="0">
                <a:solidFill>
                  <a:schemeClr val="bg1"/>
                </a:solidFill>
                <a:latin typeface="Times New Roman" pitchFamily="18" charset="0"/>
                <a:cs typeface="Times New Roman" pitchFamily="18" charset="0"/>
              </a:rPr>
              <a:t> bit </a:t>
            </a:r>
            <a:r>
              <a:rPr lang="en-US" sz="2000" dirty="0" err="1">
                <a:solidFill>
                  <a:schemeClr val="bg1"/>
                </a:solidFill>
                <a:latin typeface="Times New Roman" pitchFamily="18" charset="0"/>
                <a:cs typeface="Times New Roman" pitchFamily="18" charset="0"/>
              </a:rPr>
              <a:t>cờ</a:t>
            </a:r>
            <a:r>
              <a:rPr lang="en-US" sz="2000" dirty="0">
                <a:solidFill>
                  <a:schemeClr val="bg1"/>
                </a:solidFill>
                <a:latin typeface="Times New Roman" pitchFamily="18" charset="0"/>
                <a:cs typeface="Times New Roman" pitchFamily="18" charset="0"/>
              </a:rPr>
              <a:t> S=1-số </a:t>
            </a:r>
            <a:r>
              <a:rPr lang="en-US" sz="2000" dirty="0" err="1">
                <a:solidFill>
                  <a:schemeClr val="bg1"/>
                </a:solidFill>
                <a:latin typeface="Times New Roman" pitchFamily="18" charset="0"/>
                <a:cs typeface="Times New Roman" pitchFamily="18" charset="0"/>
              </a:rPr>
              <a:t>âm</a:t>
            </a:r>
            <a:r>
              <a:rPr lang="en-US" sz="2000" dirty="0">
                <a:solidFill>
                  <a:schemeClr val="bg1"/>
                </a:solidFill>
                <a:latin typeface="Times New Roman" pitchFamily="18" charset="0"/>
                <a:cs typeface="Times New Roman" pitchFamily="18" charset="0"/>
              </a:rPr>
              <a:t>)</a:t>
            </a:r>
          </a:p>
        </p:txBody>
      </p:sp>
      <p:sp>
        <p:nvSpPr>
          <p:cNvPr id="29" name="TextBox 28"/>
          <p:cNvSpPr txBox="1"/>
          <p:nvPr/>
        </p:nvSpPr>
        <p:spPr>
          <a:xfrm>
            <a:off x="4593910" y="2743200"/>
            <a:ext cx="4389120" cy="3657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a:solidFill>
                  <a:schemeClr val="bg1"/>
                </a:solidFill>
                <a:latin typeface="Arial Narrow" pitchFamily="34" charset="0"/>
              </a:rPr>
              <a:t> </a:t>
            </a:r>
            <a:r>
              <a:rPr lang="en-US" sz="1700" b="1" dirty="0" err="1">
                <a:solidFill>
                  <a:schemeClr val="bg1"/>
                </a:solidFill>
                <a:cs typeface="Arial" pitchFamily="34" charset="0"/>
              </a:rPr>
              <a:t>jns</a:t>
            </a:r>
            <a:r>
              <a:rPr lang="en-US" sz="1700" b="1" dirty="0">
                <a:solidFill>
                  <a:schemeClr val="bg1"/>
                </a:solidFill>
                <a:cs typeface="Arial" pitchFamily="34" charset="0"/>
              </a:rPr>
              <a:t>  label/</a:t>
            </a:r>
            <a:r>
              <a:rPr lang="en-US" sz="1700" b="1" dirty="0" err="1">
                <a:solidFill>
                  <a:schemeClr val="bg1"/>
                </a:solidFill>
                <a:cs typeface="Arial" pitchFamily="34" charset="0"/>
              </a:rPr>
              <a:t>addr</a:t>
            </a:r>
            <a:r>
              <a:rPr lang="en-US" sz="1700" b="1" dirty="0">
                <a:solidFill>
                  <a:schemeClr val="bg1"/>
                </a:solidFill>
                <a:cs typeface="Arial" pitchFamily="34" charset="0"/>
              </a:rPr>
              <a:t>  </a:t>
            </a:r>
            <a:r>
              <a:rPr lang="en-US" sz="2000" dirty="0">
                <a:solidFill>
                  <a:schemeClr val="bg1"/>
                </a:solidFill>
                <a:latin typeface="Times New Roman" pitchFamily="18" charset="0"/>
                <a:cs typeface="Times New Roman" pitchFamily="18" charset="0"/>
              </a:rPr>
              <a:t>(</a:t>
            </a:r>
            <a:r>
              <a:rPr lang="en-US" sz="2000" dirty="0" err="1">
                <a:solidFill>
                  <a:schemeClr val="bg1"/>
                </a:solidFill>
                <a:latin typeface="Times New Roman" pitchFamily="18" charset="0"/>
                <a:cs typeface="Times New Roman" pitchFamily="18" charset="0"/>
              </a:rPr>
              <a:t>khi</a:t>
            </a:r>
            <a:r>
              <a:rPr lang="en-US" sz="2000" dirty="0">
                <a:solidFill>
                  <a:schemeClr val="bg1"/>
                </a:solidFill>
                <a:latin typeface="Times New Roman" pitchFamily="18" charset="0"/>
                <a:cs typeface="Times New Roman" pitchFamily="18" charset="0"/>
              </a:rPr>
              <a:t> bit </a:t>
            </a:r>
            <a:r>
              <a:rPr lang="en-US" sz="2000" dirty="0" err="1">
                <a:solidFill>
                  <a:schemeClr val="bg1"/>
                </a:solidFill>
                <a:latin typeface="Times New Roman" pitchFamily="18" charset="0"/>
                <a:cs typeface="Times New Roman" pitchFamily="18" charset="0"/>
              </a:rPr>
              <a:t>cờ</a:t>
            </a:r>
            <a:r>
              <a:rPr lang="en-US" sz="2000" dirty="0">
                <a:solidFill>
                  <a:schemeClr val="bg1"/>
                </a:solidFill>
                <a:latin typeface="Times New Roman" pitchFamily="18" charset="0"/>
                <a:cs typeface="Times New Roman" pitchFamily="18" charset="0"/>
              </a:rPr>
              <a:t> S=0–số </a:t>
            </a:r>
            <a:r>
              <a:rPr lang="en-US" sz="2000" dirty="0" err="1">
                <a:solidFill>
                  <a:schemeClr val="bg1"/>
                </a:solidFill>
                <a:latin typeface="Times New Roman" pitchFamily="18" charset="0"/>
                <a:cs typeface="Times New Roman" pitchFamily="18" charset="0"/>
              </a:rPr>
              <a:t>dương</a:t>
            </a:r>
            <a:r>
              <a:rPr lang="en-US" sz="2000" dirty="0">
                <a:solidFill>
                  <a:schemeClr val="bg1"/>
                </a:solidFill>
                <a:latin typeface="Times New Roman" pitchFamily="18" charset="0"/>
                <a:cs typeface="Times New Roman" pitchFamily="18" charset="0"/>
              </a:rPr>
              <a:t>)</a:t>
            </a:r>
          </a:p>
        </p:txBody>
      </p:sp>
      <p:sp>
        <p:nvSpPr>
          <p:cNvPr id="30" name="Content Placeholder 2"/>
          <p:cNvSpPr txBox="1">
            <a:spLocks/>
          </p:cNvSpPr>
          <p:nvPr/>
        </p:nvSpPr>
        <p:spPr bwMode="auto">
          <a:xfrm>
            <a:off x="136525" y="3602930"/>
            <a:ext cx="8931275" cy="3026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52388" lvl="1" indent="0" algn="just">
              <a:spcBef>
                <a:spcPts val="0"/>
              </a:spcBef>
              <a:buClrTx/>
              <a:buSzPct val="100000"/>
              <a:buNone/>
            </a:pPr>
            <a:r>
              <a:rPr lang="en-US" sz="2400" dirty="0">
                <a:solidFill>
                  <a:schemeClr val="tx1"/>
                </a:solidFill>
                <a:latin typeface="Times New Roman" pitchFamily="18" charset="0"/>
                <a:cs typeface="Times New Roman" pitchFamily="18" charset="0"/>
              </a:rPr>
              <a:t>5.7.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lặp</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LOOP</a:t>
            </a:r>
          </a:p>
          <a:p>
            <a:pPr marL="350838" lvl="1" indent="0" algn="just">
              <a:spcBef>
                <a:spcPts val="0"/>
              </a:spcBef>
              <a:buClr>
                <a:schemeClr val="accent1"/>
              </a:buClr>
              <a:buFont typeface="Wingdings" pitchFamily="2" charset="2"/>
              <a:buNone/>
            </a:pPr>
            <a:r>
              <a:rPr lang="en-US" sz="2400" i="1" dirty="0" err="1">
                <a:solidFill>
                  <a:schemeClr val="tx1"/>
                </a:solidFill>
                <a:latin typeface="Times New Roman" pitchFamily="18" charset="0"/>
                <a:cs typeface="Times New Roman" pitchFamily="18" charset="0"/>
              </a:rPr>
              <a:t>Chức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năng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Lặp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việc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thực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hiện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khối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nằm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giữa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loop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CX=0. </a:t>
            </a:r>
            <a:r>
              <a:rPr lang="en-US" sz="2400" dirty="0" err="1">
                <a:solidFill>
                  <a:schemeClr val="tx1"/>
                </a:solidFill>
                <a:latin typeface="Times New Roman" pitchFamily="18" charset="0"/>
                <a:cs typeface="Times New Roman" pitchFamily="18" charset="0"/>
              </a:rPr>
              <a:t>Sau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mỗi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lặp</a:t>
            </a:r>
            <a:r>
              <a:rPr lang="en-US" sz="2400" dirty="0">
                <a:solidFill>
                  <a:schemeClr val="tx1"/>
                </a:solidFill>
                <a:latin typeface="Times New Roman" pitchFamily="18" charset="0"/>
                <a:cs typeface="Times New Roman" pitchFamily="18" charset="0"/>
              </a:rPr>
              <a:t> CX </a:t>
            </a:r>
            <a:r>
              <a:rPr lang="en-US" sz="2400" dirty="0" err="1">
                <a:solidFill>
                  <a:schemeClr val="tx1"/>
                </a:solidFill>
                <a:latin typeface="Times New Roman" pitchFamily="18" charset="0"/>
                <a:cs typeface="Times New Roman" pitchFamily="18" charset="0"/>
              </a:rPr>
              <a:t>tự</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động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giảm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đi</a:t>
            </a:r>
            <a:r>
              <a:rPr lang="en-US" sz="2400" dirty="0">
                <a:solidFill>
                  <a:schemeClr val="tx1"/>
                </a:solidFill>
                <a:latin typeface="Times New Roman" pitchFamily="18" charset="0"/>
                <a:cs typeface="Times New Roman" pitchFamily="18" charset="0"/>
              </a:rPr>
              <a:t> 1.</a:t>
            </a:r>
          </a:p>
          <a:p>
            <a:pPr marL="350838" lvl="1" indent="0" algn="just">
              <a:spcBef>
                <a:spcPts val="0"/>
              </a:spcBef>
              <a:buClr>
                <a:schemeClr val="accent1"/>
              </a:buClr>
              <a:buFont typeface="Wingdings" pitchFamily="2" charset="2"/>
              <a:buNone/>
            </a:pPr>
            <a:r>
              <a:rPr lang="en-US" sz="2400" i="1" dirty="0" err="1">
                <a:solidFill>
                  <a:schemeClr val="tx1"/>
                </a:solidFill>
                <a:latin typeface="Times New Roman" pitchFamily="18" charset="0"/>
                <a:cs typeface="Times New Roman" pitchFamily="18" charset="0"/>
              </a:rPr>
              <a:t>Cú</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pháp</a:t>
            </a:r>
            <a:r>
              <a:rPr lang="en-US" sz="2400" dirty="0">
                <a:solidFill>
                  <a:schemeClr val="tx1"/>
                </a:solidFill>
                <a:latin typeface="Times New Roman" pitchFamily="18" charset="0"/>
                <a:cs typeface="Times New Roman" pitchFamily="18" charset="0"/>
              </a:rPr>
              <a:t>: </a:t>
            </a:r>
          </a:p>
          <a:p>
            <a:pPr marL="0" lvl="1" indent="0" algn="just">
              <a:spcBef>
                <a:spcPts val="0"/>
              </a:spcBef>
              <a:buClr>
                <a:schemeClr val="accent1"/>
              </a:buClr>
              <a:buFont typeface="Wingdings" pitchFamily="2" charset="2"/>
              <a:buNone/>
            </a:pPr>
            <a:r>
              <a:rPr lang="en-US" sz="2400" b="1" i="1" dirty="0">
                <a:solidFill>
                  <a:schemeClr val="tx1"/>
                </a:solidFill>
                <a:latin typeface="Times New Roman" pitchFamily="18" charset="0"/>
                <a:cs typeface="Times New Roman" pitchFamily="18" charset="0"/>
              </a:rPr>
              <a:t> </a:t>
            </a:r>
          </a:p>
          <a:p>
            <a:pPr marL="0" lvl="1" indent="0" algn="just">
              <a:lnSpc>
                <a:spcPts val="2800"/>
              </a:lnSpc>
              <a:spcBef>
                <a:spcPts val="0"/>
              </a:spcBef>
              <a:buClr>
                <a:schemeClr val="accent1"/>
              </a:buClr>
              <a:buFont typeface="Wingdings" pitchFamily="2" charset="2"/>
              <a:buNone/>
            </a:pPr>
            <a:endParaRPr lang="en-US" sz="2400" b="1" i="1" dirty="0">
              <a:solidFill>
                <a:schemeClr val="tx1"/>
              </a:solidFill>
              <a:latin typeface="Times New Roman" pitchFamily="18" charset="0"/>
              <a:cs typeface="Times New Roman" pitchFamily="18" charset="0"/>
            </a:endParaRPr>
          </a:p>
          <a:p>
            <a:pPr marL="0" lvl="1" indent="0" algn="just">
              <a:spcBef>
                <a:spcPts val="0"/>
              </a:spcBef>
              <a:buClr>
                <a:schemeClr val="accent1"/>
              </a:buClr>
              <a:buFont typeface="Wingdings" pitchFamily="2" charset="2"/>
              <a:buNone/>
            </a:pPr>
            <a:endParaRPr lang="en-US" sz="2400" b="1" i="1" dirty="0">
              <a:solidFill>
                <a:schemeClr val="tx1"/>
              </a:solidFill>
              <a:latin typeface="Times New Roman" pitchFamily="18" charset="0"/>
              <a:cs typeface="Times New Roman" pitchFamily="18" charset="0"/>
            </a:endParaRPr>
          </a:p>
          <a:p>
            <a:pPr marL="0" lvl="1" indent="0" algn="just">
              <a:spcBef>
                <a:spcPts val="0"/>
              </a:spcBef>
              <a:buClr>
                <a:schemeClr val="accent1"/>
              </a:buClr>
              <a:buFont typeface="Wingdings" pitchFamily="2" charset="2"/>
              <a:buNone/>
            </a:pP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6: </a:t>
            </a:r>
            <a:r>
              <a:rPr lang="en-US" sz="2400" i="1" dirty="0" err="1">
                <a:solidFill>
                  <a:schemeClr val="tx1"/>
                </a:solidFill>
                <a:latin typeface="Times New Roman" pitchFamily="18" charset="0"/>
                <a:cs typeface="Times New Roman" pitchFamily="18" charset="0"/>
              </a:rPr>
              <a:t>Các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lệnh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xác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lập</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trạng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thái</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các</a:t>
            </a:r>
            <a:r>
              <a:rPr lang="en-US" sz="2400" i="1" dirty="0">
                <a:solidFill>
                  <a:schemeClr val="tx1"/>
                </a:solidFill>
                <a:latin typeface="Times New Roman" pitchFamily="18" charset="0"/>
                <a:cs typeface="Times New Roman" pitchFamily="18" charset="0"/>
              </a:rPr>
              <a:t> bit </a:t>
            </a:r>
            <a:r>
              <a:rPr lang="en-US" sz="2400" i="1" dirty="0" err="1">
                <a:solidFill>
                  <a:schemeClr val="tx1"/>
                </a:solidFill>
                <a:latin typeface="Times New Roman" pitchFamily="18" charset="0"/>
                <a:cs typeface="Times New Roman" pitchFamily="18" charset="0"/>
              </a:rPr>
              <a:t>cờ</a:t>
            </a:r>
            <a:endParaRPr lang="en-US" sz="2500" dirty="0">
              <a:latin typeface="Times New Roman" pitchFamily="18" charset="0"/>
              <a:cs typeface="Times New Roman" pitchFamily="18" charset="0"/>
            </a:endParaRPr>
          </a:p>
        </p:txBody>
      </p:sp>
      <p:sp>
        <p:nvSpPr>
          <p:cNvPr id="31" name="TextBox 30"/>
          <p:cNvSpPr txBox="1"/>
          <p:nvPr/>
        </p:nvSpPr>
        <p:spPr>
          <a:xfrm>
            <a:off x="2039799" y="4955148"/>
            <a:ext cx="3840480" cy="1200329"/>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457200" algn="l"/>
                <a:tab pos="3886200" algn="l"/>
              </a:tabLst>
            </a:pPr>
            <a:r>
              <a:rPr lang="en-US" b="1" dirty="0">
                <a:solidFill>
                  <a:schemeClr val="bg1"/>
                </a:solidFill>
                <a:latin typeface="Arial Narrow" pitchFamily="34" charset="0"/>
              </a:rPr>
              <a:t> </a:t>
            </a:r>
            <a:r>
              <a:rPr lang="en-US" b="1" dirty="0">
                <a:solidFill>
                  <a:srgbClr val="FF00FF"/>
                </a:solidFill>
                <a:latin typeface="Arial Narrow"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CX, </a:t>
            </a:r>
            <a:r>
              <a:rPr lang="en-US" sz="1700" b="1" dirty="0" err="1">
                <a:solidFill>
                  <a:schemeClr val="bg1"/>
                </a:solidFill>
                <a:cs typeface="Arial" pitchFamily="34" charset="0"/>
              </a:rPr>
              <a:t>số</a:t>
            </a:r>
            <a:r>
              <a:rPr lang="en-US" sz="1700" b="1" dirty="0">
                <a:solidFill>
                  <a:schemeClr val="bg1"/>
                </a:solidFill>
                <a:cs typeface="Arial" pitchFamily="34" charset="0"/>
              </a:rPr>
              <a:t> </a:t>
            </a:r>
            <a:r>
              <a:rPr lang="en-US" sz="1700" b="1" dirty="0" err="1">
                <a:solidFill>
                  <a:schemeClr val="bg1"/>
                </a:solidFill>
                <a:cs typeface="Arial" pitchFamily="34" charset="0"/>
              </a:rPr>
              <a:t>lần</a:t>
            </a:r>
            <a:r>
              <a:rPr lang="en-US" sz="1700" b="1" dirty="0">
                <a:solidFill>
                  <a:schemeClr val="bg1"/>
                </a:solidFill>
                <a:cs typeface="Arial" pitchFamily="34" charset="0"/>
              </a:rPr>
              <a:t> </a:t>
            </a:r>
            <a:r>
              <a:rPr lang="en-US" sz="1700" b="1" dirty="0" err="1">
                <a:solidFill>
                  <a:schemeClr val="bg1"/>
                </a:solidFill>
                <a:cs typeface="Arial" pitchFamily="34" charset="0"/>
              </a:rPr>
              <a:t>lặp</a:t>
            </a:r>
            <a:endParaRPr lang="en-US" sz="1700" b="1" dirty="0">
              <a:solidFill>
                <a:schemeClr val="bg1"/>
              </a:solidFill>
              <a:cs typeface="Arial" pitchFamily="34" charset="0"/>
            </a:endParaRPr>
          </a:p>
          <a:p>
            <a:pPr>
              <a:tabLst>
                <a:tab pos="457200" algn="l"/>
                <a:tab pos="3886200" algn="l"/>
              </a:tabLst>
            </a:pPr>
            <a:r>
              <a:rPr lang="en-US" sz="1700" b="1" dirty="0" err="1">
                <a:solidFill>
                  <a:schemeClr val="bg1"/>
                </a:solidFill>
                <a:cs typeface="Arial" pitchFamily="34" charset="0"/>
              </a:rPr>
              <a:t>nhãn</a:t>
            </a:r>
            <a:r>
              <a:rPr lang="en-US" sz="1700" b="1" dirty="0">
                <a:solidFill>
                  <a:schemeClr val="bg1"/>
                </a:solidFill>
                <a:cs typeface="Arial" pitchFamily="34" charset="0"/>
              </a:rPr>
              <a:t>:</a:t>
            </a:r>
          </a:p>
          <a:p>
            <a:pPr>
              <a:tabLst>
                <a:tab pos="457200" algn="l"/>
                <a:tab pos="3886200" algn="l"/>
              </a:tabLst>
            </a:pPr>
            <a:r>
              <a:rPr lang="en-US" b="1" dirty="0">
                <a:solidFill>
                  <a:srgbClr val="FF00FF"/>
                </a:solidFill>
                <a:latin typeface="Arial Narrow" pitchFamily="34" charset="0"/>
              </a:rPr>
              <a:t>	</a:t>
            </a:r>
            <a:r>
              <a:rPr lang="en-US" sz="1700" b="1" dirty="0" err="1">
                <a:solidFill>
                  <a:schemeClr val="bg1"/>
                </a:solidFill>
                <a:cs typeface="Arial" pitchFamily="34" charset="0"/>
              </a:rPr>
              <a:t>khối</a:t>
            </a:r>
            <a:r>
              <a:rPr lang="en-US" sz="1700" b="1" dirty="0">
                <a:solidFill>
                  <a:schemeClr val="bg1"/>
                </a:solidFill>
                <a:cs typeface="Arial" pitchFamily="34" charset="0"/>
              </a:rPr>
              <a:t> </a:t>
            </a:r>
            <a:r>
              <a:rPr lang="en-US" sz="1700" b="1" dirty="0" err="1">
                <a:solidFill>
                  <a:schemeClr val="bg1"/>
                </a:solidFill>
                <a:cs typeface="Arial" pitchFamily="34" charset="0"/>
              </a:rPr>
              <a:t>lệnh</a:t>
            </a:r>
            <a:r>
              <a:rPr lang="en-US" sz="1700" b="1" dirty="0">
                <a:solidFill>
                  <a:schemeClr val="bg1"/>
                </a:solidFill>
                <a:cs typeface="Arial" pitchFamily="34" charset="0"/>
              </a:rPr>
              <a:t> ASM</a:t>
            </a:r>
          </a:p>
          <a:p>
            <a:pPr>
              <a:tabLst>
                <a:tab pos="457200" algn="l"/>
                <a:tab pos="3886200" algn="l"/>
              </a:tabLst>
            </a:pPr>
            <a:r>
              <a:rPr lang="en-US" sz="1700" b="1" dirty="0">
                <a:solidFill>
                  <a:srgbClr val="FF00FF"/>
                </a:solidFill>
                <a:cs typeface="Arial" pitchFamily="34" charset="0"/>
              </a:rPr>
              <a:t>	</a:t>
            </a:r>
            <a:r>
              <a:rPr lang="en-US" sz="1700" b="1" dirty="0">
                <a:solidFill>
                  <a:schemeClr val="bg1"/>
                </a:solidFill>
                <a:cs typeface="Arial" pitchFamily="34" charset="0"/>
              </a:rPr>
              <a:t>loop  </a:t>
            </a:r>
            <a:r>
              <a:rPr lang="en-US" sz="1700" b="1" dirty="0" err="1">
                <a:solidFill>
                  <a:schemeClr val="bg1"/>
                </a:solidFill>
                <a:cs typeface="Arial" pitchFamily="34" charset="0"/>
              </a:rPr>
              <a:t>nhãn</a:t>
            </a:r>
            <a:endParaRPr lang="en-US" sz="1700" b="1" dirty="0">
              <a:solidFill>
                <a:schemeClr val="bg1"/>
              </a:solidFill>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3" end="3"/>
                                            </p:txEl>
                                          </p:spTgt>
                                        </p:tgtEl>
                                        <p:attrNameLst>
                                          <p:attrName>style.visibility</p:attrName>
                                        </p:attrNameLst>
                                      </p:cBhvr>
                                      <p:to>
                                        <p:strVal val="visible"/>
                                      </p:to>
                                    </p:set>
                                    <p:animEffect transition="in" filter="box(in)">
                                      <p:cBhvr>
                                        <p:cTn id="27" dur="500"/>
                                        <p:tgtEl>
                                          <p:spTgt spid="174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ox(i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ox(in)">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414">
                                            <p:txEl>
                                              <p:pRg st="5" end="5"/>
                                            </p:txEl>
                                          </p:spTgt>
                                        </p:tgtEl>
                                        <p:attrNameLst>
                                          <p:attrName>style.visibility</p:attrName>
                                        </p:attrNameLst>
                                      </p:cBhvr>
                                      <p:to>
                                        <p:strVal val="visible"/>
                                      </p:to>
                                    </p:set>
                                    <p:animEffect transition="in" filter="box(in)">
                                      <p:cBhvr>
                                        <p:cTn id="42" dur="500"/>
                                        <p:tgtEl>
                                          <p:spTgt spid="1741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414">
                                            <p:txEl>
                                              <p:pRg st="7" end="7"/>
                                            </p:txEl>
                                          </p:spTgt>
                                        </p:tgtEl>
                                        <p:attrNameLst>
                                          <p:attrName>style.visibility</p:attrName>
                                        </p:attrNameLst>
                                      </p:cBhvr>
                                      <p:to>
                                        <p:strVal val="visible"/>
                                      </p:to>
                                    </p:set>
                                    <p:animEffect transition="in" filter="fade">
                                      <p:cBhvr>
                                        <p:cTn id="57" dur="500"/>
                                        <p:tgtEl>
                                          <p:spTgt spid="1741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0">
                                            <p:txEl>
                                              <p:pRg st="0" end="0"/>
                                            </p:txEl>
                                          </p:spTgt>
                                        </p:tgtEl>
                                        <p:attrNameLst>
                                          <p:attrName>style.visibility</p:attrName>
                                        </p:attrNameLst>
                                      </p:cBhvr>
                                      <p:to>
                                        <p:strVal val="visible"/>
                                      </p:to>
                                    </p:set>
                                    <p:animEffect transition="in" filter="fade">
                                      <p:cBhvr>
                                        <p:cTn id="62" dur="500"/>
                                        <p:tgtEl>
                                          <p:spTgt spid="3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
                                            <p:txEl>
                                              <p:pRg st="1" end="1"/>
                                            </p:txEl>
                                          </p:spTgt>
                                        </p:tgtEl>
                                        <p:attrNameLst>
                                          <p:attrName>style.visibility</p:attrName>
                                        </p:attrNameLst>
                                      </p:cBhvr>
                                      <p:to>
                                        <p:strVal val="visible"/>
                                      </p:to>
                                    </p:set>
                                    <p:animEffect transition="in" filter="fade">
                                      <p:cBhvr>
                                        <p:cTn id="67" dur="500"/>
                                        <p:tgtEl>
                                          <p:spTgt spid="30">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0">
                                            <p:txEl>
                                              <p:pRg st="2" end="2"/>
                                            </p:txEl>
                                          </p:spTgt>
                                        </p:tgtEl>
                                        <p:attrNameLst>
                                          <p:attrName>style.visibility</p:attrName>
                                        </p:attrNameLst>
                                      </p:cBhvr>
                                      <p:to>
                                        <p:strVal val="visible"/>
                                      </p:to>
                                    </p:set>
                                    <p:animEffect transition="in" filter="fade">
                                      <p:cBhvr>
                                        <p:cTn id="72" dur="500"/>
                                        <p:tgtEl>
                                          <p:spTgt spid="30">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0">
                                            <p:txEl>
                                              <p:pRg st="6" end="6"/>
                                            </p:txEl>
                                          </p:spTgt>
                                        </p:tgtEl>
                                        <p:attrNameLst>
                                          <p:attrName>style.visibility</p:attrName>
                                        </p:attrNameLst>
                                      </p:cBhvr>
                                      <p:to>
                                        <p:strVal val="visible"/>
                                      </p:to>
                                    </p:set>
                                    <p:animEffect transition="in" filter="fade">
                                      <p:cBhvr>
                                        <p:cTn id="82" dur="500"/>
                                        <p:tgtEl>
                                          <p:spTgt spid="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28" grpId="0" animBg="1"/>
      <p:bldP spid="29"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Content Placeholder 5"/>
          <p:cNvSpPr>
            <a:spLocks noGrp="1"/>
          </p:cNvSpPr>
          <p:nvPr>
            <p:ph sz="quarter" idx="4294967295"/>
          </p:nvPr>
        </p:nvSpPr>
        <p:spPr>
          <a:xfrm>
            <a:off x="124778" y="483686"/>
            <a:ext cx="8882062" cy="3190617"/>
          </a:xfrm>
        </p:spPr>
        <p:txBody>
          <a:bodyPr wrap="square">
            <a:spAutoFit/>
          </a:bodyPr>
          <a:lstStyle/>
          <a:p>
            <a:pPr marL="273050" lvl="1" indent="-273050" algn="just">
              <a:lnSpc>
                <a:spcPts val="2800"/>
              </a:lnSpc>
              <a:spcBef>
                <a:spcPts val="0"/>
              </a:spcBef>
              <a:buClr>
                <a:schemeClr val="accent1"/>
              </a:buClr>
              <a:buNone/>
            </a:pPr>
            <a:r>
              <a:rPr lang="en-US" sz="2400" i="1" dirty="0">
                <a:solidFill>
                  <a:schemeClr val="tx1"/>
                </a:solidFill>
                <a:latin typeface="Times New Roman" pitchFamily="18" charset="0"/>
                <a:cs typeface="Times New Roman" pitchFamily="18" charset="0"/>
              </a:rPr>
              <a:t>1.5.3 </a:t>
            </a:r>
            <a:r>
              <a:rPr lang="en-US" sz="2400" i="1" dirty="0" err="1">
                <a:solidFill>
                  <a:schemeClr val="tx1"/>
                </a:solidFill>
                <a:latin typeface="Times New Roman" pitchFamily="18" charset="0"/>
                <a:cs typeface="Times New Roman" pitchFamily="18" charset="0"/>
              </a:rPr>
              <a:t>Các</a:t>
            </a:r>
            <a:r>
              <a:rPr lang="en-US" sz="2400" i="1" dirty="0">
                <a:solidFill>
                  <a:schemeClr val="tx1"/>
                </a:solidFill>
                <a:latin typeface="Times New Roman" pitchFamily="18" charset="0"/>
                <a:cs typeface="Times New Roman" pitchFamily="18" charset="0"/>
              </a:rPr>
              <a:t> directive (</a:t>
            </a:r>
            <a:r>
              <a:rPr lang="en-US" sz="2400" i="1" dirty="0" err="1">
                <a:solidFill>
                  <a:schemeClr val="tx1"/>
                </a:solidFill>
                <a:latin typeface="Times New Roman" pitchFamily="18" charset="0"/>
                <a:cs typeface="Times New Roman" pitchFamily="18" charset="0"/>
              </a:rPr>
              <a:t>lệnh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điều</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khiển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khi</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dịch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chương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trình</a:t>
            </a:r>
            <a:r>
              <a:rPr lang="en-US" sz="2400" i="1" dirty="0">
                <a:solidFill>
                  <a:schemeClr val="tx1"/>
                </a:solidFill>
                <a:latin typeface="Times New Roman" pitchFamily="18" charset="0"/>
                <a:cs typeface="Times New Roman" pitchFamily="18" charset="0"/>
              </a:rPr>
              <a:t>)</a:t>
            </a:r>
          </a:p>
          <a:p>
            <a:pPr marL="0" indent="17463" algn="just" eaLnBrk="1" hangingPunct="1">
              <a:spcBef>
                <a:spcPts val="200"/>
              </a:spcBef>
              <a:buNone/>
            </a:pP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directive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sinh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máy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chạy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chỉ</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hỗ</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CT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rất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nhiều</a:t>
            </a:r>
            <a:r>
              <a:rPr lang="en-US" sz="2400" dirty="0">
                <a:solidFill>
                  <a:schemeClr val="tx1"/>
                </a:solidFill>
                <a:latin typeface="Times New Roman" pitchFamily="18" charset="0"/>
                <a:cs typeface="Times New Roman" pitchFamily="18" charset="0"/>
              </a:rPr>
              <a:t> directive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directive </a:t>
            </a:r>
            <a:r>
              <a:rPr lang="en-US" sz="2400" dirty="0" err="1">
                <a:solidFill>
                  <a:schemeClr val="tx1"/>
                </a:solidFill>
                <a:latin typeface="Times New Roman" pitchFamily="18" charset="0"/>
                <a:cs typeface="Times New Roman" pitchFamily="18" charset="0"/>
              </a:rPr>
              <a:t>điều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khiển</a:t>
            </a:r>
            <a:r>
              <a:rPr lang="en-US" sz="2400" dirty="0">
                <a:solidFill>
                  <a:schemeClr val="tx1"/>
                </a:solidFill>
                <a:latin typeface="Times New Roman" pitchFamily="18" charset="0"/>
                <a:cs typeface="Times New Roman" pitchFamily="18" charset="0"/>
              </a:rPr>
              <a:t> segment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quan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trọng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hơn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cả</a:t>
            </a:r>
            <a:r>
              <a:rPr lang="en-US" sz="2400" dirty="0">
                <a:solidFill>
                  <a:schemeClr val="tx1"/>
                </a:solidFill>
                <a:latin typeface="Times New Roman" pitchFamily="18" charset="0"/>
                <a:cs typeface="Times New Roman" pitchFamily="18" charset="0"/>
              </a:rPr>
              <a:t>.   </a:t>
            </a:r>
          </a:p>
          <a:p>
            <a:pPr marL="0" indent="17463" algn="just" eaLnBrk="1" hangingPunct="1">
              <a:spcBef>
                <a:spcPts val="300"/>
              </a:spcBef>
              <a:buNone/>
            </a:pPr>
            <a:r>
              <a:rPr lang="en-US" sz="2400" u="sng" dirty="0">
                <a:solidFill>
                  <a:schemeClr val="tx1"/>
                </a:solidFill>
                <a:latin typeface="Times New Roman" pitchFamily="18" charset="0"/>
                <a:cs typeface="Times New Roman" pitchFamily="18" charset="0"/>
              </a:rPr>
              <a:t>1.5.3.1 </a:t>
            </a:r>
            <a:r>
              <a:rPr lang="en-US" sz="2400" u="sng" dirty="0" err="1">
                <a:solidFill>
                  <a:schemeClr val="tx1"/>
                </a:solidFill>
                <a:latin typeface="Times New Roman" pitchFamily="18" charset="0"/>
                <a:cs typeface="Times New Roman" pitchFamily="18" charset="0"/>
              </a:rPr>
              <a:t>Các</a:t>
            </a:r>
            <a:r>
              <a:rPr lang="en-US" sz="2400" u="sng" dirty="0">
                <a:solidFill>
                  <a:schemeClr val="tx1"/>
                </a:solidFill>
                <a:latin typeface="Times New Roman" pitchFamily="18" charset="0"/>
                <a:cs typeface="Times New Roman" pitchFamily="18" charset="0"/>
              </a:rPr>
              <a:t> </a:t>
            </a:r>
            <a:r>
              <a:rPr lang="en-US" sz="2400" u="sng" dirty="0" err="1">
                <a:solidFill>
                  <a:schemeClr val="tx1"/>
                </a:solidFill>
                <a:latin typeface="Times New Roman" pitchFamily="18" charset="0"/>
                <a:cs typeface="Times New Roman" pitchFamily="18" charset="0"/>
              </a:rPr>
              <a:t>lệnh</a:t>
            </a:r>
            <a:r>
              <a:rPr lang="en-US" sz="2400" u="sng" dirty="0">
                <a:solidFill>
                  <a:schemeClr val="tx1"/>
                </a:solidFill>
                <a:latin typeface="Times New Roman" pitchFamily="18" charset="0"/>
                <a:cs typeface="Times New Roman" pitchFamily="18" charset="0"/>
              </a:rPr>
              <a:t> </a:t>
            </a:r>
            <a:r>
              <a:rPr lang="en-US" sz="2400" u="sng" dirty="0" err="1">
                <a:solidFill>
                  <a:schemeClr val="tx1"/>
                </a:solidFill>
                <a:latin typeface="Times New Roman" pitchFamily="18" charset="0"/>
                <a:cs typeface="Times New Roman" pitchFamily="18" charset="0"/>
              </a:rPr>
              <a:t>điều</a:t>
            </a:r>
            <a:r>
              <a:rPr lang="en-US" sz="2400" u="sng" dirty="0">
                <a:solidFill>
                  <a:schemeClr val="tx1"/>
                </a:solidFill>
                <a:latin typeface="Times New Roman" pitchFamily="18" charset="0"/>
                <a:cs typeface="Times New Roman" pitchFamily="18" charset="0"/>
              </a:rPr>
              <a:t> </a:t>
            </a:r>
            <a:r>
              <a:rPr lang="en-US" sz="2400" u="sng" dirty="0" err="1">
                <a:solidFill>
                  <a:schemeClr val="tx1"/>
                </a:solidFill>
                <a:latin typeface="Times New Roman" pitchFamily="18" charset="0"/>
                <a:cs typeface="Times New Roman" pitchFamily="18" charset="0"/>
              </a:rPr>
              <a:t>khiển</a:t>
            </a:r>
            <a:r>
              <a:rPr lang="en-US" sz="2400" u="sng" dirty="0">
                <a:solidFill>
                  <a:schemeClr val="tx1"/>
                </a:solidFill>
                <a:latin typeface="Times New Roman" pitchFamily="18" charset="0"/>
                <a:cs typeface="Times New Roman" pitchFamily="18" charset="0"/>
              </a:rPr>
              <a:t> segment (segment directives)</a:t>
            </a:r>
          </a:p>
          <a:p>
            <a:pPr marL="0" indent="17463" algn="just" eaLnBrk="1" hangingPunct="1">
              <a:spcBef>
                <a:spcPts val="200"/>
              </a:spcBef>
              <a:buNone/>
            </a:pP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2 </a:t>
            </a:r>
            <a:r>
              <a:rPr lang="en-US" sz="2400" dirty="0" err="1">
                <a:solidFill>
                  <a:schemeClr val="tx1"/>
                </a:solidFill>
                <a:latin typeface="Times New Roman" pitchFamily="18" charset="0"/>
                <a:cs typeface="Times New Roman" pitchFamily="18" charset="0"/>
              </a:rPr>
              <a:t>dạng</a:t>
            </a:r>
            <a:r>
              <a:rPr lang="en-US" sz="2400" dirty="0">
                <a:solidFill>
                  <a:schemeClr val="tx1"/>
                </a:solidFill>
                <a:latin typeface="Times New Roman" pitchFamily="18" charset="0"/>
                <a:cs typeface="Times New Roman" pitchFamily="18" charset="0"/>
              </a:rPr>
              <a:t> directive </a:t>
            </a:r>
            <a:r>
              <a:rPr lang="en-US" sz="2400" dirty="0" err="1">
                <a:solidFill>
                  <a:schemeClr val="tx1"/>
                </a:solidFill>
                <a:latin typeface="Times New Roman" pitchFamily="18" charset="0"/>
                <a:cs typeface="Times New Roman" pitchFamily="18" charset="0"/>
              </a:rPr>
              <a:t>điều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khiển</a:t>
            </a:r>
            <a:r>
              <a:rPr lang="en-US" sz="2400" dirty="0">
                <a:solidFill>
                  <a:schemeClr val="tx1"/>
                </a:solidFill>
                <a:latin typeface="Times New Roman" pitchFamily="18" charset="0"/>
                <a:cs typeface="Times New Roman" pitchFamily="18" charset="0"/>
              </a:rPr>
              <a:t> segment: </a:t>
            </a:r>
            <a:r>
              <a:rPr lang="en-US" sz="2400" dirty="0" err="1">
                <a:solidFill>
                  <a:schemeClr val="tx1"/>
                </a:solidFill>
                <a:latin typeface="Times New Roman" pitchFamily="18" charset="0"/>
                <a:cs typeface="Times New Roman" pitchFamily="18" charset="0"/>
              </a:rPr>
              <a:t>đơn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chuẩn</a:t>
            </a:r>
            <a:r>
              <a:rPr lang="en-US" sz="2400" dirty="0">
                <a:solidFill>
                  <a:schemeClr val="tx1"/>
                </a:solidFill>
                <a:latin typeface="Times New Roman" pitchFamily="18" charset="0"/>
                <a:cs typeface="Times New Roman" pitchFamily="18" charset="0"/>
              </a:rPr>
              <a:t>.</a:t>
            </a:r>
          </a:p>
          <a:p>
            <a:pPr marL="0" indent="17463" algn="just" eaLnBrk="1" hangingPunct="1">
              <a:spcBef>
                <a:spcPts val="300"/>
              </a:spcBef>
              <a:buNone/>
            </a:pPr>
            <a:r>
              <a:rPr lang="en-US" sz="2400" i="1" dirty="0">
                <a:solidFill>
                  <a:schemeClr val="tx1"/>
                </a:solidFill>
                <a:latin typeface="Times New Roman" pitchFamily="18" charset="0"/>
                <a:cs typeface="Times New Roman" pitchFamily="18" charset="0"/>
              </a:rPr>
              <a:t>a. </a:t>
            </a:r>
            <a:r>
              <a:rPr lang="en-US" sz="2400" i="1" u="sng" dirty="0" err="1">
                <a:solidFill>
                  <a:schemeClr val="tx1"/>
                </a:solidFill>
                <a:latin typeface="Times New Roman" pitchFamily="18" charset="0"/>
                <a:cs typeface="Times New Roman" pitchFamily="18" charset="0"/>
              </a:rPr>
              <a:t>Các</a:t>
            </a:r>
            <a:r>
              <a:rPr lang="en-US" sz="2400" i="1" u="sng" dirty="0">
                <a:solidFill>
                  <a:schemeClr val="tx1"/>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lệnh</a:t>
            </a:r>
            <a:r>
              <a:rPr lang="en-US" sz="2400" i="1" u="sng" dirty="0">
                <a:solidFill>
                  <a:schemeClr val="tx1"/>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điều</a:t>
            </a:r>
            <a:r>
              <a:rPr lang="en-US" sz="2400" i="1" u="sng" dirty="0">
                <a:solidFill>
                  <a:schemeClr val="tx1"/>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khiển</a:t>
            </a:r>
            <a:r>
              <a:rPr lang="en-US" sz="2400" i="1" u="sng" dirty="0">
                <a:solidFill>
                  <a:schemeClr val="tx1"/>
                </a:solidFill>
                <a:latin typeface="Times New Roman" pitchFamily="18" charset="0"/>
                <a:cs typeface="Times New Roman" pitchFamily="18" charset="0"/>
              </a:rPr>
              <a:t> segment </a:t>
            </a:r>
            <a:r>
              <a:rPr lang="en-US" sz="2400" i="1" u="sng" dirty="0" err="1">
                <a:solidFill>
                  <a:schemeClr val="tx1"/>
                </a:solidFill>
                <a:latin typeface="Times New Roman" pitchFamily="18" charset="0"/>
                <a:cs typeface="Times New Roman" pitchFamily="18" charset="0"/>
              </a:rPr>
              <a:t>dạng</a:t>
            </a:r>
            <a:r>
              <a:rPr lang="en-US" sz="2400" i="1" u="sng" dirty="0">
                <a:solidFill>
                  <a:schemeClr val="tx1"/>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đơn</a:t>
            </a:r>
            <a:r>
              <a:rPr lang="en-US" sz="2400" i="1" u="sng" dirty="0">
                <a:solidFill>
                  <a:schemeClr val="tx1"/>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giản</a:t>
            </a:r>
            <a:endParaRPr lang="en-US" sz="2400" i="1" u="sng" dirty="0">
              <a:solidFill>
                <a:schemeClr val="tx1"/>
              </a:solidFill>
              <a:latin typeface="Times New Roman" pitchFamily="18" charset="0"/>
              <a:cs typeface="Times New Roman" pitchFamily="18" charset="0"/>
            </a:endParaRPr>
          </a:p>
          <a:p>
            <a:pPr marL="0" indent="17463" algn="just" eaLnBrk="1" hangingPunct="1">
              <a:spcBef>
                <a:spcPts val="200"/>
              </a:spcBef>
              <a:buNone/>
            </a:pP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4 directive hay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 </a:t>
            </a:r>
            <a:r>
              <a:rPr lang="en-US" sz="2100" dirty="0">
                <a:solidFill>
                  <a:schemeClr val="tx1"/>
                </a:solidFill>
                <a:cs typeface="Times New Roman" pitchFamily="18" charset="0"/>
              </a:rPr>
              <a:t>.MODEL, .STACK, .DATA, .CODE</a:t>
            </a:r>
            <a:endParaRPr lang="en-US" sz="2100" dirty="0">
              <a:cs typeface="Arial" pitchFamily="34" charset="0"/>
            </a:endParaRPr>
          </a:p>
        </p:txBody>
      </p:sp>
      <p:sp>
        <p:nvSpPr>
          <p:cNvPr id="19459" name="Date Placeholder 2"/>
          <p:cNvSpPr>
            <a:spLocks noGrp="1"/>
          </p:cNvSpPr>
          <p:nvPr>
            <p:ph type="dt" sz="half" idx="4294967295"/>
          </p:nvPr>
        </p:nvSpPr>
        <p:spPr bwMode="auto">
          <a:xfrm>
            <a:off x="8641976" y="6572898"/>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EE99589E-C3D1-42BD-93BC-250A6BD920DA}" type="slidenum">
              <a:rPr lang="en-US" sz="1400" smtClean="0"/>
              <a:pPr algn="l" fontAlgn="base">
                <a:spcBef>
                  <a:spcPct val="0"/>
                </a:spcBef>
                <a:spcAft>
                  <a:spcPct val="0"/>
                </a:spcAft>
                <a:defRPr/>
              </a:pPr>
              <a:t>11</a:t>
            </a:fld>
            <a:endParaRPr lang="en-US" sz="1400" dirty="0"/>
          </a:p>
        </p:txBody>
      </p:sp>
      <p:sp>
        <p:nvSpPr>
          <p:cNvPr id="12" name="Content Placeholder 5"/>
          <p:cNvSpPr txBox="1">
            <a:spLocks/>
          </p:cNvSpPr>
          <p:nvPr/>
        </p:nvSpPr>
        <p:spPr bwMode="auto">
          <a:xfrm>
            <a:off x="152718" y="3663847"/>
            <a:ext cx="8869362" cy="7590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indent="17463" algn="just">
              <a:lnSpc>
                <a:spcPts val="2800"/>
              </a:lnSpc>
              <a:spcBef>
                <a:spcPts val="600"/>
              </a:spcBef>
              <a:buFont typeface="Wingdings" pitchFamily="2" charset="2"/>
              <a:buNone/>
            </a:pPr>
            <a:r>
              <a:rPr lang="en-US" sz="2400" i="1" dirty="0">
                <a:solidFill>
                  <a:schemeClr val="tx1"/>
                </a:solidFill>
                <a:latin typeface="Times New Roman" pitchFamily="18" charset="0"/>
                <a:cs typeface="Times New Roman" pitchFamily="18" charset="0"/>
              </a:rPr>
              <a:t>b</a:t>
            </a:r>
            <a:r>
              <a:rPr lang="en-US" sz="2500" i="1" dirty="0"/>
              <a:t>. </a:t>
            </a:r>
            <a:r>
              <a:rPr lang="en-US" sz="2400" i="1" u="sng" dirty="0" err="1">
                <a:solidFill>
                  <a:schemeClr val="tx1"/>
                </a:solidFill>
                <a:latin typeface="Times New Roman" pitchFamily="18" charset="0"/>
                <a:cs typeface="Times New Roman" pitchFamily="18" charset="0"/>
              </a:rPr>
              <a:t>Các</a:t>
            </a:r>
            <a:r>
              <a:rPr lang="en-US" sz="2400" i="1" u="sng" dirty="0">
                <a:solidFill>
                  <a:schemeClr val="tx1"/>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lệnh</a:t>
            </a:r>
            <a:r>
              <a:rPr lang="en-US" sz="2400" i="1" u="sng" dirty="0">
                <a:solidFill>
                  <a:schemeClr val="tx1"/>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điều</a:t>
            </a:r>
            <a:r>
              <a:rPr lang="en-US" sz="2400" i="1" u="sng" dirty="0">
                <a:solidFill>
                  <a:schemeClr val="tx1"/>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khiển</a:t>
            </a:r>
            <a:r>
              <a:rPr lang="en-US" sz="2400" i="1" u="sng" dirty="0">
                <a:solidFill>
                  <a:schemeClr val="tx1"/>
                </a:solidFill>
                <a:latin typeface="Times New Roman" pitchFamily="18" charset="0"/>
                <a:cs typeface="Times New Roman" pitchFamily="18" charset="0"/>
              </a:rPr>
              <a:t> segment </a:t>
            </a:r>
            <a:r>
              <a:rPr lang="en-US" sz="2400" i="1" u="sng" dirty="0" err="1">
                <a:solidFill>
                  <a:schemeClr val="tx1"/>
                </a:solidFill>
                <a:latin typeface="Times New Roman" pitchFamily="18" charset="0"/>
                <a:cs typeface="Times New Roman" pitchFamily="18" charset="0"/>
              </a:rPr>
              <a:t>dạng</a:t>
            </a:r>
            <a:r>
              <a:rPr lang="en-US" sz="2400" i="1" u="sng" dirty="0">
                <a:solidFill>
                  <a:schemeClr val="tx1"/>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chuẩn</a:t>
            </a:r>
            <a:endParaRPr lang="en-US" sz="2400" i="1" u="sng" dirty="0">
              <a:solidFill>
                <a:schemeClr val="tx1"/>
              </a:solidFill>
              <a:latin typeface="Times New Roman" pitchFamily="18" charset="0"/>
              <a:cs typeface="Times New Roman" pitchFamily="18" charset="0"/>
            </a:endParaRPr>
          </a:p>
          <a:p>
            <a:pPr marL="0" indent="17463" algn="just">
              <a:spcBef>
                <a:spcPts val="200"/>
              </a:spcBef>
              <a:buFont typeface="Wingdings" pitchFamily="2" charset="2"/>
              <a:buNone/>
            </a:pP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2 directive hay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 </a:t>
            </a:r>
            <a:r>
              <a:rPr lang="en-US" sz="2100" dirty="0">
                <a:solidFill>
                  <a:schemeClr val="tx1"/>
                </a:solidFill>
                <a:cs typeface="Times New Roman" pitchFamily="18" charset="0"/>
              </a:rPr>
              <a:t>SEGMENT </a:t>
            </a:r>
            <a:r>
              <a:rPr lang="en-US" sz="2100" dirty="0" err="1">
                <a:solidFill>
                  <a:schemeClr val="tx1"/>
                </a:solidFill>
                <a:cs typeface="Times New Roman" pitchFamily="18" charset="0"/>
              </a:rPr>
              <a:t>và</a:t>
            </a:r>
            <a:r>
              <a:rPr lang="en-US" sz="2100" dirty="0">
                <a:solidFill>
                  <a:schemeClr val="tx1"/>
                </a:solidFill>
                <a:cs typeface="Times New Roman" pitchFamily="18" charset="0"/>
              </a:rPr>
              <a:t> ASSUME</a:t>
            </a:r>
          </a:p>
          <a:p>
            <a:pPr marL="0" indent="17463" algn="just">
              <a:lnSpc>
                <a:spcPts val="2800"/>
              </a:lnSpc>
              <a:spcBef>
                <a:spcPts val="0"/>
              </a:spcBef>
              <a:buFont typeface="Wingdings" pitchFamily="2" charset="2"/>
              <a:buNone/>
            </a:pPr>
            <a:endParaRPr lang="en-US" sz="2500" dirty="0">
              <a:solidFill>
                <a:schemeClr val="tx1"/>
              </a:solidFill>
              <a:latin typeface="Times New Roman" pitchFamily="18" charset="0"/>
              <a:cs typeface="Times New Roman" pitchFamily="18" charset="0"/>
            </a:endParaRPr>
          </a:p>
        </p:txBody>
      </p:sp>
      <p:sp>
        <p:nvSpPr>
          <p:cNvPr id="13" name="Title 1"/>
          <p:cNvSpPr txBox="1">
            <a:spLocks/>
          </p:cNvSpPr>
          <p:nvPr/>
        </p:nvSpPr>
        <p:spPr>
          <a:xfrm>
            <a:off x="112978" y="4560251"/>
            <a:ext cx="8503920" cy="528577"/>
          </a:xfrm>
          <a:prstGeom prst="rect">
            <a:avLst/>
          </a:prstGeom>
        </p:spPr>
        <p:txBody>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dirty="0">
                <a:solidFill>
                  <a:schemeClr val="tx1"/>
                </a:solidFill>
                <a:latin typeface="Times New Roman" pitchFamily="18" charset="0"/>
                <a:cs typeface="Times New Roman" pitchFamily="18" charset="0"/>
              </a:rPr>
              <a:t>1.6  </a:t>
            </a:r>
            <a:r>
              <a:rPr lang="en-US" sz="2800" b="0" dirty="0" err="1">
                <a:solidFill>
                  <a:schemeClr val="tx1"/>
                </a:solidFill>
                <a:latin typeface="Times New Roman" pitchFamily="18" charset="0"/>
                <a:cs typeface="Times New Roman" pitchFamily="18" charset="0"/>
              </a:rPr>
              <a:t>Chương</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trình</a:t>
            </a:r>
            <a:r>
              <a:rPr lang="en-US" sz="2800" b="0" dirty="0">
                <a:solidFill>
                  <a:schemeClr val="tx1"/>
                </a:solidFill>
                <a:latin typeface="Times New Roman" pitchFamily="18" charset="0"/>
                <a:cs typeface="Times New Roman" pitchFamily="18" charset="0"/>
              </a:rPr>
              <a:t> con</a:t>
            </a:r>
          </a:p>
        </p:txBody>
      </p:sp>
      <p:sp>
        <p:nvSpPr>
          <p:cNvPr id="14" name="Content Placeholder 5"/>
          <p:cNvSpPr txBox="1">
            <a:spLocks/>
          </p:cNvSpPr>
          <p:nvPr/>
        </p:nvSpPr>
        <p:spPr>
          <a:xfrm>
            <a:off x="123266" y="5057012"/>
            <a:ext cx="8869680" cy="1225977"/>
          </a:xfrm>
          <a:prstGeom prst="rect">
            <a:avLst/>
          </a:prstGeom>
        </p:spPr>
        <p:txBody>
          <a:bodyPr wrap="square">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Font typeface="Wingdings" pitchFamily="2" charset="2"/>
              <a:buNone/>
            </a:pPr>
            <a:r>
              <a:rPr lang="en-US" sz="2400" i="1" dirty="0">
                <a:solidFill>
                  <a:schemeClr val="tx1"/>
                </a:solidFill>
                <a:latin typeface="Times New Roman" pitchFamily="18" charset="0"/>
                <a:cs typeface="Times New Roman" pitchFamily="18" charset="0"/>
              </a:rPr>
              <a:t>1.6.1 Ý </a:t>
            </a:r>
            <a:r>
              <a:rPr lang="en-US" sz="2400" i="1" dirty="0" err="1">
                <a:solidFill>
                  <a:schemeClr val="tx1"/>
                </a:solidFill>
                <a:latin typeface="Times New Roman" pitchFamily="18" charset="0"/>
                <a:cs typeface="Times New Roman" pitchFamily="18" charset="0"/>
              </a:rPr>
              <a:t>nghĩa</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của</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chương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trình</a:t>
            </a:r>
            <a:r>
              <a:rPr lang="en-US" sz="2400" i="1" dirty="0">
                <a:solidFill>
                  <a:schemeClr val="tx1"/>
                </a:solidFill>
                <a:latin typeface="Times New Roman" pitchFamily="18" charset="0"/>
                <a:cs typeface="Times New Roman" pitchFamily="18" charset="0"/>
              </a:rPr>
              <a:t> con</a:t>
            </a:r>
          </a:p>
          <a:p>
            <a:pPr marL="288925" indent="-288925">
              <a:spcBef>
                <a:spcPts val="200"/>
              </a:spcBef>
              <a:buClrTx/>
              <a:buSzPct val="100000"/>
              <a:buFont typeface="Arial" pitchFamily="34" charset="0"/>
              <a:buChar char="•"/>
            </a:pPr>
            <a:r>
              <a:rPr lang="en-US" sz="2400" dirty="0" err="1">
                <a:solidFill>
                  <a:schemeClr val="tx1"/>
                </a:solidFill>
                <a:latin typeface="Times New Roman" pitchFamily="18" charset="0"/>
                <a:cs typeface="Times New Roman" pitchFamily="18" charset="0"/>
              </a:rPr>
              <a:t>Làm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cấu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trúc</a:t>
            </a:r>
            <a:r>
              <a:rPr lang="en-US" sz="2400" dirty="0">
                <a:solidFill>
                  <a:schemeClr val="tx1"/>
                </a:solidFill>
                <a:latin typeface="Times New Roman" pitchFamily="18" charset="0"/>
                <a:cs typeface="Times New Roman" pitchFamily="18" charset="0"/>
              </a:rPr>
              <a:t>,</a:t>
            </a:r>
          </a:p>
          <a:p>
            <a:pPr marL="282575" indent="-282575">
              <a:spcBef>
                <a:spcPts val="0"/>
              </a:spcBef>
              <a:buClrTx/>
              <a:buSzPct val="100000"/>
              <a:buFont typeface="Arial" pitchFamily="34" charset="0"/>
              <a:buChar char="•"/>
            </a:pPr>
            <a:r>
              <a:rPr lang="en-US" sz="2400" dirty="0" err="1">
                <a:solidFill>
                  <a:schemeClr val="tx1"/>
                </a:solidFill>
                <a:latin typeface="Times New Roman" pitchFamily="18" charset="0"/>
                <a:cs typeface="Times New Roman" pitchFamily="18" charset="0"/>
              </a:rPr>
              <a:t>Tiết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kiệm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nhớ</a:t>
            </a:r>
            <a:r>
              <a:rPr lang="en-US" sz="2400" dirty="0">
                <a:solidFill>
                  <a:schemeClr val="tx1"/>
                </a:solidFill>
                <a:latin typeface="Times New Roman" pitchFamily="18" charset="0"/>
                <a:cs typeface="Times New Roman" pitchFamily="18" charset="0"/>
              </a:rPr>
              <a:t>.</a:t>
            </a:r>
            <a:endParaRPr lang="en-US" sz="2500" i="1" dirty="0">
              <a:solidFill>
                <a:schemeClr val="tx1"/>
              </a:solidFill>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animEffect transition="in" filter="fade">
                                      <p:cBhvr>
                                        <p:cTn id="7" dur="500"/>
                                        <p:tgtEl>
                                          <p:spTgt spid="184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8">
                                            <p:txEl>
                                              <p:pRg st="1" end="1"/>
                                            </p:txEl>
                                          </p:spTgt>
                                        </p:tgtEl>
                                        <p:attrNameLst>
                                          <p:attrName>style.visibility</p:attrName>
                                        </p:attrNameLst>
                                      </p:cBhvr>
                                      <p:to>
                                        <p:strVal val="visible"/>
                                      </p:to>
                                    </p:set>
                                    <p:animEffect transition="in" filter="fade">
                                      <p:cBhvr>
                                        <p:cTn id="12" dur="500"/>
                                        <p:tgtEl>
                                          <p:spTgt spid="184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8">
                                            <p:txEl>
                                              <p:pRg st="2" end="2"/>
                                            </p:txEl>
                                          </p:spTgt>
                                        </p:tgtEl>
                                        <p:attrNameLst>
                                          <p:attrName>style.visibility</p:attrName>
                                        </p:attrNameLst>
                                      </p:cBhvr>
                                      <p:to>
                                        <p:strVal val="visible"/>
                                      </p:to>
                                    </p:set>
                                    <p:animEffect transition="in" filter="fade">
                                      <p:cBhvr>
                                        <p:cTn id="17" dur="500"/>
                                        <p:tgtEl>
                                          <p:spTgt spid="184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38">
                                            <p:txEl>
                                              <p:pRg st="3" end="3"/>
                                            </p:txEl>
                                          </p:spTgt>
                                        </p:tgtEl>
                                        <p:attrNameLst>
                                          <p:attrName>style.visibility</p:attrName>
                                        </p:attrNameLst>
                                      </p:cBhvr>
                                      <p:to>
                                        <p:strVal val="visible"/>
                                      </p:to>
                                    </p:set>
                                    <p:animEffect transition="in" filter="fade">
                                      <p:cBhvr>
                                        <p:cTn id="22" dur="500"/>
                                        <p:tgtEl>
                                          <p:spTgt spid="184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38">
                                            <p:txEl>
                                              <p:pRg st="4" end="4"/>
                                            </p:txEl>
                                          </p:spTgt>
                                        </p:tgtEl>
                                        <p:attrNameLst>
                                          <p:attrName>style.visibility</p:attrName>
                                        </p:attrNameLst>
                                      </p:cBhvr>
                                      <p:to>
                                        <p:strVal val="visible"/>
                                      </p:to>
                                    </p:set>
                                    <p:animEffect transition="in" filter="fade">
                                      <p:cBhvr>
                                        <p:cTn id="27" dur="500"/>
                                        <p:tgtEl>
                                          <p:spTgt spid="184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38">
                                            <p:txEl>
                                              <p:pRg st="5" end="5"/>
                                            </p:txEl>
                                          </p:spTgt>
                                        </p:tgtEl>
                                        <p:attrNameLst>
                                          <p:attrName>style.visibility</p:attrName>
                                        </p:attrNameLst>
                                      </p:cBhvr>
                                      <p:to>
                                        <p:strVal val="visible"/>
                                      </p:to>
                                    </p:set>
                                    <p:animEffect transition="in" filter="fade">
                                      <p:cBhvr>
                                        <p:cTn id="32" dur="500"/>
                                        <p:tgtEl>
                                          <p:spTgt spid="184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fade">
                                      <p:cBhvr>
                                        <p:cTn id="42" dur="500"/>
                                        <p:tgtEl>
                                          <p:spTgt spid="1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xEl>
                                              <p:pRg st="0" end="0"/>
                                            </p:txEl>
                                          </p:spTgt>
                                        </p:tgtEl>
                                        <p:attrNameLst>
                                          <p:attrName>style.visibility</p:attrName>
                                        </p:attrNameLst>
                                      </p:cBhvr>
                                      <p:to>
                                        <p:strVal val="visible"/>
                                      </p:to>
                                    </p:set>
                                    <p:animEffect transition="in" filter="fade">
                                      <p:cBhvr>
                                        <p:cTn id="52" dur="500"/>
                                        <p:tgtEl>
                                          <p:spTgt spid="1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xEl>
                                              <p:pRg st="1" end="1"/>
                                            </p:txEl>
                                          </p:spTgt>
                                        </p:tgtEl>
                                        <p:attrNameLst>
                                          <p:attrName>style.visibility</p:attrName>
                                        </p:attrNameLst>
                                      </p:cBhvr>
                                      <p:to>
                                        <p:strVal val="visible"/>
                                      </p:to>
                                    </p:set>
                                    <p:animEffect transition="in" filter="fade">
                                      <p:cBhvr>
                                        <p:cTn id="57" dur="500"/>
                                        <p:tgtEl>
                                          <p:spTgt spid="1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
                                            <p:txEl>
                                              <p:pRg st="2" end="2"/>
                                            </p:txEl>
                                          </p:spTgt>
                                        </p:tgtEl>
                                        <p:attrNameLst>
                                          <p:attrName>style.visibility</p:attrName>
                                        </p:attrNameLst>
                                      </p:cBhvr>
                                      <p:to>
                                        <p:strVal val="visible"/>
                                      </p:to>
                                    </p:set>
                                    <p:animEffect transition="in" filter="fade">
                                      <p:cBhvr>
                                        <p:cTn id="6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149770" y="457200"/>
            <a:ext cx="8869680" cy="856645"/>
          </a:xfrm>
          <a:prstGeom prst="rect">
            <a:avLst/>
          </a:prstGeom>
        </p:spPr>
        <p:txBody>
          <a:bodyPr wrap="square">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182880">
              <a:spcBef>
                <a:spcPts val="300"/>
              </a:spcBef>
              <a:buFont typeface="Wingdings" pitchFamily="2" charset="2"/>
              <a:buNone/>
            </a:pPr>
            <a:r>
              <a:rPr lang="en-US" sz="2400" i="1" dirty="0">
                <a:solidFill>
                  <a:schemeClr val="tx1"/>
                </a:solidFill>
                <a:latin typeface="Times New Roman" pitchFamily="18" charset="0"/>
                <a:cs typeface="Times New Roman" pitchFamily="18" charset="0"/>
              </a:rPr>
              <a:t>1.6.2 </a:t>
            </a:r>
            <a:r>
              <a:rPr lang="en-US" sz="2400" i="1" dirty="0" err="1">
                <a:solidFill>
                  <a:schemeClr val="tx1"/>
                </a:solidFill>
                <a:latin typeface="Times New Roman" pitchFamily="18" charset="0"/>
                <a:cs typeface="Times New Roman" pitchFamily="18" charset="0"/>
              </a:rPr>
              <a:t>Cơ</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chế</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hoạt</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động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khi</a:t>
            </a:r>
            <a:r>
              <a:rPr lang="en-US" sz="2400" i="1" dirty="0">
                <a:solidFill>
                  <a:schemeClr val="tx1"/>
                </a:solidFill>
                <a:latin typeface="Times New Roman" pitchFamily="18" charset="0"/>
                <a:cs typeface="Times New Roman" pitchFamily="18" charset="0"/>
              </a:rPr>
              <a:t> 1 </a:t>
            </a:r>
            <a:r>
              <a:rPr lang="en-US" sz="2400" i="1" dirty="0" err="1">
                <a:solidFill>
                  <a:schemeClr val="tx1"/>
                </a:solidFill>
                <a:latin typeface="Times New Roman" pitchFamily="18" charset="0"/>
                <a:cs typeface="Times New Roman" pitchFamily="18" charset="0"/>
              </a:rPr>
              <a:t>chương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trình</a:t>
            </a:r>
            <a:r>
              <a:rPr lang="en-US" sz="2400" i="1" dirty="0">
                <a:solidFill>
                  <a:schemeClr val="tx1"/>
                </a:solidFill>
                <a:latin typeface="Times New Roman" pitchFamily="18" charset="0"/>
                <a:cs typeface="Times New Roman" pitchFamily="18" charset="0"/>
              </a:rPr>
              <a:t> con </a:t>
            </a:r>
            <a:r>
              <a:rPr lang="en-US" sz="2400" i="1" dirty="0" err="1">
                <a:solidFill>
                  <a:schemeClr val="tx1"/>
                </a:solidFill>
                <a:latin typeface="Times New Roman" pitchFamily="18" charset="0"/>
                <a:cs typeface="Times New Roman" pitchFamily="18" charset="0"/>
              </a:rPr>
              <a:t>được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gọi</a:t>
            </a:r>
            <a:endParaRPr lang="en-US" sz="2400" i="1" dirty="0">
              <a:solidFill>
                <a:schemeClr val="tx1"/>
              </a:solidFill>
              <a:latin typeface="Times New Roman" pitchFamily="18" charset="0"/>
              <a:cs typeface="Times New Roman" pitchFamily="18" charset="0"/>
            </a:endParaRPr>
          </a:p>
          <a:p>
            <a:pPr marL="4763" indent="11113" algn="just">
              <a:spcBef>
                <a:spcPts val="200"/>
              </a:spcBef>
              <a:buNone/>
            </a:pP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1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con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gọi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máy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tính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hành</a:t>
            </a:r>
            <a:r>
              <a:rPr lang="en-US" sz="2400" dirty="0">
                <a:solidFill>
                  <a:schemeClr val="tx1"/>
                </a:solidFill>
                <a:latin typeface="Times New Roman" pitchFamily="18" charset="0"/>
                <a:cs typeface="Times New Roman" pitchFamily="18" charset="0"/>
              </a:rPr>
              <a:t> 5 b</a:t>
            </a:r>
            <a:r>
              <a:rPr lang="vi-VN" sz="2400" dirty="0">
                <a:solidFill>
                  <a:schemeClr val="tx1"/>
                </a:solidFill>
                <a:latin typeface="Times New Roman" pitchFamily="18" charset="0"/>
                <a:cs typeface="Times New Roman" pitchFamily="18" charset="0"/>
              </a:rPr>
              <a:t>ước</a:t>
            </a:r>
            <a:r>
              <a:rPr lang="en-US" sz="2400" dirty="0">
                <a:solidFill>
                  <a:schemeClr val="tx1"/>
                </a:solidFill>
                <a:latin typeface="Times New Roman" pitchFamily="18" charset="0"/>
                <a:cs typeface="Times New Roman" pitchFamily="18" charset="0"/>
              </a:rPr>
              <a:t>.</a:t>
            </a:r>
          </a:p>
        </p:txBody>
      </p:sp>
      <p:sp>
        <p:nvSpPr>
          <p:cNvPr id="4" name="TextBox 3"/>
          <p:cNvSpPr txBox="1"/>
          <p:nvPr/>
        </p:nvSpPr>
        <p:spPr>
          <a:xfrm>
            <a:off x="96460" y="1262231"/>
            <a:ext cx="8796020" cy="3924151"/>
          </a:xfrm>
          <a:prstGeom prst="rect">
            <a:avLst/>
          </a:prstGeom>
          <a:noFill/>
        </p:spPr>
        <p:txBody>
          <a:bodyPr wrap="square" rtlCol="0">
            <a:spAutoFit/>
          </a:bodyPr>
          <a:lstStyle/>
          <a:p>
            <a:pPr marL="182880" indent="-342900">
              <a:spcBef>
                <a:spcPts val="300"/>
              </a:spcBef>
              <a:buClr>
                <a:schemeClr val="bg2"/>
              </a:buClr>
              <a:buSzPct val="75000"/>
              <a:defRPr/>
            </a:pPr>
            <a:r>
              <a:rPr lang="en-US" sz="2400" i="1" dirty="0">
                <a:latin typeface="Times New Roman" pitchFamily="18" charset="0"/>
                <a:cs typeface="Times New Roman" pitchFamily="18" charset="0"/>
              </a:rPr>
              <a:t>1.6.3 </a:t>
            </a:r>
            <a:r>
              <a:rPr lang="en-US" sz="2400" i="1" dirty="0" err="1">
                <a:latin typeface="Times New Roman" pitchFamily="18" charset="0"/>
                <a:cs typeface="Times New Roman" pitchFamily="18" charset="0"/>
              </a:rPr>
              <a:t>Cú</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pháp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một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chương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trình</a:t>
            </a:r>
            <a:r>
              <a:rPr lang="en-US" sz="2400" i="1" dirty="0">
                <a:latin typeface="Times New Roman" pitchFamily="18" charset="0"/>
                <a:cs typeface="Times New Roman" pitchFamily="18" charset="0"/>
              </a:rPr>
              <a:t> con Assembly</a:t>
            </a:r>
          </a:p>
          <a:p>
            <a:pPr marL="182880" indent="-273050" algn="just">
              <a:spcBef>
                <a:spcPts val="0"/>
              </a:spcBef>
              <a:buClr>
                <a:schemeClr val="accent1"/>
              </a:buClr>
              <a:buSzPct val="85000"/>
              <a:defRPr/>
            </a:pPr>
            <a:endParaRPr lang="en-US" sz="2500" i="1" dirty="0">
              <a:cs typeface="Arial" pitchFamily="34" charset="0"/>
            </a:endParaRPr>
          </a:p>
          <a:p>
            <a:pPr marL="273050" indent="-273050" algn="just">
              <a:spcBef>
                <a:spcPts val="600"/>
              </a:spcBef>
              <a:buClr>
                <a:schemeClr val="accent1"/>
              </a:buClr>
              <a:buSzPct val="85000"/>
              <a:defRPr/>
            </a:pPr>
            <a:endParaRPr lang="en-US" sz="2500" i="1" dirty="0">
              <a:cs typeface="Arial" pitchFamily="34" charset="0"/>
            </a:endParaRPr>
          </a:p>
          <a:p>
            <a:pPr marL="273050" indent="-273050" algn="just">
              <a:spcBef>
                <a:spcPts val="600"/>
              </a:spcBef>
              <a:buClr>
                <a:schemeClr val="accent1"/>
              </a:buClr>
              <a:buSzPct val="85000"/>
              <a:defRPr/>
            </a:pPr>
            <a:endParaRPr lang="en-US" sz="2500" i="1" dirty="0">
              <a:cs typeface="Arial" pitchFamily="34" charset="0"/>
            </a:endParaRPr>
          </a:p>
          <a:p>
            <a:pPr marL="273050" indent="-273050" algn="just">
              <a:spcBef>
                <a:spcPts val="600"/>
              </a:spcBef>
              <a:buClr>
                <a:schemeClr val="accent1"/>
              </a:buClr>
              <a:buSzPct val="85000"/>
              <a:defRPr/>
            </a:pPr>
            <a:endParaRPr lang="en-US" sz="2500" i="1" dirty="0">
              <a:cs typeface="Arial" pitchFamily="34" charset="0"/>
            </a:endParaRPr>
          </a:p>
          <a:p>
            <a:pPr marL="273050" indent="-273050" algn="just">
              <a:spcBef>
                <a:spcPts val="600"/>
              </a:spcBef>
              <a:buClr>
                <a:schemeClr val="accent1"/>
              </a:buClr>
              <a:buSzPct val="85000"/>
              <a:defRPr/>
            </a:pPr>
            <a:endParaRPr lang="en-US" sz="2500" i="1" dirty="0">
              <a:cs typeface="Arial" pitchFamily="34" charset="0"/>
            </a:endParaRPr>
          </a:p>
          <a:p>
            <a:pPr marL="273050" indent="-273050" algn="just">
              <a:spcBef>
                <a:spcPts val="600"/>
              </a:spcBef>
              <a:buClr>
                <a:schemeClr val="accent1"/>
              </a:buClr>
              <a:buSzPct val="85000"/>
              <a:defRPr/>
            </a:pPr>
            <a:endParaRPr lang="en-US" sz="2500" i="1" dirty="0">
              <a:cs typeface="Arial" pitchFamily="34" charset="0"/>
            </a:endParaRPr>
          </a:p>
          <a:p>
            <a:pPr marL="273050" indent="-273050" algn="just">
              <a:spcBef>
                <a:spcPts val="600"/>
              </a:spcBef>
              <a:buClr>
                <a:schemeClr val="accent1"/>
              </a:buClr>
              <a:buSzPct val="85000"/>
              <a:defRPr/>
            </a:pPr>
            <a:endParaRPr lang="en-US" sz="2500" i="1" dirty="0">
              <a:cs typeface="Arial" pitchFamily="34" charset="0"/>
            </a:endParaRPr>
          </a:p>
          <a:p>
            <a:pPr marL="273050" indent="-273050" algn="just">
              <a:spcBef>
                <a:spcPts val="0"/>
              </a:spcBef>
              <a:buClr>
                <a:schemeClr val="accent1"/>
              </a:buClr>
              <a:buSzPct val="85000"/>
              <a:defRPr/>
            </a:pPr>
            <a:endParaRPr lang="en-US" sz="2000" i="1" u="sng" dirty="0">
              <a:latin typeface="Times New Roman" pitchFamily="18" charset="0"/>
              <a:cs typeface="Times New Roman" pitchFamily="18" charset="0"/>
            </a:endParaRPr>
          </a:p>
        </p:txBody>
      </p:sp>
      <p:sp>
        <p:nvSpPr>
          <p:cNvPr id="5" name="TextBox 4"/>
          <p:cNvSpPr txBox="1"/>
          <p:nvPr/>
        </p:nvSpPr>
        <p:spPr>
          <a:xfrm>
            <a:off x="1524000" y="1797424"/>
            <a:ext cx="5903576"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err="1">
                <a:solidFill>
                  <a:schemeClr val="bg1"/>
                </a:solidFill>
                <a:cs typeface="Arial" pitchFamily="34" charset="0"/>
              </a:rPr>
              <a:t>tên</a:t>
            </a:r>
            <a:r>
              <a:rPr lang="en-US" sz="1600" b="1" dirty="0">
                <a:solidFill>
                  <a:schemeClr val="bg1"/>
                </a:solidFill>
                <a:cs typeface="Arial" pitchFamily="34" charset="0"/>
              </a:rPr>
              <a:t> </a:t>
            </a:r>
            <a:r>
              <a:rPr lang="en-US" sz="1700" b="1" dirty="0" err="1">
                <a:solidFill>
                  <a:schemeClr val="bg1"/>
                </a:solidFill>
                <a:cs typeface="Arial" pitchFamily="34" charset="0"/>
              </a:rPr>
              <a:t>chương</a:t>
            </a:r>
            <a:r>
              <a:rPr lang="en-US" sz="1700" b="1" dirty="0">
                <a:solidFill>
                  <a:schemeClr val="bg1"/>
                </a:solidFill>
                <a:cs typeface="Arial" pitchFamily="34" charset="0"/>
              </a:rPr>
              <a:t> </a:t>
            </a:r>
            <a:r>
              <a:rPr lang="en-US" sz="1700" b="1" dirty="0" err="1">
                <a:solidFill>
                  <a:schemeClr val="bg1"/>
                </a:solidFill>
                <a:cs typeface="Arial" pitchFamily="34" charset="0"/>
              </a:rPr>
              <a:t>trình</a:t>
            </a:r>
            <a:r>
              <a:rPr lang="en-US" sz="1700" b="1" dirty="0">
                <a:solidFill>
                  <a:schemeClr val="bg1"/>
                </a:solidFill>
                <a:cs typeface="Arial" pitchFamily="34" charset="0"/>
              </a:rPr>
              <a:t> con       </a:t>
            </a:r>
            <a:r>
              <a:rPr lang="en-US" sz="1700" b="1" dirty="0">
                <a:solidFill>
                  <a:srgbClr val="FFFF00"/>
                </a:solidFill>
                <a:cs typeface="Arial" pitchFamily="34" charset="0"/>
              </a:rPr>
              <a:t>PROC</a:t>
            </a:r>
            <a:r>
              <a:rPr lang="en-US" sz="1700" b="1" dirty="0">
                <a:solidFill>
                  <a:schemeClr val="bg1"/>
                </a:solidFill>
                <a:cs typeface="Arial" pitchFamily="34" charset="0"/>
              </a:rPr>
              <a:t>    [NEAR/FAR]</a:t>
            </a:r>
          </a:p>
        </p:txBody>
      </p:sp>
      <p:sp>
        <p:nvSpPr>
          <p:cNvPr id="6" name="TextBox 5"/>
          <p:cNvSpPr txBox="1"/>
          <p:nvPr/>
        </p:nvSpPr>
        <p:spPr>
          <a:xfrm>
            <a:off x="1524000" y="2140066"/>
            <a:ext cx="5903576" cy="61555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r>
              <a:rPr lang="en-US" sz="1700" b="1" dirty="0" err="1">
                <a:solidFill>
                  <a:schemeClr val="bg1"/>
                </a:solidFill>
                <a:cs typeface="Arial" pitchFamily="34" charset="0"/>
              </a:rPr>
              <a:t>Bảo</a:t>
            </a:r>
            <a:r>
              <a:rPr lang="en-US" sz="1700" b="1" dirty="0">
                <a:solidFill>
                  <a:schemeClr val="bg1"/>
                </a:solidFill>
                <a:cs typeface="Arial" pitchFamily="34" charset="0"/>
              </a:rPr>
              <a:t> </a:t>
            </a:r>
            <a:r>
              <a:rPr lang="en-US" sz="1700" b="1" dirty="0" err="1">
                <a:solidFill>
                  <a:schemeClr val="bg1"/>
                </a:solidFill>
                <a:cs typeface="Arial" pitchFamily="34" charset="0"/>
              </a:rPr>
              <a:t>vệ</a:t>
            </a:r>
            <a:r>
              <a:rPr lang="en-US" sz="1700" b="1" dirty="0">
                <a:solidFill>
                  <a:schemeClr val="bg1"/>
                </a:solidFill>
                <a:cs typeface="Arial" pitchFamily="34" charset="0"/>
              </a:rPr>
              <a:t> </a:t>
            </a:r>
            <a:r>
              <a:rPr lang="en-US" sz="1700" b="1" dirty="0" err="1">
                <a:solidFill>
                  <a:schemeClr val="bg1"/>
                </a:solidFill>
                <a:cs typeface="Arial" pitchFamily="34" charset="0"/>
              </a:rPr>
              <a:t>các</a:t>
            </a:r>
            <a:r>
              <a:rPr lang="en-US" sz="1700" b="1" dirty="0">
                <a:solidFill>
                  <a:schemeClr val="bg1"/>
                </a:solidFill>
                <a:cs typeface="Arial" pitchFamily="34" charset="0"/>
              </a:rPr>
              <a:t> </a:t>
            </a:r>
            <a:r>
              <a:rPr lang="en-US" sz="1700" b="1" dirty="0" err="1">
                <a:solidFill>
                  <a:schemeClr val="bg1"/>
                </a:solidFill>
                <a:cs typeface="Arial" pitchFamily="34" charset="0"/>
              </a:rPr>
              <a:t>thanh</a:t>
            </a:r>
            <a:r>
              <a:rPr lang="en-US" sz="1700" b="1" dirty="0">
                <a:solidFill>
                  <a:schemeClr val="bg1"/>
                </a:solidFill>
                <a:cs typeface="Arial" pitchFamily="34" charset="0"/>
              </a:rPr>
              <a:t> </a:t>
            </a:r>
            <a:r>
              <a:rPr lang="en-US" sz="1700" b="1" dirty="0" err="1">
                <a:solidFill>
                  <a:schemeClr val="bg1"/>
                </a:solidFill>
                <a:cs typeface="Arial" pitchFamily="34" charset="0"/>
              </a:rPr>
              <a:t>ghi</a:t>
            </a:r>
            <a:r>
              <a:rPr lang="en-US" sz="1700" b="1" dirty="0">
                <a:solidFill>
                  <a:schemeClr val="bg1"/>
                </a:solidFill>
                <a:cs typeface="Arial" pitchFamily="34" charset="0"/>
              </a:rPr>
              <a:t> </a:t>
            </a:r>
            <a:r>
              <a:rPr lang="en-US" sz="1700" b="1" dirty="0" err="1">
                <a:solidFill>
                  <a:schemeClr val="bg1"/>
                </a:solidFill>
                <a:cs typeface="Arial" pitchFamily="34" charset="0"/>
              </a:rPr>
              <a:t>mà</a:t>
            </a:r>
            <a:r>
              <a:rPr lang="en-US" sz="1700" b="1" dirty="0">
                <a:solidFill>
                  <a:schemeClr val="bg1"/>
                </a:solidFill>
                <a:cs typeface="Arial" pitchFamily="34" charset="0"/>
              </a:rPr>
              <a:t> </a:t>
            </a:r>
            <a:r>
              <a:rPr lang="en-US" sz="1700" b="1" dirty="0" err="1">
                <a:solidFill>
                  <a:schemeClr val="bg1"/>
                </a:solidFill>
                <a:cs typeface="Arial" pitchFamily="34" charset="0"/>
              </a:rPr>
              <a:t>thân</a:t>
            </a:r>
            <a:r>
              <a:rPr lang="en-US" sz="1700" b="1" dirty="0">
                <a:solidFill>
                  <a:schemeClr val="bg1"/>
                </a:solidFill>
                <a:cs typeface="Arial" pitchFamily="34" charset="0"/>
              </a:rPr>
              <a:t> </a:t>
            </a:r>
          </a:p>
          <a:p>
            <a:pPr marL="1371600"/>
            <a:r>
              <a:rPr lang="en-US" sz="1700" b="1" dirty="0">
                <a:solidFill>
                  <a:schemeClr val="bg1"/>
                </a:solidFill>
                <a:cs typeface="Arial" pitchFamily="34" charset="0"/>
              </a:rPr>
              <a:t> </a:t>
            </a:r>
            <a:r>
              <a:rPr lang="en-US" sz="1700" b="1" dirty="0" err="1">
                <a:solidFill>
                  <a:schemeClr val="bg1"/>
                </a:solidFill>
                <a:cs typeface="Arial" pitchFamily="34" charset="0"/>
              </a:rPr>
              <a:t>chương</a:t>
            </a:r>
            <a:r>
              <a:rPr lang="en-US" sz="1700" b="1" dirty="0">
                <a:solidFill>
                  <a:schemeClr val="bg1"/>
                </a:solidFill>
                <a:cs typeface="Arial" pitchFamily="34" charset="0"/>
              </a:rPr>
              <a:t> </a:t>
            </a:r>
            <a:r>
              <a:rPr lang="en-US" sz="1700" b="1" dirty="0" err="1">
                <a:solidFill>
                  <a:schemeClr val="bg1"/>
                </a:solidFill>
                <a:cs typeface="Arial" pitchFamily="34" charset="0"/>
              </a:rPr>
              <a:t>trình</a:t>
            </a:r>
            <a:r>
              <a:rPr lang="en-US" sz="1700" b="1" dirty="0">
                <a:solidFill>
                  <a:schemeClr val="bg1"/>
                </a:solidFill>
                <a:cs typeface="Arial" pitchFamily="34" charset="0"/>
              </a:rPr>
              <a:t> con </a:t>
            </a:r>
            <a:r>
              <a:rPr lang="en-US" sz="1700" b="1" dirty="0" err="1">
                <a:solidFill>
                  <a:schemeClr val="bg1"/>
                </a:solidFill>
                <a:cs typeface="Arial" pitchFamily="34" charset="0"/>
              </a:rPr>
              <a:t>sẽ</a:t>
            </a:r>
            <a:r>
              <a:rPr lang="en-US" sz="1700" b="1" dirty="0">
                <a:solidFill>
                  <a:schemeClr val="bg1"/>
                </a:solidFill>
                <a:cs typeface="Arial" pitchFamily="34" charset="0"/>
              </a:rPr>
              <a:t> </a:t>
            </a:r>
            <a:r>
              <a:rPr lang="en-US" sz="1700" b="1" dirty="0" err="1">
                <a:solidFill>
                  <a:schemeClr val="bg1"/>
                </a:solidFill>
                <a:cs typeface="Arial" pitchFamily="34" charset="0"/>
              </a:rPr>
              <a:t>phá</a:t>
            </a:r>
            <a:r>
              <a:rPr lang="en-US" sz="1700" b="1" dirty="0">
                <a:solidFill>
                  <a:schemeClr val="bg1"/>
                </a:solidFill>
                <a:cs typeface="Arial" pitchFamily="34" charset="0"/>
              </a:rPr>
              <a:t> </a:t>
            </a:r>
            <a:r>
              <a:rPr lang="en-US" sz="1700" b="1" dirty="0" err="1">
                <a:solidFill>
                  <a:schemeClr val="bg1"/>
                </a:solidFill>
                <a:cs typeface="Arial" pitchFamily="34" charset="0"/>
              </a:rPr>
              <a:t>vỡ</a:t>
            </a:r>
            <a:endParaRPr lang="en-US" sz="1700" b="1" dirty="0">
              <a:solidFill>
                <a:schemeClr val="bg1"/>
              </a:solidFill>
              <a:cs typeface="Arial" pitchFamily="34" charset="0"/>
            </a:endParaRPr>
          </a:p>
        </p:txBody>
      </p:sp>
      <p:sp>
        <p:nvSpPr>
          <p:cNvPr id="8" name="TextBox 7"/>
          <p:cNvSpPr txBox="1"/>
          <p:nvPr/>
        </p:nvSpPr>
        <p:spPr>
          <a:xfrm>
            <a:off x="1524000" y="3653935"/>
            <a:ext cx="5903576" cy="61555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r>
              <a:rPr lang="en-US" sz="1700" b="1" dirty="0" err="1">
                <a:solidFill>
                  <a:schemeClr val="bg1"/>
                </a:solidFill>
                <a:cs typeface="Arial" pitchFamily="34" charset="0"/>
              </a:rPr>
              <a:t>Hồi</a:t>
            </a:r>
            <a:r>
              <a:rPr lang="en-US" sz="1700" b="1" dirty="0">
                <a:solidFill>
                  <a:schemeClr val="bg1"/>
                </a:solidFill>
                <a:cs typeface="Arial" pitchFamily="34" charset="0"/>
              </a:rPr>
              <a:t> </a:t>
            </a:r>
            <a:r>
              <a:rPr lang="en-US" sz="1700" b="1" dirty="0" err="1">
                <a:solidFill>
                  <a:schemeClr val="bg1"/>
                </a:solidFill>
                <a:cs typeface="Arial" pitchFamily="34" charset="0"/>
              </a:rPr>
              <a:t>phục</a:t>
            </a:r>
            <a:r>
              <a:rPr lang="en-US" sz="1700" b="1" dirty="0">
                <a:solidFill>
                  <a:schemeClr val="bg1"/>
                </a:solidFill>
                <a:cs typeface="Arial" pitchFamily="34" charset="0"/>
              </a:rPr>
              <a:t> </a:t>
            </a:r>
            <a:r>
              <a:rPr lang="en-US" sz="1700" b="1" dirty="0" err="1">
                <a:solidFill>
                  <a:schemeClr val="bg1"/>
                </a:solidFill>
                <a:cs typeface="Arial" pitchFamily="34" charset="0"/>
              </a:rPr>
              <a:t>các</a:t>
            </a:r>
            <a:r>
              <a:rPr lang="en-US" sz="1700" b="1" dirty="0">
                <a:solidFill>
                  <a:schemeClr val="bg1"/>
                </a:solidFill>
                <a:cs typeface="Arial" pitchFamily="34" charset="0"/>
              </a:rPr>
              <a:t> </a:t>
            </a:r>
            <a:r>
              <a:rPr lang="en-US" sz="1700" b="1" dirty="0" err="1">
                <a:solidFill>
                  <a:schemeClr val="bg1"/>
                </a:solidFill>
                <a:cs typeface="Arial" pitchFamily="34" charset="0"/>
              </a:rPr>
              <a:t>thanh</a:t>
            </a:r>
            <a:r>
              <a:rPr lang="en-US" sz="1700" b="1" dirty="0">
                <a:solidFill>
                  <a:schemeClr val="bg1"/>
                </a:solidFill>
                <a:cs typeface="Arial" pitchFamily="34" charset="0"/>
              </a:rPr>
              <a:t> </a:t>
            </a:r>
            <a:r>
              <a:rPr lang="en-US" sz="1700" b="1" dirty="0" err="1">
                <a:solidFill>
                  <a:schemeClr val="bg1"/>
                </a:solidFill>
                <a:cs typeface="Arial" pitchFamily="34" charset="0"/>
              </a:rPr>
              <a:t>ghi</a:t>
            </a:r>
            <a:r>
              <a:rPr lang="en-US" sz="1700" b="1" dirty="0">
                <a:solidFill>
                  <a:schemeClr val="bg1"/>
                </a:solidFill>
                <a:cs typeface="Arial" pitchFamily="34" charset="0"/>
              </a:rPr>
              <a:t> </a:t>
            </a:r>
            <a:r>
              <a:rPr lang="en-US" sz="1700" b="1" dirty="0" err="1">
                <a:solidFill>
                  <a:schemeClr val="bg1"/>
                </a:solidFill>
                <a:cs typeface="Arial" pitchFamily="34" charset="0"/>
              </a:rPr>
              <a:t>mà</a:t>
            </a:r>
            <a:r>
              <a:rPr lang="en-US" sz="1700" b="1" dirty="0">
                <a:solidFill>
                  <a:schemeClr val="bg1"/>
                </a:solidFill>
                <a:cs typeface="Arial" pitchFamily="34" charset="0"/>
              </a:rPr>
              <a:t> </a:t>
            </a:r>
            <a:r>
              <a:rPr lang="en-US" sz="1700" b="1" dirty="0" err="1">
                <a:solidFill>
                  <a:schemeClr val="bg1"/>
                </a:solidFill>
                <a:cs typeface="Arial" pitchFamily="34" charset="0"/>
              </a:rPr>
              <a:t>thân</a:t>
            </a:r>
            <a:r>
              <a:rPr lang="en-US" sz="1700" b="1" dirty="0">
                <a:solidFill>
                  <a:schemeClr val="bg1"/>
                </a:solidFill>
                <a:cs typeface="Arial" pitchFamily="34" charset="0"/>
              </a:rPr>
              <a:t> </a:t>
            </a:r>
          </a:p>
          <a:p>
            <a:pPr marL="1371600"/>
            <a:r>
              <a:rPr lang="en-US" sz="1700" b="1" dirty="0">
                <a:solidFill>
                  <a:schemeClr val="bg1"/>
                </a:solidFill>
                <a:cs typeface="Arial" pitchFamily="34" charset="0"/>
              </a:rPr>
              <a:t> </a:t>
            </a:r>
            <a:r>
              <a:rPr lang="en-US" sz="1700" b="1" dirty="0" err="1">
                <a:solidFill>
                  <a:schemeClr val="bg1"/>
                </a:solidFill>
                <a:cs typeface="Arial" pitchFamily="34" charset="0"/>
              </a:rPr>
              <a:t>chương</a:t>
            </a:r>
            <a:r>
              <a:rPr lang="en-US" sz="1700" b="1" dirty="0">
                <a:solidFill>
                  <a:schemeClr val="bg1"/>
                </a:solidFill>
                <a:cs typeface="Arial" pitchFamily="34" charset="0"/>
              </a:rPr>
              <a:t> </a:t>
            </a:r>
            <a:r>
              <a:rPr lang="en-US" sz="1700" b="1" dirty="0" err="1">
                <a:solidFill>
                  <a:schemeClr val="bg1"/>
                </a:solidFill>
                <a:cs typeface="Arial" pitchFamily="34" charset="0"/>
              </a:rPr>
              <a:t>trình</a:t>
            </a:r>
            <a:r>
              <a:rPr lang="en-US" sz="1700" b="1" dirty="0">
                <a:solidFill>
                  <a:schemeClr val="bg1"/>
                </a:solidFill>
                <a:cs typeface="Arial" pitchFamily="34" charset="0"/>
              </a:rPr>
              <a:t> con </a:t>
            </a:r>
            <a:r>
              <a:rPr lang="en-US" sz="1700" b="1" dirty="0" err="1">
                <a:solidFill>
                  <a:schemeClr val="bg1"/>
                </a:solidFill>
                <a:cs typeface="Arial" pitchFamily="34" charset="0"/>
              </a:rPr>
              <a:t>đã</a:t>
            </a:r>
            <a:r>
              <a:rPr lang="en-US" sz="1700" b="1" dirty="0">
                <a:solidFill>
                  <a:schemeClr val="bg1"/>
                </a:solidFill>
                <a:cs typeface="Arial" pitchFamily="34" charset="0"/>
              </a:rPr>
              <a:t> </a:t>
            </a:r>
            <a:r>
              <a:rPr lang="en-US" sz="1700" b="1" dirty="0" err="1">
                <a:solidFill>
                  <a:schemeClr val="bg1"/>
                </a:solidFill>
                <a:cs typeface="Arial" pitchFamily="34" charset="0"/>
              </a:rPr>
              <a:t>phá</a:t>
            </a:r>
            <a:r>
              <a:rPr lang="en-US" sz="1700" b="1" dirty="0">
                <a:solidFill>
                  <a:schemeClr val="bg1"/>
                </a:solidFill>
                <a:cs typeface="Arial" pitchFamily="34" charset="0"/>
              </a:rPr>
              <a:t> </a:t>
            </a:r>
            <a:r>
              <a:rPr lang="en-US" sz="1700" b="1" dirty="0" err="1">
                <a:solidFill>
                  <a:schemeClr val="bg1"/>
                </a:solidFill>
                <a:cs typeface="Arial" pitchFamily="34" charset="0"/>
              </a:rPr>
              <a:t>vỡ</a:t>
            </a:r>
            <a:endParaRPr lang="en-US" sz="1700" b="1" dirty="0">
              <a:solidFill>
                <a:schemeClr val="bg1"/>
              </a:solidFill>
              <a:cs typeface="Arial" pitchFamily="34" charset="0"/>
            </a:endParaRPr>
          </a:p>
        </p:txBody>
      </p:sp>
      <p:sp>
        <p:nvSpPr>
          <p:cNvPr id="9" name="TextBox 8"/>
          <p:cNvSpPr txBox="1"/>
          <p:nvPr/>
        </p:nvSpPr>
        <p:spPr>
          <a:xfrm>
            <a:off x="1524000" y="4284728"/>
            <a:ext cx="5903576"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2522538" algn="l"/>
              </a:tabLst>
            </a:pPr>
            <a:r>
              <a:rPr lang="en-US" sz="1700" b="1" dirty="0">
                <a:solidFill>
                  <a:srgbClr val="FF00FF"/>
                </a:solidFill>
                <a:cs typeface="Arial" pitchFamily="34" charset="0"/>
              </a:rPr>
              <a:t>	</a:t>
            </a:r>
            <a:r>
              <a:rPr lang="en-US" sz="1700" b="1" dirty="0">
                <a:solidFill>
                  <a:schemeClr val="bg1"/>
                </a:solidFill>
                <a:cs typeface="Arial" pitchFamily="34" charset="0"/>
              </a:rPr>
              <a:t>    ret</a:t>
            </a:r>
          </a:p>
        </p:txBody>
      </p:sp>
      <p:sp>
        <p:nvSpPr>
          <p:cNvPr id="10" name="TextBox 9"/>
          <p:cNvSpPr txBox="1"/>
          <p:nvPr/>
        </p:nvSpPr>
        <p:spPr>
          <a:xfrm>
            <a:off x="1524000" y="4638694"/>
            <a:ext cx="5903576"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err="1">
                <a:solidFill>
                  <a:schemeClr val="bg1"/>
                </a:solidFill>
                <a:cs typeface="Arial" pitchFamily="34" charset="0"/>
              </a:rPr>
              <a:t>tên</a:t>
            </a:r>
            <a:r>
              <a:rPr lang="en-US" sz="1600" b="1" dirty="0">
                <a:solidFill>
                  <a:schemeClr val="bg1"/>
                </a:solidFill>
                <a:cs typeface="Arial" pitchFamily="34" charset="0"/>
              </a:rPr>
              <a:t> </a:t>
            </a:r>
            <a:r>
              <a:rPr lang="en-US" sz="1700" b="1" dirty="0" err="1">
                <a:solidFill>
                  <a:schemeClr val="bg1"/>
                </a:solidFill>
                <a:cs typeface="Arial" pitchFamily="34" charset="0"/>
              </a:rPr>
              <a:t>chương</a:t>
            </a:r>
            <a:r>
              <a:rPr lang="en-US" sz="1700" b="1" dirty="0">
                <a:solidFill>
                  <a:schemeClr val="bg1"/>
                </a:solidFill>
                <a:cs typeface="Arial" pitchFamily="34" charset="0"/>
              </a:rPr>
              <a:t> </a:t>
            </a:r>
            <a:r>
              <a:rPr lang="en-US" sz="1700" b="1" dirty="0" err="1">
                <a:solidFill>
                  <a:schemeClr val="bg1"/>
                </a:solidFill>
                <a:cs typeface="Arial" pitchFamily="34" charset="0"/>
              </a:rPr>
              <a:t>trình</a:t>
            </a:r>
            <a:r>
              <a:rPr lang="en-US" sz="1700" b="1" dirty="0">
                <a:solidFill>
                  <a:schemeClr val="bg1"/>
                </a:solidFill>
                <a:cs typeface="Arial" pitchFamily="34" charset="0"/>
              </a:rPr>
              <a:t> con        </a:t>
            </a:r>
            <a:r>
              <a:rPr lang="en-US" sz="1700" b="1" dirty="0">
                <a:solidFill>
                  <a:srgbClr val="FFFF00"/>
                </a:solidFill>
                <a:cs typeface="Arial" pitchFamily="34" charset="0"/>
              </a:rPr>
              <a:t>ENDP</a:t>
            </a:r>
          </a:p>
        </p:txBody>
      </p:sp>
      <p:sp>
        <p:nvSpPr>
          <p:cNvPr id="11" name="TextBox 10"/>
          <p:cNvSpPr txBox="1"/>
          <p:nvPr/>
        </p:nvSpPr>
        <p:spPr>
          <a:xfrm>
            <a:off x="1524000" y="2760728"/>
            <a:ext cx="5903576" cy="87716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endParaRPr lang="en-US" sz="1700" b="1" dirty="0">
              <a:solidFill>
                <a:schemeClr val="bg1"/>
              </a:solidFill>
              <a:cs typeface="Arial" pitchFamily="34" charset="0"/>
            </a:endParaRPr>
          </a:p>
          <a:p>
            <a:pPr marL="1371600"/>
            <a:endParaRPr lang="en-US" sz="1700" b="1" dirty="0">
              <a:solidFill>
                <a:schemeClr val="bg1"/>
              </a:solidFill>
              <a:cs typeface="Arial" pitchFamily="34" charset="0"/>
            </a:endParaRPr>
          </a:p>
          <a:p>
            <a:pPr marL="1371600"/>
            <a:endParaRPr lang="en-US" sz="1700" b="1" dirty="0">
              <a:solidFill>
                <a:schemeClr val="bg1"/>
              </a:solidFill>
              <a:cs typeface="Arial" pitchFamily="34" charset="0"/>
            </a:endParaRPr>
          </a:p>
        </p:txBody>
      </p:sp>
      <p:sp>
        <p:nvSpPr>
          <p:cNvPr id="12" name="Oval 11"/>
          <p:cNvSpPr/>
          <p:nvPr/>
        </p:nvSpPr>
        <p:spPr>
          <a:xfrm>
            <a:off x="3173380" y="2805057"/>
            <a:ext cx="2560320" cy="8229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700" b="1" dirty="0" err="1">
                <a:solidFill>
                  <a:schemeClr val="bg1"/>
                </a:solidFill>
                <a:latin typeface="Arial" pitchFamily="34" charset="0"/>
                <a:cs typeface="Arial" pitchFamily="34" charset="0"/>
              </a:rPr>
              <a:t>các</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lệnh</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thân</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chương</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trình</a:t>
            </a:r>
            <a:r>
              <a:rPr lang="en-US" sz="1700" b="1" dirty="0">
                <a:solidFill>
                  <a:schemeClr val="bg1"/>
                </a:solidFill>
                <a:latin typeface="Arial" pitchFamily="34" charset="0"/>
                <a:cs typeface="Arial" pitchFamily="34" charset="0"/>
              </a:rPr>
              <a:t> con</a:t>
            </a:r>
          </a:p>
        </p:txBody>
      </p:sp>
      <p:sp>
        <p:nvSpPr>
          <p:cNvPr id="13" name="Title 1"/>
          <p:cNvSpPr txBox="1">
            <a:spLocks/>
          </p:cNvSpPr>
          <p:nvPr/>
        </p:nvSpPr>
        <p:spPr>
          <a:xfrm>
            <a:off x="265378" y="5042989"/>
            <a:ext cx="8503920" cy="1503015"/>
          </a:xfrm>
          <a:prstGeom prst="rect">
            <a:avLst/>
          </a:prstGeom>
        </p:spPr>
        <p:txBody>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pPr marL="4763" indent="11113" algn="just">
              <a:spcBef>
                <a:spcPts val="200"/>
              </a:spcBef>
              <a:buClr>
                <a:schemeClr val="bg2"/>
              </a:buClr>
              <a:buSzPct val="75000"/>
            </a:pPr>
            <a:r>
              <a:rPr lang="en-US" b="0" dirty="0" err="1">
                <a:solidFill>
                  <a:schemeClr val="tx1"/>
                </a:solidFill>
                <a:latin typeface="Times New Roman" pitchFamily="18" charset="0"/>
                <a:ea typeface="+mn-ea"/>
                <a:cs typeface="Times New Roman" pitchFamily="18" charset="0"/>
              </a:rPr>
              <a:t>Chúng</a:t>
            </a:r>
            <a:r>
              <a:rPr lang="en-US" b="0" dirty="0">
                <a:solidFill>
                  <a:schemeClr val="tx1"/>
                </a:solidFill>
                <a:latin typeface="Times New Roman" pitchFamily="18" charset="0"/>
                <a:ea typeface="+mn-ea"/>
                <a:cs typeface="Times New Roman" pitchFamily="18" charset="0"/>
              </a:rPr>
              <a:t> ta </a:t>
            </a:r>
            <a:r>
              <a:rPr lang="vi-VN" b="0" dirty="0">
                <a:solidFill>
                  <a:schemeClr val="tx1"/>
                </a:solidFill>
                <a:latin typeface="Times New Roman" pitchFamily="18" charset="0"/>
                <a:ea typeface="+mn-ea"/>
                <a:cs typeface="Times New Roman" pitchFamily="18" charset="0"/>
              </a:rPr>
              <a:t>đã</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xây</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dựng</a:t>
            </a:r>
            <a:r>
              <a:rPr lang="en-US" b="0" dirty="0">
                <a:solidFill>
                  <a:schemeClr val="tx1"/>
                </a:solidFill>
                <a:latin typeface="Times New Roman" pitchFamily="18" charset="0"/>
                <a:ea typeface="+mn-ea"/>
                <a:cs typeface="Times New Roman" pitchFamily="18" charset="0"/>
              </a:rPr>
              <a:t> 4 </a:t>
            </a:r>
            <a:r>
              <a:rPr lang="en-US" b="0" dirty="0" err="1">
                <a:solidFill>
                  <a:schemeClr val="tx1"/>
                </a:solidFill>
                <a:latin typeface="Times New Roman" pitchFamily="18" charset="0"/>
                <a:ea typeface="+mn-ea"/>
                <a:cs typeface="Times New Roman" pitchFamily="18" charset="0"/>
              </a:rPr>
              <a:t>ch</a:t>
            </a:r>
            <a:r>
              <a:rPr lang="vi-VN" b="0" dirty="0">
                <a:solidFill>
                  <a:schemeClr val="tx1"/>
                </a:solidFill>
                <a:latin typeface="Times New Roman" pitchFamily="18" charset="0"/>
                <a:ea typeface="+mn-ea"/>
                <a:cs typeface="Times New Roman" pitchFamily="18" charset="0"/>
              </a:rPr>
              <a:t>ươ</a:t>
            </a:r>
            <a:r>
              <a:rPr lang="en-US" b="0" dirty="0" err="1">
                <a:solidFill>
                  <a:schemeClr val="tx1"/>
                </a:solidFill>
                <a:latin typeface="Times New Roman" pitchFamily="18" charset="0"/>
                <a:ea typeface="+mn-ea"/>
                <a:cs typeface="Times New Roman" pitchFamily="18" charset="0"/>
              </a:rPr>
              <a:t>ng</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trình</a:t>
            </a:r>
            <a:r>
              <a:rPr lang="en-US" b="0" dirty="0">
                <a:solidFill>
                  <a:schemeClr val="tx1"/>
                </a:solidFill>
                <a:latin typeface="Times New Roman" pitchFamily="18" charset="0"/>
                <a:ea typeface="+mn-ea"/>
                <a:cs typeface="Times New Roman" pitchFamily="18" charset="0"/>
              </a:rPr>
              <a:t> con: </a:t>
            </a:r>
            <a:r>
              <a:rPr lang="en-US" b="0" dirty="0" err="1">
                <a:solidFill>
                  <a:schemeClr val="tx1"/>
                </a:solidFill>
                <a:latin typeface="Times New Roman" pitchFamily="18" charset="0"/>
                <a:ea typeface="+mn-ea"/>
                <a:cs typeface="Times New Roman" pitchFamily="18" charset="0"/>
              </a:rPr>
              <a:t>vào</a:t>
            </a:r>
            <a:r>
              <a:rPr lang="en-US" b="0" dirty="0">
                <a:solidFill>
                  <a:schemeClr val="tx1"/>
                </a:solidFill>
                <a:latin typeface="Times New Roman" pitchFamily="18" charset="0"/>
                <a:ea typeface="+mn-ea"/>
                <a:cs typeface="Times New Roman" pitchFamily="18" charset="0"/>
              </a:rPr>
              <a:t> 1 </a:t>
            </a:r>
            <a:r>
              <a:rPr lang="en-US" b="0" dirty="0" err="1">
                <a:solidFill>
                  <a:schemeClr val="tx1"/>
                </a:solidFill>
                <a:latin typeface="Times New Roman" pitchFamily="18" charset="0"/>
                <a:ea typeface="+mn-ea"/>
                <a:cs typeface="Times New Roman" pitchFamily="18" charset="0"/>
              </a:rPr>
              <a:t>số</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nguyên</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từ</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bàn</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phím</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hiện</a:t>
            </a:r>
            <a:r>
              <a:rPr lang="en-US" b="0" dirty="0">
                <a:solidFill>
                  <a:schemeClr val="tx1"/>
                </a:solidFill>
                <a:latin typeface="Times New Roman" pitchFamily="18" charset="0"/>
                <a:ea typeface="+mn-ea"/>
                <a:cs typeface="Times New Roman" pitchFamily="18" charset="0"/>
              </a:rPr>
              <a:t> 1 </a:t>
            </a:r>
            <a:r>
              <a:rPr lang="en-US" b="0" dirty="0" err="1">
                <a:solidFill>
                  <a:schemeClr val="tx1"/>
                </a:solidFill>
                <a:latin typeface="Times New Roman" pitchFamily="18" charset="0"/>
                <a:ea typeface="+mn-ea"/>
                <a:cs typeface="Times New Roman" pitchFamily="18" charset="0"/>
              </a:rPr>
              <a:t>số</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nguyên</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ra</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màn</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hình</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dạng</a:t>
            </a:r>
            <a:r>
              <a:rPr lang="en-US" b="0" dirty="0">
                <a:solidFill>
                  <a:schemeClr val="tx1"/>
                </a:solidFill>
                <a:latin typeface="Times New Roman" pitchFamily="18" charset="0"/>
                <a:ea typeface="+mn-ea"/>
                <a:cs typeface="Times New Roman" pitchFamily="18" charset="0"/>
              </a:rPr>
              <a:t> c</a:t>
            </a:r>
            <a:r>
              <a:rPr lang="vi-VN" b="0" dirty="0">
                <a:solidFill>
                  <a:schemeClr val="tx1"/>
                </a:solidFill>
                <a:latin typeface="Times New Roman" pitchFamily="18" charset="0"/>
                <a:ea typeface="+mn-ea"/>
                <a:cs typeface="Times New Roman" pitchFamily="18" charset="0"/>
              </a:rPr>
              <a:t>ơ</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số</a:t>
            </a:r>
            <a:r>
              <a:rPr lang="en-US" b="0" dirty="0">
                <a:solidFill>
                  <a:schemeClr val="tx1"/>
                </a:solidFill>
                <a:latin typeface="Times New Roman" pitchFamily="18" charset="0"/>
                <a:ea typeface="+mn-ea"/>
                <a:cs typeface="Times New Roman" pitchFamily="18" charset="0"/>
              </a:rPr>
              <a:t> 10, </a:t>
            </a:r>
            <a:r>
              <a:rPr lang="en-US" b="0" dirty="0" err="1">
                <a:solidFill>
                  <a:schemeClr val="tx1"/>
                </a:solidFill>
                <a:latin typeface="Times New Roman" pitchFamily="18" charset="0"/>
                <a:ea typeface="+mn-ea"/>
                <a:cs typeface="Times New Roman" pitchFamily="18" charset="0"/>
              </a:rPr>
              <a:t>hiện</a:t>
            </a:r>
            <a:r>
              <a:rPr lang="en-US" b="0" dirty="0">
                <a:solidFill>
                  <a:schemeClr val="tx1"/>
                </a:solidFill>
                <a:latin typeface="Times New Roman" pitchFamily="18" charset="0"/>
                <a:ea typeface="+mn-ea"/>
                <a:cs typeface="Times New Roman" pitchFamily="18" charset="0"/>
              </a:rPr>
              <a:t>  1 </a:t>
            </a:r>
            <a:r>
              <a:rPr lang="en-US" b="0" dirty="0" err="1">
                <a:solidFill>
                  <a:schemeClr val="tx1"/>
                </a:solidFill>
                <a:latin typeface="Times New Roman" pitchFamily="18" charset="0"/>
                <a:ea typeface="+mn-ea"/>
                <a:cs typeface="Times New Roman" pitchFamily="18" charset="0"/>
              </a:rPr>
              <a:t>số</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ra</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màn</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hình</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dạng</a:t>
            </a:r>
            <a:r>
              <a:rPr lang="en-US" b="0" dirty="0">
                <a:solidFill>
                  <a:schemeClr val="tx1"/>
                </a:solidFill>
                <a:latin typeface="Times New Roman" pitchFamily="18" charset="0"/>
                <a:ea typeface="+mn-ea"/>
                <a:cs typeface="Times New Roman" pitchFamily="18" charset="0"/>
              </a:rPr>
              <a:t> binary </a:t>
            </a:r>
            <a:r>
              <a:rPr lang="en-US" b="0" dirty="0" err="1">
                <a:solidFill>
                  <a:schemeClr val="tx1"/>
                </a:solidFill>
                <a:latin typeface="Times New Roman" pitchFamily="18" charset="0"/>
                <a:ea typeface="+mn-ea"/>
                <a:cs typeface="Times New Roman" pitchFamily="18" charset="0"/>
              </a:rPr>
              <a:t>và</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dạng</a:t>
            </a:r>
            <a:r>
              <a:rPr lang="en-US" b="0" dirty="0">
                <a:solidFill>
                  <a:schemeClr val="tx1"/>
                </a:solidFill>
                <a:latin typeface="Times New Roman" pitchFamily="18" charset="0"/>
                <a:ea typeface="+mn-ea"/>
                <a:cs typeface="Times New Roman" pitchFamily="18" charset="0"/>
              </a:rPr>
              <a:t> c</a:t>
            </a:r>
            <a:r>
              <a:rPr lang="vi-VN" b="0" dirty="0">
                <a:solidFill>
                  <a:schemeClr val="tx1"/>
                </a:solidFill>
                <a:latin typeface="Times New Roman" pitchFamily="18" charset="0"/>
                <a:ea typeface="+mn-ea"/>
                <a:cs typeface="Times New Roman" pitchFamily="18" charset="0"/>
              </a:rPr>
              <a:t>ơ</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số</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hexa</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và</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cất</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vào</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một</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tệp</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có</a:t>
            </a:r>
            <a:r>
              <a:rPr lang="en-US" b="0" dirty="0">
                <a:solidFill>
                  <a:schemeClr val="tx1"/>
                </a:solidFill>
                <a:latin typeface="Times New Roman" pitchFamily="18" charset="0"/>
                <a:ea typeface="+mn-ea"/>
                <a:cs typeface="Times New Roman" pitchFamily="18" charset="0"/>
              </a:rPr>
              <a:t> </a:t>
            </a:r>
            <a:r>
              <a:rPr lang="en-US" b="0" dirty="0" err="1">
                <a:solidFill>
                  <a:schemeClr val="tx1"/>
                </a:solidFill>
                <a:latin typeface="Times New Roman" pitchFamily="18" charset="0"/>
                <a:ea typeface="+mn-ea"/>
                <a:cs typeface="Times New Roman" pitchFamily="18" charset="0"/>
              </a:rPr>
              <a:t>tên</a:t>
            </a:r>
            <a:r>
              <a:rPr lang="en-US" b="0" dirty="0">
                <a:solidFill>
                  <a:schemeClr val="tx1"/>
                </a:solidFill>
                <a:latin typeface="Times New Roman" pitchFamily="18" charset="0"/>
                <a:ea typeface="+mn-ea"/>
                <a:cs typeface="Times New Roman" pitchFamily="18" charset="0"/>
              </a:rPr>
              <a:t> </a:t>
            </a:r>
            <a:r>
              <a:rPr lang="en-US" sz="2100" b="0" dirty="0" err="1">
                <a:solidFill>
                  <a:schemeClr val="tx1"/>
                </a:solidFill>
                <a:latin typeface="+mn-lt"/>
                <a:ea typeface="+mn-ea"/>
                <a:cs typeface="Times New Roman" pitchFamily="18" charset="0"/>
              </a:rPr>
              <a:t>lib2</a:t>
            </a:r>
            <a:r>
              <a:rPr lang="en-US" sz="2100" b="0" dirty="0">
                <a:solidFill>
                  <a:schemeClr val="tx1"/>
                </a:solidFill>
                <a:latin typeface="+mn-lt"/>
                <a:ea typeface="+mn-ea"/>
                <a:cs typeface="Times New Roman" pitchFamily="18" charset="0"/>
              </a:rPr>
              <a:t>. </a:t>
            </a:r>
            <a:r>
              <a:rPr lang="en-US" sz="2100" b="0" dirty="0" err="1">
                <a:solidFill>
                  <a:schemeClr val="tx1"/>
                </a:solidFill>
                <a:latin typeface="+mn-lt"/>
                <a:ea typeface="+mn-ea"/>
                <a:cs typeface="Times New Roman" pitchFamily="18" charset="0"/>
              </a:rPr>
              <a:t>asm</a:t>
            </a:r>
            <a:r>
              <a:rPr lang="en-US" sz="2100" b="0" dirty="0">
                <a:solidFill>
                  <a:schemeClr val="tx1"/>
                </a:solidFill>
                <a:latin typeface="+mn-lt"/>
                <a:ea typeface="+mn-ea"/>
                <a:cs typeface="Times New Roman" pitchFamily="18" charset="0"/>
              </a:rPr>
              <a:t>.</a:t>
            </a:r>
          </a:p>
        </p:txBody>
      </p:sp>
      <p:sp>
        <p:nvSpPr>
          <p:cNvPr id="14" name="Date Placeholder 2"/>
          <p:cNvSpPr txBox="1">
            <a:spLocks/>
          </p:cNvSpPr>
          <p:nvPr/>
        </p:nvSpPr>
        <p:spPr bwMode="auto">
          <a:xfrm>
            <a:off x="8601635" y="6572898"/>
            <a:ext cx="274320" cy="228600"/>
          </a:xfrm>
          <a:prstGeom prst="rect">
            <a:avLst/>
          </a:prstGeom>
          <a:ln>
            <a:miter lim="800000"/>
            <a:headEnd/>
            <a:tailEnd/>
          </a:ln>
        </p:spPr>
        <p:txBody>
          <a:bodyPr vert="horz" wrap="square" lIns="0" tIns="45720" rIns="0" bIns="45720" numCol="1"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EE99589E-C3D1-42BD-93BC-250A6BD920DA}" type="slidenum">
              <a:rPr lang="en-US" sz="1400" smtClean="0"/>
              <a:pPr>
                <a:defRPr/>
              </a:pPr>
              <a:t>12</a:t>
            </a:fld>
            <a:endParaRPr lang="en-US" sz="1400" dirty="0"/>
          </a:p>
        </p:txBody>
      </p:sp>
    </p:spTree>
    <p:extLst>
      <p:ext uri="{BB962C8B-B14F-4D97-AF65-F5344CB8AC3E}">
        <p14:creationId xmlns:p14="http://schemas.microsoft.com/office/powerpoint/2010/main" val="55916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2978" y="283575"/>
            <a:ext cx="8778240" cy="444889"/>
          </a:xfrm>
          <a:prstGeom prst="rect">
            <a:avLst/>
          </a:prstGeom>
        </p:spPr>
        <p:txBody>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dirty="0">
                <a:solidFill>
                  <a:schemeClr val="tx1"/>
                </a:solidFill>
                <a:latin typeface="Times New Roman" pitchFamily="18" charset="0"/>
                <a:cs typeface="Times New Roman" pitchFamily="18" charset="0"/>
              </a:rPr>
              <a:t>1.7 MACRO</a:t>
            </a:r>
          </a:p>
        </p:txBody>
      </p:sp>
      <p:sp>
        <p:nvSpPr>
          <p:cNvPr id="3" name="Content Placeholder 5"/>
          <p:cNvSpPr txBox="1">
            <a:spLocks/>
          </p:cNvSpPr>
          <p:nvPr/>
        </p:nvSpPr>
        <p:spPr>
          <a:xfrm>
            <a:off x="149770" y="682744"/>
            <a:ext cx="8869680" cy="5280933"/>
          </a:xfrm>
          <a:prstGeom prst="rect">
            <a:avLst/>
          </a:prstGeom>
        </p:spPr>
        <p:txBody>
          <a:bodyPr wrap="square" lIns="0" tIns="0" rIns="0" bIns="0">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Font typeface="Wingdings" pitchFamily="2" charset="2"/>
              <a:buNone/>
            </a:pPr>
            <a:r>
              <a:rPr lang="en-US" sz="2400" i="1" dirty="0">
                <a:solidFill>
                  <a:schemeClr val="tx1"/>
                </a:solidFill>
                <a:latin typeface="Times New Roman" pitchFamily="18" charset="0"/>
                <a:cs typeface="Times New Roman" pitchFamily="18" charset="0"/>
              </a:rPr>
              <a:t>1.7.1 Ý </a:t>
            </a:r>
            <a:r>
              <a:rPr lang="en-US" sz="2400" i="1" dirty="0" err="1">
                <a:solidFill>
                  <a:schemeClr val="tx1"/>
                </a:solidFill>
                <a:latin typeface="Times New Roman" pitchFamily="18" charset="0"/>
                <a:cs typeface="Times New Roman" pitchFamily="18" charset="0"/>
              </a:rPr>
              <a:t>nghĩa</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của</a:t>
            </a:r>
            <a:r>
              <a:rPr lang="en-US" sz="2400" i="1" dirty="0">
                <a:solidFill>
                  <a:schemeClr val="tx1"/>
                </a:solidFill>
                <a:latin typeface="Times New Roman" pitchFamily="18" charset="0"/>
                <a:cs typeface="Times New Roman" pitchFamily="18" charset="0"/>
              </a:rPr>
              <a:t> MACRO</a:t>
            </a:r>
          </a:p>
          <a:p>
            <a:pPr marL="60325" indent="6350" algn="just">
              <a:lnSpc>
                <a:spcPts val="2900"/>
              </a:lnSpc>
              <a:spcBef>
                <a:spcPts val="0"/>
              </a:spcBef>
              <a:buSzPct val="100000"/>
              <a:buNone/>
            </a:pPr>
            <a:r>
              <a:rPr lang="en-US" sz="2400" dirty="0">
                <a:solidFill>
                  <a:schemeClr val="tx1"/>
                </a:solidFill>
                <a:latin typeface="Times New Roman" pitchFamily="18" charset="0"/>
                <a:cs typeface="Times New Roman" pitchFamily="18" charset="0"/>
              </a:rPr>
              <a:t>Cho </a:t>
            </a:r>
            <a:r>
              <a:rPr lang="en-US" sz="2400" dirty="0" err="1">
                <a:solidFill>
                  <a:schemeClr val="tx1"/>
                </a:solidFill>
                <a:latin typeface="Times New Roman" pitchFamily="18" charset="0"/>
                <a:cs typeface="Times New Roman" pitchFamily="18" charset="0"/>
              </a:rPr>
              <a:t>phép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gán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1 </a:t>
            </a:r>
            <a:r>
              <a:rPr lang="en-US" sz="2400" dirty="0" err="1">
                <a:solidFill>
                  <a:schemeClr val="tx1"/>
                </a:solidFill>
                <a:latin typeface="Times New Roman" pitchFamily="18" charset="0"/>
                <a:cs typeface="Times New Roman" pitchFamily="18" charset="0"/>
              </a:rPr>
              <a:t>khối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gặp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này</a:t>
            </a:r>
            <a:r>
              <a:rPr lang="en-US" sz="2400" dirty="0">
                <a:solidFill>
                  <a:schemeClr val="tx1"/>
                </a:solidFill>
                <a:latin typeface="Times New Roman" pitchFamily="18" charset="0"/>
                <a:cs typeface="Times New Roman" pitchFamily="18" charset="0"/>
              </a:rPr>
              <a:t> ở </a:t>
            </a:r>
            <a:r>
              <a:rPr lang="en-US" sz="2400" dirty="0" err="1">
                <a:solidFill>
                  <a:schemeClr val="tx1"/>
                </a:solidFill>
                <a:latin typeface="Times New Roman" pitchFamily="18" charset="0"/>
                <a:cs typeface="Times New Roman" pitchFamily="18" charset="0"/>
              </a:rPr>
              <a:t>đâu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thì</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khối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đặt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khối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gọi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MACRO. </a:t>
            </a:r>
            <a:r>
              <a:rPr lang="en-US" sz="2400" dirty="0" err="1">
                <a:solidFill>
                  <a:schemeClr val="tx1"/>
                </a:solidFill>
                <a:latin typeface="Times New Roman" pitchFamily="18" charset="0"/>
                <a:cs typeface="Times New Roman" pitchFamily="18" charset="0"/>
              </a:rPr>
              <a:t>Nói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khác</a:t>
            </a:r>
            <a:r>
              <a:rPr lang="en-US" sz="2400" dirty="0">
                <a:solidFill>
                  <a:schemeClr val="tx1"/>
                </a:solidFill>
                <a:latin typeface="Times New Roman" pitchFamily="18" charset="0"/>
                <a:cs typeface="Times New Roman" pitchFamily="18" charset="0"/>
              </a:rPr>
              <a:t> MACRO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phép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người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tạo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mới</a:t>
            </a:r>
            <a:r>
              <a:rPr lang="en-US" sz="2400" dirty="0">
                <a:solidFill>
                  <a:schemeClr val="tx1"/>
                </a:solidFill>
                <a:latin typeface="Times New Roman" pitchFamily="18" charset="0"/>
                <a:cs typeface="Times New Roman" pitchFamily="18" charset="0"/>
              </a:rPr>
              <a:t>.</a:t>
            </a:r>
          </a:p>
          <a:p>
            <a:pPr marL="182880">
              <a:lnSpc>
                <a:spcPts val="2900"/>
              </a:lnSpc>
              <a:spcBef>
                <a:spcPts val="200"/>
              </a:spcBef>
              <a:buFont typeface="Wingdings" pitchFamily="2" charset="2"/>
              <a:buNone/>
            </a:pPr>
            <a:r>
              <a:rPr lang="en-US" sz="2400" i="1" dirty="0">
                <a:solidFill>
                  <a:schemeClr val="tx1"/>
                </a:solidFill>
                <a:latin typeface="Times New Roman" pitchFamily="18" charset="0"/>
                <a:cs typeface="Times New Roman" pitchFamily="18" charset="0"/>
              </a:rPr>
              <a:t>1.7.2 </a:t>
            </a:r>
            <a:r>
              <a:rPr lang="en-US" sz="2400" i="1" dirty="0" err="1">
                <a:solidFill>
                  <a:schemeClr val="tx1"/>
                </a:solidFill>
                <a:latin typeface="Times New Roman" pitchFamily="18" charset="0"/>
                <a:cs typeface="Times New Roman" pitchFamily="18" charset="0"/>
              </a:rPr>
              <a:t>Khai</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báo</a:t>
            </a:r>
            <a:r>
              <a:rPr lang="en-US" sz="2400" i="1" dirty="0">
                <a:solidFill>
                  <a:schemeClr val="tx1"/>
                </a:solidFill>
                <a:latin typeface="Times New Roman" pitchFamily="18" charset="0"/>
                <a:cs typeface="Times New Roman" pitchFamily="18" charset="0"/>
              </a:rPr>
              <a:t> MACRO (</a:t>
            </a:r>
            <a:r>
              <a:rPr lang="en-US" sz="2400" i="1" dirty="0" err="1">
                <a:solidFill>
                  <a:schemeClr val="tx1"/>
                </a:solidFill>
                <a:latin typeface="Times New Roman" pitchFamily="18" charset="0"/>
                <a:cs typeface="Times New Roman" pitchFamily="18" charset="0"/>
              </a:rPr>
              <a:t>cú</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pháp</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để</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tạo</a:t>
            </a:r>
            <a:r>
              <a:rPr lang="en-US" sz="2400" i="1" dirty="0">
                <a:solidFill>
                  <a:schemeClr val="tx1"/>
                </a:solidFill>
                <a:latin typeface="Times New Roman" pitchFamily="18" charset="0"/>
                <a:cs typeface="Times New Roman" pitchFamily="18" charset="0"/>
              </a:rPr>
              <a:t> 1 </a:t>
            </a:r>
            <a:r>
              <a:rPr lang="en-US" sz="2400" i="1" dirty="0" err="1">
                <a:solidFill>
                  <a:schemeClr val="tx1"/>
                </a:solidFill>
                <a:latin typeface="Times New Roman" pitchFamily="18" charset="0"/>
                <a:cs typeface="Times New Roman" pitchFamily="18" charset="0"/>
              </a:rPr>
              <a:t>lệnh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mới</a:t>
            </a:r>
            <a:r>
              <a:rPr lang="en-US" sz="2400" i="1" dirty="0">
                <a:solidFill>
                  <a:schemeClr val="tx1"/>
                </a:solidFill>
                <a:latin typeface="Times New Roman" pitchFamily="18" charset="0"/>
                <a:cs typeface="Times New Roman" pitchFamily="18" charset="0"/>
              </a:rPr>
              <a:t>)</a:t>
            </a:r>
          </a:p>
          <a:p>
            <a:pPr marL="4763" indent="11113" algn="just">
              <a:lnSpc>
                <a:spcPts val="2900"/>
              </a:lnSpc>
              <a:spcBef>
                <a:spcPts val="0"/>
              </a:spcBef>
              <a:buFont typeface="Wingdings" pitchFamily="2" charset="2"/>
              <a:buNone/>
            </a:pPr>
            <a:r>
              <a:rPr lang="en-US" sz="2400" dirty="0" err="1">
                <a:solidFill>
                  <a:schemeClr val="tx1"/>
                </a:solidFill>
                <a:latin typeface="Times New Roman" pitchFamily="18" charset="0"/>
                <a:cs typeface="Times New Roman" pitchFamily="18" charset="0"/>
              </a:rPr>
              <a:t>Muốn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dụng</a:t>
            </a:r>
            <a:r>
              <a:rPr lang="en-US" sz="2400" dirty="0">
                <a:solidFill>
                  <a:schemeClr val="tx1"/>
                </a:solidFill>
                <a:latin typeface="Times New Roman" pitchFamily="18" charset="0"/>
                <a:cs typeface="Times New Roman" pitchFamily="18" charset="0"/>
              </a:rPr>
              <a:t> 1 macro </a:t>
            </a:r>
            <a:r>
              <a:rPr lang="en-US" sz="2400" dirty="0" err="1">
                <a:solidFill>
                  <a:schemeClr val="tx1"/>
                </a:solidFill>
                <a:latin typeface="Times New Roman" pitchFamily="18" charset="0"/>
                <a:cs typeface="Times New Roman" pitchFamily="18" charset="0"/>
              </a:rPr>
              <a:t>thì</a:t>
            </a:r>
            <a:r>
              <a:rPr lang="en-US" sz="2400" dirty="0">
                <a:solidFill>
                  <a:schemeClr val="tx1"/>
                </a:solidFill>
                <a:latin typeface="Times New Roman" pitchFamily="18" charset="0"/>
                <a:cs typeface="Times New Roman" pitchFamily="18" charset="0"/>
              </a:rPr>
              <a:t> macro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cú</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pháp</a:t>
            </a:r>
            <a:r>
              <a:rPr lang="en-US" sz="2400" dirty="0">
                <a:solidFill>
                  <a:schemeClr val="tx1"/>
                </a:solidFill>
                <a:latin typeface="Times New Roman" pitchFamily="18" charset="0"/>
                <a:cs typeface="Times New Roman" pitchFamily="18" charset="0"/>
              </a:rPr>
              <a:t>:</a:t>
            </a:r>
          </a:p>
          <a:p>
            <a:pPr marL="4763" indent="11113" algn="just">
              <a:lnSpc>
                <a:spcPts val="2900"/>
              </a:lnSpc>
              <a:spcBef>
                <a:spcPts val="0"/>
              </a:spcBef>
              <a:buFont typeface="Wingdings" pitchFamily="2" charset="2"/>
              <a:buNone/>
            </a:pPr>
            <a:endParaRPr lang="en-US" sz="2500" dirty="0">
              <a:latin typeface="Times New Roman" pitchFamily="18" charset="0"/>
              <a:cs typeface="Times New Roman" pitchFamily="18" charset="0"/>
            </a:endParaRPr>
          </a:p>
          <a:p>
            <a:pPr marL="4763" indent="11113" algn="just">
              <a:lnSpc>
                <a:spcPts val="2900"/>
              </a:lnSpc>
              <a:spcBef>
                <a:spcPts val="0"/>
              </a:spcBef>
              <a:buFont typeface="Wingdings" pitchFamily="2" charset="2"/>
              <a:buNone/>
            </a:pPr>
            <a:endParaRPr lang="en-US" sz="2500" dirty="0">
              <a:latin typeface="Times New Roman" pitchFamily="18" charset="0"/>
              <a:cs typeface="Times New Roman" pitchFamily="18" charset="0"/>
            </a:endParaRPr>
          </a:p>
          <a:p>
            <a:pPr marL="4763" indent="11113" algn="just">
              <a:lnSpc>
                <a:spcPts val="2900"/>
              </a:lnSpc>
              <a:spcBef>
                <a:spcPts val="0"/>
              </a:spcBef>
              <a:buFont typeface="Wingdings" pitchFamily="2" charset="2"/>
              <a:buNone/>
            </a:pPr>
            <a:endParaRPr lang="en-US" sz="2500" dirty="0">
              <a:latin typeface="Times New Roman" pitchFamily="18" charset="0"/>
              <a:cs typeface="Times New Roman" pitchFamily="18" charset="0"/>
            </a:endParaRPr>
          </a:p>
          <a:p>
            <a:pPr marL="4763" indent="11113" algn="just">
              <a:spcBef>
                <a:spcPts val="0"/>
              </a:spcBef>
              <a:buFont typeface="Wingdings" pitchFamily="2" charset="2"/>
              <a:buNone/>
            </a:pPr>
            <a:endParaRPr lang="en-US" sz="2500" dirty="0">
              <a:latin typeface="Times New Roman" pitchFamily="18" charset="0"/>
              <a:cs typeface="Times New Roman" pitchFamily="18" charset="0"/>
            </a:endParaRPr>
          </a:p>
          <a:p>
            <a:pPr marL="4763" indent="11113" algn="just">
              <a:spcBef>
                <a:spcPts val="0"/>
              </a:spcBef>
              <a:buFont typeface="Wingdings" pitchFamily="2" charset="2"/>
              <a:buNone/>
            </a:pPr>
            <a:endParaRPr lang="en-US" sz="2500" dirty="0">
              <a:latin typeface="Times New Roman" pitchFamily="18" charset="0"/>
              <a:cs typeface="Times New Roman" pitchFamily="18" charset="0"/>
            </a:endParaRPr>
          </a:p>
          <a:p>
            <a:pPr marL="4763" indent="11113" algn="just">
              <a:spcBef>
                <a:spcPts val="0"/>
              </a:spcBef>
              <a:buFont typeface="Wingdings" pitchFamily="2" charset="2"/>
              <a:buNone/>
            </a:pPr>
            <a:endParaRPr lang="en-US" sz="2500" dirty="0">
              <a:latin typeface="Times New Roman" pitchFamily="18" charset="0"/>
              <a:cs typeface="Times New Roman" pitchFamily="18" charset="0"/>
            </a:endParaRPr>
          </a:p>
          <a:p>
            <a:pPr marL="4763" indent="11113" algn="just">
              <a:spcBef>
                <a:spcPts val="0"/>
              </a:spcBef>
              <a:buFont typeface="Wingdings" pitchFamily="2" charset="2"/>
              <a:buNone/>
            </a:pPr>
            <a:endParaRPr lang="en-US" sz="2500" dirty="0">
              <a:latin typeface="Times New Roman" pitchFamily="18" charset="0"/>
              <a:cs typeface="Times New Roman" pitchFamily="18" charset="0"/>
            </a:endParaRPr>
          </a:p>
        </p:txBody>
      </p:sp>
      <p:sp>
        <p:nvSpPr>
          <p:cNvPr id="4" name="TextBox 3"/>
          <p:cNvSpPr txBox="1"/>
          <p:nvPr/>
        </p:nvSpPr>
        <p:spPr>
          <a:xfrm>
            <a:off x="1591056" y="3276600"/>
            <a:ext cx="5943600"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err="1">
                <a:solidFill>
                  <a:schemeClr val="bg1"/>
                </a:solidFill>
                <a:cs typeface="Arial" pitchFamily="34" charset="0"/>
              </a:rPr>
              <a:t>tên</a:t>
            </a:r>
            <a:r>
              <a:rPr lang="en-US" sz="1600" b="1" dirty="0">
                <a:solidFill>
                  <a:schemeClr val="bg1"/>
                </a:solidFill>
                <a:cs typeface="Arial" pitchFamily="34" charset="0"/>
              </a:rPr>
              <a:t> macro</a:t>
            </a:r>
            <a:r>
              <a:rPr lang="en-US" sz="1700" b="1" dirty="0">
                <a:solidFill>
                  <a:schemeClr val="bg1"/>
                </a:solidFill>
                <a:cs typeface="Arial" pitchFamily="34" charset="0"/>
              </a:rPr>
              <a:t>       </a:t>
            </a:r>
            <a:r>
              <a:rPr lang="en-US" sz="1700" b="1" dirty="0">
                <a:solidFill>
                  <a:srgbClr val="FFFF00"/>
                </a:solidFill>
                <a:cs typeface="Arial" pitchFamily="34" charset="0"/>
              </a:rPr>
              <a:t>MACRO</a:t>
            </a:r>
            <a:r>
              <a:rPr lang="en-US" sz="1700" b="1" dirty="0">
                <a:solidFill>
                  <a:srgbClr val="FF00FF"/>
                </a:solidFill>
                <a:cs typeface="Arial" pitchFamily="34" charset="0"/>
              </a:rPr>
              <a:t>	</a:t>
            </a:r>
            <a:r>
              <a:rPr lang="en-US" sz="1700" b="1" dirty="0">
                <a:solidFill>
                  <a:schemeClr val="bg1"/>
                </a:solidFill>
                <a:cs typeface="Arial" pitchFamily="34" charset="0"/>
              </a:rPr>
              <a:t>[</a:t>
            </a:r>
            <a:r>
              <a:rPr lang="en-US" sz="1700" b="1" dirty="0" err="1">
                <a:solidFill>
                  <a:schemeClr val="bg1"/>
                </a:solidFill>
                <a:cs typeface="Arial" pitchFamily="34" charset="0"/>
              </a:rPr>
              <a:t>các</a:t>
            </a:r>
            <a:r>
              <a:rPr lang="en-US" sz="1700" b="1" dirty="0">
                <a:solidFill>
                  <a:schemeClr val="bg1"/>
                </a:solidFill>
                <a:cs typeface="Arial" pitchFamily="34" charset="0"/>
              </a:rPr>
              <a:t> </a:t>
            </a:r>
            <a:r>
              <a:rPr lang="en-US" sz="1700" b="1" dirty="0" err="1">
                <a:solidFill>
                  <a:schemeClr val="bg1"/>
                </a:solidFill>
                <a:cs typeface="Arial" pitchFamily="34" charset="0"/>
              </a:rPr>
              <a:t>đối</a:t>
            </a:r>
            <a:r>
              <a:rPr lang="en-US" sz="1700" b="1" dirty="0">
                <a:solidFill>
                  <a:schemeClr val="bg1"/>
                </a:solidFill>
                <a:cs typeface="Arial" pitchFamily="34" charset="0"/>
              </a:rPr>
              <a:t>]</a:t>
            </a:r>
          </a:p>
        </p:txBody>
      </p:sp>
      <p:sp>
        <p:nvSpPr>
          <p:cNvPr id="5" name="TextBox 4"/>
          <p:cNvSpPr txBox="1"/>
          <p:nvPr/>
        </p:nvSpPr>
        <p:spPr>
          <a:xfrm>
            <a:off x="1591056" y="3614064"/>
            <a:ext cx="5943600" cy="579646"/>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lnSpc>
                <a:spcPts val="1900"/>
              </a:lnSpc>
            </a:pPr>
            <a:r>
              <a:rPr lang="en-US" sz="1700" b="1" dirty="0" err="1">
                <a:solidFill>
                  <a:schemeClr val="bg1"/>
                </a:solidFill>
                <a:cs typeface="Arial" pitchFamily="34" charset="0"/>
              </a:rPr>
              <a:t>Bảo</a:t>
            </a:r>
            <a:r>
              <a:rPr lang="en-US" sz="1700" b="1" dirty="0">
                <a:solidFill>
                  <a:schemeClr val="bg1"/>
                </a:solidFill>
                <a:cs typeface="Arial" pitchFamily="34" charset="0"/>
              </a:rPr>
              <a:t> </a:t>
            </a:r>
            <a:r>
              <a:rPr lang="en-US" sz="1700" b="1" dirty="0" err="1">
                <a:solidFill>
                  <a:schemeClr val="bg1"/>
                </a:solidFill>
                <a:cs typeface="Arial" pitchFamily="34" charset="0"/>
              </a:rPr>
              <a:t>vệ</a:t>
            </a:r>
            <a:r>
              <a:rPr lang="en-US" sz="1700" b="1" dirty="0">
                <a:solidFill>
                  <a:schemeClr val="bg1"/>
                </a:solidFill>
                <a:cs typeface="Arial" pitchFamily="34" charset="0"/>
              </a:rPr>
              <a:t> </a:t>
            </a:r>
            <a:r>
              <a:rPr lang="en-US" sz="1700" b="1" dirty="0" err="1">
                <a:solidFill>
                  <a:schemeClr val="bg1"/>
                </a:solidFill>
                <a:cs typeface="Arial" pitchFamily="34" charset="0"/>
              </a:rPr>
              <a:t>các</a:t>
            </a:r>
            <a:r>
              <a:rPr lang="en-US" sz="1700" b="1" dirty="0">
                <a:solidFill>
                  <a:schemeClr val="bg1"/>
                </a:solidFill>
                <a:cs typeface="Arial" pitchFamily="34" charset="0"/>
              </a:rPr>
              <a:t> </a:t>
            </a:r>
            <a:r>
              <a:rPr lang="en-US" sz="1700" b="1" dirty="0" err="1">
                <a:solidFill>
                  <a:schemeClr val="bg1"/>
                </a:solidFill>
                <a:cs typeface="Arial" pitchFamily="34" charset="0"/>
              </a:rPr>
              <a:t>thanh</a:t>
            </a:r>
            <a:r>
              <a:rPr lang="en-US" sz="1700" b="1" dirty="0">
                <a:solidFill>
                  <a:schemeClr val="bg1"/>
                </a:solidFill>
                <a:cs typeface="Arial" pitchFamily="34" charset="0"/>
              </a:rPr>
              <a:t> </a:t>
            </a:r>
            <a:r>
              <a:rPr lang="en-US" sz="1700" b="1" dirty="0" err="1">
                <a:solidFill>
                  <a:schemeClr val="bg1"/>
                </a:solidFill>
                <a:cs typeface="Arial" pitchFamily="34" charset="0"/>
              </a:rPr>
              <a:t>ghi</a:t>
            </a:r>
            <a:r>
              <a:rPr lang="en-US" sz="1700" b="1" dirty="0">
                <a:solidFill>
                  <a:schemeClr val="bg1"/>
                </a:solidFill>
                <a:cs typeface="Arial" pitchFamily="34" charset="0"/>
              </a:rPr>
              <a:t> </a:t>
            </a:r>
            <a:r>
              <a:rPr lang="en-US" sz="1700" b="1" dirty="0" err="1">
                <a:solidFill>
                  <a:schemeClr val="bg1"/>
                </a:solidFill>
                <a:cs typeface="Arial" pitchFamily="34" charset="0"/>
              </a:rPr>
              <a:t>mà</a:t>
            </a:r>
            <a:endParaRPr lang="en-US" sz="1700" b="1" dirty="0">
              <a:solidFill>
                <a:schemeClr val="bg1"/>
              </a:solidFill>
              <a:cs typeface="Arial" pitchFamily="34" charset="0"/>
            </a:endParaRPr>
          </a:p>
          <a:p>
            <a:pPr marL="1371600">
              <a:lnSpc>
                <a:spcPts val="1900"/>
              </a:lnSpc>
            </a:pPr>
            <a:r>
              <a:rPr lang="en-US" sz="1700" b="1" dirty="0">
                <a:solidFill>
                  <a:schemeClr val="bg1"/>
                </a:solidFill>
                <a:cs typeface="Arial" pitchFamily="34" charset="0"/>
              </a:rPr>
              <a:t> </a:t>
            </a:r>
            <a:r>
              <a:rPr lang="en-US" sz="1700" b="1" dirty="0" err="1">
                <a:solidFill>
                  <a:schemeClr val="bg1"/>
                </a:solidFill>
                <a:cs typeface="Arial" pitchFamily="34" charset="0"/>
              </a:rPr>
              <a:t>thân</a:t>
            </a:r>
            <a:r>
              <a:rPr lang="en-US" sz="1700" b="1" dirty="0">
                <a:solidFill>
                  <a:schemeClr val="bg1"/>
                </a:solidFill>
                <a:cs typeface="Arial" pitchFamily="34" charset="0"/>
              </a:rPr>
              <a:t> MACRO </a:t>
            </a:r>
            <a:r>
              <a:rPr lang="en-US" sz="1700" b="1" dirty="0" err="1">
                <a:solidFill>
                  <a:schemeClr val="bg1"/>
                </a:solidFill>
                <a:cs typeface="Arial" pitchFamily="34" charset="0"/>
              </a:rPr>
              <a:t>sẽ</a:t>
            </a:r>
            <a:r>
              <a:rPr lang="en-US" sz="1700" b="1" dirty="0">
                <a:solidFill>
                  <a:schemeClr val="bg1"/>
                </a:solidFill>
                <a:cs typeface="Arial" pitchFamily="34" charset="0"/>
              </a:rPr>
              <a:t> </a:t>
            </a:r>
            <a:r>
              <a:rPr lang="en-US" sz="1700" b="1" dirty="0" err="1">
                <a:solidFill>
                  <a:schemeClr val="bg1"/>
                </a:solidFill>
                <a:cs typeface="Arial" pitchFamily="34" charset="0"/>
              </a:rPr>
              <a:t>phá</a:t>
            </a:r>
            <a:r>
              <a:rPr lang="en-US" sz="1700" b="1" dirty="0">
                <a:solidFill>
                  <a:schemeClr val="bg1"/>
                </a:solidFill>
                <a:cs typeface="Arial" pitchFamily="34" charset="0"/>
              </a:rPr>
              <a:t> </a:t>
            </a:r>
            <a:r>
              <a:rPr lang="en-US" sz="1700" b="1" dirty="0" err="1">
                <a:solidFill>
                  <a:schemeClr val="bg1"/>
                </a:solidFill>
                <a:cs typeface="Arial" pitchFamily="34" charset="0"/>
              </a:rPr>
              <a:t>vỡ</a:t>
            </a:r>
            <a:endParaRPr lang="en-US" sz="1700" b="1" dirty="0">
              <a:solidFill>
                <a:schemeClr val="bg1"/>
              </a:solidFill>
              <a:cs typeface="Arial" pitchFamily="34" charset="0"/>
            </a:endParaRPr>
          </a:p>
        </p:txBody>
      </p:sp>
      <p:sp>
        <p:nvSpPr>
          <p:cNvPr id="6" name="TextBox 5"/>
          <p:cNvSpPr txBox="1"/>
          <p:nvPr/>
        </p:nvSpPr>
        <p:spPr>
          <a:xfrm>
            <a:off x="1591056" y="4172889"/>
            <a:ext cx="5943600" cy="914400"/>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endParaRPr lang="en-US" sz="1700" b="1" dirty="0">
              <a:solidFill>
                <a:schemeClr val="bg1"/>
              </a:solidFill>
              <a:cs typeface="Arial" pitchFamily="34" charset="0"/>
            </a:endParaRPr>
          </a:p>
          <a:p>
            <a:pPr marL="1371600"/>
            <a:endParaRPr lang="en-US" sz="1700" b="1" dirty="0">
              <a:solidFill>
                <a:schemeClr val="bg1"/>
              </a:solidFill>
              <a:cs typeface="Arial" pitchFamily="34" charset="0"/>
            </a:endParaRPr>
          </a:p>
          <a:p>
            <a:pPr marL="1371600"/>
            <a:endParaRPr lang="en-US" sz="1700" b="1" dirty="0">
              <a:solidFill>
                <a:schemeClr val="bg1"/>
              </a:solidFill>
              <a:cs typeface="Arial" pitchFamily="34" charset="0"/>
            </a:endParaRPr>
          </a:p>
        </p:txBody>
      </p:sp>
      <p:sp>
        <p:nvSpPr>
          <p:cNvPr id="7" name="TextBox 6"/>
          <p:cNvSpPr txBox="1"/>
          <p:nvPr/>
        </p:nvSpPr>
        <p:spPr>
          <a:xfrm>
            <a:off x="1591056" y="5072521"/>
            <a:ext cx="5943600" cy="579646"/>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marL="1371600">
              <a:lnSpc>
                <a:spcPts val="1900"/>
              </a:lnSpc>
            </a:pPr>
            <a:r>
              <a:rPr lang="en-US" sz="1700" b="1" dirty="0" err="1">
                <a:solidFill>
                  <a:schemeClr val="bg1"/>
                </a:solidFill>
                <a:cs typeface="Arial" pitchFamily="34" charset="0"/>
              </a:rPr>
              <a:t>Hồi</a:t>
            </a:r>
            <a:r>
              <a:rPr lang="en-US" sz="1700" b="1" dirty="0">
                <a:solidFill>
                  <a:schemeClr val="bg1"/>
                </a:solidFill>
                <a:cs typeface="Arial" pitchFamily="34" charset="0"/>
              </a:rPr>
              <a:t> </a:t>
            </a:r>
            <a:r>
              <a:rPr lang="en-US" sz="1700" b="1" dirty="0" err="1">
                <a:solidFill>
                  <a:schemeClr val="bg1"/>
                </a:solidFill>
                <a:cs typeface="Arial" pitchFamily="34" charset="0"/>
              </a:rPr>
              <a:t>phục</a:t>
            </a:r>
            <a:r>
              <a:rPr lang="en-US" sz="1700" b="1" dirty="0">
                <a:solidFill>
                  <a:schemeClr val="bg1"/>
                </a:solidFill>
                <a:cs typeface="Arial" pitchFamily="34" charset="0"/>
              </a:rPr>
              <a:t> </a:t>
            </a:r>
            <a:r>
              <a:rPr lang="en-US" sz="1700" b="1" dirty="0" err="1">
                <a:solidFill>
                  <a:schemeClr val="bg1"/>
                </a:solidFill>
                <a:cs typeface="Arial" pitchFamily="34" charset="0"/>
              </a:rPr>
              <a:t>các</a:t>
            </a:r>
            <a:r>
              <a:rPr lang="en-US" sz="1700" b="1" dirty="0">
                <a:solidFill>
                  <a:schemeClr val="bg1"/>
                </a:solidFill>
                <a:cs typeface="Arial" pitchFamily="34" charset="0"/>
              </a:rPr>
              <a:t> </a:t>
            </a:r>
            <a:r>
              <a:rPr lang="en-US" sz="1700" b="1" dirty="0" err="1">
                <a:solidFill>
                  <a:schemeClr val="bg1"/>
                </a:solidFill>
                <a:cs typeface="Arial" pitchFamily="34" charset="0"/>
              </a:rPr>
              <a:t>thanh</a:t>
            </a:r>
            <a:r>
              <a:rPr lang="en-US" sz="1700" b="1" dirty="0">
                <a:solidFill>
                  <a:schemeClr val="bg1"/>
                </a:solidFill>
                <a:cs typeface="Arial" pitchFamily="34" charset="0"/>
              </a:rPr>
              <a:t> </a:t>
            </a:r>
            <a:r>
              <a:rPr lang="en-US" sz="1700" b="1" dirty="0" err="1">
                <a:solidFill>
                  <a:schemeClr val="bg1"/>
                </a:solidFill>
                <a:cs typeface="Arial" pitchFamily="34" charset="0"/>
              </a:rPr>
              <a:t>ghi</a:t>
            </a:r>
            <a:r>
              <a:rPr lang="en-US" sz="1700" b="1" dirty="0">
                <a:solidFill>
                  <a:schemeClr val="bg1"/>
                </a:solidFill>
                <a:cs typeface="Arial" pitchFamily="34" charset="0"/>
              </a:rPr>
              <a:t> </a:t>
            </a:r>
            <a:r>
              <a:rPr lang="en-US" sz="1700" b="1" dirty="0" err="1">
                <a:solidFill>
                  <a:schemeClr val="bg1"/>
                </a:solidFill>
                <a:cs typeface="Arial" pitchFamily="34" charset="0"/>
              </a:rPr>
              <a:t>mà</a:t>
            </a:r>
            <a:r>
              <a:rPr lang="en-US" sz="1700" b="1" dirty="0">
                <a:solidFill>
                  <a:schemeClr val="bg1"/>
                </a:solidFill>
                <a:cs typeface="Arial" pitchFamily="34" charset="0"/>
              </a:rPr>
              <a:t> </a:t>
            </a:r>
          </a:p>
          <a:p>
            <a:pPr marL="1371600">
              <a:lnSpc>
                <a:spcPts val="1900"/>
              </a:lnSpc>
            </a:pPr>
            <a:r>
              <a:rPr lang="en-US" sz="1700" b="1" dirty="0">
                <a:solidFill>
                  <a:schemeClr val="bg1"/>
                </a:solidFill>
                <a:cs typeface="Arial" pitchFamily="34" charset="0"/>
              </a:rPr>
              <a:t>  </a:t>
            </a:r>
            <a:r>
              <a:rPr lang="en-US" sz="1700" b="1" dirty="0" err="1">
                <a:solidFill>
                  <a:schemeClr val="bg1"/>
                </a:solidFill>
                <a:cs typeface="Arial" pitchFamily="34" charset="0"/>
              </a:rPr>
              <a:t>thân</a:t>
            </a:r>
            <a:r>
              <a:rPr lang="en-US" sz="1700" b="1" dirty="0">
                <a:solidFill>
                  <a:schemeClr val="bg1"/>
                </a:solidFill>
                <a:cs typeface="Arial" pitchFamily="34" charset="0"/>
              </a:rPr>
              <a:t> MACRO </a:t>
            </a:r>
            <a:r>
              <a:rPr lang="en-US" sz="1700" b="1" dirty="0" err="1">
                <a:solidFill>
                  <a:schemeClr val="bg1"/>
                </a:solidFill>
                <a:cs typeface="Arial" pitchFamily="34" charset="0"/>
              </a:rPr>
              <a:t>đã</a:t>
            </a:r>
            <a:r>
              <a:rPr lang="en-US" sz="1700" b="1" dirty="0">
                <a:solidFill>
                  <a:schemeClr val="bg1"/>
                </a:solidFill>
                <a:cs typeface="Arial" pitchFamily="34" charset="0"/>
              </a:rPr>
              <a:t> </a:t>
            </a:r>
            <a:r>
              <a:rPr lang="en-US" sz="1700" b="1" dirty="0" err="1">
                <a:solidFill>
                  <a:schemeClr val="bg1"/>
                </a:solidFill>
                <a:cs typeface="Arial" pitchFamily="34" charset="0"/>
              </a:rPr>
              <a:t>phá</a:t>
            </a:r>
            <a:r>
              <a:rPr lang="en-US" sz="1700" b="1" dirty="0">
                <a:solidFill>
                  <a:schemeClr val="bg1"/>
                </a:solidFill>
                <a:cs typeface="Arial" pitchFamily="34" charset="0"/>
              </a:rPr>
              <a:t> </a:t>
            </a:r>
            <a:r>
              <a:rPr lang="en-US" sz="1700" b="1" dirty="0" err="1">
                <a:solidFill>
                  <a:schemeClr val="bg1"/>
                </a:solidFill>
                <a:cs typeface="Arial" pitchFamily="34" charset="0"/>
              </a:rPr>
              <a:t>vỡ</a:t>
            </a:r>
            <a:endParaRPr lang="en-US" sz="1700" b="1" dirty="0">
              <a:solidFill>
                <a:schemeClr val="bg1"/>
              </a:solidFill>
              <a:cs typeface="Arial" pitchFamily="34" charset="0"/>
            </a:endParaRPr>
          </a:p>
        </p:txBody>
      </p:sp>
      <p:sp>
        <p:nvSpPr>
          <p:cNvPr id="8" name="TextBox 7"/>
          <p:cNvSpPr txBox="1"/>
          <p:nvPr/>
        </p:nvSpPr>
        <p:spPr>
          <a:xfrm>
            <a:off x="1591056" y="5616449"/>
            <a:ext cx="5943600"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a:solidFill>
                  <a:schemeClr val="bg1"/>
                </a:solidFill>
                <a:cs typeface="Arial" pitchFamily="34" charset="0"/>
              </a:rPr>
              <a:t>                        </a:t>
            </a:r>
            <a:r>
              <a:rPr lang="en-US" sz="1700" b="1" dirty="0">
                <a:solidFill>
                  <a:srgbClr val="FFFF00"/>
                </a:solidFill>
                <a:cs typeface="Arial" pitchFamily="34" charset="0"/>
              </a:rPr>
              <a:t>ENDM</a:t>
            </a:r>
          </a:p>
        </p:txBody>
      </p:sp>
      <p:sp>
        <p:nvSpPr>
          <p:cNvPr id="9" name="Oval 8"/>
          <p:cNvSpPr/>
          <p:nvPr/>
        </p:nvSpPr>
        <p:spPr>
          <a:xfrm>
            <a:off x="2966116" y="4249283"/>
            <a:ext cx="2560320" cy="8229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700" b="1" dirty="0" err="1">
                <a:solidFill>
                  <a:schemeClr val="bg1"/>
                </a:solidFill>
                <a:latin typeface="Arial" pitchFamily="34" charset="0"/>
                <a:cs typeface="Arial" pitchFamily="34" charset="0"/>
              </a:rPr>
              <a:t>các</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lệnh</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của</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thân</a:t>
            </a:r>
            <a:r>
              <a:rPr lang="en-US" sz="1700" b="1" dirty="0">
                <a:solidFill>
                  <a:schemeClr val="bg1"/>
                </a:solidFill>
                <a:latin typeface="Arial" pitchFamily="34" charset="0"/>
                <a:cs typeface="Arial" pitchFamily="34" charset="0"/>
              </a:rPr>
              <a:t> MACRO</a:t>
            </a:r>
          </a:p>
        </p:txBody>
      </p:sp>
      <p:sp>
        <p:nvSpPr>
          <p:cNvPr id="10" name="Title 1"/>
          <p:cNvSpPr txBox="1">
            <a:spLocks/>
          </p:cNvSpPr>
          <p:nvPr/>
        </p:nvSpPr>
        <p:spPr>
          <a:xfrm>
            <a:off x="157802" y="5955911"/>
            <a:ext cx="8878622" cy="444889"/>
          </a:xfrm>
          <a:prstGeom prst="rect">
            <a:avLst/>
          </a:prstGeom>
        </p:spPr>
        <p:txBody>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b="0" dirty="0" err="1">
                <a:solidFill>
                  <a:schemeClr val="tx1"/>
                </a:solidFill>
                <a:latin typeface="Times New Roman" pitchFamily="18" charset="0"/>
                <a:cs typeface="Times New Roman" pitchFamily="18" charset="0"/>
              </a:rPr>
              <a:t>Chúng</a:t>
            </a:r>
            <a:r>
              <a:rPr lang="en-US" b="0" dirty="0">
                <a:solidFill>
                  <a:schemeClr val="tx1"/>
                </a:solidFill>
                <a:latin typeface="Times New Roman" pitchFamily="18" charset="0"/>
                <a:cs typeface="Times New Roman" pitchFamily="18" charset="0"/>
              </a:rPr>
              <a:t> ta </a:t>
            </a:r>
            <a:r>
              <a:rPr lang="vi-VN" b="0" dirty="0">
                <a:solidFill>
                  <a:schemeClr val="tx1"/>
                </a:solidFill>
                <a:latin typeface="Times New Roman" pitchFamily="18" charset="0"/>
                <a:cs typeface="Times New Roman" pitchFamily="18" charset="0"/>
              </a:rPr>
              <a:t>đã</a:t>
            </a:r>
            <a:r>
              <a:rPr lang="en-US" b="0" dirty="0">
                <a:solidFill>
                  <a:schemeClr val="tx1"/>
                </a:solidFill>
                <a:latin typeface="Times New Roman" pitchFamily="18" charset="0"/>
                <a:cs typeface="Times New Roman" pitchFamily="18" charset="0"/>
              </a:rPr>
              <a:t> </a:t>
            </a:r>
            <a:r>
              <a:rPr lang="en-US" b="0" dirty="0" err="1">
                <a:solidFill>
                  <a:schemeClr val="tx1"/>
                </a:solidFill>
                <a:latin typeface="Times New Roman" pitchFamily="18" charset="0"/>
                <a:cs typeface="Times New Roman" pitchFamily="18" charset="0"/>
              </a:rPr>
              <a:t>xác</a:t>
            </a:r>
            <a:r>
              <a:rPr lang="en-US" b="0" dirty="0">
                <a:solidFill>
                  <a:schemeClr val="tx1"/>
                </a:solidFill>
                <a:latin typeface="Times New Roman" pitchFamily="18" charset="0"/>
                <a:cs typeface="Times New Roman" pitchFamily="18" charset="0"/>
              </a:rPr>
              <a:t> </a:t>
            </a:r>
            <a:r>
              <a:rPr lang="en-US" b="0" dirty="0" err="1">
                <a:solidFill>
                  <a:schemeClr val="tx1"/>
                </a:solidFill>
                <a:latin typeface="Times New Roman" pitchFamily="18" charset="0"/>
                <a:cs typeface="Times New Roman" pitchFamily="18" charset="0"/>
              </a:rPr>
              <a:t>lập</a:t>
            </a:r>
            <a:r>
              <a:rPr lang="en-US" b="0" dirty="0">
                <a:solidFill>
                  <a:schemeClr val="tx1"/>
                </a:solidFill>
                <a:latin typeface="Times New Roman" pitchFamily="18" charset="0"/>
                <a:cs typeface="Times New Roman" pitchFamily="18" charset="0"/>
              </a:rPr>
              <a:t> 2 macro </a:t>
            </a:r>
            <a:r>
              <a:rPr lang="en-US" b="0" dirty="0" err="1">
                <a:solidFill>
                  <a:schemeClr val="tx1"/>
                </a:solidFill>
                <a:latin typeface="Times New Roman" pitchFamily="18" charset="0"/>
                <a:cs typeface="Times New Roman" pitchFamily="18" charset="0"/>
              </a:rPr>
              <a:t>xóa</a:t>
            </a:r>
            <a:r>
              <a:rPr lang="en-US" b="0" dirty="0">
                <a:solidFill>
                  <a:schemeClr val="tx1"/>
                </a:solidFill>
                <a:latin typeface="Times New Roman" pitchFamily="18" charset="0"/>
                <a:cs typeface="Times New Roman" pitchFamily="18" charset="0"/>
              </a:rPr>
              <a:t> </a:t>
            </a:r>
            <a:r>
              <a:rPr lang="en-US" b="0" dirty="0" err="1">
                <a:solidFill>
                  <a:schemeClr val="tx1"/>
                </a:solidFill>
                <a:latin typeface="Times New Roman" pitchFamily="18" charset="0"/>
                <a:cs typeface="Times New Roman" pitchFamily="18" charset="0"/>
              </a:rPr>
              <a:t>màn</a:t>
            </a:r>
            <a:r>
              <a:rPr lang="en-US" b="0" dirty="0">
                <a:solidFill>
                  <a:schemeClr val="tx1"/>
                </a:solidFill>
                <a:latin typeface="Times New Roman" pitchFamily="18" charset="0"/>
                <a:cs typeface="Times New Roman" pitchFamily="18" charset="0"/>
              </a:rPr>
              <a:t> </a:t>
            </a:r>
            <a:r>
              <a:rPr lang="en-US" b="0" dirty="0" err="1">
                <a:solidFill>
                  <a:schemeClr val="tx1"/>
                </a:solidFill>
                <a:latin typeface="Times New Roman" pitchFamily="18" charset="0"/>
                <a:cs typeface="Times New Roman" pitchFamily="18" charset="0"/>
              </a:rPr>
              <a:t>hình</a:t>
            </a:r>
            <a:r>
              <a:rPr lang="en-US" b="0" dirty="0">
                <a:solidFill>
                  <a:schemeClr val="tx1"/>
                </a:solidFill>
                <a:latin typeface="Times New Roman" pitchFamily="18" charset="0"/>
                <a:cs typeface="Times New Roman" pitchFamily="18" charset="0"/>
              </a:rPr>
              <a:t> </a:t>
            </a:r>
            <a:r>
              <a:rPr lang="en-US" b="0" dirty="0" err="1">
                <a:solidFill>
                  <a:schemeClr val="tx1"/>
                </a:solidFill>
                <a:latin typeface="Times New Roman" pitchFamily="18" charset="0"/>
                <a:cs typeface="Times New Roman" pitchFamily="18" charset="0"/>
              </a:rPr>
              <a:t>và</a:t>
            </a:r>
            <a:r>
              <a:rPr lang="en-US" b="0" dirty="0">
                <a:solidFill>
                  <a:schemeClr val="tx1"/>
                </a:solidFill>
                <a:latin typeface="Times New Roman" pitchFamily="18" charset="0"/>
                <a:cs typeface="Times New Roman" pitchFamily="18" charset="0"/>
              </a:rPr>
              <a:t> </a:t>
            </a:r>
            <a:r>
              <a:rPr lang="en-US" b="0" dirty="0" err="1">
                <a:solidFill>
                  <a:schemeClr val="tx1"/>
                </a:solidFill>
                <a:latin typeface="Times New Roman" pitchFamily="18" charset="0"/>
                <a:cs typeface="Times New Roman" pitchFamily="18" charset="0"/>
              </a:rPr>
              <a:t>hiện</a:t>
            </a:r>
            <a:r>
              <a:rPr lang="en-US" b="0" dirty="0">
                <a:solidFill>
                  <a:schemeClr val="tx1"/>
                </a:solidFill>
                <a:latin typeface="Times New Roman" pitchFamily="18" charset="0"/>
                <a:cs typeface="Times New Roman" pitchFamily="18" charset="0"/>
              </a:rPr>
              <a:t> 1 </a:t>
            </a:r>
            <a:r>
              <a:rPr lang="en-US" b="0" dirty="0" err="1">
                <a:solidFill>
                  <a:schemeClr val="tx1"/>
                </a:solidFill>
                <a:latin typeface="Times New Roman" pitchFamily="18" charset="0"/>
                <a:cs typeface="Times New Roman" pitchFamily="18" charset="0"/>
              </a:rPr>
              <a:t>xâu</a:t>
            </a:r>
            <a:r>
              <a:rPr lang="en-US" b="0" dirty="0">
                <a:solidFill>
                  <a:schemeClr val="tx1"/>
                </a:solidFill>
                <a:latin typeface="Times New Roman" pitchFamily="18" charset="0"/>
                <a:cs typeface="Times New Roman" pitchFamily="18" charset="0"/>
              </a:rPr>
              <a:t> </a:t>
            </a:r>
            <a:r>
              <a:rPr lang="en-US" b="0" dirty="0" err="1">
                <a:solidFill>
                  <a:schemeClr val="tx1"/>
                </a:solidFill>
                <a:latin typeface="Times New Roman" pitchFamily="18" charset="0"/>
                <a:cs typeface="Times New Roman" pitchFamily="18" charset="0"/>
              </a:rPr>
              <a:t>lên</a:t>
            </a:r>
            <a:r>
              <a:rPr lang="en-US" b="0" dirty="0">
                <a:solidFill>
                  <a:schemeClr val="tx1"/>
                </a:solidFill>
                <a:latin typeface="Times New Roman" pitchFamily="18" charset="0"/>
                <a:cs typeface="Times New Roman" pitchFamily="18" charset="0"/>
              </a:rPr>
              <a:t> </a:t>
            </a:r>
            <a:r>
              <a:rPr lang="en-US" b="0" dirty="0" err="1">
                <a:solidFill>
                  <a:schemeClr val="tx1"/>
                </a:solidFill>
                <a:latin typeface="Times New Roman" pitchFamily="18" charset="0"/>
                <a:cs typeface="Times New Roman" pitchFamily="18" charset="0"/>
              </a:rPr>
              <a:t>màn</a:t>
            </a:r>
            <a:r>
              <a:rPr lang="en-US" b="0" dirty="0">
                <a:solidFill>
                  <a:schemeClr val="tx1"/>
                </a:solidFill>
                <a:latin typeface="Times New Roman" pitchFamily="18" charset="0"/>
                <a:cs typeface="Times New Roman" pitchFamily="18" charset="0"/>
              </a:rPr>
              <a:t> </a:t>
            </a:r>
            <a:r>
              <a:rPr lang="en-US" b="0" dirty="0" err="1">
                <a:solidFill>
                  <a:schemeClr val="tx1"/>
                </a:solidFill>
                <a:latin typeface="Times New Roman" pitchFamily="18" charset="0"/>
                <a:cs typeface="Times New Roman" pitchFamily="18" charset="0"/>
              </a:rPr>
              <a:t>hình</a:t>
            </a:r>
            <a:r>
              <a:rPr lang="en-US" b="0" dirty="0">
                <a:solidFill>
                  <a:schemeClr val="tx1"/>
                </a:solidFill>
                <a:latin typeface="Times New Roman" pitchFamily="18" charset="0"/>
                <a:cs typeface="Times New Roman" pitchFamily="18" charset="0"/>
              </a:rPr>
              <a:t>.</a:t>
            </a:r>
          </a:p>
        </p:txBody>
      </p:sp>
      <p:sp>
        <p:nvSpPr>
          <p:cNvPr id="11" name="Date Placeholder 2"/>
          <p:cNvSpPr txBox="1">
            <a:spLocks/>
          </p:cNvSpPr>
          <p:nvPr/>
        </p:nvSpPr>
        <p:spPr bwMode="auto">
          <a:xfrm>
            <a:off x="8610600" y="6450978"/>
            <a:ext cx="274320" cy="228600"/>
          </a:xfrm>
          <a:prstGeom prst="rect">
            <a:avLst/>
          </a:prstGeom>
          <a:ln>
            <a:miter lim="800000"/>
            <a:headEnd/>
            <a:tailEnd/>
          </a:ln>
        </p:spPr>
        <p:txBody>
          <a:bodyPr vert="horz" wrap="square" lIns="0" tIns="45720" rIns="0" bIns="45720" numCol="1"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EE99589E-C3D1-42BD-93BC-250A6BD920DA}" type="slidenum">
              <a:rPr lang="en-US" sz="1400" smtClean="0"/>
              <a:pPr>
                <a:defRPr/>
              </a:pPr>
              <a:t>13</a:t>
            </a:fld>
            <a:endParaRPr lang="en-US" sz="1400" dirty="0"/>
          </a:p>
        </p:txBody>
      </p:sp>
    </p:spTree>
    <p:extLst>
      <p:ext uri="{BB962C8B-B14F-4D97-AF65-F5344CB8AC3E}">
        <p14:creationId xmlns:p14="http://schemas.microsoft.com/office/powerpoint/2010/main" val="37318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ox(i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in)">
                                      <p:cBhvr>
                                        <p:cTn id="42" dur="500"/>
                                        <p:tgtEl>
                                          <p:spTgt spid="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ox(in)">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ox(in)">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ox(i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box(in)">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p:cNvSpPr txBox="1">
            <a:spLocks/>
          </p:cNvSpPr>
          <p:nvPr/>
        </p:nvSpPr>
        <p:spPr>
          <a:xfrm>
            <a:off x="167640" y="396241"/>
            <a:ext cx="8869680" cy="1318310"/>
          </a:xfrm>
          <a:prstGeom prst="rect">
            <a:avLst/>
          </a:prstGeom>
        </p:spPr>
        <p:txBody>
          <a:bodyPr wrap="square">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indent="15875" algn="just">
              <a:spcBef>
                <a:spcPts val="0"/>
              </a:spcBef>
              <a:buNone/>
            </a:pPr>
            <a:r>
              <a:rPr lang="en-US" sz="2800" dirty="0">
                <a:solidFill>
                  <a:schemeClr val="tx1"/>
                </a:solidFill>
                <a:latin typeface="Times New Roman" pitchFamily="18" charset="0"/>
                <a:cs typeface="Times New Roman" pitchFamily="18" charset="0"/>
              </a:rPr>
              <a:t>1.8 </a:t>
            </a:r>
            <a:r>
              <a:rPr lang="en-US" sz="2800" dirty="0" err="1">
                <a:solidFill>
                  <a:schemeClr val="tx1"/>
                </a:solidFill>
                <a:latin typeface="Times New Roman" pitchFamily="18" charset="0"/>
                <a:cs typeface="Times New Roman" pitchFamily="18" charset="0"/>
              </a:rPr>
              <a:t>Dirrective</a:t>
            </a:r>
            <a:r>
              <a:rPr lang="en-US" sz="28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INCLUD</a:t>
            </a:r>
            <a:r>
              <a:rPr lang="en-US" sz="2100" dirty="0">
                <a:solidFill>
                  <a:schemeClr val="tx1"/>
                </a:solidFill>
              </a:rPr>
              <a:t>E</a:t>
            </a:r>
          </a:p>
          <a:p>
            <a:pPr marL="0" indent="15875" algn="just">
              <a:spcBef>
                <a:spcPts val="200"/>
              </a:spcBef>
              <a:buFont typeface="Wingdings" pitchFamily="2" charset="2"/>
              <a:buNone/>
            </a:pPr>
            <a:r>
              <a:rPr lang="en-US" sz="2500" dirty="0">
                <a:solidFill>
                  <a:schemeClr val="tx1"/>
                </a:solidFill>
                <a:latin typeface="Times New Roman" pitchFamily="18" charset="0"/>
                <a:cs typeface="Times New Roman" pitchFamily="18" charset="0"/>
              </a:rPr>
              <a:t>Cho </a:t>
            </a:r>
            <a:r>
              <a:rPr lang="en-US" sz="2500" dirty="0" err="1">
                <a:solidFill>
                  <a:schemeClr val="tx1"/>
                </a:solidFill>
                <a:latin typeface="Times New Roman" pitchFamily="18" charset="0"/>
                <a:cs typeface="Times New Roman" pitchFamily="18" charset="0"/>
              </a:rPr>
              <a:t>phép</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chèn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nội</a:t>
            </a:r>
            <a:r>
              <a:rPr lang="en-US" sz="2500" dirty="0">
                <a:solidFill>
                  <a:schemeClr val="tx1"/>
                </a:solidFill>
                <a:latin typeface="Times New Roman" pitchFamily="18" charset="0"/>
                <a:cs typeface="Times New Roman" pitchFamily="18" charset="0"/>
              </a:rPr>
              <a:t> dung </a:t>
            </a:r>
            <a:r>
              <a:rPr lang="en-US" sz="2500" dirty="0" err="1">
                <a:solidFill>
                  <a:schemeClr val="tx1"/>
                </a:solidFill>
                <a:latin typeface="Times New Roman" pitchFamily="18" charset="0"/>
                <a:cs typeface="Times New Roman" pitchFamily="18" charset="0"/>
              </a:rPr>
              <a:t>một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tệp</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ngoài</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tệp</a:t>
            </a:r>
            <a:r>
              <a:rPr lang="en-US" sz="25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INCLUDE</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vào</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chương</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trình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đang</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viết</a:t>
            </a:r>
            <a:r>
              <a:rPr lang="en-US" sz="2500" dirty="0">
                <a:solidFill>
                  <a:schemeClr val="tx1"/>
                </a:solidFill>
                <a:latin typeface="Times New Roman" pitchFamily="18" charset="0"/>
                <a:cs typeface="Times New Roman" pitchFamily="18" charset="0"/>
              </a:rPr>
              <a:t>.</a:t>
            </a:r>
          </a:p>
        </p:txBody>
      </p:sp>
      <p:sp>
        <p:nvSpPr>
          <p:cNvPr id="3" name="Content Placeholder 5"/>
          <p:cNvSpPr txBox="1">
            <a:spLocks/>
          </p:cNvSpPr>
          <p:nvPr/>
        </p:nvSpPr>
        <p:spPr>
          <a:xfrm>
            <a:off x="137160" y="1722120"/>
            <a:ext cx="8869680" cy="4806444"/>
          </a:xfrm>
          <a:prstGeom prst="rect">
            <a:avLst/>
          </a:prstGeom>
        </p:spPr>
        <p:txBody>
          <a:bodyPr wrap="square">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lvl="1" indent="15875" algn="just">
              <a:spcBef>
                <a:spcPts val="0"/>
              </a:spcBef>
              <a:buClr>
                <a:schemeClr val="bg2"/>
              </a:buClr>
              <a:buSzPct val="75000"/>
              <a:buNone/>
            </a:pPr>
            <a:r>
              <a:rPr lang="en-US" sz="2800" dirty="0">
                <a:solidFill>
                  <a:schemeClr val="tx1"/>
                </a:solidFill>
                <a:latin typeface="Times New Roman" pitchFamily="18" charset="0"/>
                <a:cs typeface="Times New Roman" pitchFamily="18" charset="0"/>
              </a:rPr>
              <a:t>1.9  </a:t>
            </a:r>
            <a:r>
              <a:rPr lang="en-US" sz="2800" dirty="0" err="1">
                <a:solidFill>
                  <a:schemeClr val="tx1"/>
                </a:solidFill>
                <a:latin typeface="Times New Roman" pitchFamily="18" charset="0"/>
                <a:cs typeface="Times New Roman" pitchFamily="18" charset="0"/>
              </a:rPr>
              <a:t>Ch</a:t>
            </a:r>
            <a:r>
              <a:rPr lang="vi-VN" sz="2800" dirty="0">
                <a:solidFill>
                  <a:schemeClr val="tx1"/>
                </a:solidFill>
                <a:latin typeface="Times New Roman" pitchFamily="18" charset="0"/>
                <a:cs typeface="Times New Roman" pitchFamily="18" charset="0"/>
              </a:rPr>
              <a:t>ươ</a:t>
            </a:r>
            <a:r>
              <a:rPr lang="en-US" sz="2800" dirty="0" err="1">
                <a:solidFill>
                  <a:schemeClr val="tx1"/>
                </a:solidFill>
                <a:latin typeface="Times New Roman" pitchFamily="18" charset="0"/>
                <a:cs typeface="Times New Roman" pitchFamily="18" charset="0"/>
              </a:rPr>
              <a:t>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trình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dạng</a:t>
            </a:r>
            <a:r>
              <a:rPr lang="en-US" sz="28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COM</a:t>
            </a:r>
          </a:p>
          <a:p>
            <a:pPr marL="0" lvl="1" indent="0" algn="just">
              <a:spcBef>
                <a:spcPts val="200"/>
              </a:spcBef>
              <a:buClrTx/>
              <a:buSzPct val="100000"/>
              <a:buNone/>
            </a:pPr>
            <a:r>
              <a:rPr lang="en-US" sz="2500" dirty="0" err="1">
                <a:solidFill>
                  <a:schemeClr val="tx1"/>
                </a:solidFill>
                <a:latin typeface="Times New Roman" pitchFamily="18" charset="0"/>
                <a:cs typeface="Times New Roman" pitchFamily="18" charset="0"/>
              </a:rPr>
              <a:t>Có</a:t>
            </a:r>
            <a:r>
              <a:rPr lang="en-US" sz="2500" dirty="0">
                <a:solidFill>
                  <a:schemeClr val="tx1"/>
                </a:solidFill>
                <a:latin typeface="Times New Roman" pitchFamily="18" charset="0"/>
                <a:cs typeface="Times New Roman" pitchFamily="18" charset="0"/>
              </a:rPr>
              <a:t> 3 </a:t>
            </a:r>
            <a:r>
              <a:rPr lang="en-US" sz="2500" dirty="0" err="1">
                <a:solidFill>
                  <a:schemeClr val="tx1"/>
                </a:solidFill>
                <a:latin typeface="Times New Roman" pitchFamily="18" charset="0"/>
                <a:cs typeface="Times New Roman" pitchFamily="18" charset="0"/>
              </a:rPr>
              <a:t>vấn</a:t>
            </a:r>
            <a:r>
              <a:rPr lang="en-US" sz="2500" dirty="0">
                <a:solidFill>
                  <a:schemeClr val="tx1"/>
                </a:solidFill>
                <a:latin typeface="Times New Roman" pitchFamily="18" charset="0"/>
                <a:cs typeface="Times New Roman" pitchFamily="18" charset="0"/>
              </a:rPr>
              <a:t> </a:t>
            </a:r>
            <a:r>
              <a:rPr lang="vi-VN" sz="2500" dirty="0">
                <a:solidFill>
                  <a:schemeClr val="tx1"/>
                </a:solidFill>
                <a:latin typeface="Times New Roman" pitchFamily="18" charset="0"/>
                <a:cs typeface="Times New Roman" pitchFamily="18" charset="0"/>
              </a:rPr>
              <a:t>đề</a:t>
            </a:r>
            <a:r>
              <a:rPr lang="en-US" sz="2500" dirty="0">
                <a:solidFill>
                  <a:schemeClr val="tx1"/>
                </a:solidFill>
                <a:latin typeface="Times New Roman" pitchFamily="18" charset="0"/>
                <a:cs typeface="Times New Roman" pitchFamily="18" charset="0"/>
              </a:rPr>
              <a:t> l</a:t>
            </a:r>
            <a:r>
              <a:rPr lang="vi-VN" sz="2500" dirty="0">
                <a:solidFill>
                  <a:schemeClr val="tx1"/>
                </a:solidFill>
                <a:latin typeface="Times New Roman" pitchFamily="18" charset="0"/>
                <a:cs typeface="Times New Roman" pitchFamily="18" charset="0"/>
              </a:rPr>
              <a:t>ư</a:t>
            </a:r>
            <a:r>
              <a:rPr lang="en-US" sz="2500" dirty="0">
                <a:solidFill>
                  <a:schemeClr val="tx1"/>
                </a:solidFill>
                <a:latin typeface="Times New Roman" pitchFamily="18" charset="0"/>
                <a:cs typeface="Times New Roman" pitchFamily="18" charset="0"/>
              </a:rPr>
              <a:t>u ý </a:t>
            </a:r>
            <a:r>
              <a:rPr lang="en-US" sz="2500" dirty="0" err="1">
                <a:solidFill>
                  <a:schemeClr val="tx1"/>
                </a:solidFill>
                <a:latin typeface="Times New Roman" pitchFamily="18" charset="0"/>
                <a:cs typeface="Times New Roman" pitchFamily="18" charset="0"/>
              </a:rPr>
              <a:t>khi</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viết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một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ch</a:t>
            </a:r>
            <a:r>
              <a:rPr lang="vi-VN" sz="2500" dirty="0">
                <a:solidFill>
                  <a:schemeClr val="tx1"/>
                </a:solidFill>
                <a:latin typeface="Times New Roman" pitchFamily="18" charset="0"/>
                <a:cs typeface="Times New Roman" pitchFamily="18" charset="0"/>
              </a:rPr>
              <a:t>ươ</a:t>
            </a:r>
            <a:r>
              <a:rPr lang="en-US" sz="2500" dirty="0" err="1">
                <a:solidFill>
                  <a:schemeClr val="tx1"/>
                </a:solidFill>
                <a:latin typeface="Times New Roman" pitchFamily="18" charset="0"/>
                <a:cs typeface="Times New Roman" pitchFamily="18" charset="0"/>
              </a:rPr>
              <a:t>ng</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trình</a:t>
            </a:r>
            <a:r>
              <a:rPr lang="en-US" sz="2500" dirty="0">
                <a:solidFill>
                  <a:schemeClr val="tx1"/>
                </a:solidFill>
                <a:latin typeface="Times New Roman" pitchFamily="18" charset="0"/>
                <a:cs typeface="Times New Roman" pitchFamily="18" charset="0"/>
              </a:rPr>
              <a:t> Assembly </a:t>
            </a:r>
            <a:r>
              <a:rPr lang="vi-VN" sz="2500" dirty="0">
                <a:solidFill>
                  <a:schemeClr val="tx1"/>
                </a:solidFill>
                <a:latin typeface="Times New Roman" pitchFamily="18" charset="0"/>
                <a:cs typeface="Times New Roman" pitchFamily="18" charset="0"/>
              </a:rPr>
              <a:t>để</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sau</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khi</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dịch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và</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liên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kết</a:t>
            </a:r>
            <a:r>
              <a:rPr lang="en-US" sz="2500" dirty="0">
                <a:solidFill>
                  <a:schemeClr val="tx1"/>
                </a:solidFill>
                <a:latin typeface="Times New Roman" pitchFamily="18" charset="0"/>
                <a:cs typeface="Times New Roman" pitchFamily="18" charset="0"/>
              </a:rPr>
              <a:t> </a:t>
            </a:r>
            <a:r>
              <a:rPr lang="vi-VN" sz="2500" dirty="0">
                <a:solidFill>
                  <a:schemeClr val="tx1"/>
                </a:solidFill>
                <a:latin typeface="Times New Roman" pitchFamily="18" charset="0"/>
                <a:cs typeface="Times New Roman" pitchFamily="18" charset="0"/>
              </a:rPr>
              <a:t>được</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một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tệp</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thực</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hiện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dạng</a:t>
            </a:r>
            <a:r>
              <a:rPr lang="en-US" sz="25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.COM</a:t>
            </a:r>
            <a:r>
              <a:rPr lang="en-US" sz="2500" dirty="0">
                <a:solidFill>
                  <a:schemeClr val="tx1"/>
                </a:solidFill>
                <a:latin typeface="Times New Roman" pitchFamily="18" charset="0"/>
                <a:cs typeface="Times New Roman" pitchFamily="18" charset="0"/>
              </a:rPr>
              <a:t>: </a:t>
            </a:r>
          </a:p>
          <a:p>
            <a:pPr marL="457200" lvl="1" indent="-457200" algn="just">
              <a:spcBef>
                <a:spcPts val="200"/>
              </a:spcBef>
              <a:buClrTx/>
              <a:buSzPct val="100000"/>
              <a:buFont typeface="Arial" pitchFamily="34" charset="0"/>
              <a:buChar char="•"/>
            </a:pPr>
            <a:r>
              <a:rPr lang="en-US" sz="2500" dirty="0" err="1">
                <a:solidFill>
                  <a:schemeClr val="tx1"/>
                </a:solidFill>
                <a:latin typeface="Times New Roman" pitchFamily="18" charset="0"/>
                <a:cs typeface="Times New Roman" pitchFamily="18" charset="0"/>
              </a:rPr>
              <a:t>Vấn</a:t>
            </a:r>
            <a:r>
              <a:rPr lang="en-US" sz="2500" dirty="0">
                <a:solidFill>
                  <a:schemeClr val="tx1"/>
                </a:solidFill>
                <a:latin typeface="Times New Roman" pitchFamily="18" charset="0"/>
                <a:cs typeface="Times New Roman" pitchFamily="18" charset="0"/>
              </a:rPr>
              <a:t> </a:t>
            </a:r>
            <a:r>
              <a:rPr lang="vi-VN" sz="2500" dirty="0">
                <a:solidFill>
                  <a:schemeClr val="tx1"/>
                </a:solidFill>
                <a:latin typeface="Times New Roman" pitchFamily="18" charset="0"/>
                <a:cs typeface="Times New Roman" pitchFamily="18" charset="0"/>
              </a:rPr>
              <a:t>đề</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khai</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báo</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biến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Hệ</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điều</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hành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dành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một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phần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vùng</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nhớ</a:t>
            </a:r>
            <a:r>
              <a:rPr lang="en-US" sz="25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RAM</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cấp</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phát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cho</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mã</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máy</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để</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khai</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báo</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biến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và</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vì</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vậy</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chương</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trình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dạng</a:t>
            </a:r>
            <a:r>
              <a:rPr lang="en-US" sz="25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.COM </a:t>
            </a:r>
            <a:r>
              <a:rPr lang="en-US" sz="2500" dirty="0" err="1">
                <a:solidFill>
                  <a:schemeClr val="tx1"/>
                </a:solidFill>
                <a:latin typeface="Times New Roman" pitchFamily="18" charset="0"/>
                <a:cs typeface="Times New Roman" pitchFamily="18" charset="0"/>
              </a:rPr>
              <a:t>có</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khai</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báo</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biến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thường</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có</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dạng</a:t>
            </a:r>
            <a:r>
              <a:rPr lang="en-US" sz="2500" dirty="0">
                <a:solidFill>
                  <a:schemeClr val="tx1"/>
                </a:solidFill>
                <a:latin typeface="Times New Roman" pitchFamily="18" charset="0"/>
                <a:cs typeface="Times New Roman" pitchFamily="18" charset="0"/>
              </a:rPr>
              <a:t>:</a:t>
            </a:r>
          </a:p>
          <a:p>
            <a:pPr marL="457200" lvl="1" indent="-457200" algn="just">
              <a:spcBef>
                <a:spcPts val="0"/>
              </a:spcBef>
              <a:buClrTx/>
              <a:buSzPct val="100000"/>
              <a:buFont typeface="Arial" pitchFamily="34" charset="0"/>
              <a:buChar char="•"/>
            </a:pPr>
            <a:endParaRPr lang="en-US" sz="2500" dirty="0">
              <a:solidFill>
                <a:schemeClr val="tx1"/>
              </a:solidFill>
              <a:latin typeface="Times New Roman" pitchFamily="18" charset="0"/>
              <a:cs typeface="Times New Roman" pitchFamily="18" charset="0"/>
            </a:endParaRPr>
          </a:p>
          <a:p>
            <a:pPr marL="457200" lvl="1" indent="-457200" algn="just">
              <a:spcBef>
                <a:spcPts val="0"/>
              </a:spcBef>
              <a:buClrTx/>
              <a:buSzPct val="100000"/>
              <a:buFont typeface="Arial" pitchFamily="34" charset="0"/>
              <a:buChar char="•"/>
            </a:pPr>
            <a:endParaRPr lang="en-US" sz="2500" dirty="0">
              <a:solidFill>
                <a:schemeClr val="tx1"/>
              </a:solidFill>
              <a:latin typeface="Times New Roman" pitchFamily="18" charset="0"/>
              <a:cs typeface="Times New Roman" pitchFamily="18" charset="0"/>
            </a:endParaRPr>
          </a:p>
          <a:p>
            <a:pPr marL="0" lvl="1" indent="0" algn="just">
              <a:spcBef>
                <a:spcPts val="0"/>
              </a:spcBef>
              <a:buClrTx/>
              <a:buSzPct val="100000"/>
              <a:buNone/>
            </a:pPr>
            <a:endParaRPr lang="en-US" sz="2500" dirty="0">
              <a:solidFill>
                <a:schemeClr val="tx1"/>
              </a:solidFill>
              <a:latin typeface="Times New Roman" pitchFamily="18" charset="0"/>
              <a:cs typeface="Times New Roman" pitchFamily="18" charset="0"/>
            </a:endParaRPr>
          </a:p>
          <a:p>
            <a:pPr marL="0" lvl="1" indent="0" algn="just">
              <a:spcBef>
                <a:spcPts val="0"/>
              </a:spcBef>
              <a:buClrTx/>
              <a:buSzPct val="100000"/>
              <a:buNone/>
            </a:pPr>
            <a:endParaRPr lang="en-US" sz="2500" dirty="0">
              <a:solidFill>
                <a:schemeClr val="tx1"/>
              </a:solidFill>
              <a:latin typeface="Times New Roman" pitchFamily="18" charset="0"/>
              <a:cs typeface="Times New Roman" pitchFamily="18" charset="0"/>
            </a:endParaRPr>
          </a:p>
          <a:p>
            <a:pPr marL="457200" lvl="1" indent="-457200" algn="just">
              <a:spcBef>
                <a:spcPts val="0"/>
              </a:spcBef>
              <a:buClrTx/>
              <a:buSzPct val="100000"/>
              <a:buFont typeface="Arial" pitchFamily="34" charset="0"/>
              <a:buChar char="•"/>
            </a:pPr>
            <a:r>
              <a:rPr lang="en-US" sz="2500" dirty="0" err="1">
                <a:solidFill>
                  <a:schemeClr val="tx1"/>
                </a:solidFill>
                <a:latin typeface="Times New Roman" pitchFamily="18" charset="0"/>
                <a:cs typeface="Times New Roman" pitchFamily="18" charset="0"/>
              </a:rPr>
              <a:t>Sử</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dụng</a:t>
            </a:r>
            <a:r>
              <a:rPr lang="en-US" sz="2500" dirty="0">
                <a:solidFill>
                  <a:schemeClr val="tx1"/>
                </a:solidFill>
                <a:latin typeface="Times New Roman" pitchFamily="18" charset="0"/>
                <a:cs typeface="Times New Roman" pitchFamily="18" charset="0"/>
              </a:rPr>
              <a:t> directive </a:t>
            </a:r>
            <a:r>
              <a:rPr lang="en-US" sz="2100" dirty="0">
                <a:solidFill>
                  <a:schemeClr val="tx1"/>
                </a:solidFill>
                <a:cs typeface="Times New Roman" pitchFamily="18" charset="0"/>
              </a:rPr>
              <a:t>ORG </a:t>
            </a:r>
            <a:r>
              <a:rPr lang="en-US" sz="2100" dirty="0" err="1">
                <a:solidFill>
                  <a:schemeClr val="tx1"/>
                </a:solidFill>
                <a:cs typeface="Times New Roman" pitchFamily="18" charset="0"/>
              </a:rPr>
              <a:t>100h</a:t>
            </a:r>
            <a:r>
              <a:rPr lang="en-US" sz="2100" dirty="0">
                <a:solidFill>
                  <a:schemeClr val="tx1"/>
                </a:solidFill>
                <a:cs typeface="Times New Roman" pitchFamily="18" charset="0"/>
              </a:rPr>
              <a:t> </a:t>
            </a:r>
            <a:r>
              <a:rPr lang="en-US" sz="2500" dirty="0" err="1">
                <a:solidFill>
                  <a:schemeClr val="tx1"/>
                </a:solidFill>
                <a:latin typeface="Times New Roman" pitchFamily="18" charset="0"/>
                <a:cs typeface="Times New Roman" pitchFamily="18" charset="0"/>
              </a:rPr>
              <a:t>và</a:t>
            </a:r>
            <a:r>
              <a:rPr lang="en-US" sz="2500" dirty="0">
                <a:solidFill>
                  <a:schemeClr val="tx1"/>
                </a:solidFill>
                <a:latin typeface="Times New Roman" pitchFamily="18" charset="0"/>
                <a:cs typeface="Times New Roman" pitchFamily="18" charset="0"/>
              </a:rPr>
              <a:t> </a:t>
            </a:r>
          </a:p>
          <a:p>
            <a:pPr marL="457200" lvl="1" indent="-457200" algn="just">
              <a:spcBef>
                <a:spcPts val="0"/>
              </a:spcBef>
              <a:buClrTx/>
              <a:buSzPct val="100000"/>
              <a:buFont typeface="Arial" pitchFamily="34" charset="0"/>
              <a:buChar char="•"/>
            </a:pPr>
            <a:r>
              <a:rPr lang="en-US" sz="2500" dirty="0" err="1">
                <a:solidFill>
                  <a:schemeClr val="tx1"/>
                </a:solidFill>
                <a:latin typeface="Times New Roman" pitchFamily="18" charset="0"/>
                <a:cs typeface="Times New Roman" pitchFamily="18" charset="0"/>
              </a:rPr>
              <a:t>Trở</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về</a:t>
            </a:r>
            <a:r>
              <a:rPr lang="en-US" sz="25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DOS</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bằng</a:t>
            </a:r>
            <a:r>
              <a:rPr lang="en-US" sz="25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int</a:t>
            </a:r>
            <a:r>
              <a:rPr lang="en-US" sz="2100" dirty="0">
                <a:solidFill>
                  <a:schemeClr val="tx1"/>
                </a:solidFill>
                <a:cs typeface="Times New Roman" pitchFamily="18" charset="0"/>
              </a:rPr>
              <a:t> </a:t>
            </a:r>
            <a:r>
              <a:rPr lang="en-US" sz="2100" dirty="0" err="1">
                <a:solidFill>
                  <a:schemeClr val="tx1"/>
                </a:solidFill>
                <a:cs typeface="Times New Roman" pitchFamily="18" charset="0"/>
              </a:rPr>
              <a:t>20h</a:t>
            </a:r>
            <a:r>
              <a:rPr lang="en-US" sz="2500" dirty="0">
                <a:solidFill>
                  <a:schemeClr val="tx1"/>
                </a:solidFill>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TextBox 3"/>
          <p:cNvSpPr txBox="1"/>
          <p:nvPr/>
        </p:nvSpPr>
        <p:spPr>
          <a:xfrm>
            <a:off x="1428728" y="4238417"/>
            <a:ext cx="5943600" cy="140038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700" b="1" dirty="0" err="1">
                <a:solidFill>
                  <a:schemeClr val="bg1"/>
                </a:solidFill>
                <a:cs typeface="Arial" pitchFamily="34" charset="0"/>
              </a:rPr>
              <a:t>Nhãn</a:t>
            </a:r>
            <a:r>
              <a:rPr lang="en-US" sz="1700" b="1" dirty="0">
                <a:solidFill>
                  <a:schemeClr val="bg1"/>
                </a:solidFill>
                <a:cs typeface="Arial" pitchFamily="34" charset="0"/>
              </a:rPr>
              <a:t> CT:  [  </a:t>
            </a:r>
            <a:r>
              <a:rPr lang="en-US" sz="1700" b="1" dirty="0" err="1">
                <a:solidFill>
                  <a:schemeClr val="bg1"/>
                </a:solidFill>
                <a:cs typeface="Arial" pitchFamily="34" charset="0"/>
              </a:rPr>
              <a:t>jmp</a:t>
            </a:r>
            <a:r>
              <a:rPr lang="en-US" sz="1700" b="1" dirty="0">
                <a:solidFill>
                  <a:schemeClr val="bg1"/>
                </a:solidFill>
                <a:cs typeface="Arial" pitchFamily="34" charset="0"/>
              </a:rPr>
              <a:t>  </a:t>
            </a:r>
            <a:r>
              <a:rPr lang="en-US" sz="1700" b="1" dirty="0" err="1">
                <a:solidFill>
                  <a:schemeClr val="bg1"/>
                </a:solidFill>
                <a:cs typeface="Arial" pitchFamily="34" charset="0"/>
              </a:rPr>
              <a:t>nhãn</a:t>
            </a:r>
            <a:r>
              <a:rPr lang="en-US" sz="1700" b="1" dirty="0">
                <a:solidFill>
                  <a:schemeClr val="bg1"/>
                </a:solidFill>
                <a:cs typeface="Arial" pitchFamily="34" charset="0"/>
              </a:rPr>
              <a:t> </a:t>
            </a:r>
            <a:r>
              <a:rPr lang="en-US" sz="1700" b="1" dirty="0" err="1">
                <a:solidFill>
                  <a:schemeClr val="bg1"/>
                </a:solidFill>
                <a:cs typeface="Arial" pitchFamily="34" charset="0"/>
              </a:rPr>
              <a:t>khác</a:t>
            </a:r>
            <a:endParaRPr lang="en-US" sz="1700" b="1" dirty="0">
              <a:solidFill>
                <a:schemeClr val="bg1"/>
              </a:solidFill>
              <a:cs typeface="Arial" pitchFamily="34" charset="0"/>
            </a:endParaRPr>
          </a:p>
          <a:p>
            <a:pPr>
              <a:tabLst>
                <a:tab pos="1036638" algn="l"/>
              </a:tabLst>
            </a:pPr>
            <a:r>
              <a:rPr lang="en-US" sz="1700" b="1" dirty="0">
                <a:solidFill>
                  <a:srgbClr val="FF00FF"/>
                </a:solidFill>
                <a:cs typeface="Arial" pitchFamily="34" charset="0"/>
              </a:rPr>
              <a:t>	   </a:t>
            </a:r>
            <a:r>
              <a:rPr lang="en-US" sz="1700" b="1" dirty="0" err="1">
                <a:solidFill>
                  <a:schemeClr val="bg1"/>
                </a:solidFill>
                <a:cs typeface="Arial" pitchFamily="34" charset="0"/>
              </a:rPr>
              <a:t>khai</a:t>
            </a:r>
            <a:r>
              <a:rPr lang="en-US" sz="1700" b="1" dirty="0">
                <a:solidFill>
                  <a:schemeClr val="bg1"/>
                </a:solidFill>
                <a:cs typeface="Arial" pitchFamily="34" charset="0"/>
              </a:rPr>
              <a:t> </a:t>
            </a:r>
            <a:r>
              <a:rPr lang="en-US" sz="1700" b="1" dirty="0" err="1">
                <a:solidFill>
                  <a:schemeClr val="bg1"/>
                </a:solidFill>
                <a:cs typeface="Arial" pitchFamily="34" charset="0"/>
              </a:rPr>
              <a:t>báo</a:t>
            </a:r>
            <a:r>
              <a:rPr lang="en-US" sz="1700" b="1" dirty="0">
                <a:solidFill>
                  <a:schemeClr val="bg1"/>
                </a:solidFill>
                <a:cs typeface="Arial" pitchFamily="34" charset="0"/>
              </a:rPr>
              <a:t> </a:t>
            </a:r>
            <a:r>
              <a:rPr lang="en-US" sz="1700" b="1" dirty="0" err="1">
                <a:solidFill>
                  <a:schemeClr val="bg1"/>
                </a:solidFill>
                <a:cs typeface="Arial" pitchFamily="34" charset="0"/>
              </a:rPr>
              <a:t>biến</a:t>
            </a:r>
            <a:r>
              <a:rPr lang="en-US" sz="1700" b="1" dirty="0">
                <a:solidFill>
                  <a:schemeClr val="bg1"/>
                </a:solidFill>
                <a:cs typeface="Arial" pitchFamily="34" charset="0"/>
              </a:rPr>
              <a:t>  ]</a:t>
            </a:r>
          </a:p>
          <a:p>
            <a:pPr>
              <a:tabLst>
                <a:tab pos="1036638" algn="l"/>
              </a:tabLst>
            </a:pPr>
            <a:r>
              <a:rPr lang="en-US" sz="1700" b="1" dirty="0">
                <a:solidFill>
                  <a:schemeClr val="bg1"/>
                </a:solidFill>
                <a:cs typeface="Arial" pitchFamily="34" charset="0"/>
              </a:rPr>
              <a:t>   </a:t>
            </a:r>
            <a:r>
              <a:rPr lang="en-US" sz="1700" b="1" dirty="0" err="1">
                <a:solidFill>
                  <a:schemeClr val="bg1"/>
                </a:solidFill>
                <a:cs typeface="Arial" pitchFamily="34" charset="0"/>
              </a:rPr>
              <a:t>nhãn</a:t>
            </a:r>
            <a:r>
              <a:rPr lang="en-US" sz="1700" b="1" dirty="0">
                <a:solidFill>
                  <a:schemeClr val="bg1"/>
                </a:solidFill>
                <a:cs typeface="Arial" pitchFamily="34" charset="0"/>
              </a:rPr>
              <a:t> </a:t>
            </a:r>
            <a:r>
              <a:rPr lang="en-US" sz="1700" b="1" dirty="0" err="1">
                <a:solidFill>
                  <a:schemeClr val="bg1"/>
                </a:solidFill>
                <a:cs typeface="Arial" pitchFamily="34" charset="0"/>
              </a:rPr>
              <a:t>khác</a:t>
            </a:r>
            <a:r>
              <a:rPr lang="en-US" sz="1700" b="1" dirty="0">
                <a:solidFill>
                  <a:schemeClr val="bg1"/>
                </a:solidFill>
                <a:cs typeface="Arial" pitchFamily="34" charset="0"/>
              </a:rPr>
              <a:t>:</a:t>
            </a:r>
          </a:p>
          <a:p>
            <a:pPr>
              <a:tabLst>
                <a:tab pos="1036638" algn="l"/>
              </a:tabLst>
            </a:pPr>
            <a:r>
              <a:rPr lang="en-US" sz="1700" b="1" dirty="0">
                <a:solidFill>
                  <a:srgbClr val="FF00FF"/>
                </a:solidFill>
                <a:cs typeface="Arial" pitchFamily="34" charset="0"/>
              </a:rPr>
              <a:t>	</a:t>
            </a:r>
            <a:r>
              <a:rPr lang="en-US" sz="1700" b="1" dirty="0" err="1">
                <a:solidFill>
                  <a:schemeClr val="bg1"/>
                </a:solidFill>
                <a:cs typeface="Arial" pitchFamily="34" charset="0"/>
              </a:rPr>
              <a:t>thân</a:t>
            </a:r>
            <a:r>
              <a:rPr lang="en-US" sz="1700" b="1" dirty="0">
                <a:solidFill>
                  <a:schemeClr val="bg1"/>
                </a:solidFill>
                <a:cs typeface="Arial" pitchFamily="34" charset="0"/>
              </a:rPr>
              <a:t> </a:t>
            </a:r>
            <a:r>
              <a:rPr lang="en-US" sz="1700" b="1" dirty="0" err="1">
                <a:solidFill>
                  <a:schemeClr val="bg1"/>
                </a:solidFill>
                <a:cs typeface="Arial" pitchFamily="34" charset="0"/>
              </a:rPr>
              <a:t>chương</a:t>
            </a:r>
            <a:r>
              <a:rPr lang="en-US" sz="1700" b="1" dirty="0">
                <a:solidFill>
                  <a:schemeClr val="bg1"/>
                </a:solidFill>
                <a:cs typeface="Arial" pitchFamily="34" charset="0"/>
              </a:rPr>
              <a:t> </a:t>
            </a:r>
            <a:r>
              <a:rPr lang="en-US" sz="1700" b="1" dirty="0" err="1">
                <a:solidFill>
                  <a:schemeClr val="bg1"/>
                </a:solidFill>
                <a:cs typeface="Arial" pitchFamily="34" charset="0"/>
              </a:rPr>
              <a:t>trình</a:t>
            </a:r>
            <a:endParaRPr lang="en-US" sz="1700" b="1" dirty="0">
              <a:solidFill>
                <a:schemeClr val="bg1"/>
              </a:solidFill>
              <a:cs typeface="Arial" pitchFamily="34" charset="0"/>
            </a:endParaRPr>
          </a:p>
          <a:p>
            <a:pPr>
              <a:tabLst>
                <a:tab pos="1036638" algn="l"/>
              </a:tabLst>
            </a:pPr>
            <a:r>
              <a:rPr lang="en-US" sz="1700" b="1" dirty="0">
                <a:solidFill>
                  <a:srgbClr val="FF00FF"/>
                </a:solidFill>
                <a:cs typeface="Arial" pitchFamily="34" charset="0"/>
              </a:rPr>
              <a:t>	</a:t>
            </a:r>
            <a:r>
              <a:rPr lang="en-US" sz="1700" b="1" dirty="0">
                <a:solidFill>
                  <a:schemeClr val="bg1"/>
                </a:solidFill>
                <a:cs typeface="Arial" pitchFamily="34" charset="0"/>
              </a:rPr>
              <a:t>. . . .</a:t>
            </a:r>
          </a:p>
        </p:txBody>
      </p:sp>
      <p:sp>
        <p:nvSpPr>
          <p:cNvPr id="5" name="Date Placeholder 2"/>
          <p:cNvSpPr txBox="1">
            <a:spLocks/>
          </p:cNvSpPr>
          <p:nvPr/>
        </p:nvSpPr>
        <p:spPr bwMode="auto">
          <a:xfrm>
            <a:off x="8610600" y="6450978"/>
            <a:ext cx="274320" cy="228600"/>
          </a:xfrm>
          <a:prstGeom prst="rect">
            <a:avLst/>
          </a:prstGeom>
          <a:ln>
            <a:miter lim="800000"/>
            <a:headEnd/>
            <a:tailEnd/>
          </a:ln>
        </p:spPr>
        <p:txBody>
          <a:bodyPr vert="horz" wrap="square" lIns="0" tIns="45720" rIns="0" bIns="45720" numCol="1"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EE99589E-C3D1-42BD-93BC-250A6BD920DA}" type="slidenum">
              <a:rPr lang="en-US" sz="1400" smtClean="0"/>
              <a:pPr>
                <a:defRPr/>
              </a:pPr>
              <a:t>14</a:t>
            </a:fld>
            <a:endParaRPr lang="en-US" sz="1400" dirty="0"/>
          </a:p>
        </p:txBody>
      </p:sp>
    </p:spTree>
    <p:extLst>
      <p:ext uri="{BB962C8B-B14F-4D97-AF65-F5344CB8AC3E}">
        <p14:creationId xmlns:p14="http://schemas.microsoft.com/office/powerpoint/2010/main" val="146102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5870" y="451215"/>
            <a:ext cx="8686800" cy="365760"/>
          </a:xfrm>
        </p:spPr>
        <p:txBody>
          <a:bodyPr/>
          <a:lstStyle/>
          <a:p>
            <a:r>
              <a:rPr lang="en-US" sz="2800" b="0" dirty="0">
                <a:solidFill>
                  <a:schemeClr val="tx1"/>
                </a:solidFill>
                <a:latin typeface="Times New Roman" pitchFamily="18" charset="0"/>
                <a:cs typeface="Times New Roman" pitchFamily="18" charset="0"/>
              </a:rPr>
              <a:t>1.10 </a:t>
            </a:r>
            <a:r>
              <a:rPr lang="en-US" sz="2800" b="0" dirty="0" err="1">
                <a:solidFill>
                  <a:schemeClr val="tx1"/>
                </a:solidFill>
                <a:latin typeface="Times New Roman" pitchFamily="18" charset="0"/>
                <a:cs typeface="Times New Roman" pitchFamily="18" charset="0"/>
              </a:rPr>
              <a:t>Cấu</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trúc</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một</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chương</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trình</a:t>
            </a:r>
            <a:r>
              <a:rPr lang="en-US" sz="2800" b="0" dirty="0">
                <a:solidFill>
                  <a:schemeClr val="tx1"/>
                </a:solidFill>
                <a:latin typeface="Times New Roman" pitchFamily="18" charset="0"/>
                <a:cs typeface="Times New Roman" pitchFamily="18" charset="0"/>
              </a:rPr>
              <a:t> Assembly</a:t>
            </a:r>
          </a:p>
        </p:txBody>
      </p:sp>
      <p:sp>
        <p:nvSpPr>
          <p:cNvPr id="8198" name="Content Placeholder 5"/>
          <p:cNvSpPr>
            <a:spLocks noGrp="1"/>
          </p:cNvSpPr>
          <p:nvPr>
            <p:ph idx="1"/>
          </p:nvPr>
        </p:nvSpPr>
        <p:spPr>
          <a:xfrm>
            <a:off x="167640" y="730569"/>
            <a:ext cx="8869680" cy="6126480"/>
          </a:xfrm>
        </p:spPr>
        <p:txBody>
          <a:bodyPr wrap="square">
            <a:spAutoFit/>
          </a:bodyPr>
          <a:lstStyle/>
          <a:p>
            <a:pPr marL="0" indent="15875" algn="just">
              <a:spcBef>
                <a:spcPts val="1200"/>
              </a:spcBef>
              <a:buNone/>
            </a:pPr>
            <a:r>
              <a:rPr lang="en-US" sz="2500" i="1" dirty="0" err="1">
                <a:solidFill>
                  <a:schemeClr val="tx1"/>
                </a:solidFill>
                <a:latin typeface="Times New Roman" pitchFamily="18" charset="0"/>
                <a:cs typeface="Times New Roman" pitchFamily="18" charset="0"/>
              </a:rPr>
              <a:t>Để</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được</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dạng</a:t>
            </a:r>
            <a:r>
              <a:rPr lang="en-US" sz="2500" i="1" dirty="0">
                <a:solidFill>
                  <a:schemeClr val="tx1"/>
                </a:solidFill>
                <a:latin typeface="Times New Roman" pitchFamily="18" charset="0"/>
                <a:cs typeface="Times New Roman" pitchFamily="18" charset="0"/>
              </a:rPr>
              <a:t> .EXE</a:t>
            </a:r>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a:p>
            <a:pPr marL="0" indent="15875" algn="just">
              <a:spcBef>
                <a:spcPts val="0"/>
              </a:spcBef>
              <a:buNone/>
            </a:pPr>
            <a:endParaRPr lang="en-US" sz="2300" dirty="0"/>
          </a:p>
        </p:txBody>
      </p:sp>
      <p:sp>
        <p:nvSpPr>
          <p:cNvPr id="9219" name="Date Placeholder 2"/>
          <p:cNvSpPr>
            <a:spLocks noGrp="1"/>
          </p:cNvSpPr>
          <p:nvPr>
            <p:ph type="dt" sz="half" idx="4294967295"/>
          </p:nvPr>
        </p:nvSpPr>
        <p:spPr bwMode="auto">
          <a:xfrm>
            <a:off x="8769096" y="6597844"/>
            <a:ext cx="27432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2D52F6F2-4134-462A-9F9B-BF36E8B9FCDD}" type="slidenum">
              <a:rPr lang="en-US" sz="1400" smtClean="0"/>
              <a:pPr algn="l" fontAlgn="base">
                <a:spcBef>
                  <a:spcPct val="0"/>
                </a:spcBef>
                <a:spcAft>
                  <a:spcPct val="0"/>
                </a:spcAft>
                <a:defRPr/>
              </a:pPr>
              <a:t>15</a:t>
            </a:fld>
            <a:endParaRPr lang="en-US" sz="1400" dirty="0"/>
          </a:p>
        </p:txBody>
      </p:sp>
      <p:sp>
        <p:nvSpPr>
          <p:cNvPr id="14" name="TextBox 13"/>
          <p:cNvSpPr txBox="1"/>
          <p:nvPr/>
        </p:nvSpPr>
        <p:spPr>
          <a:xfrm>
            <a:off x="285720" y="1133460"/>
            <a:ext cx="8750808" cy="307777"/>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700" b="1" dirty="0">
                <a:solidFill>
                  <a:srgbClr val="FF00FF"/>
                </a:solidFill>
                <a:cs typeface="Arial" pitchFamily="34" charset="0"/>
              </a:rPr>
              <a:t>	</a:t>
            </a:r>
            <a:r>
              <a:rPr lang="en-US" sz="1600" b="1" dirty="0">
                <a:solidFill>
                  <a:schemeClr val="bg1"/>
                </a:solidFill>
                <a:cs typeface="Arial" pitchFamily="34" charset="0"/>
              </a:rPr>
              <a:t>[</a:t>
            </a:r>
            <a:r>
              <a:rPr lang="en-US" sz="1600" b="1" dirty="0" err="1">
                <a:solidFill>
                  <a:schemeClr val="bg1"/>
                </a:solidFill>
                <a:cs typeface="Arial" pitchFamily="34" charset="0"/>
              </a:rPr>
              <a:t>Phần</a:t>
            </a:r>
            <a:r>
              <a:rPr lang="en-US" sz="1600" b="1" dirty="0">
                <a:solidFill>
                  <a:schemeClr val="bg1"/>
                </a:solidFill>
                <a:cs typeface="Arial" pitchFamily="34" charset="0"/>
              </a:rPr>
              <a:t> </a:t>
            </a:r>
            <a:r>
              <a:rPr lang="en-US" sz="1600" b="1" dirty="0" err="1">
                <a:solidFill>
                  <a:schemeClr val="bg1"/>
                </a:solidFill>
                <a:cs typeface="Arial" pitchFamily="34" charset="0"/>
              </a:rPr>
              <a:t>khai</a:t>
            </a:r>
            <a:r>
              <a:rPr lang="en-US" sz="1600" b="1" dirty="0">
                <a:solidFill>
                  <a:schemeClr val="bg1"/>
                </a:solidFill>
                <a:cs typeface="Arial" pitchFamily="34" charset="0"/>
              </a:rPr>
              <a:t> </a:t>
            </a:r>
            <a:r>
              <a:rPr lang="en-US" sz="1600" b="1" dirty="0" err="1">
                <a:solidFill>
                  <a:schemeClr val="bg1"/>
                </a:solidFill>
                <a:cs typeface="Arial" pitchFamily="34" charset="0"/>
              </a:rPr>
              <a:t>báo</a:t>
            </a:r>
            <a:r>
              <a:rPr lang="en-US" sz="1600" b="1" dirty="0">
                <a:solidFill>
                  <a:schemeClr val="bg1"/>
                </a:solidFill>
                <a:cs typeface="Arial" pitchFamily="34" charset="0"/>
              </a:rPr>
              <a:t> MACRO,STRUC,RECORD </a:t>
            </a:r>
            <a:r>
              <a:rPr lang="en-US" sz="1600" b="1" dirty="0" err="1">
                <a:solidFill>
                  <a:schemeClr val="bg1"/>
                </a:solidFill>
                <a:cs typeface="Arial" pitchFamily="34" charset="0"/>
              </a:rPr>
              <a:t>và</a:t>
            </a:r>
            <a:r>
              <a:rPr lang="en-US" sz="1600" b="1" dirty="0">
                <a:solidFill>
                  <a:schemeClr val="bg1"/>
                </a:solidFill>
                <a:cs typeface="Arial" pitchFamily="34" charset="0"/>
              </a:rPr>
              <a:t> UNION]</a:t>
            </a:r>
            <a:r>
              <a:rPr lang="en-US" sz="1700" b="1" dirty="0">
                <a:solidFill>
                  <a:srgbClr val="FF00FF"/>
                </a:solidFill>
                <a:cs typeface="Arial" pitchFamily="34" charset="0"/>
              </a:rPr>
              <a:t>	</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Nếu</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a:t>
            </a:r>
          </a:p>
        </p:txBody>
      </p:sp>
      <p:sp>
        <p:nvSpPr>
          <p:cNvPr id="7" name="TextBox 6"/>
          <p:cNvSpPr txBox="1"/>
          <p:nvPr/>
        </p:nvSpPr>
        <p:spPr>
          <a:xfrm>
            <a:off x="283464" y="1439212"/>
            <a:ext cx="8750808" cy="46423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600"/>
              </a:lnSpc>
            </a:pPr>
            <a:r>
              <a:rPr lang="en-US" sz="1700" b="1" dirty="0">
                <a:solidFill>
                  <a:srgbClr val="FF00FF"/>
                </a:solidFill>
                <a:cs typeface="Arial" pitchFamily="34" charset="0"/>
              </a:rPr>
              <a:t>			</a:t>
            </a:r>
            <a:r>
              <a:rPr lang="en-US" sz="1600" b="1" dirty="0" err="1">
                <a:solidFill>
                  <a:schemeClr val="bg1"/>
                </a:solidFill>
                <a:cs typeface="Arial" pitchFamily="34" charset="0"/>
              </a:rPr>
              <a:t>Phần</a:t>
            </a:r>
            <a:r>
              <a:rPr lang="en-US" sz="1600" b="1" dirty="0">
                <a:solidFill>
                  <a:schemeClr val="bg1"/>
                </a:solidFill>
                <a:cs typeface="Arial" pitchFamily="34" charset="0"/>
              </a:rPr>
              <a:t> </a:t>
            </a:r>
            <a:r>
              <a:rPr lang="en-US" sz="1600" b="1" dirty="0" err="1">
                <a:solidFill>
                  <a:schemeClr val="bg1"/>
                </a:solidFill>
                <a:cs typeface="Arial" pitchFamily="34" charset="0"/>
              </a:rPr>
              <a:t>khai</a:t>
            </a:r>
            <a:r>
              <a:rPr lang="en-US" sz="1600" b="1" dirty="0">
                <a:solidFill>
                  <a:schemeClr val="bg1"/>
                </a:solidFill>
                <a:cs typeface="Arial" pitchFamily="34" charset="0"/>
              </a:rPr>
              <a:t> </a:t>
            </a:r>
            <a:r>
              <a:rPr lang="en-US" sz="1600" b="1" dirty="0" err="1">
                <a:solidFill>
                  <a:schemeClr val="bg1"/>
                </a:solidFill>
                <a:cs typeface="Arial" pitchFamily="34" charset="0"/>
              </a:rPr>
              <a:t>báo</a:t>
            </a:r>
            <a:r>
              <a:rPr lang="en-US" sz="1600" b="1" dirty="0">
                <a:solidFill>
                  <a:schemeClr val="bg1"/>
                </a:solidFill>
                <a:cs typeface="Arial" pitchFamily="34" charset="0"/>
              </a:rPr>
              <a:t> segment</a:t>
            </a:r>
          </a:p>
          <a:p>
            <a:endParaRPr lang="en-US" sz="1600" b="1" i="1" dirty="0">
              <a:solidFill>
                <a:schemeClr val="bg1"/>
              </a:solidFill>
              <a:latin typeface="Times New Roman" pitchFamily="18" charset="0"/>
              <a:cs typeface="Times New Roman" pitchFamily="18" charset="0"/>
            </a:endParaRPr>
          </a:p>
          <a:p>
            <a:pPr>
              <a:lnSpc>
                <a:spcPts val="100"/>
              </a:lnSpc>
              <a:tabLst>
                <a:tab pos="1036638" algn="l"/>
                <a:tab pos="5943600" algn="l"/>
              </a:tabLst>
            </a:pPr>
            <a:r>
              <a:rPr lang="en-US" sz="1600" b="1" i="1" dirty="0">
                <a:solidFill>
                  <a:srgbClr val="FF00FF"/>
                </a:solidFill>
                <a:latin typeface="Times New Roman" pitchFamily="18" charset="0"/>
                <a:cs typeface="Times New Roman" pitchFamily="18" charset="0"/>
              </a:rPr>
              <a:t>	</a:t>
            </a:r>
          </a:p>
        </p:txBody>
      </p:sp>
      <p:cxnSp>
        <p:nvCxnSpPr>
          <p:cNvPr id="11" name="Straight Arrow Connector 10"/>
          <p:cNvCxnSpPr/>
          <p:nvPr/>
        </p:nvCxnSpPr>
        <p:spPr>
          <a:xfrm rot="5400000">
            <a:off x="2085006" y="170607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143108" y="1634480"/>
            <a:ext cx="4714908" cy="145845"/>
            <a:chOff x="2143108" y="1634480"/>
            <a:chExt cx="4714908" cy="145845"/>
          </a:xfrm>
        </p:grpSpPr>
        <p:cxnSp>
          <p:nvCxnSpPr>
            <p:cNvPr id="9" name="Straight Connector 8"/>
            <p:cNvCxnSpPr/>
            <p:nvPr/>
          </p:nvCxnSpPr>
          <p:spPr>
            <a:xfrm>
              <a:off x="2143108" y="1634480"/>
              <a:ext cx="4714908"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788642" y="1710951"/>
              <a:ext cx="137160" cy="158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283464" y="2053584"/>
            <a:ext cx="4114800" cy="320040"/>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a:solidFill>
                  <a:schemeClr val="bg1"/>
                </a:solidFill>
                <a:latin typeface="Times New Roman" pitchFamily="18" charset="0"/>
                <a:cs typeface="Arial" pitchFamily="34" charset="0"/>
              </a:rPr>
              <a:t>.</a:t>
            </a:r>
            <a:r>
              <a:rPr lang="en-US" sz="1600" b="1" dirty="0">
                <a:solidFill>
                  <a:schemeClr val="bg1"/>
                </a:solidFill>
                <a:cs typeface="Arial" pitchFamily="34" charset="0"/>
              </a:rPr>
              <a:t>MODEL   </a:t>
            </a:r>
            <a:r>
              <a:rPr lang="en-US" sz="1600" b="1" dirty="0" err="1">
                <a:solidFill>
                  <a:schemeClr val="bg1"/>
                </a:solidFill>
                <a:cs typeface="Arial" pitchFamily="34" charset="0"/>
              </a:rPr>
              <a:t>kiểu</a:t>
            </a:r>
            <a:r>
              <a:rPr lang="en-US" sz="1600" b="1" dirty="0">
                <a:solidFill>
                  <a:schemeClr val="bg1"/>
                </a:solidFill>
                <a:cs typeface="Arial" pitchFamily="34" charset="0"/>
              </a:rPr>
              <a:t>  </a:t>
            </a:r>
          </a:p>
        </p:txBody>
      </p:sp>
      <p:sp>
        <p:nvSpPr>
          <p:cNvPr id="16" name="TextBox 15"/>
          <p:cNvSpPr txBox="1"/>
          <p:nvPr/>
        </p:nvSpPr>
        <p:spPr>
          <a:xfrm>
            <a:off x="283464" y="2373570"/>
            <a:ext cx="4114800"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2057400" algn="l"/>
              </a:tabLst>
            </a:pPr>
            <a:r>
              <a:rPr lang="en-US" sz="1600" b="1" dirty="0">
                <a:solidFill>
                  <a:schemeClr val="bg1"/>
                </a:solidFill>
                <a:cs typeface="Arial" pitchFamily="34" charset="0"/>
              </a:rPr>
              <a:t>.STACK   </a:t>
            </a:r>
            <a:r>
              <a:rPr lang="en-US" sz="1600" b="1" dirty="0" err="1">
                <a:solidFill>
                  <a:schemeClr val="bg1"/>
                </a:solidFill>
                <a:cs typeface="Arial" pitchFamily="34" charset="0"/>
              </a:rPr>
              <a:t>độ</a:t>
            </a:r>
            <a:r>
              <a:rPr lang="en-US" sz="1600" b="1" dirty="0">
                <a:solidFill>
                  <a:schemeClr val="bg1"/>
                </a:solidFill>
                <a:cs typeface="Arial" pitchFamily="34" charset="0"/>
              </a:rPr>
              <a:t> </a:t>
            </a:r>
            <a:r>
              <a:rPr lang="en-US" sz="1600" b="1" dirty="0" err="1">
                <a:solidFill>
                  <a:schemeClr val="bg1"/>
                </a:solidFill>
                <a:cs typeface="Arial" pitchFamily="34" charset="0"/>
              </a:rPr>
              <a:t>lớn</a:t>
            </a:r>
            <a:r>
              <a:rPr lang="en-US" sz="1700" b="1" dirty="0">
                <a:solidFill>
                  <a:srgbClr val="FF00FF"/>
                </a:solidFill>
                <a:latin typeface="Times New Roman" pitchFamily="18" charset="0"/>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tính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theo</a:t>
            </a:r>
            <a:r>
              <a:rPr lang="en-US" dirty="0">
                <a:solidFill>
                  <a:schemeClr val="bg1"/>
                </a:solidFill>
                <a:latin typeface="Times New Roman" pitchFamily="18" charset="0"/>
                <a:cs typeface="Times New Roman" pitchFamily="18" charset="0"/>
              </a:rPr>
              <a:t> byte)</a:t>
            </a:r>
          </a:p>
        </p:txBody>
      </p:sp>
      <p:sp>
        <p:nvSpPr>
          <p:cNvPr id="17" name="TextBox 16"/>
          <p:cNvSpPr txBox="1"/>
          <p:nvPr/>
        </p:nvSpPr>
        <p:spPr>
          <a:xfrm>
            <a:off x="283464" y="2711766"/>
            <a:ext cx="4114800" cy="677108"/>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2057400" algn="l"/>
              </a:tabLst>
            </a:pPr>
            <a:r>
              <a:rPr lang="en-US" sz="1600" b="1" dirty="0">
                <a:solidFill>
                  <a:schemeClr val="bg1"/>
                </a:solidFill>
                <a:cs typeface="Arial" pitchFamily="34" charset="0"/>
              </a:rPr>
              <a:t>[.DATA</a:t>
            </a:r>
            <a:r>
              <a:rPr lang="en-US" sz="1700" b="1" dirty="0">
                <a:solidFill>
                  <a:srgbClr val="FF00FF"/>
                </a:solidFill>
                <a:latin typeface="Times New Roman" pitchFamily="18" charset="0"/>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khai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báo</a:t>
            </a:r>
            <a:r>
              <a:rPr lang="en-US" dirty="0">
                <a:solidFill>
                  <a:schemeClr val="bg1"/>
                </a:solidFill>
                <a:latin typeface="Times New Roman" pitchFamily="18" charset="0"/>
                <a:cs typeface="Times New Roman" pitchFamily="18" charset="0"/>
              </a:rPr>
              <a:t> </a:t>
            </a:r>
            <a:r>
              <a:rPr lang="en-US" sz="1600" b="1" dirty="0" err="1">
                <a:solidFill>
                  <a:schemeClr val="bg1"/>
                </a:solidFill>
                <a:cs typeface="Arial" pitchFamily="34" charset="0"/>
              </a:rPr>
              <a:t>Khai</a:t>
            </a:r>
            <a:r>
              <a:rPr lang="en-US" sz="1600" b="1" dirty="0">
                <a:solidFill>
                  <a:schemeClr val="bg1"/>
                </a:solidFill>
                <a:cs typeface="Arial" pitchFamily="34" charset="0"/>
              </a:rPr>
              <a:t> </a:t>
            </a:r>
            <a:r>
              <a:rPr lang="en-US" sz="1600" b="1" dirty="0" err="1">
                <a:solidFill>
                  <a:schemeClr val="bg1"/>
                </a:solidFill>
                <a:cs typeface="Arial" pitchFamily="34" charset="0"/>
              </a:rPr>
              <a:t>báo</a:t>
            </a:r>
            <a:r>
              <a:rPr lang="en-US" sz="1600" b="1" dirty="0">
                <a:solidFill>
                  <a:schemeClr val="bg1"/>
                </a:solidFill>
                <a:cs typeface="Arial" pitchFamily="34" charset="0"/>
              </a:rPr>
              <a:t> </a:t>
            </a:r>
            <a:r>
              <a:rPr lang="en-US" sz="1600" b="1" dirty="0" err="1">
                <a:solidFill>
                  <a:schemeClr val="bg1"/>
                </a:solidFill>
                <a:cs typeface="Arial" pitchFamily="34" charset="0"/>
              </a:rPr>
              <a:t>biến</a:t>
            </a:r>
            <a:r>
              <a:rPr lang="en-US" sz="1600" b="1" dirty="0">
                <a:solidFill>
                  <a:schemeClr val="bg1"/>
                </a:solidFill>
                <a:cs typeface="Arial" pitchFamily="34" charset="0"/>
              </a:rPr>
              <a:t>]</a:t>
            </a:r>
            <a:r>
              <a:rPr lang="en-US" sz="2000" dirty="0">
                <a:solidFill>
                  <a:srgbClr val="FF00FF"/>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biến</a:t>
            </a:r>
            <a:r>
              <a:rPr lang="en-US" dirty="0">
                <a:solidFill>
                  <a:schemeClr val="bg1"/>
                </a:solidFill>
                <a:latin typeface="Times New Roman" pitchFamily="18" charset="0"/>
                <a:cs typeface="Times New Roman" pitchFamily="18" charset="0"/>
              </a:rPr>
              <a:t>  </a:t>
            </a:r>
          </a:p>
        </p:txBody>
      </p:sp>
      <p:sp>
        <p:nvSpPr>
          <p:cNvPr id="18" name="TextBox 17"/>
          <p:cNvSpPr txBox="1"/>
          <p:nvPr/>
        </p:nvSpPr>
        <p:spPr>
          <a:xfrm>
            <a:off x="283464" y="3368994"/>
            <a:ext cx="4114800" cy="3385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err="1">
                <a:solidFill>
                  <a:schemeClr val="bg1"/>
                </a:solidFill>
                <a:cs typeface="Arial" pitchFamily="34" charset="0"/>
              </a:rPr>
              <a:t>.CODE  </a:t>
            </a:r>
          </a:p>
        </p:txBody>
      </p:sp>
      <p:sp>
        <p:nvSpPr>
          <p:cNvPr id="19" name="TextBox 18"/>
          <p:cNvSpPr txBox="1"/>
          <p:nvPr/>
        </p:nvSpPr>
        <p:spPr>
          <a:xfrm>
            <a:off x="283464" y="3685226"/>
            <a:ext cx="4114800" cy="3385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err="1">
                <a:solidFill>
                  <a:schemeClr val="bg1"/>
                </a:solidFill>
                <a:cs typeface="Arial" pitchFamily="34" charset="0"/>
              </a:rPr>
              <a:t>Nhãn</a:t>
            </a:r>
            <a:r>
              <a:rPr lang="en-US" sz="1600" b="1" dirty="0">
                <a:solidFill>
                  <a:schemeClr val="bg1"/>
                </a:solidFill>
                <a:cs typeface="Arial" pitchFamily="34" charset="0"/>
              </a:rPr>
              <a:t> CT:  </a:t>
            </a:r>
          </a:p>
        </p:txBody>
      </p:sp>
      <p:sp>
        <p:nvSpPr>
          <p:cNvPr id="20" name="TextBox 19"/>
          <p:cNvSpPr txBox="1"/>
          <p:nvPr/>
        </p:nvSpPr>
        <p:spPr>
          <a:xfrm>
            <a:off x="283464" y="3970978"/>
            <a:ext cx="4114800" cy="60529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122238" algn="l"/>
                <a:tab pos="2057400" algn="l"/>
              </a:tabLst>
            </a:pPr>
            <a:r>
              <a:rPr lang="en-US" sz="1700" b="1" dirty="0">
                <a:solidFill>
                  <a:srgbClr val="FF00FF"/>
                </a:solidFill>
                <a:cs typeface="Arial" pitchFamily="34" charset="0"/>
              </a:rPr>
              <a:t>	</a:t>
            </a:r>
            <a:r>
              <a:rPr lang="en-US" sz="1600" b="1" dirty="0">
                <a:solidFill>
                  <a:schemeClr val="bg1"/>
                </a:solidFill>
                <a:cs typeface="Arial" pitchFamily="34" charset="0"/>
              </a:rPr>
              <a:t>[</a:t>
            </a:r>
            <a:r>
              <a:rPr lang="en-US" sz="1600" b="1" dirty="0" err="1">
                <a:solidFill>
                  <a:schemeClr val="bg1"/>
                </a:solidFill>
                <a:cs typeface="Arial" pitchFamily="34" charset="0"/>
              </a:rPr>
              <a:t>mov</a:t>
            </a:r>
            <a:r>
              <a:rPr lang="en-US" sz="1600" b="1" dirty="0">
                <a:solidFill>
                  <a:schemeClr val="bg1"/>
                </a:solidFill>
                <a:cs typeface="Arial" pitchFamily="34" charset="0"/>
              </a:rPr>
              <a:t>  </a:t>
            </a:r>
            <a:r>
              <a:rPr lang="en-US" sz="1600" b="1" dirty="0" err="1">
                <a:solidFill>
                  <a:schemeClr val="bg1"/>
                </a:solidFill>
                <a:cs typeface="Arial" pitchFamily="34" charset="0"/>
              </a:rPr>
              <a:t>AX,@data</a:t>
            </a:r>
            <a:r>
              <a:rPr lang="en-US" sz="1700" b="1" dirty="0">
                <a:solidFill>
                  <a:srgbClr val="FF00FF"/>
                </a:solidFill>
                <a:latin typeface="Times New Roman" pitchFamily="18" charset="0"/>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khai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báo</a:t>
            </a:r>
            <a:endParaRPr lang="en-US" dirty="0">
              <a:solidFill>
                <a:schemeClr val="bg1"/>
              </a:solidFill>
              <a:latin typeface="Times New Roman" pitchFamily="18" charset="0"/>
              <a:cs typeface="Times New Roman" pitchFamily="18" charset="0"/>
            </a:endParaRPr>
          </a:p>
          <a:p>
            <a:pPr>
              <a:lnSpc>
                <a:spcPts val="2000"/>
              </a:lnSpc>
              <a:tabLst>
                <a:tab pos="122238" algn="l"/>
                <a:tab pos="2057400" algn="l"/>
              </a:tabLst>
            </a:pPr>
            <a:r>
              <a:rPr lang="en-US" sz="2000" dirty="0">
                <a:solidFill>
                  <a:srgbClr val="FF00FF"/>
                </a:solidFill>
                <a:latin typeface="Times New Roman" pitchFamily="18" charset="0"/>
                <a:cs typeface="Times New Roman" pitchFamily="18"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DS,AX]</a:t>
            </a:r>
            <a:r>
              <a:rPr lang="en-US" sz="2000" dirty="0">
                <a:solidFill>
                  <a:srgbClr val="FF00FF"/>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 .DATA </a:t>
            </a:r>
            <a:r>
              <a:rPr lang="en-US" dirty="0" err="1">
                <a:solidFill>
                  <a:schemeClr val="bg1"/>
                </a:solidFill>
                <a:latin typeface="Times New Roman" pitchFamily="18" charset="0"/>
                <a:cs typeface="Times New Roman" pitchFamily="18" charset="0"/>
              </a:rPr>
              <a:t>và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biến</a:t>
            </a:r>
            <a:r>
              <a:rPr lang="en-US" dirty="0">
                <a:solidFill>
                  <a:schemeClr val="bg1"/>
                </a:solidFill>
                <a:latin typeface="Times New Roman" pitchFamily="18" charset="0"/>
                <a:cs typeface="Times New Roman" pitchFamily="18" charset="0"/>
              </a:rPr>
              <a:t>  </a:t>
            </a:r>
          </a:p>
        </p:txBody>
      </p:sp>
      <p:sp>
        <p:nvSpPr>
          <p:cNvPr id="24" name="TextBox 23"/>
          <p:cNvSpPr txBox="1"/>
          <p:nvPr/>
        </p:nvSpPr>
        <p:spPr>
          <a:xfrm>
            <a:off x="283464" y="5191138"/>
            <a:ext cx="4114800" cy="60529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122238" algn="l"/>
                <a:tab pos="2057400" algn="l"/>
              </a:tabLst>
            </a:pPr>
            <a:r>
              <a:rPr lang="en-US" sz="1700" b="1" dirty="0">
                <a:solidFill>
                  <a:schemeClr val="bg1"/>
                </a:solidFill>
                <a:cs typeface="Arial" pitchFamily="34" charset="0"/>
              </a:rPr>
              <a:t>  </a:t>
            </a:r>
            <a:r>
              <a:rPr lang="en-US" sz="1700" b="1" dirty="0">
                <a:solidFill>
                  <a:srgbClr val="FF00FF"/>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AH,4Ch</a:t>
            </a:r>
            <a:r>
              <a:rPr lang="en-US" sz="1700" b="1" dirty="0">
                <a:solidFill>
                  <a:srgbClr val="FF00FF"/>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Về</a:t>
            </a:r>
            <a:r>
              <a:rPr lang="en-US" dirty="0">
                <a:solidFill>
                  <a:schemeClr val="bg1"/>
                </a:solidFill>
                <a:latin typeface="Times New Roman" pitchFamily="18" charset="0"/>
                <a:cs typeface="Times New Roman" pitchFamily="18" charset="0"/>
              </a:rPr>
              <a:t> DOS</a:t>
            </a:r>
          </a:p>
          <a:p>
            <a:pPr>
              <a:lnSpc>
                <a:spcPts val="2000"/>
              </a:lnSpc>
              <a:tabLst>
                <a:tab pos="122238" algn="l"/>
              </a:tabLst>
            </a:pPr>
            <a:r>
              <a:rPr lang="en-US" sz="1700" b="1" dirty="0">
                <a:solidFill>
                  <a:srgbClr val="FF00FF"/>
                </a:solidFill>
                <a:cs typeface="Arial" pitchFamily="34" charset="0"/>
              </a:rPr>
              <a:t>	</a:t>
            </a:r>
            <a:r>
              <a:rPr lang="en-US" sz="1600" b="1" dirty="0" err="1">
                <a:solidFill>
                  <a:schemeClr val="bg1"/>
                </a:solidFill>
                <a:cs typeface="Arial" pitchFamily="34" charset="0"/>
              </a:rPr>
              <a:t>int</a:t>
            </a:r>
            <a:r>
              <a:rPr lang="en-US" sz="1600" b="1" dirty="0">
                <a:solidFill>
                  <a:schemeClr val="bg1"/>
                </a:solidFill>
                <a:cs typeface="Arial" pitchFamily="34" charset="0"/>
              </a:rPr>
              <a:t>     21h</a:t>
            </a:r>
          </a:p>
        </p:txBody>
      </p:sp>
      <p:sp>
        <p:nvSpPr>
          <p:cNvPr id="25" name="TextBox 24"/>
          <p:cNvSpPr txBox="1"/>
          <p:nvPr/>
        </p:nvSpPr>
        <p:spPr>
          <a:xfrm>
            <a:off x="283464" y="5758721"/>
            <a:ext cx="4114800"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2408238" algn="l"/>
              </a:tabLst>
            </a:pPr>
            <a:r>
              <a:rPr lang="en-US" sz="1600" b="1" dirty="0">
                <a:solidFill>
                  <a:schemeClr val="bg1"/>
                </a:solidFill>
                <a:cs typeface="Arial" pitchFamily="34" charset="0"/>
              </a:rPr>
              <a:t>[ </a:t>
            </a:r>
            <a:r>
              <a:rPr lang="en-US" sz="1600" b="1" dirty="0" err="1">
                <a:solidFill>
                  <a:schemeClr val="bg1"/>
                </a:solidFill>
                <a:cs typeface="Arial" pitchFamily="34" charset="0"/>
              </a:rPr>
              <a:t>các</a:t>
            </a:r>
            <a:r>
              <a:rPr lang="en-US" sz="1600" b="1" dirty="0">
                <a:solidFill>
                  <a:schemeClr val="bg1"/>
                </a:solidFill>
                <a:cs typeface="Arial" pitchFamily="34" charset="0"/>
              </a:rPr>
              <a:t> </a:t>
            </a:r>
            <a:r>
              <a:rPr lang="en-US" sz="1600" b="1" dirty="0" err="1">
                <a:solidFill>
                  <a:schemeClr val="bg1"/>
                </a:solidFill>
                <a:cs typeface="Arial" pitchFamily="34" charset="0"/>
              </a:rPr>
              <a:t>chương</a:t>
            </a:r>
            <a:r>
              <a:rPr lang="en-US" sz="1600" b="1" dirty="0">
                <a:solidFill>
                  <a:schemeClr val="bg1"/>
                </a:solidFill>
                <a:cs typeface="Arial" pitchFamily="34" charset="0"/>
              </a:rPr>
              <a:t> </a:t>
            </a:r>
            <a:r>
              <a:rPr lang="en-US" sz="1600" b="1" dirty="0" err="1">
                <a:solidFill>
                  <a:schemeClr val="bg1"/>
                </a:solidFill>
                <a:cs typeface="Arial" pitchFamily="34" charset="0"/>
              </a:rPr>
              <a:t>trình</a:t>
            </a:r>
            <a:r>
              <a:rPr lang="en-US" sz="1600" b="1" dirty="0">
                <a:solidFill>
                  <a:schemeClr val="bg1"/>
                </a:solidFill>
                <a:cs typeface="Arial" pitchFamily="34" charset="0"/>
              </a:rPr>
              <a:t> con ]</a:t>
            </a:r>
            <a:r>
              <a:rPr lang="en-US" sz="1700" b="1" dirty="0">
                <a:solidFill>
                  <a:srgbClr val="FF00FF"/>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p>
        </p:txBody>
      </p:sp>
      <p:sp>
        <p:nvSpPr>
          <p:cNvPr id="26" name="TextBox 25"/>
          <p:cNvSpPr txBox="1"/>
          <p:nvPr/>
        </p:nvSpPr>
        <p:spPr>
          <a:xfrm>
            <a:off x="283464" y="6118880"/>
            <a:ext cx="4114800" cy="35394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122238" algn="l"/>
              </a:tabLst>
            </a:pPr>
            <a:r>
              <a:rPr lang="en-US" sz="1700" b="1" dirty="0">
                <a:solidFill>
                  <a:srgbClr val="FF00FF"/>
                </a:solidFill>
                <a:cs typeface="Arial" pitchFamily="34" charset="0"/>
              </a:rPr>
              <a:t>	</a:t>
            </a:r>
            <a:r>
              <a:rPr lang="en-US" sz="1600" b="1" dirty="0">
                <a:solidFill>
                  <a:schemeClr val="bg1"/>
                </a:solidFill>
                <a:cs typeface="Arial" pitchFamily="34" charset="0"/>
              </a:rPr>
              <a:t>END </a:t>
            </a:r>
            <a:r>
              <a:rPr lang="en-US" sz="1600" b="1" dirty="0" err="1">
                <a:solidFill>
                  <a:schemeClr val="bg1"/>
                </a:solidFill>
                <a:cs typeface="Arial" pitchFamily="34" charset="0"/>
              </a:rPr>
              <a:t>nhãn</a:t>
            </a:r>
            <a:r>
              <a:rPr lang="en-US" sz="1600" b="1" dirty="0">
                <a:solidFill>
                  <a:schemeClr val="bg1"/>
                </a:solidFill>
                <a:cs typeface="Arial" pitchFamily="34" charset="0"/>
              </a:rPr>
              <a:t> CT</a:t>
            </a:r>
            <a:r>
              <a:rPr lang="en-US" sz="1700" b="1" dirty="0">
                <a:solidFill>
                  <a:schemeClr val="bg1"/>
                </a:solidFill>
                <a:cs typeface="Arial" pitchFamily="34" charset="0"/>
              </a:rPr>
              <a:t>  </a:t>
            </a:r>
          </a:p>
        </p:txBody>
      </p:sp>
      <p:sp>
        <p:nvSpPr>
          <p:cNvPr id="27" name="TextBox 26"/>
          <p:cNvSpPr txBox="1"/>
          <p:nvPr/>
        </p:nvSpPr>
        <p:spPr>
          <a:xfrm>
            <a:off x="4535424" y="2057392"/>
            <a:ext cx="4498848" cy="73152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a:solidFill>
                  <a:schemeClr val="bg1"/>
                </a:solidFill>
                <a:cs typeface="Arial" pitchFamily="34" charset="0"/>
              </a:rPr>
              <a:t>tên</a:t>
            </a:r>
            <a:r>
              <a:rPr lang="en-US" sz="1600" b="1" dirty="0">
                <a:solidFill>
                  <a:schemeClr val="bg1"/>
                </a:solidFill>
                <a:cs typeface="Arial" pitchFamily="34" charset="0"/>
              </a:rPr>
              <a:t> _stack _segment  </a:t>
            </a:r>
            <a:r>
              <a:rPr lang="en-US" sz="1600" b="1" dirty="0" err="1">
                <a:solidFill>
                  <a:schemeClr val="bg1"/>
                </a:solidFill>
                <a:cs typeface="Arial" pitchFamily="34" charset="0"/>
              </a:rPr>
              <a:t>segment</a:t>
            </a:r>
            <a:endParaRPr lang="en-US" sz="1600" b="1" dirty="0">
              <a:solidFill>
                <a:schemeClr val="bg1"/>
              </a:solidFill>
              <a:cs typeface="Arial" pitchFamily="34" charset="0"/>
            </a:endParaRPr>
          </a:p>
          <a:p>
            <a:r>
              <a:rPr lang="en-US" sz="1600" b="1" dirty="0">
                <a:solidFill>
                  <a:srgbClr val="FF00FF"/>
                </a:solidFill>
                <a:cs typeface="Arial" pitchFamily="34" charset="0"/>
              </a:rPr>
              <a:t>	</a:t>
            </a:r>
            <a:r>
              <a:rPr lang="en-US" sz="1600" b="1" dirty="0" err="1">
                <a:solidFill>
                  <a:schemeClr val="bg1"/>
                </a:solidFill>
                <a:cs typeface="Arial" pitchFamily="34" charset="0"/>
              </a:rPr>
              <a:t>kiểu</a:t>
            </a:r>
            <a:r>
              <a:rPr lang="en-US" sz="1600" b="1" dirty="0">
                <a:solidFill>
                  <a:schemeClr val="bg1"/>
                </a:solidFill>
                <a:cs typeface="Arial" pitchFamily="34" charset="0"/>
              </a:rPr>
              <a:t> </a:t>
            </a:r>
            <a:r>
              <a:rPr lang="en-US" sz="1600" b="1" dirty="0" err="1">
                <a:solidFill>
                  <a:schemeClr val="bg1"/>
                </a:solidFill>
                <a:cs typeface="Arial" pitchFamily="34" charset="0"/>
              </a:rPr>
              <a:t>độ</a:t>
            </a:r>
            <a:r>
              <a:rPr lang="en-US" sz="1600" b="1" dirty="0">
                <a:solidFill>
                  <a:schemeClr val="bg1"/>
                </a:solidFill>
                <a:cs typeface="Arial" pitchFamily="34" charset="0"/>
              </a:rPr>
              <a:t> </a:t>
            </a:r>
            <a:r>
              <a:rPr lang="en-US" sz="1600" b="1" dirty="0" err="1">
                <a:solidFill>
                  <a:schemeClr val="bg1"/>
                </a:solidFill>
                <a:cs typeface="Arial" pitchFamily="34" charset="0"/>
              </a:rPr>
              <a:t>lớn</a:t>
            </a:r>
            <a:r>
              <a:rPr lang="en-US" sz="1600" b="1" dirty="0">
                <a:solidFill>
                  <a:schemeClr val="bg1"/>
                </a:solidFill>
                <a:cs typeface="Arial" pitchFamily="34" charset="0"/>
              </a:rPr>
              <a:t> dup(?)</a:t>
            </a:r>
          </a:p>
          <a:p>
            <a:r>
              <a:rPr lang="en-US" sz="1600" b="1" dirty="0" err="1">
                <a:solidFill>
                  <a:schemeClr val="bg1"/>
                </a:solidFill>
                <a:cs typeface="Arial" pitchFamily="34" charset="0"/>
              </a:rPr>
              <a:t>tên_stack_segment</a:t>
            </a:r>
            <a:r>
              <a:rPr lang="en-US" sz="1600" b="1" dirty="0">
                <a:solidFill>
                  <a:schemeClr val="bg1"/>
                </a:solidFill>
                <a:cs typeface="Arial" pitchFamily="34" charset="0"/>
              </a:rPr>
              <a:t>    ends </a:t>
            </a:r>
          </a:p>
        </p:txBody>
      </p:sp>
      <p:sp>
        <p:nvSpPr>
          <p:cNvPr id="28" name="TextBox 27"/>
          <p:cNvSpPr txBox="1"/>
          <p:nvPr/>
        </p:nvSpPr>
        <p:spPr>
          <a:xfrm>
            <a:off x="4535424" y="2783299"/>
            <a:ext cx="4498848" cy="830997"/>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a:solidFill>
                  <a:schemeClr val="bg1"/>
                </a:solidFill>
                <a:cs typeface="Arial" pitchFamily="34" charset="0"/>
              </a:rPr>
              <a:t>[</a:t>
            </a:r>
            <a:r>
              <a:rPr lang="en-US" sz="1600" b="1" dirty="0" err="1">
                <a:solidFill>
                  <a:schemeClr val="bg1"/>
                </a:solidFill>
                <a:cs typeface="Arial" pitchFamily="34" charset="0"/>
              </a:rPr>
              <a:t>tên</a:t>
            </a:r>
            <a:r>
              <a:rPr lang="en-US" sz="1600" b="1" dirty="0">
                <a:solidFill>
                  <a:schemeClr val="bg1"/>
                </a:solidFill>
                <a:cs typeface="Arial" pitchFamily="34" charset="0"/>
              </a:rPr>
              <a:t> _data _segment  </a:t>
            </a:r>
            <a:r>
              <a:rPr lang="en-US" sz="1600" b="1" dirty="0" err="1">
                <a:solidFill>
                  <a:schemeClr val="bg1"/>
                </a:solidFill>
                <a:cs typeface="Arial" pitchFamily="34" charset="0"/>
              </a:rPr>
              <a:t>segment</a:t>
            </a:r>
            <a:r>
              <a:rPr lang="en-US" sz="16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sz="1600" b="1" dirty="0">
                <a:solidFill>
                  <a:srgbClr val="FF00FF"/>
                </a:solidFill>
                <a:cs typeface="Arial" pitchFamily="34" charset="0"/>
              </a:rPr>
              <a:t>	</a:t>
            </a:r>
            <a:r>
              <a:rPr lang="en-US" sz="1600" b="1" dirty="0" err="1">
                <a:solidFill>
                  <a:schemeClr val="bg1"/>
                </a:solidFill>
                <a:cs typeface="Arial" pitchFamily="34" charset="0"/>
              </a:rPr>
              <a:t>khai</a:t>
            </a:r>
            <a:r>
              <a:rPr lang="en-US" sz="1600" b="1" dirty="0">
                <a:solidFill>
                  <a:schemeClr val="bg1"/>
                </a:solidFill>
                <a:cs typeface="Arial" pitchFamily="34" charset="0"/>
              </a:rPr>
              <a:t> </a:t>
            </a:r>
            <a:r>
              <a:rPr lang="en-US" sz="1600" b="1" dirty="0" err="1">
                <a:solidFill>
                  <a:schemeClr val="bg1"/>
                </a:solidFill>
                <a:cs typeface="Arial" pitchFamily="34" charset="0"/>
              </a:rPr>
              <a:t>báo</a:t>
            </a:r>
            <a:r>
              <a:rPr lang="en-US" sz="1600" b="1" dirty="0">
                <a:solidFill>
                  <a:schemeClr val="bg1"/>
                </a:solidFill>
                <a:cs typeface="Arial" pitchFamily="34" charset="0"/>
              </a:rPr>
              <a:t> </a:t>
            </a:r>
            <a:r>
              <a:rPr lang="en-US" sz="1600" b="1" dirty="0" err="1">
                <a:solidFill>
                  <a:schemeClr val="bg1"/>
                </a:solidFill>
                <a:cs typeface="Arial" pitchFamily="34" charset="0"/>
              </a:rPr>
              <a:t>biến</a:t>
            </a:r>
            <a:r>
              <a:rPr lang="en-US" sz="1600" b="1" dirty="0">
                <a:solidFill>
                  <a:srgbClr val="FF00FF"/>
                </a:solidFill>
                <a:cs typeface="Arial" pitchFamily="34" charset="0"/>
              </a:rPr>
              <a:t>	</a:t>
            </a:r>
            <a:r>
              <a:rPr lang="en-US" sz="16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khai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báo</a:t>
            </a:r>
            <a:endParaRPr lang="en-US" dirty="0">
              <a:solidFill>
                <a:schemeClr val="bg1"/>
              </a:solidFill>
              <a:latin typeface="Times New Roman" pitchFamily="18" charset="0"/>
              <a:cs typeface="Times New Roman" pitchFamily="18" charset="0"/>
            </a:endParaRPr>
          </a:p>
          <a:p>
            <a:r>
              <a:rPr lang="en-US" sz="1600" b="1" dirty="0" err="1">
                <a:solidFill>
                  <a:schemeClr val="bg1"/>
                </a:solidFill>
                <a:cs typeface="Arial" pitchFamily="34" charset="0"/>
              </a:rPr>
              <a:t>tên_data_segment</a:t>
            </a:r>
            <a:r>
              <a:rPr lang="en-US" sz="1600" b="1" dirty="0">
                <a:solidFill>
                  <a:schemeClr val="bg1"/>
                </a:solidFill>
                <a:cs typeface="Arial" pitchFamily="34" charset="0"/>
              </a:rPr>
              <a:t>    ends</a:t>
            </a:r>
            <a:r>
              <a:rPr lang="en-US" dirty="0">
                <a:solidFill>
                  <a:schemeClr val="bg1"/>
                </a:solidFill>
                <a:latin typeface="Times New Roman" pitchFamily="18" charset="0"/>
                <a:cs typeface="Times New Roman" pitchFamily="18" charset="0"/>
              </a:rPr>
              <a:t>]         ; </a:t>
            </a:r>
            <a:r>
              <a:rPr lang="en-US" dirty="0" err="1">
                <a:solidFill>
                  <a:schemeClr val="bg1"/>
                </a:solidFill>
                <a:latin typeface="Times New Roman" pitchFamily="18" charset="0"/>
                <a:cs typeface="Times New Roman" pitchFamily="18" charset="0"/>
              </a:rPr>
              <a:t>biến</a:t>
            </a:r>
            <a:endParaRPr lang="en-US" dirty="0">
              <a:solidFill>
                <a:schemeClr val="bg1"/>
              </a:solidFill>
              <a:latin typeface="Times New Roman" pitchFamily="18" charset="0"/>
              <a:cs typeface="Times New Roman" pitchFamily="18" charset="0"/>
            </a:endParaRPr>
          </a:p>
        </p:txBody>
      </p:sp>
      <p:sp>
        <p:nvSpPr>
          <p:cNvPr id="29" name="TextBox 28"/>
          <p:cNvSpPr txBox="1"/>
          <p:nvPr/>
        </p:nvSpPr>
        <p:spPr>
          <a:xfrm>
            <a:off x="4535424" y="3612396"/>
            <a:ext cx="4498848" cy="492443"/>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a:solidFill>
                  <a:schemeClr val="bg1"/>
                </a:solidFill>
                <a:cs typeface="Arial" pitchFamily="34" charset="0"/>
              </a:rPr>
              <a:t>tên</a:t>
            </a:r>
            <a:r>
              <a:rPr lang="en-US" sz="1600" b="1" dirty="0">
                <a:solidFill>
                  <a:schemeClr val="bg1"/>
                </a:solidFill>
                <a:cs typeface="Arial" pitchFamily="34" charset="0"/>
              </a:rPr>
              <a:t> _code _segment  </a:t>
            </a:r>
            <a:r>
              <a:rPr lang="en-US" sz="1600" b="1" dirty="0" err="1">
                <a:solidFill>
                  <a:schemeClr val="bg1"/>
                </a:solidFill>
                <a:cs typeface="Arial" pitchFamily="34" charset="0"/>
              </a:rPr>
              <a:t>segment</a:t>
            </a:r>
            <a:endParaRPr lang="en-US" sz="1600" b="1" dirty="0">
              <a:solidFill>
                <a:schemeClr val="bg1"/>
              </a:solidFill>
              <a:cs typeface="Arial" pitchFamily="34" charset="0"/>
            </a:endParaRPr>
          </a:p>
          <a:p>
            <a:r>
              <a:rPr lang="en-US" sz="1600" b="1" dirty="0">
                <a:solidFill>
                  <a:schemeClr val="bg1"/>
                </a:solidFill>
                <a:cs typeface="Arial" pitchFamily="34" charset="0"/>
              </a:rPr>
              <a:t>assume </a:t>
            </a:r>
            <a:r>
              <a:rPr lang="en-US" sz="1600" b="1" dirty="0" err="1">
                <a:solidFill>
                  <a:schemeClr val="bg1"/>
                </a:solidFill>
                <a:cs typeface="Arial" pitchFamily="34" charset="0"/>
              </a:rPr>
              <a:t>tên</a:t>
            </a:r>
            <a:r>
              <a:rPr lang="en-US" sz="1600" b="1" dirty="0">
                <a:solidFill>
                  <a:schemeClr val="bg1"/>
                </a:solidFill>
                <a:cs typeface="Arial" pitchFamily="34" charset="0"/>
              </a:rPr>
              <a:t> </a:t>
            </a:r>
            <a:r>
              <a:rPr lang="en-US" sz="1600" b="1" dirty="0" err="1">
                <a:solidFill>
                  <a:schemeClr val="bg1"/>
                </a:solidFill>
                <a:cs typeface="Arial" pitchFamily="34" charset="0"/>
              </a:rPr>
              <a:t>thanh</a:t>
            </a:r>
            <a:r>
              <a:rPr lang="en-US" sz="1600" b="1" dirty="0">
                <a:solidFill>
                  <a:schemeClr val="bg1"/>
                </a:solidFill>
                <a:cs typeface="Arial" pitchFamily="34" charset="0"/>
              </a:rPr>
              <a:t> </a:t>
            </a:r>
            <a:r>
              <a:rPr lang="en-US" sz="1600" b="1" dirty="0" err="1">
                <a:solidFill>
                  <a:schemeClr val="bg1"/>
                </a:solidFill>
                <a:cs typeface="Arial" pitchFamily="34" charset="0"/>
              </a:rPr>
              <a:t>ghi</a:t>
            </a:r>
            <a:r>
              <a:rPr lang="en-US" sz="1600" b="1" dirty="0">
                <a:solidFill>
                  <a:schemeClr val="bg1"/>
                </a:solidFill>
                <a:cs typeface="Arial" pitchFamily="34" charset="0"/>
              </a:rPr>
              <a:t> </a:t>
            </a:r>
            <a:r>
              <a:rPr lang="en-US" sz="1600" b="1" dirty="0" err="1">
                <a:solidFill>
                  <a:schemeClr val="bg1"/>
                </a:solidFill>
                <a:cs typeface="Arial" pitchFamily="34" charset="0"/>
              </a:rPr>
              <a:t>segment:tên</a:t>
            </a:r>
            <a:r>
              <a:rPr lang="en-US" sz="1600" b="1" dirty="0">
                <a:solidFill>
                  <a:schemeClr val="bg1"/>
                </a:solidFill>
                <a:cs typeface="Arial" pitchFamily="34" charset="0"/>
              </a:rPr>
              <a:t> segment</a:t>
            </a:r>
          </a:p>
        </p:txBody>
      </p:sp>
      <p:sp>
        <p:nvSpPr>
          <p:cNvPr id="30" name="TextBox 29"/>
          <p:cNvSpPr txBox="1"/>
          <p:nvPr/>
        </p:nvSpPr>
        <p:spPr>
          <a:xfrm>
            <a:off x="4535424" y="4096706"/>
            <a:ext cx="4498848"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a:solidFill>
                  <a:schemeClr val="bg1"/>
                </a:solidFill>
                <a:cs typeface="Arial" pitchFamily="34" charset="0"/>
              </a:rPr>
              <a:t>Nhãn</a:t>
            </a:r>
            <a:r>
              <a:rPr lang="en-US" sz="1600" b="1" dirty="0">
                <a:solidFill>
                  <a:schemeClr val="bg1"/>
                </a:solidFill>
                <a:cs typeface="Arial" pitchFamily="34" charset="0"/>
              </a:rPr>
              <a:t> CT</a:t>
            </a:r>
            <a:r>
              <a:rPr lang="en-US" sz="1700" b="1" dirty="0">
                <a:solidFill>
                  <a:schemeClr val="bg1"/>
                </a:solidFill>
                <a:cs typeface="Arial" pitchFamily="34" charset="0"/>
              </a:rPr>
              <a:t>:  </a:t>
            </a:r>
          </a:p>
        </p:txBody>
      </p:sp>
      <p:sp>
        <p:nvSpPr>
          <p:cNvPr id="31" name="TextBox 30"/>
          <p:cNvSpPr txBox="1"/>
          <p:nvPr/>
        </p:nvSpPr>
        <p:spPr>
          <a:xfrm>
            <a:off x="4535424" y="4336570"/>
            <a:ext cx="4498848" cy="51296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000"/>
              </a:lnSpc>
              <a:tabLst>
                <a:tab pos="122238" algn="l"/>
                <a:tab pos="1828800" algn="l"/>
              </a:tabLst>
            </a:pPr>
            <a:r>
              <a:rPr lang="en-US" sz="1600" b="1" dirty="0">
                <a:solidFill>
                  <a:srgbClr val="FF00FF"/>
                </a:solidFill>
                <a:cs typeface="Arial" pitchFamily="34" charset="0"/>
              </a:rPr>
              <a:t>	</a:t>
            </a:r>
            <a:r>
              <a:rPr lang="en-US" sz="1600" b="1" dirty="0">
                <a:solidFill>
                  <a:schemeClr val="bg1"/>
                </a:solidFill>
                <a:cs typeface="Arial" pitchFamily="34" charset="0"/>
              </a:rPr>
              <a:t>[</a:t>
            </a:r>
            <a:r>
              <a:rPr lang="en-US" sz="1600" b="1" dirty="0" err="1">
                <a:solidFill>
                  <a:schemeClr val="bg1"/>
                </a:solidFill>
                <a:cs typeface="Arial" pitchFamily="34" charset="0"/>
              </a:rPr>
              <a:t>mov</a:t>
            </a:r>
            <a:r>
              <a:rPr lang="en-US" sz="1600" b="1" dirty="0">
                <a:solidFill>
                  <a:schemeClr val="bg1"/>
                </a:solidFill>
                <a:cs typeface="Arial" pitchFamily="34" charset="0"/>
              </a:rPr>
              <a:t>  AX ,</a:t>
            </a:r>
            <a:r>
              <a:rPr lang="en-US" sz="1600" b="1" dirty="0" err="1">
                <a:solidFill>
                  <a:schemeClr val="bg1"/>
                </a:solidFill>
                <a:cs typeface="Arial" pitchFamily="34" charset="0"/>
              </a:rPr>
              <a:t>tên_data_segment</a:t>
            </a:r>
            <a:r>
              <a:rPr lang="en-US" sz="16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khai</a:t>
            </a:r>
            <a:endParaRPr lang="en-US" dirty="0">
              <a:solidFill>
                <a:schemeClr val="bg1"/>
              </a:solidFill>
              <a:latin typeface="Times New Roman" pitchFamily="18" charset="0"/>
              <a:cs typeface="Times New Roman" pitchFamily="18" charset="0"/>
            </a:endParaRPr>
          </a:p>
          <a:p>
            <a:pPr>
              <a:lnSpc>
                <a:spcPts val="2000"/>
              </a:lnSpc>
              <a:tabLst>
                <a:tab pos="122238" algn="l"/>
                <a:tab pos="1828800" algn="l"/>
              </a:tabLst>
            </a:pPr>
            <a:r>
              <a:rPr lang="en-US" sz="1600" b="1" dirty="0">
                <a:solidFill>
                  <a:srgbClr val="FF00FF"/>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DS,AX]</a:t>
            </a:r>
            <a:r>
              <a:rPr lang="en-US" sz="1600" b="1" dirty="0">
                <a:solidFill>
                  <a:srgbClr val="FF00FF"/>
                </a:solidFill>
                <a:cs typeface="Arial" pitchFamily="34" charset="0"/>
              </a:rPr>
              <a:t>		</a:t>
            </a:r>
            <a:r>
              <a:rPr lang="en-US" sz="16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báo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biến</a:t>
            </a:r>
            <a:r>
              <a:rPr lang="en-US" sz="1600" b="1" dirty="0">
                <a:solidFill>
                  <a:schemeClr val="bg1"/>
                </a:solidFill>
                <a:cs typeface="Arial" pitchFamily="34" charset="0"/>
              </a:rPr>
              <a:t>  </a:t>
            </a:r>
          </a:p>
        </p:txBody>
      </p:sp>
      <p:sp>
        <p:nvSpPr>
          <p:cNvPr id="34" name="TextBox 33"/>
          <p:cNvSpPr txBox="1"/>
          <p:nvPr/>
        </p:nvSpPr>
        <p:spPr>
          <a:xfrm>
            <a:off x="4535424" y="5315770"/>
            <a:ext cx="4498848" cy="52322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122238" algn="l"/>
                <a:tab pos="1828800" algn="l"/>
              </a:tabLst>
            </a:pPr>
            <a:r>
              <a:rPr lang="en-US" sz="1700" b="1" dirty="0">
                <a:solidFill>
                  <a:schemeClr val="bg1"/>
                </a:solidFill>
                <a:cs typeface="Arial" pitchFamily="34" charset="0"/>
              </a:rPr>
              <a:t>  </a:t>
            </a:r>
            <a:r>
              <a:rPr lang="en-US" sz="1700" b="1" dirty="0">
                <a:solidFill>
                  <a:srgbClr val="FF00FF"/>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AH,4Ch</a:t>
            </a:r>
            <a:r>
              <a:rPr lang="en-US" sz="1600" b="1" dirty="0">
                <a:solidFill>
                  <a:srgbClr val="FF00FF"/>
                </a:solidFill>
                <a:cs typeface="Arial" pitchFamily="34" charset="0"/>
              </a:rPr>
              <a:t>	</a:t>
            </a:r>
            <a:r>
              <a:rPr lang="en-US" dirty="0">
                <a:solidFill>
                  <a:schemeClr val="bg1"/>
                </a:solidFill>
                <a:latin typeface="Times New Roman" pitchFamily="18" charset="0"/>
                <a:cs typeface="Times New Roman" pitchFamily="18" charset="0"/>
              </a:rPr>
              <a:t>                     ; </a:t>
            </a:r>
            <a:r>
              <a:rPr lang="en-US" dirty="0" err="1">
                <a:solidFill>
                  <a:schemeClr val="bg1"/>
                </a:solidFill>
                <a:latin typeface="Times New Roman" pitchFamily="18" charset="0"/>
                <a:cs typeface="Times New Roman" pitchFamily="18" charset="0"/>
              </a:rPr>
              <a:t>Về</a:t>
            </a:r>
            <a:r>
              <a:rPr lang="en-US" dirty="0">
                <a:solidFill>
                  <a:schemeClr val="bg1"/>
                </a:solidFill>
                <a:latin typeface="Times New Roman" pitchFamily="18" charset="0"/>
                <a:cs typeface="Times New Roman" pitchFamily="18" charset="0"/>
              </a:rPr>
              <a:t> DOS</a:t>
            </a:r>
          </a:p>
          <a:p>
            <a:pPr>
              <a:tabLst>
                <a:tab pos="122238" algn="l"/>
              </a:tabLst>
            </a:pPr>
            <a:r>
              <a:rPr lang="en-US" sz="1600" b="1" dirty="0">
                <a:solidFill>
                  <a:srgbClr val="FF00FF"/>
                </a:solidFill>
                <a:cs typeface="Arial" pitchFamily="34" charset="0"/>
              </a:rPr>
              <a:t>	</a:t>
            </a:r>
            <a:r>
              <a:rPr lang="en-US" sz="1600" b="1" dirty="0" err="1">
                <a:solidFill>
                  <a:schemeClr val="bg1"/>
                </a:solidFill>
                <a:cs typeface="Arial" pitchFamily="34" charset="0"/>
              </a:rPr>
              <a:t>int</a:t>
            </a:r>
            <a:r>
              <a:rPr lang="en-US" sz="1600" b="1" dirty="0">
                <a:solidFill>
                  <a:schemeClr val="bg1"/>
                </a:solidFill>
                <a:cs typeface="Arial" pitchFamily="34" charset="0"/>
              </a:rPr>
              <a:t>     21h</a:t>
            </a:r>
          </a:p>
        </p:txBody>
      </p:sp>
      <p:sp>
        <p:nvSpPr>
          <p:cNvPr id="38" name="TextBox 37"/>
          <p:cNvSpPr txBox="1"/>
          <p:nvPr/>
        </p:nvSpPr>
        <p:spPr>
          <a:xfrm>
            <a:off x="4535424" y="5827490"/>
            <a:ext cx="4498848"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a:solidFill>
                  <a:schemeClr val="bg1"/>
                </a:solidFill>
                <a:cs typeface="Arial" pitchFamily="34" charset="0"/>
              </a:rPr>
              <a:t>[ </a:t>
            </a:r>
            <a:r>
              <a:rPr lang="en-US" sz="1600" b="1" dirty="0" err="1">
                <a:solidFill>
                  <a:schemeClr val="bg1"/>
                </a:solidFill>
                <a:cs typeface="Arial" pitchFamily="34" charset="0"/>
              </a:rPr>
              <a:t>các</a:t>
            </a:r>
            <a:r>
              <a:rPr lang="en-US" sz="1600" b="1" dirty="0">
                <a:solidFill>
                  <a:schemeClr val="bg1"/>
                </a:solidFill>
                <a:cs typeface="Arial" pitchFamily="34" charset="0"/>
              </a:rPr>
              <a:t> </a:t>
            </a:r>
            <a:r>
              <a:rPr lang="en-US" sz="1600" b="1" dirty="0" err="1">
                <a:solidFill>
                  <a:schemeClr val="bg1"/>
                </a:solidFill>
                <a:cs typeface="Arial" pitchFamily="34" charset="0"/>
              </a:rPr>
              <a:t>chương</a:t>
            </a:r>
            <a:r>
              <a:rPr lang="en-US" sz="1600" b="1" dirty="0">
                <a:solidFill>
                  <a:schemeClr val="bg1"/>
                </a:solidFill>
                <a:cs typeface="Arial" pitchFamily="34" charset="0"/>
              </a:rPr>
              <a:t> </a:t>
            </a:r>
            <a:r>
              <a:rPr lang="en-US" sz="1600" b="1" dirty="0" err="1">
                <a:solidFill>
                  <a:schemeClr val="bg1"/>
                </a:solidFill>
                <a:cs typeface="Arial" pitchFamily="34" charset="0"/>
              </a:rPr>
              <a:t>trình</a:t>
            </a:r>
            <a:r>
              <a:rPr lang="en-US" sz="1600" b="1" dirty="0">
                <a:solidFill>
                  <a:schemeClr val="bg1"/>
                </a:solidFill>
                <a:cs typeface="Arial" pitchFamily="34" charset="0"/>
              </a:rPr>
              <a:t> con ]</a:t>
            </a:r>
            <a:r>
              <a:rPr lang="en-US" sz="1700" b="1" dirty="0">
                <a:solidFill>
                  <a:srgbClr val="FF00FF"/>
                </a:solidFill>
                <a:cs typeface="Arial" pitchFamily="34" charset="0"/>
              </a:rPr>
              <a:t>	</a:t>
            </a:r>
            <a:r>
              <a:rPr lang="en-US" sz="17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p>
        </p:txBody>
      </p:sp>
      <p:sp>
        <p:nvSpPr>
          <p:cNvPr id="39" name="TextBox 38"/>
          <p:cNvSpPr txBox="1"/>
          <p:nvPr/>
        </p:nvSpPr>
        <p:spPr>
          <a:xfrm>
            <a:off x="4535424" y="6140607"/>
            <a:ext cx="4498848"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a:solidFill>
                  <a:schemeClr val="bg1"/>
                </a:solidFill>
                <a:cs typeface="Arial" pitchFamily="34" charset="0"/>
              </a:rPr>
              <a:t>tên</a:t>
            </a:r>
            <a:r>
              <a:rPr lang="en-US" sz="1600" b="1" dirty="0">
                <a:solidFill>
                  <a:schemeClr val="bg1"/>
                </a:solidFill>
                <a:cs typeface="Arial" pitchFamily="34" charset="0"/>
              </a:rPr>
              <a:t> _code _segment  ends</a:t>
            </a:r>
          </a:p>
        </p:txBody>
      </p:sp>
      <p:sp>
        <p:nvSpPr>
          <p:cNvPr id="40" name="TextBox 39"/>
          <p:cNvSpPr txBox="1"/>
          <p:nvPr/>
        </p:nvSpPr>
        <p:spPr>
          <a:xfrm>
            <a:off x="4535424" y="6380639"/>
            <a:ext cx="4498848"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122238" algn="l"/>
              </a:tabLst>
            </a:pPr>
            <a:r>
              <a:rPr lang="en-US" sz="1700" b="1" dirty="0">
                <a:solidFill>
                  <a:srgbClr val="FF00FF"/>
                </a:solidFill>
                <a:cs typeface="Arial" pitchFamily="34" charset="0"/>
              </a:rPr>
              <a:t>	</a:t>
            </a:r>
            <a:r>
              <a:rPr lang="en-US" sz="1600" b="1" dirty="0">
                <a:solidFill>
                  <a:schemeClr val="bg1"/>
                </a:solidFill>
                <a:cs typeface="Arial" pitchFamily="34" charset="0"/>
              </a:rPr>
              <a:t>END </a:t>
            </a:r>
            <a:r>
              <a:rPr lang="en-US" sz="1600" b="1" dirty="0" err="1">
                <a:solidFill>
                  <a:schemeClr val="bg1"/>
                </a:solidFill>
                <a:cs typeface="Arial" pitchFamily="34" charset="0"/>
              </a:rPr>
              <a:t>nhãn</a:t>
            </a:r>
            <a:r>
              <a:rPr lang="en-US" sz="1600" b="1" dirty="0">
                <a:solidFill>
                  <a:schemeClr val="bg1"/>
                </a:solidFill>
                <a:cs typeface="Arial" pitchFamily="34" charset="0"/>
              </a:rPr>
              <a:t> CT  </a:t>
            </a:r>
          </a:p>
        </p:txBody>
      </p:sp>
      <p:sp>
        <p:nvSpPr>
          <p:cNvPr id="35" name="TextBox 34"/>
          <p:cNvSpPr txBox="1"/>
          <p:nvPr/>
        </p:nvSpPr>
        <p:spPr>
          <a:xfrm>
            <a:off x="283464" y="1802574"/>
            <a:ext cx="4114800" cy="310341"/>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gn="ctr">
              <a:lnSpc>
                <a:spcPts val="1700"/>
              </a:lnSpc>
            </a:pPr>
            <a:r>
              <a:rPr lang="en-US" sz="1600" b="1" i="1" dirty="0" err="1">
                <a:solidFill>
                  <a:schemeClr val="bg1"/>
                </a:solidFill>
                <a:latin typeface="Times New Roman" pitchFamily="18" charset="0"/>
                <a:cs typeface="Arial" pitchFamily="34" charset="0"/>
              </a:rPr>
              <a:t>Dạng</a:t>
            </a:r>
            <a:r>
              <a:rPr lang="en-US" sz="1600" b="1" i="1" dirty="0">
                <a:solidFill>
                  <a:schemeClr val="bg1"/>
                </a:solidFill>
                <a:latin typeface="Times New Roman" pitchFamily="18" charset="0"/>
                <a:cs typeface="Arial" pitchFamily="34" charset="0"/>
              </a:rPr>
              <a:t> </a:t>
            </a:r>
            <a:r>
              <a:rPr lang="en-US" sz="1600" b="1" i="1" dirty="0" err="1">
                <a:solidFill>
                  <a:schemeClr val="bg1"/>
                </a:solidFill>
                <a:latin typeface="Times New Roman" pitchFamily="18" charset="0"/>
                <a:cs typeface="Arial" pitchFamily="34" charset="0"/>
              </a:rPr>
              <a:t>đơn</a:t>
            </a:r>
            <a:r>
              <a:rPr lang="en-US" sz="1600" b="1" i="1" dirty="0">
                <a:solidFill>
                  <a:schemeClr val="bg1"/>
                </a:solidFill>
                <a:latin typeface="Times New Roman" pitchFamily="18" charset="0"/>
                <a:cs typeface="Arial" pitchFamily="34" charset="0"/>
              </a:rPr>
              <a:t> </a:t>
            </a:r>
            <a:r>
              <a:rPr lang="en-US" sz="1600" b="1" i="1" dirty="0" err="1">
                <a:solidFill>
                  <a:schemeClr val="bg1"/>
                </a:solidFill>
                <a:latin typeface="Times New Roman" pitchFamily="18" charset="0"/>
                <a:cs typeface="Arial" pitchFamily="34" charset="0"/>
              </a:rPr>
              <a:t>giản</a:t>
            </a:r>
            <a:r>
              <a:rPr lang="en-US" sz="1600" b="1" dirty="0">
                <a:solidFill>
                  <a:schemeClr val="bg1"/>
                </a:solidFill>
                <a:cs typeface="Arial" pitchFamily="34" charset="0"/>
              </a:rPr>
              <a:t>  </a:t>
            </a:r>
          </a:p>
        </p:txBody>
      </p:sp>
      <p:sp>
        <p:nvSpPr>
          <p:cNvPr id="36" name="TextBox 35"/>
          <p:cNvSpPr txBox="1"/>
          <p:nvPr/>
        </p:nvSpPr>
        <p:spPr>
          <a:xfrm>
            <a:off x="4535424" y="1804483"/>
            <a:ext cx="4498848"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r>
              <a:rPr lang="en-US" sz="1600" b="1" i="1" dirty="0" err="1">
                <a:solidFill>
                  <a:schemeClr val="bg1"/>
                </a:solidFill>
                <a:latin typeface="Times New Roman" pitchFamily="18" charset="0"/>
                <a:cs typeface="Arial" pitchFamily="34" charset="0"/>
              </a:rPr>
              <a:t>Dạng</a:t>
            </a:r>
            <a:r>
              <a:rPr lang="en-US" sz="1600" b="1" i="1" dirty="0">
                <a:solidFill>
                  <a:schemeClr val="bg1"/>
                </a:solidFill>
                <a:latin typeface="Times New Roman" pitchFamily="18" charset="0"/>
                <a:cs typeface="Arial" pitchFamily="34" charset="0"/>
              </a:rPr>
              <a:t> </a:t>
            </a:r>
            <a:r>
              <a:rPr lang="en-US" sz="1600" b="1" i="1" dirty="0" err="1">
                <a:solidFill>
                  <a:schemeClr val="bg1"/>
                </a:solidFill>
                <a:latin typeface="Times New Roman" pitchFamily="18" charset="0"/>
                <a:cs typeface="Arial" pitchFamily="34" charset="0"/>
              </a:rPr>
              <a:t>chuẩn</a:t>
            </a:r>
            <a:endParaRPr lang="en-US" sz="1600" b="1" i="1" dirty="0">
              <a:solidFill>
                <a:schemeClr val="bg1"/>
              </a:solidFill>
              <a:latin typeface="Times New Roman" pitchFamily="18" charset="0"/>
              <a:cs typeface="Arial" pitchFamily="34" charset="0"/>
            </a:endParaRPr>
          </a:p>
        </p:txBody>
      </p:sp>
      <p:sp>
        <p:nvSpPr>
          <p:cNvPr id="52" name="TextBox 51"/>
          <p:cNvSpPr txBox="1"/>
          <p:nvPr/>
        </p:nvSpPr>
        <p:spPr>
          <a:xfrm>
            <a:off x="4535424" y="4850978"/>
            <a:ext cx="4498848" cy="4770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1500"/>
              </a:lnSpc>
              <a:tabLst>
                <a:tab pos="122238" algn="l"/>
                <a:tab pos="2057400" algn="l"/>
              </a:tabLst>
            </a:pPr>
            <a:r>
              <a:rPr lang="en-US" sz="1700" b="1" dirty="0">
                <a:solidFill>
                  <a:schemeClr val="bg1"/>
                </a:solidFill>
                <a:cs typeface="Arial" pitchFamily="34" charset="0"/>
              </a:rPr>
              <a:t>  </a:t>
            </a:r>
            <a:endParaRPr lang="en-US" dirty="0">
              <a:solidFill>
                <a:schemeClr val="bg1"/>
              </a:solidFill>
              <a:latin typeface="Times New Roman" pitchFamily="18" charset="0"/>
              <a:cs typeface="Times New Roman" pitchFamily="18" charset="0"/>
            </a:endParaRPr>
          </a:p>
          <a:p>
            <a:pPr>
              <a:lnSpc>
                <a:spcPts val="1500"/>
              </a:lnSpc>
              <a:tabLst>
                <a:tab pos="122238" algn="l"/>
              </a:tabLst>
            </a:pPr>
            <a:r>
              <a:rPr lang="en-US" sz="1700" b="1" dirty="0">
                <a:solidFill>
                  <a:srgbClr val="FF00FF"/>
                </a:solidFill>
                <a:cs typeface="Arial" pitchFamily="34" charset="0"/>
              </a:rPr>
              <a:t>	</a:t>
            </a:r>
            <a:endParaRPr lang="en-US" sz="1600" b="1" dirty="0">
              <a:solidFill>
                <a:srgbClr val="FF00FF"/>
              </a:solidFill>
              <a:cs typeface="Arial" pitchFamily="34" charset="0"/>
            </a:endParaRPr>
          </a:p>
        </p:txBody>
      </p:sp>
      <p:sp>
        <p:nvSpPr>
          <p:cNvPr id="54" name="Oval 53"/>
          <p:cNvSpPr/>
          <p:nvPr/>
        </p:nvSpPr>
        <p:spPr>
          <a:xfrm>
            <a:off x="5370924" y="4870296"/>
            <a:ext cx="2103120" cy="3657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lnSpc>
                <a:spcPts val="1500"/>
              </a:lnSpc>
              <a:defRPr/>
            </a:pPr>
            <a:r>
              <a:rPr lang="en-US" sz="1600" b="1" dirty="0" err="1">
                <a:solidFill>
                  <a:schemeClr val="bg1"/>
                </a:solidFill>
                <a:latin typeface="Arial" pitchFamily="34" charset="0"/>
                <a:cs typeface="Arial" pitchFamily="34" charset="0"/>
              </a:rPr>
              <a:t>thân</a:t>
            </a:r>
            <a:r>
              <a:rPr lang="en-US" sz="1600" b="1" dirty="0">
                <a:solidFill>
                  <a:schemeClr val="bg1"/>
                </a:solidFill>
                <a:latin typeface="Arial" pitchFamily="34" charset="0"/>
                <a:cs typeface="Arial" pitchFamily="34" charset="0"/>
              </a:rPr>
              <a:t> CT </a:t>
            </a:r>
            <a:r>
              <a:rPr lang="en-US" sz="1600" b="1" dirty="0" err="1">
                <a:solidFill>
                  <a:schemeClr val="bg1"/>
                </a:solidFill>
                <a:latin typeface="Arial" pitchFamily="34" charset="0"/>
                <a:cs typeface="Arial" pitchFamily="34" charset="0"/>
              </a:rPr>
              <a:t>chính</a:t>
            </a:r>
            <a:endParaRPr lang="en-US" sz="1600" b="1" dirty="0">
              <a:solidFill>
                <a:schemeClr val="bg1"/>
              </a:solidFill>
              <a:latin typeface="Arial" pitchFamily="34" charset="0"/>
              <a:cs typeface="Arial" pitchFamily="34" charset="0"/>
            </a:endParaRPr>
          </a:p>
        </p:txBody>
      </p:sp>
      <p:sp>
        <p:nvSpPr>
          <p:cNvPr id="57" name="TextBox 56"/>
          <p:cNvSpPr txBox="1"/>
          <p:nvPr/>
        </p:nvSpPr>
        <p:spPr>
          <a:xfrm>
            <a:off x="283464" y="4585784"/>
            <a:ext cx="4114800" cy="60529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122238" algn="l"/>
                <a:tab pos="2057400" algn="l"/>
              </a:tabLst>
            </a:pPr>
            <a:r>
              <a:rPr lang="en-US" sz="1700" b="1" dirty="0">
                <a:solidFill>
                  <a:schemeClr val="bg1"/>
                </a:solidFill>
                <a:cs typeface="Arial" pitchFamily="34" charset="0"/>
              </a:rPr>
              <a:t>  </a:t>
            </a:r>
            <a:endParaRPr lang="en-US" dirty="0">
              <a:solidFill>
                <a:schemeClr val="bg1"/>
              </a:solidFill>
              <a:latin typeface="Times New Roman" pitchFamily="18" charset="0"/>
              <a:cs typeface="Times New Roman" pitchFamily="18" charset="0"/>
            </a:endParaRPr>
          </a:p>
          <a:p>
            <a:pPr>
              <a:lnSpc>
                <a:spcPts val="2000"/>
              </a:lnSpc>
              <a:tabLst>
                <a:tab pos="122238" algn="l"/>
              </a:tabLst>
            </a:pPr>
            <a:r>
              <a:rPr lang="en-US" sz="1700" b="1" dirty="0">
                <a:solidFill>
                  <a:srgbClr val="FF00FF"/>
                </a:solidFill>
                <a:cs typeface="Arial" pitchFamily="34" charset="0"/>
              </a:rPr>
              <a:t>	</a:t>
            </a:r>
            <a:endParaRPr lang="en-US" sz="1600" b="1" dirty="0">
              <a:solidFill>
                <a:srgbClr val="FF00FF"/>
              </a:solidFill>
              <a:cs typeface="Arial" pitchFamily="34" charset="0"/>
            </a:endParaRPr>
          </a:p>
        </p:txBody>
      </p:sp>
      <p:sp>
        <p:nvSpPr>
          <p:cNvPr id="58" name="Oval 57"/>
          <p:cNvSpPr/>
          <p:nvPr/>
        </p:nvSpPr>
        <p:spPr>
          <a:xfrm>
            <a:off x="1096164" y="4696542"/>
            <a:ext cx="2103120" cy="3657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600" b="1" dirty="0" err="1">
                <a:solidFill>
                  <a:schemeClr val="bg1"/>
                </a:solidFill>
                <a:latin typeface="Arial" pitchFamily="34" charset="0"/>
                <a:cs typeface="Arial" pitchFamily="34" charset="0"/>
              </a:rPr>
              <a:t>thân</a:t>
            </a:r>
            <a:r>
              <a:rPr lang="en-US" sz="1600" b="1" dirty="0">
                <a:solidFill>
                  <a:schemeClr val="bg1"/>
                </a:solidFill>
                <a:latin typeface="Arial" pitchFamily="34" charset="0"/>
                <a:cs typeface="Arial" pitchFamily="34" charset="0"/>
              </a:rPr>
              <a:t> CT </a:t>
            </a:r>
            <a:r>
              <a:rPr lang="en-US" sz="1600" b="1" dirty="0" err="1">
                <a:solidFill>
                  <a:schemeClr val="bg1"/>
                </a:solidFill>
                <a:latin typeface="Arial" pitchFamily="34" charset="0"/>
                <a:cs typeface="Arial" pitchFamily="34" charset="0"/>
              </a:rPr>
              <a:t>chính</a:t>
            </a:r>
            <a:endParaRPr lang="en-US" sz="1600" b="1"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3450652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8">
                                            <p:txEl>
                                              <p:pRg st="0" end="0"/>
                                            </p:txEl>
                                          </p:spTgt>
                                        </p:tgtEl>
                                        <p:attrNameLst>
                                          <p:attrName>style.visibility</p:attrName>
                                        </p:attrNameLst>
                                      </p:cBhvr>
                                      <p:to>
                                        <p:strVal val="visible"/>
                                      </p:to>
                                    </p:set>
                                    <p:animEffect transition="in" filter="box(in)">
                                      <p:cBhvr>
                                        <p:cTn id="12" dur="500"/>
                                        <p:tgtEl>
                                          <p:spTgt spid="81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500"/>
                                        <p:tgtEl>
                                          <p:spTgt spid="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500"/>
                                        <p:tgtEl>
                                          <p:spTgt spid="3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500"/>
                                        <p:tgtEl>
                                          <p:spTgt spid="5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fade">
                                      <p:cBhvr>
                                        <p:cTn id="128" dur="500"/>
                                        <p:tgtEl>
                                          <p:spTgt spid="3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fade">
                                      <p:cBhvr>
                                        <p:cTn id="133" dur="500"/>
                                        <p:tgtEl>
                                          <p:spTgt spid="3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7" grpId="0" animBg="1"/>
      <p:bldP spid="15" grpId="0" animBg="1"/>
      <p:bldP spid="16" grpId="0" animBg="1"/>
      <p:bldP spid="17" grpId="0" animBg="1"/>
      <p:bldP spid="18" grpId="0" animBg="1"/>
      <p:bldP spid="19" grpId="0" animBg="1"/>
      <p:bldP spid="20" grpId="0" animBg="1"/>
      <p:bldP spid="24" grpId="0" animBg="1"/>
      <p:bldP spid="25" grpId="0" animBg="1"/>
      <p:bldP spid="26" grpId="0" animBg="1"/>
      <p:bldP spid="27" grpId="0" animBg="1"/>
      <p:bldP spid="28" grpId="0" animBg="1"/>
      <p:bldP spid="29" grpId="0" animBg="1"/>
      <p:bldP spid="30" grpId="0" animBg="1"/>
      <p:bldP spid="31" grpId="0" animBg="1"/>
      <p:bldP spid="34" grpId="0" animBg="1"/>
      <p:bldP spid="38" grpId="0" animBg="1"/>
      <p:bldP spid="39" grpId="0" animBg="1"/>
      <p:bldP spid="40" grpId="0" animBg="1"/>
      <p:bldP spid="35" grpId="0" animBg="1"/>
      <p:bldP spid="36" grpId="0" animBg="1"/>
      <p:bldP spid="52" grpId="0" animBg="1"/>
      <p:bldP spid="54" grpId="0" animBg="1"/>
      <p:bldP spid="57" grpId="0" animBg="1"/>
      <p:bldP spid="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702040" y="6453336"/>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44E703FC-A9DC-4AA1-81CD-50BEF02D771E}" type="slidenum">
              <a:rPr lang="en-US" sz="1400" smtClean="0"/>
              <a:pPr algn="l" fontAlgn="base">
                <a:spcBef>
                  <a:spcPct val="0"/>
                </a:spcBef>
                <a:spcAft>
                  <a:spcPct val="0"/>
                </a:spcAft>
                <a:defRPr/>
              </a:pPr>
              <a:t>16</a:t>
            </a:fld>
            <a:endParaRPr lang="en-US" sz="1400" dirty="0"/>
          </a:p>
        </p:txBody>
      </p:sp>
      <p:sp>
        <p:nvSpPr>
          <p:cNvPr id="8198" name="Content Placeholder 5"/>
          <p:cNvSpPr>
            <a:spLocks noGrp="1"/>
          </p:cNvSpPr>
          <p:nvPr>
            <p:ph sz="quarter" idx="4294967295"/>
          </p:nvPr>
        </p:nvSpPr>
        <p:spPr>
          <a:xfrm>
            <a:off x="183198" y="304165"/>
            <a:ext cx="8869362" cy="6653103"/>
          </a:xfrm>
        </p:spPr>
        <p:txBody>
          <a:bodyPr wrap="square">
            <a:spAutoFit/>
          </a:bodyPr>
          <a:lstStyle/>
          <a:p>
            <a:pPr marL="0" indent="15875" algn="just">
              <a:spcBef>
                <a:spcPts val="300"/>
              </a:spcBef>
              <a:buNone/>
            </a:pPr>
            <a:r>
              <a:rPr lang="en-US" sz="2500" i="1" dirty="0" err="1">
                <a:solidFill>
                  <a:schemeClr val="tx1"/>
                </a:solidFill>
                <a:latin typeface="Times New Roman" pitchFamily="18" charset="0"/>
                <a:cs typeface="Times New Roman" pitchFamily="18" charset="0"/>
              </a:rPr>
              <a:t>Để</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được</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dạng</a:t>
            </a:r>
            <a:r>
              <a:rPr lang="en-US" sz="2500" i="1" dirty="0">
                <a:solidFill>
                  <a:schemeClr val="tx1"/>
                </a:solidFill>
                <a:latin typeface="Times New Roman" pitchFamily="18" charset="0"/>
                <a:cs typeface="Times New Roman" pitchFamily="18" charset="0"/>
              </a:rPr>
              <a:t> .COM</a:t>
            </a:r>
          </a:p>
          <a:p>
            <a:pPr marL="0" indent="15875" algn="just">
              <a:spcBef>
                <a:spcPts val="0"/>
              </a:spcBef>
              <a:buNone/>
            </a:pPr>
            <a:endParaRPr lang="en-US" sz="2500" i="1" dirty="0"/>
          </a:p>
          <a:p>
            <a:pPr marL="0" indent="15875" algn="just">
              <a:spcBef>
                <a:spcPts val="0"/>
              </a:spcBef>
              <a:buNone/>
            </a:pPr>
            <a:endParaRPr lang="en-US" sz="2500" i="1" dirty="0">
              <a:latin typeface="Times New Roman" pitchFamily="18" charset="0"/>
              <a:cs typeface="Times New Roman" pitchFamily="18" charset="0"/>
            </a:endParaRPr>
          </a:p>
          <a:p>
            <a:pPr marL="0" indent="15875" algn="just">
              <a:spcBef>
                <a:spcPts val="0"/>
              </a:spcBef>
              <a:buNone/>
            </a:pPr>
            <a:endParaRPr lang="en-US" sz="2500" i="1" dirty="0"/>
          </a:p>
          <a:p>
            <a:pPr marL="0" indent="15875" algn="just">
              <a:spcBef>
                <a:spcPts val="0"/>
              </a:spcBef>
              <a:buNone/>
            </a:pPr>
            <a:endParaRPr lang="en-US" sz="2500" i="1" dirty="0">
              <a:latin typeface="Times New Roman" pitchFamily="18" charset="0"/>
              <a:cs typeface="Times New Roman" pitchFamily="18" charset="0"/>
            </a:endParaRPr>
          </a:p>
          <a:p>
            <a:pPr marL="0" indent="15875" algn="just">
              <a:spcBef>
                <a:spcPts val="0"/>
              </a:spcBef>
              <a:buNone/>
            </a:pPr>
            <a:endParaRPr lang="en-US" sz="2500" i="1" dirty="0"/>
          </a:p>
          <a:p>
            <a:pPr marL="0" indent="15875" algn="just">
              <a:spcBef>
                <a:spcPts val="0"/>
              </a:spcBef>
              <a:buNone/>
            </a:pPr>
            <a:endParaRPr lang="en-US" sz="2500" i="1" dirty="0">
              <a:latin typeface="Times New Roman" pitchFamily="18" charset="0"/>
              <a:cs typeface="Times New Roman" pitchFamily="18" charset="0"/>
            </a:endParaRPr>
          </a:p>
          <a:p>
            <a:pPr marL="0" indent="15875" algn="just">
              <a:spcBef>
                <a:spcPts val="0"/>
              </a:spcBef>
              <a:buNone/>
            </a:pPr>
            <a:endParaRPr lang="en-US" sz="2500" i="1" dirty="0"/>
          </a:p>
          <a:p>
            <a:pPr marL="0" indent="15875" algn="just">
              <a:spcBef>
                <a:spcPts val="0"/>
              </a:spcBef>
              <a:buNone/>
            </a:pPr>
            <a:endParaRPr lang="en-US" sz="2500" i="1" dirty="0">
              <a:latin typeface="Times New Roman" pitchFamily="18" charset="0"/>
              <a:cs typeface="Times New Roman" pitchFamily="18" charset="0"/>
            </a:endParaRPr>
          </a:p>
          <a:p>
            <a:pPr marL="0" indent="15875" algn="just">
              <a:spcBef>
                <a:spcPts val="0"/>
              </a:spcBef>
              <a:buNone/>
            </a:pPr>
            <a:endParaRPr lang="en-US" sz="2500" i="1" dirty="0"/>
          </a:p>
          <a:p>
            <a:pPr marL="0" indent="15875" algn="just">
              <a:spcBef>
                <a:spcPts val="0"/>
              </a:spcBef>
              <a:buNone/>
            </a:pPr>
            <a:endParaRPr lang="en-US" sz="2500" i="1" dirty="0">
              <a:latin typeface="Times New Roman" pitchFamily="18" charset="0"/>
              <a:cs typeface="Times New Roman" pitchFamily="18" charset="0"/>
            </a:endParaRPr>
          </a:p>
          <a:p>
            <a:pPr marL="0" indent="15875" algn="just">
              <a:spcBef>
                <a:spcPts val="0"/>
              </a:spcBef>
              <a:buNone/>
            </a:pPr>
            <a:endParaRPr lang="en-US" sz="2500" i="1" dirty="0"/>
          </a:p>
          <a:p>
            <a:pPr marL="0" indent="15875" algn="just">
              <a:lnSpc>
                <a:spcPts val="2500"/>
              </a:lnSpc>
              <a:spcBef>
                <a:spcPts val="0"/>
              </a:spcBef>
              <a:buNone/>
            </a:pPr>
            <a:endParaRPr lang="en-US" sz="2500" i="1" dirty="0">
              <a:latin typeface="Times New Roman" pitchFamily="18" charset="0"/>
              <a:cs typeface="Times New Roman" pitchFamily="18" charset="0"/>
            </a:endParaRPr>
          </a:p>
          <a:p>
            <a:pPr marL="0" indent="15875" algn="just">
              <a:spcBef>
                <a:spcPts val="0"/>
              </a:spcBef>
              <a:buNone/>
            </a:pPr>
            <a:endParaRPr lang="en-US" sz="800" i="1" dirty="0"/>
          </a:p>
          <a:p>
            <a:pPr marL="0" indent="15875" algn="just">
              <a:lnSpc>
                <a:spcPts val="2500"/>
              </a:lnSpc>
              <a:spcBef>
                <a:spcPts val="600"/>
              </a:spcBef>
              <a:buNone/>
            </a:pPr>
            <a:r>
              <a:rPr lang="en-US" sz="2400" i="1" dirty="0" err="1">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ý</a:t>
            </a:r>
            <a:r>
              <a:rPr lang="en-US" sz="2400" dirty="0">
                <a:solidFill>
                  <a:schemeClr val="tx1"/>
                </a:solidFill>
                <a:latin typeface="Times New Roman" pitchFamily="18" charset="0"/>
                <a:cs typeface="Times New Roman" pitchFamily="18" charset="0"/>
              </a:rPr>
              <a:t>: </a:t>
            </a:r>
          </a:p>
          <a:p>
            <a:pPr marL="228600" indent="-228600" algn="just">
              <a:lnSpc>
                <a:spcPts val="2500"/>
              </a:lnSpc>
              <a:spcBef>
                <a:spcPts val="0"/>
              </a:spcBef>
              <a:buSzPct val="100000"/>
              <a:buFont typeface="Arial" pitchFamily="34" charset="0"/>
              <a:buChar char="•"/>
            </a:pPr>
            <a:r>
              <a:rPr lang="en-US" sz="2400" i="1"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CT con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đặt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trước</a:t>
            </a:r>
            <a:r>
              <a:rPr lang="en-US" sz="2400" dirty="0">
                <a:solidFill>
                  <a:schemeClr val="tx1"/>
                </a:solidFill>
                <a:latin typeface="Times New Roman" pitchFamily="18" charset="0"/>
                <a:cs typeface="Times New Roman" pitchFamily="18" charset="0"/>
              </a:rPr>
              <a:t> CT </a:t>
            </a:r>
            <a:r>
              <a:rPr lang="en-US" sz="2400" dirty="0" err="1">
                <a:solidFill>
                  <a:schemeClr val="tx1"/>
                </a:solidFill>
                <a:latin typeface="Times New Roman" pitchFamily="18" charset="0"/>
                <a:cs typeface="Times New Roman" pitchFamily="18" charset="0"/>
              </a:rPr>
              <a:t>chính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vì</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đặt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sau</a:t>
            </a:r>
            <a:r>
              <a:rPr lang="en-US" sz="2400" dirty="0">
                <a:solidFill>
                  <a:schemeClr val="tx1"/>
                </a:solidFill>
                <a:latin typeface="Times New Roman" pitchFamily="18" charset="0"/>
                <a:cs typeface="Times New Roman" pitchFamily="18" charset="0"/>
              </a:rPr>
              <a:t>,</a:t>
            </a:r>
          </a:p>
          <a:p>
            <a:pPr marL="228600" indent="-228600" algn="just">
              <a:lnSpc>
                <a:spcPts val="2500"/>
              </a:lnSpc>
              <a:spcBef>
                <a:spcPts val="0"/>
              </a:spcBef>
              <a:buSzPct val="100000"/>
              <a:buFont typeface="Arial" pitchFamily="34" charset="0"/>
              <a:buChar cha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CT </a:t>
            </a:r>
            <a:r>
              <a:rPr lang="en-US" sz="2400" dirty="0" err="1">
                <a:solidFill>
                  <a:schemeClr val="tx1"/>
                </a:solidFill>
                <a:latin typeface="Times New Roman" pitchFamily="18" charset="0"/>
                <a:cs typeface="Times New Roman" pitchFamily="18" charset="0"/>
              </a:rPr>
              <a:t>dạng</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.COM </a:t>
            </a: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tùy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chọn</a:t>
            </a:r>
            <a:r>
              <a:rPr lang="en-US" sz="2400" dirty="0">
                <a:solidFill>
                  <a:schemeClr val="tx1"/>
                </a:solidFill>
                <a:latin typeface="Times New Roman" pitchFamily="18" charset="0"/>
                <a:cs typeface="Times New Roman" pitchFamily="18" charset="0"/>
              </a:rPr>
              <a:t> /t:</a:t>
            </a:r>
          </a:p>
          <a:p>
            <a:pPr marL="228600" indent="-228600" algn="just">
              <a:lnSpc>
                <a:spcPts val="2500"/>
              </a:lnSpc>
              <a:spcBef>
                <a:spcPts val="0"/>
              </a:spcBef>
              <a:buSzPct val="100000"/>
              <a:buNone/>
            </a:pPr>
            <a:r>
              <a:rPr lang="en-US" sz="2500" dirty="0">
                <a:latin typeface="Times New Roman" pitchFamily="18" charset="0"/>
                <a:cs typeface="Times New Roman" pitchFamily="18" charset="0"/>
              </a:rPr>
              <a:t>                                   </a:t>
            </a:r>
            <a:r>
              <a:rPr lang="en-US" sz="2200" dirty="0" err="1">
                <a:solidFill>
                  <a:schemeClr val="tx1"/>
                </a:solidFill>
                <a:latin typeface="Arial" pitchFamily="34" charset="0"/>
                <a:cs typeface="Arial" pitchFamily="34" charset="0"/>
              </a:rPr>
              <a:t>tlink</a:t>
            </a:r>
            <a:r>
              <a:rPr lang="en-US" sz="2200" dirty="0">
                <a:solidFill>
                  <a:schemeClr val="tx1"/>
                </a:solidFill>
                <a:latin typeface="Arial" pitchFamily="34" charset="0"/>
                <a:cs typeface="Arial" pitchFamily="34" charset="0"/>
              </a:rPr>
              <a:t>/t </a:t>
            </a:r>
            <a:r>
              <a:rPr lang="en-US" sz="2200" dirty="0" err="1">
                <a:solidFill>
                  <a:schemeClr val="tx1"/>
                </a:solidFill>
                <a:latin typeface="Arial" pitchFamily="34" charset="0"/>
                <a:cs typeface="Arial" pitchFamily="34" charset="0"/>
              </a:rPr>
              <a:t>tên</a:t>
            </a:r>
            <a:r>
              <a:rPr lang="en-US" sz="2200" dirty="0">
                <a:solidFill>
                  <a:schemeClr val="tx1"/>
                </a:solidFill>
                <a:latin typeface="Arial" pitchFamily="34" charset="0"/>
                <a:cs typeface="Arial" pitchFamily="34" charset="0"/>
              </a:rPr>
              <a:t> </a:t>
            </a:r>
            <a:r>
              <a:rPr lang="en-US" sz="2200" dirty="0" err="1">
                <a:solidFill>
                  <a:schemeClr val="tx1"/>
                </a:solidFill>
                <a:latin typeface="Arial" pitchFamily="34" charset="0"/>
                <a:cs typeface="Arial" pitchFamily="34" charset="0"/>
              </a:rPr>
              <a:t>tệp</a:t>
            </a:r>
            <a:endParaRPr lang="en-US" sz="2200" dirty="0">
              <a:solidFill>
                <a:schemeClr val="tx1"/>
              </a:solidFill>
              <a:latin typeface="Arial" pitchFamily="34" charset="0"/>
              <a:cs typeface="Arial" pitchFamily="34" charset="0"/>
            </a:endParaRPr>
          </a:p>
        </p:txBody>
      </p:sp>
      <p:sp>
        <p:nvSpPr>
          <p:cNvPr id="14" name="TextBox 13"/>
          <p:cNvSpPr txBox="1"/>
          <p:nvPr/>
        </p:nvSpPr>
        <p:spPr>
          <a:xfrm>
            <a:off x="285720" y="724212"/>
            <a:ext cx="8695944" cy="307777"/>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700" b="1" dirty="0">
                <a:solidFill>
                  <a:srgbClr val="FF00FF"/>
                </a:solidFill>
                <a:cs typeface="Arial" pitchFamily="34" charset="0"/>
              </a:rPr>
              <a:t>	</a:t>
            </a:r>
            <a:r>
              <a:rPr lang="en-US" sz="1600" b="1" dirty="0">
                <a:solidFill>
                  <a:schemeClr val="bg1"/>
                </a:solidFill>
                <a:cs typeface="Arial" pitchFamily="34" charset="0"/>
              </a:rPr>
              <a:t>[</a:t>
            </a:r>
            <a:r>
              <a:rPr lang="en-US" sz="1600" b="1" dirty="0" err="1">
                <a:solidFill>
                  <a:schemeClr val="bg1"/>
                </a:solidFill>
                <a:cs typeface="Arial" pitchFamily="34" charset="0"/>
              </a:rPr>
              <a:t>Phần</a:t>
            </a:r>
            <a:r>
              <a:rPr lang="en-US" sz="1600" b="1" dirty="0">
                <a:solidFill>
                  <a:schemeClr val="bg1"/>
                </a:solidFill>
                <a:cs typeface="Arial" pitchFamily="34" charset="0"/>
              </a:rPr>
              <a:t> </a:t>
            </a:r>
            <a:r>
              <a:rPr lang="en-US" sz="1600" b="1" dirty="0" err="1">
                <a:solidFill>
                  <a:schemeClr val="bg1"/>
                </a:solidFill>
                <a:cs typeface="Arial" pitchFamily="34" charset="0"/>
              </a:rPr>
              <a:t>khai</a:t>
            </a:r>
            <a:r>
              <a:rPr lang="en-US" sz="1600" b="1" dirty="0">
                <a:solidFill>
                  <a:schemeClr val="bg1"/>
                </a:solidFill>
                <a:cs typeface="Arial" pitchFamily="34" charset="0"/>
              </a:rPr>
              <a:t> </a:t>
            </a:r>
            <a:r>
              <a:rPr lang="en-US" sz="1600" b="1" dirty="0" err="1">
                <a:solidFill>
                  <a:schemeClr val="bg1"/>
                </a:solidFill>
                <a:cs typeface="Arial" pitchFamily="34" charset="0"/>
              </a:rPr>
              <a:t>báo</a:t>
            </a:r>
            <a:r>
              <a:rPr lang="en-US" sz="1600" b="1" dirty="0">
                <a:solidFill>
                  <a:schemeClr val="bg1"/>
                </a:solidFill>
                <a:cs typeface="Arial" pitchFamily="34" charset="0"/>
              </a:rPr>
              <a:t> MACRO,STRUC,RECORD </a:t>
            </a:r>
            <a:r>
              <a:rPr lang="en-US" sz="1600" b="1" dirty="0" err="1">
                <a:solidFill>
                  <a:schemeClr val="bg1"/>
                </a:solidFill>
                <a:cs typeface="Arial" pitchFamily="34" charset="0"/>
              </a:rPr>
              <a:t>và</a:t>
            </a:r>
            <a:r>
              <a:rPr lang="en-US" sz="1600" b="1" dirty="0">
                <a:solidFill>
                  <a:schemeClr val="bg1"/>
                </a:solidFill>
                <a:cs typeface="Arial" pitchFamily="34" charset="0"/>
              </a:rPr>
              <a:t> UNION]</a:t>
            </a:r>
            <a:r>
              <a:rPr lang="en-US" sz="1700" b="1" dirty="0">
                <a:solidFill>
                  <a:srgbClr val="FF00FF"/>
                </a:solidFill>
                <a:cs typeface="Arial" pitchFamily="34" charset="0"/>
              </a:rPr>
              <a:t>	</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Nếu</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a:t>
            </a:r>
          </a:p>
        </p:txBody>
      </p:sp>
      <p:sp>
        <p:nvSpPr>
          <p:cNvPr id="7" name="TextBox 6"/>
          <p:cNvSpPr txBox="1"/>
          <p:nvPr/>
        </p:nvSpPr>
        <p:spPr>
          <a:xfrm>
            <a:off x="283464" y="1029965"/>
            <a:ext cx="8695944" cy="436017"/>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600"/>
              </a:lnSpc>
            </a:pPr>
            <a:r>
              <a:rPr lang="en-US" sz="1700" b="1" dirty="0">
                <a:solidFill>
                  <a:srgbClr val="FF00FF"/>
                </a:solidFill>
                <a:cs typeface="Arial" pitchFamily="34" charset="0"/>
              </a:rPr>
              <a:t>			</a:t>
            </a:r>
            <a:r>
              <a:rPr lang="en-US" sz="1600" b="1" dirty="0" err="1">
                <a:solidFill>
                  <a:schemeClr val="bg1"/>
                </a:solidFill>
                <a:cs typeface="Arial" pitchFamily="34" charset="0"/>
              </a:rPr>
              <a:t>Phần</a:t>
            </a:r>
            <a:r>
              <a:rPr lang="en-US" sz="1600" b="1" dirty="0">
                <a:solidFill>
                  <a:schemeClr val="bg1"/>
                </a:solidFill>
                <a:cs typeface="Arial" pitchFamily="34" charset="0"/>
              </a:rPr>
              <a:t> </a:t>
            </a:r>
            <a:r>
              <a:rPr lang="en-US" sz="1600" b="1" dirty="0" err="1">
                <a:solidFill>
                  <a:schemeClr val="bg1"/>
                </a:solidFill>
                <a:cs typeface="Arial" pitchFamily="34" charset="0"/>
              </a:rPr>
              <a:t>khai</a:t>
            </a:r>
            <a:r>
              <a:rPr lang="en-US" sz="1600" b="1" dirty="0">
                <a:solidFill>
                  <a:schemeClr val="bg1"/>
                </a:solidFill>
                <a:cs typeface="Arial" pitchFamily="34" charset="0"/>
              </a:rPr>
              <a:t> </a:t>
            </a:r>
            <a:r>
              <a:rPr lang="en-US" sz="1600" b="1" dirty="0" err="1">
                <a:solidFill>
                  <a:schemeClr val="bg1"/>
                </a:solidFill>
                <a:cs typeface="Arial" pitchFamily="34" charset="0"/>
              </a:rPr>
              <a:t>báo</a:t>
            </a:r>
            <a:r>
              <a:rPr lang="en-US" sz="1600" b="1" dirty="0">
                <a:solidFill>
                  <a:schemeClr val="bg1"/>
                </a:solidFill>
                <a:cs typeface="Arial" pitchFamily="34" charset="0"/>
              </a:rPr>
              <a:t> segment</a:t>
            </a:r>
          </a:p>
          <a:p>
            <a:pPr>
              <a:lnSpc>
                <a:spcPts val="1700"/>
              </a:lnSpc>
            </a:pPr>
            <a:endParaRPr lang="en-US" sz="1600" b="1" i="1" dirty="0">
              <a:solidFill>
                <a:schemeClr val="bg1"/>
              </a:solidFill>
              <a:cs typeface="Arial" pitchFamily="34" charset="0"/>
            </a:endParaRPr>
          </a:p>
          <a:p>
            <a:pPr>
              <a:lnSpc>
                <a:spcPts val="100"/>
              </a:lnSpc>
              <a:tabLst>
                <a:tab pos="1036638" algn="l"/>
                <a:tab pos="5943600" algn="l"/>
              </a:tabLst>
            </a:pPr>
            <a:r>
              <a:rPr lang="en-US" sz="1600" b="1" i="1" dirty="0">
                <a:solidFill>
                  <a:srgbClr val="FF00FF"/>
                </a:solidFill>
                <a:cs typeface="Arial" pitchFamily="34" charset="0"/>
              </a:rPr>
              <a:t>	</a:t>
            </a:r>
          </a:p>
        </p:txBody>
      </p:sp>
      <p:grpSp>
        <p:nvGrpSpPr>
          <p:cNvPr id="35" name="Group 34"/>
          <p:cNvGrpSpPr/>
          <p:nvPr/>
        </p:nvGrpSpPr>
        <p:grpSpPr>
          <a:xfrm>
            <a:off x="2143108" y="1233980"/>
            <a:ext cx="4714908" cy="143830"/>
            <a:chOff x="2143108" y="1089648"/>
            <a:chExt cx="4714908" cy="143830"/>
          </a:xfrm>
        </p:grpSpPr>
        <p:cxnSp>
          <p:nvCxnSpPr>
            <p:cNvPr id="11" name="Straight Arrow Connector 10"/>
            <p:cNvCxnSpPr/>
            <p:nvPr/>
          </p:nvCxnSpPr>
          <p:spPr>
            <a:xfrm rot="5400000">
              <a:off x="2085006" y="1157434"/>
              <a:ext cx="137160" cy="158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143108" y="1096318"/>
              <a:ext cx="4714908" cy="137160"/>
              <a:chOff x="2143108" y="1081078"/>
              <a:chExt cx="4714908" cy="137160"/>
            </a:xfrm>
          </p:grpSpPr>
          <p:cxnSp>
            <p:nvCxnSpPr>
              <p:cNvPr id="9" name="Straight Connector 8"/>
              <p:cNvCxnSpPr/>
              <p:nvPr/>
            </p:nvCxnSpPr>
            <p:spPr>
              <a:xfrm>
                <a:off x="2143108" y="1085840"/>
                <a:ext cx="4714908"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788642" y="1148864"/>
                <a:ext cx="137160" cy="158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5" name="TextBox 14"/>
          <p:cNvSpPr txBox="1"/>
          <p:nvPr/>
        </p:nvSpPr>
        <p:spPr>
          <a:xfrm>
            <a:off x="285720" y="1705296"/>
            <a:ext cx="4114800" cy="320040"/>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a:solidFill>
                  <a:schemeClr val="bg1"/>
                </a:solidFill>
                <a:latin typeface="Times New Roman" pitchFamily="18" charset="0"/>
                <a:cs typeface="Arial" pitchFamily="34" charset="0"/>
              </a:rPr>
              <a:t>.</a:t>
            </a:r>
            <a:r>
              <a:rPr lang="en-US" sz="1600" b="1" dirty="0">
                <a:solidFill>
                  <a:schemeClr val="bg1"/>
                </a:solidFill>
                <a:cs typeface="Arial" pitchFamily="34" charset="0"/>
              </a:rPr>
              <a:t>MODEL   tiny/small/compact  </a:t>
            </a:r>
          </a:p>
        </p:txBody>
      </p:sp>
      <p:sp>
        <p:nvSpPr>
          <p:cNvPr id="18" name="TextBox 17"/>
          <p:cNvSpPr txBox="1"/>
          <p:nvPr/>
        </p:nvSpPr>
        <p:spPr>
          <a:xfrm>
            <a:off x="283464" y="2006280"/>
            <a:ext cx="4114800"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a:solidFill>
                  <a:schemeClr val="bg1"/>
                </a:solidFill>
                <a:cs typeface="Arial" pitchFamily="34" charset="0"/>
              </a:rPr>
              <a:t>.CODE  </a:t>
            </a:r>
          </a:p>
        </p:txBody>
      </p:sp>
      <p:sp>
        <p:nvSpPr>
          <p:cNvPr id="19" name="TextBox 18"/>
          <p:cNvSpPr txBox="1"/>
          <p:nvPr/>
        </p:nvSpPr>
        <p:spPr>
          <a:xfrm>
            <a:off x="283464" y="2491106"/>
            <a:ext cx="4114800" cy="323165"/>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1800"/>
              </a:lnSpc>
            </a:pPr>
            <a:r>
              <a:rPr lang="en-US" sz="1600" b="1" dirty="0" err="1">
                <a:solidFill>
                  <a:schemeClr val="bg1"/>
                </a:solidFill>
                <a:cs typeface="Arial" pitchFamily="34" charset="0"/>
              </a:rPr>
              <a:t>Nhãn</a:t>
            </a:r>
            <a:r>
              <a:rPr lang="en-US" sz="1600" b="1" dirty="0">
                <a:solidFill>
                  <a:schemeClr val="bg1"/>
                </a:solidFill>
                <a:cs typeface="Arial" pitchFamily="34" charset="0"/>
              </a:rPr>
              <a:t> CT:  </a:t>
            </a:r>
          </a:p>
        </p:txBody>
      </p:sp>
      <p:sp>
        <p:nvSpPr>
          <p:cNvPr id="20" name="TextBox 19"/>
          <p:cNvSpPr txBox="1"/>
          <p:nvPr/>
        </p:nvSpPr>
        <p:spPr>
          <a:xfrm>
            <a:off x="283464" y="2807338"/>
            <a:ext cx="4114800" cy="677108"/>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tabLst>
                <a:tab pos="122238" algn="l"/>
                <a:tab pos="2057400" algn="l"/>
              </a:tabLst>
            </a:pPr>
            <a:r>
              <a:rPr lang="en-US" sz="1700" b="1" dirty="0">
                <a:solidFill>
                  <a:srgbClr val="FF00FF"/>
                </a:solidFill>
                <a:cs typeface="Arial" pitchFamily="34" charset="0"/>
              </a:rPr>
              <a:t>	</a:t>
            </a:r>
            <a:r>
              <a:rPr lang="en-US" sz="1600" b="1" dirty="0">
                <a:solidFill>
                  <a:schemeClr val="bg1"/>
                </a:solidFill>
                <a:cs typeface="Arial" pitchFamily="34" charset="0"/>
              </a:rPr>
              <a:t>[ </a:t>
            </a:r>
            <a:r>
              <a:rPr lang="en-US" sz="1600" b="1" dirty="0" err="1">
                <a:solidFill>
                  <a:schemeClr val="bg1"/>
                </a:solidFill>
                <a:cs typeface="Arial" pitchFamily="34" charset="0"/>
              </a:rPr>
              <a:t>jmp</a:t>
            </a:r>
            <a:r>
              <a:rPr lang="en-US" sz="1600" b="1" dirty="0">
                <a:solidFill>
                  <a:schemeClr val="bg1"/>
                </a:solidFill>
                <a:cs typeface="Arial" pitchFamily="34" charset="0"/>
              </a:rPr>
              <a:t>   </a:t>
            </a:r>
            <a:r>
              <a:rPr lang="en-US" sz="1600" b="1" dirty="0" err="1">
                <a:solidFill>
                  <a:schemeClr val="bg1"/>
                </a:solidFill>
                <a:cs typeface="Arial" pitchFamily="34" charset="0"/>
              </a:rPr>
              <a:t>nhãn_khác</a:t>
            </a:r>
            <a:r>
              <a:rPr lang="en-US" sz="1600" b="1" dirty="0">
                <a:solidFill>
                  <a:schemeClr val="bg1"/>
                </a:solidFill>
                <a:cs typeface="Arial" pitchFamily="34" charset="0"/>
              </a:rPr>
              <a:t> </a:t>
            </a:r>
            <a:r>
              <a:rPr lang="en-US" sz="1600" b="1" dirty="0">
                <a:solidFill>
                  <a:srgbClr val="FF00FF"/>
                </a:solidFill>
                <a:cs typeface="Arial" pitchFamily="34" charset="0"/>
              </a:rPr>
              <a:t>	</a:t>
            </a:r>
            <a:r>
              <a:rPr lang="en-US" sz="16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khai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báo</a:t>
            </a:r>
            <a:endParaRPr lang="en-US" dirty="0">
              <a:solidFill>
                <a:schemeClr val="bg1"/>
              </a:solidFill>
              <a:latin typeface="Times New Roman" pitchFamily="18" charset="0"/>
              <a:cs typeface="Times New Roman" pitchFamily="18" charset="0"/>
            </a:endParaRPr>
          </a:p>
          <a:p>
            <a:pPr>
              <a:tabLst>
                <a:tab pos="122238" algn="l"/>
                <a:tab pos="2057400" algn="l"/>
              </a:tabLst>
            </a:pPr>
            <a:r>
              <a:rPr lang="en-US" sz="2000" dirty="0">
                <a:solidFill>
                  <a:srgbClr val="FF00FF"/>
                </a:solidFill>
                <a:latin typeface="Times New Roman" pitchFamily="18" charset="0"/>
                <a:cs typeface="Times New Roman" pitchFamily="18" charset="0"/>
              </a:rPr>
              <a:t>	</a:t>
            </a:r>
            <a:r>
              <a:rPr lang="en-US" sz="2000" dirty="0">
                <a:solidFill>
                  <a:schemeClr val="bg1"/>
                </a:solidFill>
                <a:latin typeface="Times New Roman" pitchFamily="18" charset="0"/>
                <a:cs typeface="Times New Roman" pitchFamily="18" charset="0"/>
              </a:rPr>
              <a:t>   </a:t>
            </a:r>
            <a:r>
              <a:rPr lang="en-US" sz="1600" b="1" dirty="0" err="1">
                <a:solidFill>
                  <a:schemeClr val="bg1"/>
                </a:solidFill>
                <a:cs typeface="Arial" pitchFamily="34" charset="0"/>
              </a:rPr>
              <a:t>khai</a:t>
            </a:r>
            <a:r>
              <a:rPr lang="en-US" sz="1600" b="1" dirty="0">
                <a:solidFill>
                  <a:schemeClr val="bg1"/>
                </a:solidFill>
                <a:cs typeface="Arial" pitchFamily="34" charset="0"/>
              </a:rPr>
              <a:t> </a:t>
            </a:r>
            <a:r>
              <a:rPr lang="en-US" sz="1600" b="1" dirty="0" err="1">
                <a:solidFill>
                  <a:schemeClr val="bg1"/>
                </a:solidFill>
                <a:cs typeface="Arial" pitchFamily="34" charset="0"/>
              </a:rPr>
              <a:t>báo</a:t>
            </a:r>
            <a:r>
              <a:rPr lang="en-US" sz="1600" b="1" dirty="0">
                <a:solidFill>
                  <a:schemeClr val="bg1"/>
                </a:solidFill>
                <a:cs typeface="Arial" pitchFamily="34" charset="0"/>
              </a:rPr>
              <a:t> </a:t>
            </a:r>
            <a:r>
              <a:rPr lang="en-US" sz="1600" b="1" dirty="0" err="1">
                <a:solidFill>
                  <a:schemeClr val="bg1"/>
                </a:solidFill>
                <a:cs typeface="Arial" pitchFamily="34" charset="0"/>
              </a:rPr>
              <a:t>biến</a:t>
            </a:r>
            <a:r>
              <a:rPr lang="en-US" sz="1600" b="1" dirty="0">
                <a:solidFill>
                  <a:schemeClr val="bg1"/>
                </a:solidFill>
                <a:cs typeface="Arial" pitchFamily="34" charset="0"/>
              </a:rPr>
              <a:t>]</a:t>
            </a:r>
            <a:r>
              <a:rPr lang="en-US" sz="2000" dirty="0">
                <a:solidFill>
                  <a:srgbClr val="FF00FF"/>
                </a:solidFill>
                <a:latin typeface="Times New Roman" pitchFamily="18" charset="0"/>
                <a:cs typeface="Times New Roman" pitchFamily="18" charset="0"/>
              </a:rPr>
              <a:t>	</a:t>
            </a:r>
            <a:r>
              <a:rPr lang="en-US" sz="2000" dirty="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biến</a:t>
            </a:r>
            <a:r>
              <a:rPr lang="en-US" dirty="0">
                <a:solidFill>
                  <a:schemeClr val="bg1"/>
                </a:solidFill>
                <a:latin typeface="Times New Roman" pitchFamily="18" charset="0"/>
                <a:cs typeface="Times New Roman" pitchFamily="18" charset="0"/>
              </a:rPr>
              <a:t>  </a:t>
            </a:r>
          </a:p>
        </p:txBody>
      </p:sp>
      <p:sp>
        <p:nvSpPr>
          <p:cNvPr id="24" name="TextBox 23"/>
          <p:cNvSpPr txBox="1"/>
          <p:nvPr/>
        </p:nvSpPr>
        <p:spPr>
          <a:xfrm>
            <a:off x="283464" y="4339930"/>
            <a:ext cx="4114800" cy="348813"/>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228600" algn="l"/>
                <a:tab pos="2057400" algn="l"/>
              </a:tabLst>
            </a:pPr>
            <a:r>
              <a:rPr lang="en-US" sz="1700" b="1" dirty="0">
                <a:solidFill>
                  <a:schemeClr val="bg1"/>
                </a:solidFill>
                <a:cs typeface="Arial" pitchFamily="34" charset="0"/>
              </a:rPr>
              <a:t>  </a:t>
            </a:r>
            <a:r>
              <a:rPr lang="en-US" sz="1700" b="1" dirty="0">
                <a:solidFill>
                  <a:srgbClr val="FF00FF"/>
                </a:solidFill>
                <a:cs typeface="Arial" pitchFamily="34" charset="0"/>
              </a:rPr>
              <a:t>	</a:t>
            </a:r>
            <a:r>
              <a:rPr lang="en-US" sz="1700" b="1" dirty="0" err="1">
                <a:solidFill>
                  <a:schemeClr val="bg1"/>
                </a:solidFill>
                <a:cs typeface="Arial" pitchFamily="34" charset="0"/>
              </a:rPr>
              <a:t>int</a:t>
            </a:r>
            <a:r>
              <a:rPr lang="en-US" sz="1700" b="1" dirty="0">
                <a:solidFill>
                  <a:schemeClr val="bg1"/>
                </a:solidFill>
                <a:cs typeface="Arial" pitchFamily="34" charset="0"/>
              </a:rPr>
              <a:t>  20h</a:t>
            </a:r>
            <a:r>
              <a:rPr lang="en-US" sz="1700" b="1" dirty="0">
                <a:solidFill>
                  <a:srgbClr val="FF00FF"/>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Về</a:t>
            </a:r>
            <a:r>
              <a:rPr lang="en-US" dirty="0">
                <a:solidFill>
                  <a:schemeClr val="bg1"/>
                </a:solidFill>
                <a:latin typeface="Times New Roman" pitchFamily="18" charset="0"/>
                <a:cs typeface="Times New Roman" pitchFamily="18" charset="0"/>
              </a:rPr>
              <a:t> DOS</a:t>
            </a:r>
          </a:p>
        </p:txBody>
      </p:sp>
      <p:sp>
        <p:nvSpPr>
          <p:cNvPr id="26" name="TextBox 25"/>
          <p:cNvSpPr txBox="1"/>
          <p:nvPr/>
        </p:nvSpPr>
        <p:spPr>
          <a:xfrm>
            <a:off x="282000" y="5042573"/>
            <a:ext cx="4114800" cy="323165"/>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1800"/>
              </a:lnSpc>
              <a:tabLst>
                <a:tab pos="457200" algn="l"/>
              </a:tabLst>
            </a:pPr>
            <a:r>
              <a:rPr lang="en-US" sz="1700" b="1" dirty="0">
                <a:solidFill>
                  <a:srgbClr val="FF00FF"/>
                </a:solidFill>
                <a:cs typeface="Arial" pitchFamily="34" charset="0"/>
              </a:rPr>
              <a:t>	</a:t>
            </a:r>
            <a:r>
              <a:rPr lang="en-US" sz="1600" b="1" dirty="0">
                <a:solidFill>
                  <a:schemeClr val="bg1"/>
                </a:solidFill>
                <a:cs typeface="Arial" pitchFamily="34" charset="0"/>
              </a:rPr>
              <a:t>END </a:t>
            </a:r>
            <a:r>
              <a:rPr lang="en-US" sz="1600" b="1" dirty="0" err="1">
                <a:solidFill>
                  <a:schemeClr val="bg1"/>
                </a:solidFill>
                <a:cs typeface="Arial" pitchFamily="34" charset="0"/>
              </a:rPr>
              <a:t>nhãn</a:t>
            </a:r>
            <a:r>
              <a:rPr lang="en-US" sz="1600" b="1" dirty="0">
                <a:solidFill>
                  <a:schemeClr val="bg1"/>
                </a:solidFill>
                <a:cs typeface="Arial" pitchFamily="34" charset="0"/>
              </a:rPr>
              <a:t> CT</a:t>
            </a:r>
            <a:r>
              <a:rPr lang="en-US" sz="1700" b="1" dirty="0">
                <a:solidFill>
                  <a:schemeClr val="bg1"/>
                </a:solidFill>
                <a:cs typeface="Arial" pitchFamily="34" charset="0"/>
              </a:rPr>
              <a:t>  </a:t>
            </a:r>
          </a:p>
        </p:txBody>
      </p:sp>
      <p:sp>
        <p:nvSpPr>
          <p:cNvPr id="29" name="TextBox 28"/>
          <p:cNvSpPr txBox="1"/>
          <p:nvPr/>
        </p:nvSpPr>
        <p:spPr>
          <a:xfrm>
            <a:off x="4541520" y="1771010"/>
            <a:ext cx="4434840" cy="984885"/>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a:solidFill>
                  <a:schemeClr val="bg1"/>
                </a:solidFill>
                <a:cs typeface="Arial" pitchFamily="34" charset="0"/>
              </a:rPr>
              <a:t>tên</a:t>
            </a:r>
            <a:r>
              <a:rPr lang="en-US" sz="1600" b="1" dirty="0">
                <a:solidFill>
                  <a:schemeClr val="bg1"/>
                </a:solidFill>
                <a:cs typeface="Arial" pitchFamily="34" charset="0"/>
              </a:rPr>
              <a:t> _code _segment  </a:t>
            </a:r>
            <a:r>
              <a:rPr lang="en-US" sz="1600" b="1" dirty="0" err="1">
                <a:solidFill>
                  <a:schemeClr val="bg1"/>
                </a:solidFill>
                <a:cs typeface="Arial" pitchFamily="34" charset="0"/>
              </a:rPr>
              <a:t>segment</a:t>
            </a:r>
            <a:endParaRPr lang="en-US" sz="1600" b="1" dirty="0">
              <a:solidFill>
                <a:schemeClr val="bg1"/>
              </a:solidFill>
              <a:cs typeface="Arial" pitchFamily="34" charset="0"/>
            </a:endParaRPr>
          </a:p>
          <a:p>
            <a:r>
              <a:rPr lang="en-US" sz="1600" b="1" dirty="0">
                <a:solidFill>
                  <a:schemeClr val="bg1"/>
                </a:solidFill>
                <a:cs typeface="Arial" pitchFamily="34" charset="0"/>
              </a:rPr>
              <a:t>assume CS: </a:t>
            </a:r>
            <a:r>
              <a:rPr lang="en-US" sz="1600" b="1" dirty="0" err="1">
                <a:solidFill>
                  <a:schemeClr val="bg1"/>
                </a:solidFill>
                <a:cs typeface="Arial" pitchFamily="34" charset="0"/>
              </a:rPr>
              <a:t>tên_code</a:t>
            </a:r>
            <a:r>
              <a:rPr lang="en-US" sz="1600" b="1" dirty="0">
                <a:solidFill>
                  <a:schemeClr val="bg1"/>
                </a:solidFill>
                <a:cs typeface="Arial" pitchFamily="34" charset="0"/>
              </a:rPr>
              <a:t> segment,</a:t>
            </a:r>
          </a:p>
          <a:p>
            <a:r>
              <a:rPr lang="en-US" sz="1600" b="1" dirty="0">
                <a:solidFill>
                  <a:schemeClr val="bg1"/>
                </a:solidFill>
                <a:cs typeface="Arial" pitchFamily="34" charset="0"/>
              </a:rPr>
              <a:t>              DS: </a:t>
            </a:r>
            <a:r>
              <a:rPr lang="en-US" sz="1600" b="1" dirty="0" err="1">
                <a:solidFill>
                  <a:schemeClr val="bg1"/>
                </a:solidFill>
                <a:cs typeface="Arial" pitchFamily="34" charset="0"/>
              </a:rPr>
              <a:t>tên_code_segment</a:t>
            </a:r>
            <a:r>
              <a:rPr lang="en-US" sz="1600" b="1" dirty="0">
                <a:solidFill>
                  <a:schemeClr val="bg1"/>
                </a:solidFill>
                <a:cs typeface="Arial" pitchFamily="34" charset="0"/>
              </a:rPr>
              <a:t>,</a:t>
            </a:r>
          </a:p>
          <a:p>
            <a:r>
              <a:rPr lang="en-US" sz="1600" b="1" dirty="0">
                <a:solidFill>
                  <a:schemeClr val="bg1"/>
                </a:solidFill>
                <a:cs typeface="Arial" pitchFamily="34" charset="0"/>
              </a:rPr>
              <a:t>              SS: </a:t>
            </a:r>
            <a:r>
              <a:rPr lang="en-US" sz="1600" b="1" dirty="0" err="1">
                <a:solidFill>
                  <a:schemeClr val="bg1"/>
                </a:solidFill>
                <a:cs typeface="Arial" pitchFamily="34" charset="0"/>
              </a:rPr>
              <a:t>tên_code_segment</a:t>
            </a:r>
            <a:endParaRPr lang="en-US" sz="1600" b="1" dirty="0">
              <a:solidFill>
                <a:schemeClr val="bg1"/>
              </a:solidFill>
              <a:cs typeface="Arial" pitchFamily="34" charset="0"/>
            </a:endParaRPr>
          </a:p>
        </p:txBody>
      </p:sp>
      <p:sp>
        <p:nvSpPr>
          <p:cNvPr id="30" name="TextBox 29"/>
          <p:cNvSpPr txBox="1"/>
          <p:nvPr/>
        </p:nvSpPr>
        <p:spPr>
          <a:xfrm>
            <a:off x="4544568" y="2965454"/>
            <a:ext cx="4434840"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a:solidFill>
                  <a:schemeClr val="bg1"/>
                </a:solidFill>
                <a:cs typeface="Arial" pitchFamily="34" charset="0"/>
              </a:rPr>
              <a:t>Nhãn</a:t>
            </a:r>
            <a:r>
              <a:rPr lang="en-US" sz="1600" b="1" dirty="0">
                <a:solidFill>
                  <a:schemeClr val="bg1"/>
                </a:solidFill>
                <a:cs typeface="Arial" pitchFamily="34" charset="0"/>
              </a:rPr>
              <a:t> CT</a:t>
            </a:r>
            <a:r>
              <a:rPr lang="en-US" sz="1700" b="1" dirty="0">
                <a:solidFill>
                  <a:schemeClr val="bg1"/>
                </a:solidFill>
                <a:cs typeface="Arial" pitchFamily="34" charset="0"/>
              </a:rPr>
              <a:t>:  </a:t>
            </a:r>
          </a:p>
        </p:txBody>
      </p:sp>
      <p:sp>
        <p:nvSpPr>
          <p:cNvPr id="31" name="TextBox 30"/>
          <p:cNvSpPr txBox="1"/>
          <p:nvPr/>
        </p:nvSpPr>
        <p:spPr>
          <a:xfrm>
            <a:off x="4544568" y="3220726"/>
            <a:ext cx="4434840" cy="553998"/>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122238" algn="l"/>
                <a:tab pos="1828800" algn="l"/>
              </a:tabLst>
            </a:pPr>
            <a:r>
              <a:rPr lang="en-US" sz="1600" b="1" dirty="0">
                <a:solidFill>
                  <a:srgbClr val="FF00FF"/>
                </a:solidFill>
                <a:cs typeface="Arial" pitchFamily="34" charset="0"/>
              </a:rPr>
              <a:t>	</a:t>
            </a:r>
            <a:r>
              <a:rPr lang="en-US" sz="1600" b="1" dirty="0">
                <a:solidFill>
                  <a:schemeClr val="bg1"/>
                </a:solidFill>
                <a:cs typeface="Arial" pitchFamily="34" charset="0"/>
              </a:rPr>
              <a:t>[</a:t>
            </a:r>
            <a:r>
              <a:rPr lang="en-US" sz="1600" b="1" dirty="0" err="1">
                <a:solidFill>
                  <a:schemeClr val="bg1"/>
                </a:solidFill>
                <a:cs typeface="Arial" pitchFamily="34" charset="0"/>
              </a:rPr>
              <a:t>jmp</a:t>
            </a:r>
            <a:r>
              <a:rPr lang="en-US" sz="1600" b="1" dirty="0">
                <a:solidFill>
                  <a:schemeClr val="bg1"/>
                </a:solidFill>
                <a:cs typeface="Arial" pitchFamily="34" charset="0"/>
              </a:rPr>
              <a:t>  </a:t>
            </a:r>
            <a:r>
              <a:rPr lang="en-US" sz="1600" b="1" dirty="0" err="1">
                <a:solidFill>
                  <a:schemeClr val="bg1"/>
                </a:solidFill>
                <a:cs typeface="Arial" pitchFamily="34" charset="0"/>
              </a:rPr>
              <a:t>nhãn</a:t>
            </a:r>
            <a:r>
              <a:rPr lang="en-US" sz="1600" b="1" dirty="0">
                <a:solidFill>
                  <a:schemeClr val="bg1"/>
                </a:solidFill>
                <a:cs typeface="Arial" pitchFamily="34" charset="0"/>
              </a:rPr>
              <a:t> </a:t>
            </a:r>
            <a:r>
              <a:rPr lang="en-US" sz="1600" b="1" dirty="0" err="1">
                <a:solidFill>
                  <a:schemeClr val="bg1"/>
                </a:solidFill>
                <a:cs typeface="Arial" pitchFamily="34" charset="0"/>
              </a:rPr>
              <a:t>khác</a:t>
            </a:r>
            <a:r>
              <a:rPr lang="en-US" sz="1600" b="1" dirty="0">
                <a:solidFill>
                  <a:srgbClr val="FF00FF"/>
                </a:solidFill>
                <a:cs typeface="Arial" pitchFamily="34" charset="0"/>
              </a:rPr>
              <a:t>		</a:t>
            </a:r>
            <a:r>
              <a:rPr lang="en-US" sz="16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khai</a:t>
            </a:r>
            <a:endParaRPr lang="en-US" dirty="0">
              <a:solidFill>
                <a:schemeClr val="bg1"/>
              </a:solidFill>
              <a:latin typeface="Times New Roman" pitchFamily="18" charset="0"/>
              <a:cs typeface="Times New Roman" pitchFamily="18" charset="0"/>
            </a:endParaRPr>
          </a:p>
          <a:p>
            <a:pPr>
              <a:tabLst>
                <a:tab pos="122238" algn="l"/>
                <a:tab pos="1828800" algn="l"/>
              </a:tabLst>
            </a:pPr>
            <a:r>
              <a:rPr lang="en-US" sz="1600" b="1" dirty="0">
                <a:solidFill>
                  <a:srgbClr val="FF00FF"/>
                </a:solidFill>
                <a:cs typeface="Arial" pitchFamily="34" charset="0"/>
              </a:rPr>
              <a:t>	</a:t>
            </a:r>
            <a:r>
              <a:rPr lang="en-US" sz="1600" b="1" dirty="0">
                <a:solidFill>
                  <a:schemeClr val="bg1"/>
                </a:solidFill>
                <a:cs typeface="Arial" pitchFamily="34" charset="0"/>
              </a:rPr>
              <a:t>  </a:t>
            </a:r>
            <a:r>
              <a:rPr lang="en-US" sz="1600" b="1" dirty="0" err="1">
                <a:solidFill>
                  <a:schemeClr val="bg1"/>
                </a:solidFill>
                <a:cs typeface="Arial" pitchFamily="34" charset="0"/>
              </a:rPr>
              <a:t>khai</a:t>
            </a:r>
            <a:r>
              <a:rPr lang="en-US" sz="1600" b="1" dirty="0">
                <a:solidFill>
                  <a:schemeClr val="bg1"/>
                </a:solidFill>
                <a:cs typeface="Arial" pitchFamily="34" charset="0"/>
              </a:rPr>
              <a:t> </a:t>
            </a:r>
            <a:r>
              <a:rPr lang="en-US" sz="1600" b="1" dirty="0" err="1">
                <a:solidFill>
                  <a:schemeClr val="bg1"/>
                </a:solidFill>
                <a:cs typeface="Arial" pitchFamily="34" charset="0"/>
              </a:rPr>
              <a:t>báo</a:t>
            </a:r>
            <a:r>
              <a:rPr lang="en-US" sz="1600" b="1" dirty="0">
                <a:solidFill>
                  <a:schemeClr val="bg1"/>
                </a:solidFill>
                <a:cs typeface="Arial" pitchFamily="34" charset="0"/>
              </a:rPr>
              <a:t> </a:t>
            </a:r>
            <a:r>
              <a:rPr lang="en-US" sz="1600" b="1" dirty="0" err="1">
                <a:solidFill>
                  <a:schemeClr val="bg1"/>
                </a:solidFill>
                <a:cs typeface="Arial" pitchFamily="34" charset="0"/>
              </a:rPr>
              <a:t>biến</a:t>
            </a:r>
            <a:r>
              <a:rPr lang="en-US" sz="1600" b="1" dirty="0">
                <a:solidFill>
                  <a:schemeClr val="bg1"/>
                </a:solidFill>
                <a:cs typeface="Arial" pitchFamily="34" charset="0"/>
              </a:rPr>
              <a:t>]</a:t>
            </a:r>
            <a:r>
              <a:rPr lang="en-US" sz="1600" b="1" dirty="0">
                <a:solidFill>
                  <a:srgbClr val="FF00FF"/>
                </a:solidFill>
                <a:cs typeface="Arial" pitchFamily="34" charset="0"/>
              </a:rPr>
              <a:t>	</a:t>
            </a:r>
            <a:r>
              <a:rPr lang="en-US" sz="16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báo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biến</a:t>
            </a:r>
            <a:r>
              <a:rPr lang="en-US" sz="1600" b="1" dirty="0">
                <a:solidFill>
                  <a:schemeClr val="bg1"/>
                </a:solidFill>
                <a:cs typeface="Arial" pitchFamily="34" charset="0"/>
              </a:rPr>
              <a:t>  </a:t>
            </a:r>
          </a:p>
        </p:txBody>
      </p:sp>
      <p:sp>
        <p:nvSpPr>
          <p:cNvPr id="34" name="TextBox 33"/>
          <p:cNvSpPr txBox="1"/>
          <p:nvPr/>
        </p:nvSpPr>
        <p:spPr>
          <a:xfrm>
            <a:off x="4544568" y="4505664"/>
            <a:ext cx="4434840" cy="27699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228600" algn="l"/>
                <a:tab pos="1828800" algn="l"/>
              </a:tabLst>
            </a:pPr>
            <a:r>
              <a:rPr lang="en-US" sz="1700" b="1" dirty="0">
                <a:solidFill>
                  <a:schemeClr val="bg1"/>
                </a:solidFill>
                <a:cs typeface="Arial" pitchFamily="34" charset="0"/>
              </a:rPr>
              <a:t>  </a:t>
            </a:r>
            <a:r>
              <a:rPr lang="en-US" sz="1700" b="1" dirty="0">
                <a:solidFill>
                  <a:srgbClr val="FF00FF"/>
                </a:solidFill>
                <a:cs typeface="Arial" pitchFamily="34" charset="0"/>
              </a:rPr>
              <a:t>	</a:t>
            </a:r>
            <a:r>
              <a:rPr lang="en-US" sz="1700" b="1" dirty="0" err="1">
                <a:solidFill>
                  <a:schemeClr val="bg1"/>
                </a:solidFill>
                <a:cs typeface="Arial" pitchFamily="34" charset="0"/>
              </a:rPr>
              <a:t>int</a:t>
            </a:r>
            <a:r>
              <a:rPr lang="en-US" sz="1600" b="1" dirty="0">
                <a:solidFill>
                  <a:schemeClr val="bg1"/>
                </a:solidFill>
                <a:cs typeface="Arial" pitchFamily="34" charset="0"/>
              </a:rPr>
              <a:t>  20h</a:t>
            </a:r>
            <a:r>
              <a:rPr lang="en-US" sz="1600" b="1" dirty="0">
                <a:solidFill>
                  <a:srgbClr val="FF00FF"/>
                </a:solidFill>
                <a:cs typeface="Arial" pitchFamily="34" charset="0"/>
              </a:rPr>
              <a:t>	</a:t>
            </a:r>
            <a:r>
              <a:rPr lang="en-US" dirty="0">
                <a:solidFill>
                  <a:schemeClr val="bg1"/>
                </a:solidFill>
                <a:latin typeface="Times New Roman" pitchFamily="18" charset="0"/>
                <a:cs typeface="Times New Roman" pitchFamily="18" charset="0"/>
              </a:rPr>
              <a:t>                 ; </a:t>
            </a:r>
            <a:r>
              <a:rPr lang="en-US" dirty="0" err="1">
                <a:solidFill>
                  <a:schemeClr val="bg1"/>
                </a:solidFill>
                <a:latin typeface="Times New Roman" pitchFamily="18" charset="0"/>
                <a:cs typeface="Times New Roman" pitchFamily="18" charset="0"/>
              </a:rPr>
              <a:t>Về</a:t>
            </a:r>
            <a:r>
              <a:rPr lang="en-US" dirty="0">
                <a:solidFill>
                  <a:schemeClr val="bg1"/>
                </a:solidFill>
                <a:latin typeface="Times New Roman" pitchFamily="18" charset="0"/>
                <a:cs typeface="Times New Roman" pitchFamily="18" charset="0"/>
              </a:rPr>
              <a:t> DOS</a:t>
            </a:r>
            <a:endParaRPr lang="en-US" sz="1600" b="1" dirty="0">
              <a:solidFill>
                <a:schemeClr val="bg1"/>
              </a:solidFill>
              <a:cs typeface="Arial" pitchFamily="34" charset="0"/>
            </a:endParaRPr>
          </a:p>
        </p:txBody>
      </p:sp>
      <p:sp>
        <p:nvSpPr>
          <p:cNvPr id="38" name="TextBox 37"/>
          <p:cNvSpPr txBox="1"/>
          <p:nvPr/>
        </p:nvSpPr>
        <p:spPr>
          <a:xfrm>
            <a:off x="4544568" y="4761890"/>
            <a:ext cx="4434840"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a:solidFill>
                  <a:schemeClr val="bg1"/>
                </a:solidFill>
                <a:cs typeface="Arial" pitchFamily="34" charset="0"/>
              </a:rPr>
              <a:t>[ </a:t>
            </a:r>
            <a:r>
              <a:rPr lang="en-US" sz="1600" b="1" dirty="0" err="1">
                <a:solidFill>
                  <a:schemeClr val="bg1"/>
                </a:solidFill>
                <a:cs typeface="Arial" pitchFamily="34" charset="0"/>
              </a:rPr>
              <a:t>các</a:t>
            </a:r>
            <a:r>
              <a:rPr lang="en-US" sz="1600" b="1" dirty="0">
                <a:solidFill>
                  <a:schemeClr val="bg1"/>
                </a:solidFill>
                <a:cs typeface="Arial" pitchFamily="34" charset="0"/>
              </a:rPr>
              <a:t> </a:t>
            </a:r>
            <a:r>
              <a:rPr lang="en-US" sz="1600" b="1" dirty="0" err="1">
                <a:solidFill>
                  <a:schemeClr val="bg1"/>
                </a:solidFill>
                <a:cs typeface="Arial" pitchFamily="34" charset="0"/>
              </a:rPr>
              <a:t>chương</a:t>
            </a:r>
            <a:r>
              <a:rPr lang="en-US" sz="1600" b="1" dirty="0">
                <a:solidFill>
                  <a:schemeClr val="bg1"/>
                </a:solidFill>
                <a:cs typeface="Arial" pitchFamily="34" charset="0"/>
              </a:rPr>
              <a:t> </a:t>
            </a:r>
            <a:r>
              <a:rPr lang="en-US" sz="1600" b="1" dirty="0" err="1">
                <a:solidFill>
                  <a:schemeClr val="bg1"/>
                </a:solidFill>
                <a:cs typeface="Arial" pitchFamily="34" charset="0"/>
              </a:rPr>
              <a:t>trình</a:t>
            </a:r>
            <a:r>
              <a:rPr lang="en-US" sz="1600" b="1" dirty="0">
                <a:solidFill>
                  <a:schemeClr val="bg1"/>
                </a:solidFill>
                <a:cs typeface="Arial" pitchFamily="34" charset="0"/>
              </a:rPr>
              <a:t> con]</a:t>
            </a:r>
            <a:r>
              <a:rPr lang="en-US" sz="1700" b="1" dirty="0">
                <a:solidFill>
                  <a:srgbClr val="FF00FF"/>
                </a:solidFill>
                <a:cs typeface="Arial" pitchFamily="34" charset="0"/>
              </a:rPr>
              <a:t>	</a:t>
            </a:r>
            <a:r>
              <a:rPr lang="en-US" sz="17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p>
        </p:txBody>
      </p:sp>
      <p:sp>
        <p:nvSpPr>
          <p:cNvPr id="39" name="TextBox 38"/>
          <p:cNvSpPr txBox="1"/>
          <p:nvPr/>
        </p:nvSpPr>
        <p:spPr>
          <a:xfrm>
            <a:off x="4544568" y="5136225"/>
            <a:ext cx="4434840"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a:solidFill>
                  <a:schemeClr val="bg1"/>
                </a:solidFill>
                <a:cs typeface="Arial" pitchFamily="34" charset="0"/>
              </a:rPr>
              <a:t>tên</a:t>
            </a:r>
            <a:r>
              <a:rPr lang="en-US" sz="1600" b="1" dirty="0">
                <a:solidFill>
                  <a:schemeClr val="bg1"/>
                </a:solidFill>
                <a:cs typeface="Arial" pitchFamily="34" charset="0"/>
              </a:rPr>
              <a:t> _code _segment  ends</a:t>
            </a:r>
          </a:p>
        </p:txBody>
      </p:sp>
      <p:sp>
        <p:nvSpPr>
          <p:cNvPr id="40" name="TextBox 39"/>
          <p:cNvSpPr txBox="1"/>
          <p:nvPr/>
        </p:nvSpPr>
        <p:spPr>
          <a:xfrm>
            <a:off x="4544568" y="5381968"/>
            <a:ext cx="4434840"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457200" algn="l"/>
              </a:tabLst>
            </a:pPr>
            <a:r>
              <a:rPr lang="en-US" sz="1700" b="1" dirty="0">
                <a:solidFill>
                  <a:srgbClr val="FF00FF"/>
                </a:solidFill>
                <a:cs typeface="Arial" pitchFamily="34" charset="0"/>
              </a:rPr>
              <a:t>	</a:t>
            </a:r>
            <a:r>
              <a:rPr lang="en-US" sz="1600" b="1" dirty="0">
                <a:solidFill>
                  <a:schemeClr val="bg1"/>
                </a:solidFill>
                <a:cs typeface="Arial" pitchFamily="34" charset="0"/>
              </a:rPr>
              <a:t>END </a:t>
            </a:r>
            <a:r>
              <a:rPr lang="en-US" sz="1600" b="1" dirty="0" err="1">
                <a:solidFill>
                  <a:schemeClr val="bg1"/>
                </a:solidFill>
                <a:cs typeface="Arial" pitchFamily="34" charset="0"/>
              </a:rPr>
              <a:t>nhãn</a:t>
            </a:r>
            <a:r>
              <a:rPr lang="en-US" sz="1600" b="1" dirty="0">
                <a:solidFill>
                  <a:schemeClr val="bg1"/>
                </a:solidFill>
                <a:cs typeface="Arial" pitchFamily="34" charset="0"/>
              </a:rPr>
              <a:t> CT  </a:t>
            </a:r>
          </a:p>
        </p:txBody>
      </p:sp>
      <p:sp>
        <p:nvSpPr>
          <p:cNvPr id="36" name="TextBox 35"/>
          <p:cNvSpPr txBox="1"/>
          <p:nvPr/>
        </p:nvSpPr>
        <p:spPr>
          <a:xfrm>
            <a:off x="283464" y="2251074"/>
            <a:ext cx="4114800" cy="24622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a:solidFill>
                  <a:srgbClr val="FF00FF"/>
                </a:solidFill>
                <a:cs typeface="Arial" pitchFamily="34" charset="0"/>
              </a:rPr>
              <a:t>	</a:t>
            </a:r>
            <a:r>
              <a:rPr lang="en-US" sz="1600" b="1" dirty="0">
                <a:solidFill>
                  <a:schemeClr val="bg1"/>
                </a:solidFill>
                <a:cs typeface="Arial" pitchFamily="34" charset="0"/>
              </a:rPr>
              <a:t>ORG 100h  </a:t>
            </a:r>
          </a:p>
        </p:txBody>
      </p:sp>
      <p:sp>
        <p:nvSpPr>
          <p:cNvPr id="37" name="TextBox 36"/>
          <p:cNvSpPr txBox="1"/>
          <p:nvPr/>
        </p:nvSpPr>
        <p:spPr>
          <a:xfrm>
            <a:off x="283464" y="3475998"/>
            <a:ext cx="4114800" cy="3385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err="1">
                <a:solidFill>
                  <a:schemeClr val="bg1"/>
                </a:solidFill>
                <a:cs typeface="Arial" pitchFamily="34" charset="0"/>
              </a:rPr>
              <a:t>nhãn</a:t>
            </a:r>
            <a:r>
              <a:rPr lang="en-US" sz="1600" b="1" dirty="0">
                <a:solidFill>
                  <a:schemeClr val="bg1"/>
                </a:solidFill>
                <a:cs typeface="Arial" pitchFamily="34" charset="0"/>
              </a:rPr>
              <a:t> </a:t>
            </a:r>
            <a:r>
              <a:rPr lang="en-US" sz="1600" b="1" dirty="0" err="1">
                <a:solidFill>
                  <a:schemeClr val="bg1"/>
                </a:solidFill>
                <a:cs typeface="Arial" pitchFamily="34" charset="0"/>
              </a:rPr>
              <a:t>khác</a:t>
            </a:r>
            <a:r>
              <a:rPr lang="en-US" sz="1600" b="1" dirty="0">
                <a:solidFill>
                  <a:schemeClr val="bg1"/>
                </a:solidFill>
                <a:cs typeface="Arial" pitchFamily="34" charset="0"/>
              </a:rPr>
              <a:t>:  </a:t>
            </a:r>
          </a:p>
        </p:txBody>
      </p:sp>
      <p:sp>
        <p:nvSpPr>
          <p:cNvPr id="41" name="TextBox 40"/>
          <p:cNvSpPr txBox="1"/>
          <p:nvPr/>
        </p:nvSpPr>
        <p:spPr>
          <a:xfrm>
            <a:off x="4544568" y="2755902"/>
            <a:ext cx="4434840"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a:solidFill>
                  <a:schemeClr val="bg1"/>
                </a:solidFill>
                <a:cs typeface="Arial" pitchFamily="34" charset="0"/>
              </a:rPr>
              <a:t>              ORG  100h</a:t>
            </a:r>
            <a:r>
              <a:rPr lang="en-US" sz="1600" b="1" dirty="0">
                <a:solidFill>
                  <a:srgbClr val="FF00FF"/>
                </a:solidFill>
                <a:cs typeface="Arial" pitchFamily="34" charset="0"/>
              </a:rPr>
              <a:t>	</a:t>
            </a:r>
            <a:r>
              <a:rPr lang="en-US" sz="1700" b="1" dirty="0">
                <a:solidFill>
                  <a:schemeClr val="bg1"/>
                </a:solidFill>
                <a:cs typeface="Arial" pitchFamily="34" charset="0"/>
              </a:rPr>
              <a:t>  </a:t>
            </a:r>
          </a:p>
        </p:txBody>
      </p:sp>
      <p:sp>
        <p:nvSpPr>
          <p:cNvPr id="42" name="TextBox 41"/>
          <p:cNvSpPr txBox="1"/>
          <p:nvPr/>
        </p:nvSpPr>
        <p:spPr>
          <a:xfrm>
            <a:off x="4544568" y="3770652"/>
            <a:ext cx="4434840" cy="26161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r>
              <a:rPr lang="en-US" sz="1600" b="1" dirty="0" err="1">
                <a:solidFill>
                  <a:schemeClr val="bg1"/>
                </a:solidFill>
                <a:cs typeface="Arial" pitchFamily="34" charset="0"/>
              </a:rPr>
              <a:t>nhãn</a:t>
            </a:r>
            <a:r>
              <a:rPr lang="en-US" sz="1600" b="1" dirty="0">
                <a:solidFill>
                  <a:schemeClr val="bg1"/>
                </a:solidFill>
                <a:cs typeface="Arial" pitchFamily="34" charset="0"/>
              </a:rPr>
              <a:t> </a:t>
            </a:r>
            <a:r>
              <a:rPr lang="en-US" sz="1600" b="1" dirty="0" err="1">
                <a:solidFill>
                  <a:schemeClr val="bg1"/>
                </a:solidFill>
                <a:cs typeface="Arial" pitchFamily="34" charset="0"/>
              </a:rPr>
              <a:t>khác</a:t>
            </a:r>
            <a:r>
              <a:rPr lang="en-US" sz="1600" b="1" dirty="0">
                <a:solidFill>
                  <a:schemeClr val="bg1"/>
                </a:solidFill>
                <a:cs typeface="Arial" pitchFamily="34" charset="0"/>
              </a:rPr>
              <a:t>:</a:t>
            </a:r>
            <a:r>
              <a:rPr lang="en-US" sz="1700" b="1" dirty="0">
                <a:solidFill>
                  <a:schemeClr val="bg1"/>
                </a:solidFill>
                <a:cs typeface="Arial" pitchFamily="34" charset="0"/>
              </a:rPr>
              <a:t>  </a:t>
            </a:r>
          </a:p>
        </p:txBody>
      </p:sp>
      <p:sp>
        <p:nvSpPr>
          <p:cNvPr id="43" name="TextBox 42"/>
          <p:cNvSpPr txBox="1"/>
          <p:nvPr/>
        </p:nvSpPr>
        <p:spPr>
          <a:xfrm>
            <a:off x="282000" y="1490472"/>
            <a:ext cx="4114800" cy="274320"/>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gn="ctr">
              <a:lnSpc>
                <a:spcPts val="1800"/>
              </a:lnSpc>
            </a:pPr>
            <a:r>
              <a:rPr lang="en-US" sz="1600" b="1" i="1" dirty="0" err="1">
                <a:solidFill>
                  <a:schemeClr val="bg1"/>
                </a:solidFill>
                <a:latin typeface="Times New Roman" pitchFamily="18" charset="0"/>
                <a:cs typeface="Arial" pitchFamily="34" charset="0"/>
              </a:rPr>
              <a:t>Dạng</a:t>
            </a:r>
            <a:r>
              <a:rPr lang="en-US" sz="1600" b="1" i="1" dirty="0">
                <a:solidFill>
                  <a:schemeClr val="bg1"/>
                </a:solidFill>
                <a:latin typeface="Times New Roman" pitchFamily="18" charset="0"/>
                <a:cs typeface="Arial" pitchFamily="34" charset="0"/>
              </a:rPr>
              <a:t> </a:t>
            </a:r>
            <a:r>
              <a:rPr lang="en-US" sz="1600" b="1" i="1" dirty="0" err="1">
                <a:solidFill>
                  <a:schemeClr val="bg1"/>
                </a:solidFill>
                <a:latin typeface="Times New Roman" pitchFamily="18" charset="0"/>
                <a:cs typeface="Arial" pitchFamily="34" charset="0"/>
              </a:rPr>
              <a:t>đơn</a:t>
            </a:r>
            <a:r>
              <a:rPr lang="en-US" sz="1600" b="1" i="1" dirty="0">
                <a:solidFill>
                  <a:schemeClr val="bg1"/>
                </a:solidFill>
                <a:latin typeface="Times New Roman" pitchFamily="18" charset="0"/>
                <a:cs typeface="Arial" pitchFamily="34" charset="0"/>
              </a:rPr>
              <a:t> </a:t>
            </a:r>
            <a:r>
              <a:rPr lang="en-US" sz="1600" b="1" i="1" dirty="0" err="1">
                <a:solidFill>
                  <a:schemeClr val="bg1"/>
                </a:solidFill>
                <a:latin typeface="Times New Roman" pitchFamily="18" charset="0"/>
                <a:cs typeface="Arial" pitchFamily="34" charset="0"/>
              </a:rPr>
              <a:t>giản</a:t>
            </a:r>
            <a:r>
              <a:rPr lang="en-US" sz="1600" b="1" i="1" dirty="0">
                <a:solidFill>
                  <a:schemeClr val="bg1"/>
                </a:solidFill>
                <a:cs typeface="Arial" pitchFamily="34" charset="0"/>
              </a:rPr>
              <a:t>  </a:t>
            </a:r>
          </a:p>
        </p:txBody>
      </p:sp>
      <p:sp>
        <p:nvSpPr>
          <p:cNvPr id="45" name="TextBox 44"/>
          <p:cNvSpPr txBox="1"/>
          <p:nvPr/>
        </p:nvSpPr>
        <p:spPr>
          <a:xfrm>
            <a:off x="4544568" y="1490768"/>
            <a:ext cx="4434840" cy="27432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ts val="1800"/>
              </a:lnSpc>
            </a:pPr>
            <a:r>
              <a:rPr lang="en-US" sz="1600" b="1" i="1" dirty="0" err="1">
                <a:solidFill>
                  <a:schemeClr val="bg1"/>
                </a:solidFill>
                <a:latin typeface="Times New Roman" panose="02020603050405020304" pitchFamily="18" charset="0"/>
                <a:cs typeface="Times New Roman" panose="02020603050405020304" pitchFamily="18" charset="0"/>
              </a:rPr>
              <a:t>Dạng</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chuẩn</a:t>
            </a:r>
            <a:endParaRPr lang="en-US" sz="1600" b="1" i="1" dirty="0">
              <a:solidFill>
                <a:schemeClr val="bg1"/>
              </a:solidFill>
              <a:latin typeface="Times New Roman" panose="02020603050405020304" pitchFamily="18" charset="0"/>
              <a:cs typeface="Times New Roman" panose="02020603050405020304" pitchFamily="18" charset="0"/>
            </a:endParaRPr>
          </a:p>
        </p:txBody>
      </p:sp>
      <p:sp>
        <p:nvSpPr>
          <p:cNvPr id="53" name="TextBox 52"/>
          <p:cNvSpPr txBox="1"/>
          <p:nvPr/>
        </p:nvSpPr>
        <p:spPr>
          <a:xfrm>
            <a:off x="283464" y="3815328"/>
            <a:ext cx="4114800" cy="60529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2000"/>
              </a:lnSpc>
              <a:tabLst>
                <a:tab pos="122238" algn="l"/>
                <a:tab pos="2057400" algn="l"/>
              </a:tabLst>
            </a:pPr>
            <a:r>
              <a:rPr lang="en-US" sz="1700" b="1" dirty="0">
                <a:solidFill>
                  <a:schemeClr val="bg1"/>
                </a:solidFill>
                <a:cs typeface="Arial" pitchFamily="34" charset="0"/>
              </a:rPr>
              <a:t>  </a:t>
            </a:r>
            <a:endParaRPr lang="en-US" dirty="0">
              <a:solidFill>
                <a:schemeClr val="bg1"/>
              </a:solidFill>
              <a:latin typeface="Times New Roman" pitchFamily="18" charset="0"/>
              <a:cs typeface="Times New Roman" pitchFamily="18" charset="0"/>
            </a:endParaRPr>
          </a:p>
          <a:p>
            <a:pPr>
              <a:lnSpc>
                <a:spcPts val="2000"/>
              </a:lnSpc>
              <a:tabLst>
                <a:tab pos="122238" algn="l"/>
              </a:tabLst>
            </a:pPr>
            <a:r>
              <a:rPr lang="en-US" sz="1700" b="1" dirty="0">
                <a:solidFill>
                  <a:srgbClr val="FF00FF"/>
                </a:solidFill>
                <a:cs typeface="Arial" pitchFamily="34" charset="0"/>
              </a:rPr>
              <a:t>	</a:t>
            </a:r>
            <a:endParaRPr lang="en-US" sz="1600" b="1" dirty="0">
              <a:solidFill>
                <a:srgbClr val="FF00FF"/>
              </a:solidFill>
              <a:cs typeface="Arial" pitchFamily="34" charset="0"/>
            </a:endParaRPr>
          </a:p>
        </p:txBody>
      </p:sp>
      <p:sp>
        <p:nvSpPr>
          <p:cNvPr id="54" name="Oval 53"/>
          <p:cNvSpPr/>
          <p:nvPr/>
        </p:nvSpPr>
        <p:spPr>
          <a:xfrm>
            <a:off x="1096164" y="3926086"/>
            <a:ext cx="2103120" cy="3657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600" b="1" dirty="0" err="1">
                <a:solidFill>
                  <a:schemeClr val="bg1"/>
                </a:solidFill>
                <a:latin typeface="Arial" pitchFamily="34" charset="0"/>
                <a:cs typeface="Arial" pitchFamily="34" charset="0"/>
              </a:rPr>
              <a:t>thân</a:t>
            </a:r>
            <a:r>
              <a:rPr lang="en-US" sz="1600" b="1" dirty="0">
                <a:solidFill>
                  <a:schemeClr val="bg1"/>
                </a:solidFill>
                <a:latin typeface="Arial" pitchFamily="34" charset="0"/>
                <a:cs typeface="Arial" pitchFamily="34" charset="0"/>
              </a:rPr>
              <a:t> CT </a:t>
            </a:r>
            <a:r>
              <a:rPr lang="en-US" sz="1600" b="1" dirty="0" err="1">
                <a:solidFill>
                  <a:schemeClr val="bg1"/>
                </a:solidFill>
                <a:latin typeface="Arial" pitchFamily="34" charset="0"/>
                <a:cs typeface="Arial" pitchFamily="34" charset="0"/>
              </a:rPr>
              <a:t>chính</a:t>
            </a:r>
            <a:endParaRPr lang="en-US" sz="1600" b="1" dirty="0">
              <a:solidFill>
                <a:schemeClr val="bg1"/>
              </a:solidFill>
              <a:latin typeface="Arial" pitchFamily="34" charset="0"/>
              <a:cs typeface="Arial" pitchFamily="34" charset="0"/>
            </a:endParaRPr>
          </a:p>
        </p:txBody>
      </p:sp>
      <p:sp>
        <p:nvSpPr>
          <p:cNvPr id="55" name="TextBox 54"/>
          <p:cNvSpPr txBox="1"/>
          <p:nvPr/>
        </p:nvSpPr>
        <p:spPr>
          <a:xfrm>
            <a:off x="4544568" y="4031352"/>
            <a:ext cx="4434840" cy="477054"/>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pPr>
              <a:lnSpc>
                <a:spcPts val="1500"/>
              </a:lnSpc>
              <a:tabLst>
                <a:tab pos="122238" algn="l"/>
                <a:tab pos="2057400" algn="l"/>
              </a:tabLst>
            </a:pPr>
            <a:r>
              <a:rPr lang="en-US" sz="1700" b="1" dirty="0">
                <a:solidFill>
                  <a:schemeClr val="bg1"/>
                </a:solidFill>
                <a:cs typeface="Arial" pitchFamily="34" charset="0"/>
              </a:rPr>
              <a:t>  </a:t>
            </a:r>
            <a:endParaRPr lang="en-US" dirty="0">
              <a:solidFill>
                <a:schemeClr val="bg1"/>
              </a:solidFill>
              <a:latin typeface="Times New Roman" pitchFamily="18" charset="0"/>
              <a:cs typeface="Times New Roman" pitchFamily="18" charset="0"/>
            </a:endParaRPr>
          </a:p>
          <a:p>
            <a:pPr>
              <a:lnSpc>
                <a:spcPts val="1500"/>
              </a:lnSpc>
              <a:tabLst>
                <a:tab pos="122238" algn="l"/>
              </a:tabLst>
            </a:pPr>
            <a:r>
              <a:rPr lang="en-US" sz="1700" b="1" dirty="0">
                <a:solidFill>
                  <a:srgbClr val="FF00FF"/>
                </a:solidFill>
                <a:cs typeface="Arial" pitchFamily="34" charset="0"/>
              </a:rPr>
              <a:t>	</a:t>
            </a:r>
            <a:endParaRPr lang="en-US" sz="1600" b="1" dirty="0">
              <a:solidFill>
                <a:srgbClr val="FF00FF"/>
              </a:solidFill>
              <a:cs typeface="Arial" pitchFamily="34" charset="0"/>
            </a:endParaRPr>
          </a:p>
        </p:txBody>
      </p:sp>
      <p:sp>
        <p:nvSpPr>
          <p:cNvPr id="56" name="Oval 55"/>
          <p:cNvSpPr/>
          <p:nvPr/>
        </p:nvSpPr>
        <p:spPr>
          <a:xfrm>
            <a:off x="5370924" y="4081150"/>
            <a:ext cx="2103120" cy="36576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lnSpc>
                <a:spcPts val="1500"/>
              </a:lnSpc>
              <a:defRPr/>
            </a:pPr>
            <a:r>
              <a:rPr lang="en-US" sz="1600" b="1" dirty="0" err="1">
                <a:solidFill>
                  <a:schemeClr val="bg1"/>
                </a:solidFill>
                <a:latin typeface="Arial" pitchFamily="34" charset="0"/>
                <a:cs typeface="Arial" pitchFamily="34" charset="0"/>
              </a:rPr>
              <a:t>thân</a:t>
            </a:r>
            <a:r>
              <a:rPr lang="en-US" sz="1600" b="1" dirty="0">
                <a:solidFill>
                  <a:schemeClr val="bg1"/>
                </a:solidFill>
                <a:latin typeface="Arial" pitchFamily="34" charset="0"/>
                <a:cs typeface="Arial" pitchFamily="34" charset="0"/>
              </a:rPr>
              <a:t> CT </a:t>
            </a:r>
            <a:r>
              <a:rPr lang="en-US" sz="1600" b="1" dirty="0" err="1">
                <a:solidFill>
                  <a:schemeClr val="bg1"/>
                </a:solidFill>
                <a:latin typeface="Arial" pitchFamily="34" charset="0"/>
                <a:cs typeface="Arial" pitchFamily="34" charset="0"/>
              </a:rPr>
              <a:t>chính</a:t>
            </a:r>
            <a:endParaRPr lang="en-US" sz="1600" b="1" dirty="0">
              <a:solidFill>
                <a:schemeClr val="bg1"/>
              </a:solidFill>
              <a:latin typeface="Arial" pitchFamily="34" charset="0"/>
              <a:cs typeface="Arial" pitchFamily="34" charset="0"/>
            </a:endParaRPr>
          </a:p>
        </p:txBody>
      </p:sp>
      <p:sp>
        <p:nvSpPr>
          <p:cNvPr id="57" name="TextBox 56"/>
          <p:cNvSpPr txBox="1"/>
          <p:nvPr/>
        </p:nvSpPr>
        <p:spPr>
          <a:xfrm>
            <a:off x="282000" y="4664184"/>
            <a:ext cx="4114800" cy="369332"/>
          </a:xfrm>
          <a:prstGeom prst="rect">
            <a:avLst/>
          </a:prstGeom>
          <a:solidFill>
            <a:srgbClr val="0070C0"/>
          </a:solidFill>
          <a:ln>
            <a:solidFill>
              <a:schemeClr val="tx2">
                <a:lumMod val="60000"/>
                <a:lumOff val="40000"/>
              </a:schemeClr>
            </a:solidFill>
          </a:ln>
          <a:effectLst/>
        </p:spPr>
        <p:txBody>
          <a:bodyPr wrap="square" lIns="91440" tIns="45720" rIns="91440" bIns="45720" rtlCol="0">
            <a:spAutoFit/>
          </a:bodyPr>
          <a:lstStyle/>
          <a:p>
            <a:r>
              <a:rPr lang="en-US" sz="1600" b="1" dirty="0">
                <a:solidFill>
                  <a:schemeClr val="bg1"/>
                </a:solidFill>
                <a:cs typeface="Arial" pitchFamily="34" charset="0"/>
              </a:rPr>
              <a:t>[ </a:t>
            </a:r>
            <a:r>
              <a:rPr lang="en-US" sz="1600" b="1" dirty="0" err="1">
                <a:solidFill>
                  <a:schemeClr val="bg1"/>
                </a:solidFill>
                <a:cs typeface="Arial" pitchFamily="34" charset="0"/>
              </a:rPr>
              <a:t>các</a:t>
            </a:r>
            <a:r>
              <a:rPr lang="en-US" sz="1600" b="1" dirty="0">
                <a:solidFill>
                  <a:schemeClr val="bg1"/>
                </a:solidFill>
                <a:cs typeface="Arial" pitchFamily="34" charset="0"/>
              </a:rPr>
              <a:t> </a:t>
            </a:r>
            <a:r>
              <a:rPr lang="en-US" sz="1600" b="1" dirty="0" err="1">
                <a:solidFill>
                  <a:schemeClr val="bg1"/>
                </a:solidFill>
                <a:cs typeface="Arial" pitchFamily="34" charset="0"/>
              </a:rPr>
              <a:t>chương</a:t>
            </a:r>
            <a:r>
              <a:rPr lang="en-US" sz="1600" b="1" dirty="0">
                <a:solidFill>
                  <a:schemeClr val="bg1"/>
                </a:solidFill>
                <a:cs typeface="Arial" pitchFamily="34" charset="0"/>
              </a:rPr>
              <a:t> </a:t>
            </a:r>
            <a:r>
              <a:rPr lang="en-US" sz="1600" b="1" dirty="0" err="1">
                <a:solidFill>
                  <a:schemeClr val="bg1"/>
                </a:solidFill>
                <a:cs typeface="Arial" pitchFamily="34" charset="0"/>
              </a:rPr>
              <a:t>trình</a:t>
            </a:r>
            <a:r>
              <a:rPr lang="en-US" sz="1600" b="1" dirty="0">
                <a:solidFill>
                  <a:schemeClr val="bg1"/>
                </a:solidFill>
                <a:cs typeface="Arial" pitchFamily="34" charset="0"/>
              </a:rPr>
              <a:t> con]</a:t>
            </a:r>
            <a:r>
              <a:rPr lang="en-US" sz="1700" b="1" dirty="0">
                <a:solidFill>
                  <a:srgbClr val="FF00FF"/>
                </a:solidFill>
                <a:cs typeface="Arial" pitchFamily="34" charset="0"/>
              </a:rPr>
              <a:t>	</a:t>
            </a:r>
            <a:r>
              <a:rPr lang="en-US" sz="1700" b="1" dirty="0">
                <a:solidFill>
                  <a:schemeClr val="bg1"/>
                </a:solidFill>
                <a:cs typeface="Arial" pitchFamily="34" charset="0"/>
              </a:rPr>
              <a:t> </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p>
        </p:txBody>
      </p:sp>
    </p:spTree>
    <p:custDataLst>
      <p:tags r:id="rId1"/>
    </p:custDataLst>
    <p:extLst>
      <p:ext uri="{BB962C8B-B14F-4D97-AF65-F5344CB8AC3E}">
        <p14:creationId xmlns:p14="http://schemas.microsoft.com/office/powerpoint/2010/main" val="2977686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box(in)">
                                      <p:cBhvr>
                                        <p:cTn id="7" dur="500"/>
                                        <p:tgtEl>
                                          <p:spTgt spid="8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500"/>
                                        <p:tgtEl>
                                          <p:spTgt spid="3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fade">
                                      <p:cBhvr>
                                        <p:cTn id="113" dur="500"/>
                                        <p:tgtEl>
                                          <p:spTgt spid="5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fade">
                                      <p:cBhvr>
                                        <p:cTn id="116" dur="500"/>
                                        <p:tgtEl>
                                          <p:spTgt spid="5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fade">
                                      <p:cBhvr>
                                        <p:cTn id="126" dur="5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fade">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fade">
                                      <p:cBhvr>
                                        <p:cTn id="136" dur="500"/>
                                        <p:tgtEl>
                                          <p:spTgt spid="4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198">
                                            <p:txEl>
                                              <p:pRg st="14" end="14"/>
                                            </p:txEl>
                                          </p:spTgt>
                                        </p:tgtEl>
                                        <p:attrNameLst>
                                          <p:attrName>style.visibility</p:attrName>
                                        </p:attrNameLst>
                                      </p:cBhvr>
                                      <p:to>
                                        <p:strVal val="visible"/>
                                      </p:to>
                                    </p:set>
                                    <p:animEffect transition="in" filter="fade">
                                      <p:cBhvr>
                                        <p:cTn id="141" dur="500"/>
                                        <p:tgtEl>
                                          <p:spTgt spid="8198">
                                            <p:txEl>
                                              <p:pRg st="14" end="14"/>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8198">
                                            <p:txEl>
                                              <p:pRg st="15" end="15"/>
                                            </p:txEl>
                                          </p:spTgt>
                                        </p:tgtEl>
                                        <p:attrNameLst>
                                          <p:attrName>style.visibility</p:attrName>
                                        </p:attrNameLst>
                                      </p:cBhvr>
                                      <p:to>
                                        <p:strVal val="visible"/>
                                      </p:to>
                                    </p:set>
                                    <p:animEffect transition="in" filter="fade">
                                      <p:cBhvr>
                                        <p:cTn id="146" dur="500"/>
                                        <p:tgtEl>
                                          <p:spTgt spid="8198">
                                            <p:txEl>
                                              <p:pRg st="15" end="15"/>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8198">
                                            <p:txEl>
                                              <p:pRg st="16" end="16"/>
                                            </p:txEl>
                                          </p:spTgt>
                                        </p:tgtEl>
                                        <p:attrNameLst>
                                          <p:attrName>style.visibility</p:attrName>
                                        </p:attrNameLst>
                                      </p:cBhvr>
                                      <p:to>
                                        <p:strVal val="visible"/>
                                      </p:to>
                                    </p:set>
                                    <p:animEffect transition="in" filter="fade">
                                      <p:cBhvr>
                                        <p:cTn id="151" dur="500"/>
                                        <p:tgtEl>
                                          <p:spTgt spid="8198">
                                            <p:txEl>
                                              <p:pRg st="16" end="16"/>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198">
                                            <p:txEl>
                                              <p:pRg st="17" end="17"/>
                                            </p:txEl>
                                          </p:spTgt>
                                        </p:tgtEl>
                                        <p:attrNameLst>
                                          <p:attrName>style.visibility</p:attrName>
                                        </p:attrNameLst>
                                      </p:cBhvr>
                                      <p:to>
                                        <p:strVal val="visible"/>
                                      </p:to>
                                    </p:set>
                                    <p:animEffect transition="in" filter="fade">
                                      <p:cBhvr>
                                        <p:cTn id="156" dur="500"/>
                                        <p:tgtEl>
                                          <p:spTgt spid="819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15" grpId="0" animBg="1"/>
      <p:bldP spid="18" grpId="0" animBg="1"/>
      <p:bldP spid="19" grpId="0" animBg="1"/>
      <p:bldP spid="20" grpId="0" animBg="1"/>
      <p:bldP spid="24" grpId="0" animBg="1"/>
      <p:bldP spid="26" grpId="0" animBg="1"/>
      <p:bldP spid="29" grpId="0" animBg="1"/>
      <p:bldP spid="30" grpId="0" animBg="1"/>
      <p:bldP spid="31" grpId="0" animBg="1"/>
      <p:bldP spid="34" grpId="0" animBg="1"/>
      <p:bldP spid="38" grpId="0" animBg="1"/>
      <p:bldP spid="39" grpId="0" animBg="1"/>
      <p:bldP spid="40" grpId="0" animBg="1"/>
      <p:bldP spid="36" grpId="0" animBg="1"/>
      <p:bldP spid="37" grpId="0" animBg="1"/>
      <p:bldP spid="41" grpId="0" animBg="1"/>
      <p:bldP spid="42" grpId="0" animBg="1"/>
      <p:bldP spid="43" grpId="0" animBg="1"/>
      <p:bldP spid="45" grpId="0" animBg="1"/>
      <p:bldP spid="53" grpId="0" animBg="1"/>
      <p:bldP spid="54" grpId="0" animBg="1"/>
      <p:bldP spid="55" grpId="0" animBg="1"/>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37160" y="344535"/>
            <a:ext cx="8595360" cy="528577"/>
          </a:xfrm>
        </p:spPr>
        <p:txBody>
          <a:bodyPr/>
          <a:lstStyle/>
          <a:p>
            <a:r>
              <a:rPr lang="en-US" sz="2800" b="0" dirty="0">
                <a:solidFill>
                  <a:schemeClr val="tx1"/>
                </a:solidFill>
                <a:latin typeface="Times New Roman" pitchFamily="18" charset="0"/>
                <a:cs typeface="Times New Roman" pitchFamily="18" charset="0"/>
              </a:rPr>
              <a:t>1.11 </a:t>
            </a:r>
            <a:r>
              <a:rPr lang="en-US" sz="2800" b="0" dirty="0" err="1">
                <a:solidFill>
                  <a:schemeClr val="tx1"/>
                </a:solidFill>
                <a:latin typeface="Times New Roman" pitchFamily="18" charset="0"/>
                <a:cs typeface="Times New Roman" pitchFamily="18" charset="0"/>
              </a:rPr>
              <a:t>Chương</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trình</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đa</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tệp</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thuần</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túy</a:t>
            </a:r>
            <a:r>
              <a:rPr lang="en-US" sz="2800" b="0" dirty="0">
                <a:solidFill>
                  <a:schemeClr val="tx1"/>
                </a:solidFill>
                <a:latin typeface="Times New Roman" pitchFamily="18" charset="0"/>
                <a:cs typeface="Times New Roman" pitchFamily="18" charset="0"/>
              </a:rPr>
              <a:t> Assembly</a:t>
            </a:r>
          </a:p>
        </p:txBody>
      </p:sp>
      <p:sp>
        <p:nvSpPr>
          <p:cNvPr id="8198" name="Content Placeholder 5"/>
          <p:cNvSpPr>
            <a:spLocks noGrp="1"/>
          </p:cNvSpPr>
          <p:nvPr>
            <p:ph idx="1"/>
          </p:nvPr>
        </p:nvSpPr>
        <p:spPr>
          <a:xfrm>
            <a:off x="167640" y="726445"/>
            <a:ext cx="8869680" cy="6040115"/>
          </a:xfrm>
        </p:spPr>
        <p:txBody>
          <a:bodyPr wrap="square">
            <a:spAutoFit/>
          </a:bodyPr>
          <a:lstStyle/>
          <a:p>
            <a:pPr marL="0" indent="15875" algn="just">
              <a:lnSpc>
                <a:spcPts val="2800"/>
              </a:lnSpc>
              <a:spcBef>
                <a:spcPts val="0"/>
              </a:spcBef>
              <a:buNone/>
            </a:pPr>
            <a:r>
              <a:rPr lang="en-US" sz="2400" dirty="0">
                <a:solidFill>
                  <a:schemeClr val="tx1"/>
                </a:solidFill>
                <a:latin typeface="Times New Roman" pitchFamily="18" charset="0"/>
                <a:cs typeface="Times New Roman" pitchFamily="18" charset="0"/>
              </a:rPr>
              <a:t>Cho </a:t>
            </a:r>
            <a:r>
              <a:rPr lang="en-US" sz="2400" dirty="0" err="1">
                <a:solidFill>
                  <a:schemeClr val="tx1"/>
                </a:solidFill>
                <a:latin typeface="Times New Roman" pitchFamily="18" charset="0"/>
                <a:cs typeface="Times New Roman" pitchFamily="18" charset="0"/>
              </a:rPr>
              <a:t>phép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nhiều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người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lớn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sửa</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chỉ</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lại</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dễ</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hiểu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dễ</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tìm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sai</a:t>
            </a:r>
            <a:r>
              <a:rPr lang="en-US" sz="2400" dirty="0">
                <a:solidFill>
                  <a:schemeClr val="tx1"/>
                </a:solidFill>
                <a:latin typeface="Times New Roman" pitchFamily="18" charset="0"/>
                <a:cs typeface="Times New Roman" pitchFamily="18" charset="0"/>
              </a:rPr>
              <a:t>.</a:t>
            </a:r>
          </a:p>
          <a:p>
            <a:pPr marL="0" indent="15875" algn="just">
              <a:lnSpc>
                <a:spcPts val="2800"/>
              </a:lnSpc>
              <a:spcBef>
                <a:spcPts val="0"/>
              </a:spcBef>
              <a:buNone/>
            </a:pPr>
            <a:r>
              <a:rPr lang="en-US" sz="2400" i="1" dirty="0" err="1">
                <a:solidFill>
                  <a:schemeClr val="tx1"/>
                </a:solidFill>
                <a:latin typeface="Times New Roman" pitchFamily="18" charset="0"/>
                <a:cs typeface="Times New Roman" pitchFamily="18" charset="0"/>
              </a:rPr>
              <a:t>Vấn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đề</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nảy</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sinh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cần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giải</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quyết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con,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hằng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cấu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trúc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hiểu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nhau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quyết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vấn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đề</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Assembler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trang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bị</a:t>
            </a:r>
            <a:r>
              <a:rPr lang="en-US" sz="2400" dirty="0">
                <a:solidFill>
                  <a:schemeClr val="tx1"/>
                </a:solidFill>
                <a:latin typeface="Times New Roman" pitchFamily="18" charset="0"/>
                <a:cs typeface="Times New Roman" pitchFamily="18" charset="0"/>
              </a:rPr>
              <a:t> 2 directive,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PUBLIC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EXTRN</a:t>
            </a:r>
            <a:r>
              <a:rPr lang="en-US" sz="2500" dirty="0">
                <a:solidFill>
                  <a:schemeClr val="tx1"/>
                </a:solidFill>
                <a:latin typeface="Times New Roman" pitchFamily="18" charset="0"/>
                <a:cs typeface="Times New Roman" pitchFamily="18" charset="0"/>
              </a:rPr>
              <a:t>.</a:t>
            </a:r>
          </a:p>
          <a:p>
            <a:pPr marL="0" indent="15875" algn="just">
              <a:spcBef>
                <a:spcPts val="0"/>
              </a:spcBef>
              <a:buNone/>
            </a:pPr>
            <a:r>
              <a:rPr lang="en-US" sz="2400" i="1" dirty="0">
                <a:solidFill>
                  <a:schemeClr val="tx1"/>
                </a:solidFill>
                <a:latin typeface="Times New Roman" pitchFamily="18" charset="0"/>
                <a:cs typeface="Times New Roman" pitchFamily="18" charset="0"/>
              </a:rPr>
              <a:t>1.11.1 Directive PUBLIC</a:t>
            </a:r>
          </a:p>
          <a:p>
            <a:pPr marL="0" indent="15875" algn="just">
              <a:lnSpc>
                <a:spcPts val="2800"/>
              </a:lnSpc>
              <a:spcBef>
                <a:spcPts val="0"/>
              </a:spcBef>
              <a:buNone/>
            </a:pPr>
            <a:r>
              <a:rPr lang="en-US" sz="2400" i="1" dirty="0" err="1">
                <a:solidFill>
                  <a:schemeClr val="tx1"/>
                </a:solidFill>
                <a:latin typeface="Times New Roman" pitchFamily="18" charset="0"/>
                <a:cs typeface="Times New Roman" pitchFamily="18" charset="0"/>
              </a:rPr>
              <a:t>Chức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năng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Assembler </a:t>
            </a:r>
            <a:r>
              <a:rPr lang="en-US" sz="2400" dirty="0" err="1">
                <a:solidFill>
                  <a:schemeClr val="tx1"/>
                </a:solidFill>
                <a:latin typeface="Times New Roman" pitchFamily="18" charset="0"/>
                <a:cs typeface="Times New Roman" pitchFamily="18" charset="0"/>
              </a:rPr>
              <a:t>biết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nằm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phép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lại</a:t>
            </a:r>
            <a:r>
              <a:rPr lang="en-US" sz="2400" dirty="0">
                <a:solidFill>
                  <a:schemeClr val="tx1"/>
                </a:solidFill>
                <a:latin typeface="Times New Roman" pitchFamily="18" charset="0"/>
                <a:cs typeface="Times New Roman" pitchFamily="18" charset="0"/>
              </a:rPr>
              <a:t>.</a:t>
            </a:r>
          </a:p>
          <a:p>
            <a:pPr marL="0" indent="15875" algn="just">
              <a:spcBef>
                <a:spcPts val="100"/>
              </a:spcBef>
              <a:buNone/>
            </a:pPr>
            <a:r>
              <a:rPr lang="en-US" sz="2400" i="1" dirty="0" err="1">
                <a:solidFill>
                  <a:schemeClr val="tx1"/>
                </a:solidFill>
                <a:latin typeface="Times New Roman" pitchFamily="18" charset="0"/>
                <a:cs typeface="Times New Roman" pitchFamily="18" charset="0"/>
              </a:rPr>
              <a:t>Cú</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pháp</a:t>
            </a:r>
            <a:r>
              <a:rPr lang="en-US" sz="2000" dirty="0">
                <a:solidFill>
                  <a:schemeClr val="tx1"/>
                </a:solidFill>
                <a:latin typeface="Times New Roman" pitchFamily="18" charset="0"/>
                <a:cs typeface="Times New Roman" pitchFamily="18" charset="0"/>
              </a:rPr>
              <a:t>:  </a:t>
            </a:r>
            <a:r>
              <a:rPr lang="en-US" sz="2000" dirty="0">
                <a:solidFill>
                  <a:schemeClr val="tx1"/>
                </a:solidFill>
              </a:rPr>
              <a:t>PUBLIC </a:t>
            </a:r>
            <a:r>
              <a:rPr lang="en-US" sz="2000" dirty="0" err="1">
                <a:solidFill>
                  <a:schemeClr val="tx1"/>
                </a:solidFill>
              </a:rPr>
              <a:t>tên</a:t>
            </a:r>
            <a:r>
              <a:rPr lang="en-US" sz="2000" dirty="0">
                <a:solidFill>
                  <a:schemeClr val="tx1"/>
                </a:solidFill>
              </a:rPr>
              <a:t> </a:t>
            </a:r>
            <a:r>
              <a:rPr lang="en-US" sz="2000" dirty="0" err="1">
                <a:solidFill>
                  <a:schemeClr val="tx1"/>
                </a:solidFill>
              </a:rPr>
              <a:t>nhãn</a:t>
            </a:r>
            <a:endParaRPr lang="en-US" sz="2000" dirty="0">
              <a:solidFill>
                <a:schemeClr val="tx1"/>
              </a:solidFill>
            </a:endParaRPr>
          </a:p>
          <a:p>
            <a:pPr marL="0" indent="15875" algn="just">
              <a:spcBef>
                <a:spcPts val="0"/>
              </a:spcBef>
              <a:buNone/>
            </a:pPr>
            <a:r>
              <a:rPr lang="en-US" sz="2000" dirty="0">
                <a:solidFill>
                  <a:srgbClr val="FF00FF"/>
                </a:solidFill>
              </a:rPr>
              <a:t>	</a:t>
            </a:r>
            <a:r>
              <a:rPr lang="en-US" sz="2000" dirty="0">
                <a:solidFill>
                  <a:schemeClr val="tx1"/>
                </a:solidFill>
              </a:rPr>
              <a:t>      </a:t>
            </a:r>
            <a:r>
              <a:rPr lang="en-US" sz="2000" dirty="0" err="1">
                <a:solidFill>
                  <a:schemeClr val="tx1"/>
                </a:solidFill>
                <a:latin typeface="+mj-lt"/>
              </a:rPr>
              <a:t>xác</a:t>
            </a:r>
            <a:r>
              <a:rPr lang="en-US" sz="2000" dirty="0">
                <a:solidFill>
                  <a:schemeClr val="tx1"/>
                </a:solidFill>
              </a:rPr>
              <a:t> </a:t>
            </a:r>
            <a:r>
              <a:rPr lang="en-US" sz="2000" dirty="0" err="1">
                <a:solidFill>
                  <a:schemeClr val="tx1"/>
                </a:solidFill>
              </a:rPr>
              <a:t>lập</a:t>
            </a:r>
            <a:r>
              <a:rPr lang="en-US" sz="2000" dirty="0">
                <a:solidFill>
                  <a:schemeClr val="tx1"/>
                </a:solidFill>
              </a:rPr>
              <a:t> </a:t>
            </a:r>
            <a:r>
              <a:rPr lang="en-US" sz="2000" dirty="0" err="1">
                <a:solidFill>
                  <a:schemeClr val="tx1"/>
                </a:solidFill>
              </a:rPr>
              <a:t>nhãn</a:t>
            </a:r>
            <a:endParaRPr lang="en-US" sz="2000" dirty="0">
              <a:solidFill>
                <a:schemeClr val="tx1"/>
              </a:solidFill>
            </a:endParaRPr>
          </a:p>
          <a:p>
            <a:pPr marL="0" indent="15875" algn="just">
              <a:spcBef>
                <a:spcPts val="0"/>
              </a:spcBef>
              <a:buNone/>
            </a:pPr>
            <a:r>
              <a:rPr lang="en-US" sz="2400" i="1" dirty="0">
                <a:solidFill>
                  <a:schemeClr val="tx1"/>
                </a:solidFill>
                <a:latin typeface="Times New Roman" pitchFamily="18" charset="0"/>
                <a:cs typeface="Times New Roman" pitchFamily="18" charset="0"/>
              </a:rPr>
              <a:t>1.11.2 Directive </a:t>
            </a:r>
            <a:r>
              <a:rPr lang="en-US" sz="2400" i="1" dirty="0" err="1">
                <a:solidFill>
                  <a:schemeClr val="tx1"/>
                </a:solidFill>
                <a:latin typeface="Times New Roman" pitchFamily="18" charset="0"/>
                <a:cs typeface="Times New Roman" pitchFamily="18" charset="0"/>
              </a:rPr>
              <a:t>EXTRN</a:t>
            </a:r>
            <a:endParaRPr lang="en-US" sz="2400" i="1" dirty="0">
              <a:solidFill>
                <a:schemeClr val="tx1"/>
              </a:solidFill>
              <a:latin typeface="Times New Roman" pitchFamily="18" charset="0"/>
              <a:cs typeface="Times New Roman" pitchFamily="18" charset="0"/>
            </a:endParaRPr>
          </a:p>
          <a:p>
            <a:pPr marL="0" indent="15875" algn="just">
              <a:lnSpc>
                <a:spcPts val="2800"/>
              </a:lnSpc>
              <a:spcBef>
                <a:spcPts val="0"/>
              </a:spcBef>
              <a:buNone/>
            </a:pPr>
            <a:r>
              <a:rPr lang="en-US" sz="2400" i="1" dirty="0" err="1">
                <a:solidFill>
                  <a:schemeClr val="tx1"/>
                </a:solidFill>
                <a:latin typeface="Times New Roman" pitchFamily="18" charset="0"/>
                <a:cs typeface="Times New Roman" pitchFamily="18" charset="0"/>
              </a:rPr>
              <a:t>Chức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năng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Assembler </a:t>
            </a:r>
            <a:r>
              <a:rPr lang="en-US" sz="2400" dirty="0" err="1">
                <a:solidFill>
                  <a:schemeClr val="tx1"/>
                </a:solidFill>
                <a:latin typeface="Times New Roman" pitchFamily="18" charset="0"/>
                <a:cs typeface="Times New Roman" pitchFamily="18" charset="0"/>
              </a:rPr>
              <a:t>biết</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này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xin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phép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lập</a:t>
            </a:r>
            <a:r>
              <a:rPr lang="en-US" sz="2400" dirty="0">
                <a:solidFill>
                  <a:schemeClr val="tx1"/>
                </a:solidFill>
                <a:latin typeface="Times New Roman" pitchFamily="18" charset="0"/>
                <a:cs typeface="Times New Roman" pitchFamily="18" charset="0"/>
              </a:rPr>
              <a:t> ở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khác</a:t>
            </a:r>
            <a:r>
              <a:rPr lang="en-US" sz="2400" dirty="0">
                <a:solidFill>
                  <a:schemeClr val="tx1"/>
                </a:solidFill>
                <a:latin typeface="Times New Roman" pitchFamily="18" charset="0"/>
                <a:cs typeface="Times New Roman" pitchFamily="18" charset="0"/>
              </a:rPr>
              <a:t>.</a:t>
            </a:r>
          </a:p>
          <a:p>
            <a:pPr marL="0" indent="15875" algn="just">
              <a:lnSpc>
                <a:spcPts val="2800"/>
              </a:lnSpc>
              <a:spcBef>
                <a:spcPts val="0"/>
              </a:spcBef>
              <a:buNone/>
            </a:pPr>
            <a:r>
              <a:rPr lang="en-US" sz="2400" i="1" dirty="0" err="1">
                <a:solidFill>
                  <a:schemeClr val="tx1"/>
                </a:solidFill>
                <a:latin typeface="Times New Roman" pitchFamily="18" charset="0"/>
                <a:cs typeface="Times New Roman" pitchFamily="18" charset="0"/>
              </a:rPr>
              <a:t>Cú</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phá</a:t>
            </a:r>
            <a:r>
              <a:rPr lang="en-US" sz="2400" dirty="0" err="1">
                <a:solidFill>
                  <a:schemeClr val="tx1"/>
                </a:solidFill>
                <a:latin typeface="Times New Roman" pitchFamily="18" charset="0"/>
                <a:cs typeface="Times New Roman" pitchFamily="18" charset="0"/>
              </a:rPr>
              <a:t>p</a:t>
            </a:r>
            <a:r>
              <a:rPr lang="en-US" sz="2400" dirty="0">
                <a:solidFill>
                  <a:schemeClr val="tx1"/>
                </a:solidFill>
                <a:latin typeface="Times New Roman" pitchFamily="18" charset="0"/>
                <a:cs typeface="Times New Roman" pitchFamily="18" charset="0"/>
              </a:rPr>
              <a:t>: </a:t>
            </a:r>
            <a:r>
              <a:rPr lang="en-US" sz="2000" dirty="0" err="1">
                <a:solidFill>
                  <a:schemeClr val="tx1"/>
                </a:solidFill>
                <a:cs typeface="Times New Roman" pitchFamily="18" charset="0"/>
              </a:rPr>
              <a:t>EXTRN</a:t>
            </a:r>
            <a:r>
              <a:rPr lang="en-US" sz="2000" dirty="0">
                <a:solidFill>
                  <a:schemeClr val="tx1"/>
                </a:solidFill>
                <a:cs typeface="Times New Roman" pitchFamily="18" charset="0"/>
              </a:rPr>
              <a:t>  </a:t>
            </a:r>
            <a:r>
              <a:rPr lang="en-US" sz="2000" dirty="0" err="1">
                <a:solidFill>
                  <a:schemeClr val="tx1"/>
                </a:solidFill>
                <a:cs typeface="Times New Roman" pitchFamily="18" charset="0"/>
              </a:rPr>
              <a:t>tên</a:t>
            </a:r>
            <a:r>
              <a:rPr lang="en-US" sz="2000" dirty="0">
                <a:solidFill>
                  <a:schemeClr val="tx1"/>
                </a:solidFill>
                <a:cs typeface="Times New Roman" pitchFamily="18" charset="0"/>
              </a:rPr>
              <a:t> </a:t>
            </a:r>
            <a:r>
              <a:rPr lang="en-US" sz="2000" dirty="0" err="1">
                <a:solidFill>
                  <a:schemeClr val="tx1"/>
                </a:solidFill>
                <a:cs typeface="Times New Roman" pitchFamily="18" charset="0"/>
              </a:rPr>
              <a:t>nhãn:kiểu</a:t>
            </a:r>
            <a:endParaRPr lang="en-US" sz="2300" dirty="0"/>
          </a:p>
        </p:txBody>
      </p:sp>
      <p:sp>
        <p:nvSpPr>
          <p:cNvPr id="9219" name="Date Placeholder 2"/>
          <p:cNvSpPr>
            <a:spLocks noGrp="1"/>
          </p:cNvSpPr>
          <p:nvPr>
            <p:ph type="dt" sz="half" idx="4294967295"/>
          </p:nvPr>
        </p:nvSpPr>
        <p:spPr bwMode="auto">
          <a:xfrm>
            <a:off x="8702936" y="6453336"/>
            <a:ext cx="27432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8B9BF01-22FB-45BA-8D67-98B6A97424F5}" type="slidenum">
              <a:rPr lang="en-US" sz="1400" smtClean="0"/>
              <a:pPr algn="l" fontAlgn="base">
                <a:spcBef>
                  <a:spcPct val="0"/>
                </a:spcBef>
                <a:spcAft>
                  <a:spcPct val="0"/>
                </a:spcAft>
                <a:defRPr/>
              </a:pPr>
              <a:t>17</a:t>
            </a:fld>
            <a:endParaRPr lang="en-US" sz="1400" dirty="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9843230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8">
                                            <p:txEl>
                                              <p:pRg st="0" end="0"/>
                                            </p:txEl>
                                          </p:spTgt>
                                        </p:tgtEl>
                                        <p:attrNameLst>
                                          <p:attrName>style.visibility</p:attrName>
                                        </p:attrNameLst>
                                      </p:cBhvr>
                                      <p:to>
                                        <p:strVal val="visible"/>
                                      </p:to>
                                    </p:set>
                                    <p:animEffect transition="in" filter="box(in)">
                                      <p:cBhvr>
                                        <p:cTn id="12" dur="500"/>
                                        <p:tgtEl>
                                          <p:spTgt spid="81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98">
                                            <p:txEl>
                                              <p:pRg st="1" end="1"/>
                                            </p:txEl>
                                          </p:spTgt>
                                        </p:tgtEl>
                                        <p:attrNameLst>
                                          <p:attrName>style.visibility</p:attrName>
                                        </p:attrNameLst>
                                      </p:cBhvr>
                                      <p:to>
                                        <p:strVal val="visible"/>
                                      </p:to>
                                    </p:set>
                                    <p:animEffect transition="in" filter="box(in)">
                                      <p:cBhvr>
                                        <p:cTn id="17" dur="500"/>
                                        <p:tgtEl>
                                          <p:spTgt spid="81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198">
                                            <p:txEl>
                                              <p:pRg st="2" end="2"/>
                                            </p:txEl>
                                          </p:spTgt>
                                        </p:tgtEl>
                                        <p:attrNameLst>
                                          <p:attrName>style.visibility</p:attrName>
                                        </p:attrNameLst>
                                      </p:cBhvr>
                                      <p:to>
                                        <p:strVal val="visible"/>
                                      </p:to>
                                    </p:set>
                                    <p:animEffect transition="in" filter="box(in)">
                                      <p:cBhvr>
                                        <p:cTn id="22" dur="500"/>
                                        <p:tgtEl>
                                          <p:spTgt spid="81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198">
                                            <p:txEl>
                                              <p:pRg st="3" end="3"/>
                                            </p:txEl>
                                          </p:spTgt>
                                        </p:tgtEl>
                                        <p:attrNameLst>
                                          <p:attrName>style.visibility</p:attrName>
                                        </p:attrNameLst>
                                      </p:cBhvr>
                                      <p:to>
                                        <p:strVal val="visible"/>
                                      </p:to>
                                    </p:set>
                                    <p:animEffect transition="in" filter="box(in)">
                                      <p:cBhvr>
                                        <p:cTn id="27" dur="500"/>
                                        <p:tgtEl>
                                          <p:spTgt spid="81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198">
                                            <p:txEl>
                                              <p:pRg st="4" end="4"/>
                                            </p:txEl>
                                          </p:spTgt>
                                        </p:tgtEl>
                                        <p:attrNameLst>
                                          <p:attrName>style.visibility</p:attrName>
                                        </p:attrNameLst>
                                      </p:cBhvr>
                                      <p:to>
                                        <p:strVal val="visible"/>
                                      </p:to>
                                    </p:set>
                                    <p:animEffect transition="in" filter="box(in)">
                                      <p:cBhvr>
                                        <p:cTn id="32" dur="500"/>
                                        <p:tgtEl>
                                          <p:spTgt spid="819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198">
                                            <p:txEl>
                                              <p:pRg st="5" end="5"/>
                                            </p:txEl>
                                          </p:spTgt>
                                        </p:tgtEl>
                                        <p:attrNameLst>
                                          <p:attrName>style.visibility</p:attrName>
                                        </p:attrNameLst>
                                      </p:cBhvr>
                                      <p:to>
                                        <p:strVal val="visible"/>
                                      </p:to>
                                    </p:set>
                                    <p:animEffect transition="in" filter="box(in)">
                                      <p:cBhvr>
                                        <p:cTn id="37" dur="500"/>
                                        <p:tgtEl>
                                          <p:spTgt spid="819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198">
                                            <p:txEl>
                                              <p:pRg st="6" end="6"/>
                                            </p:txEl>
                                          </p:spTgt>
                                        </p:tgtEl>
                                        <p:attrNameLst>
                                          <p:attrName>style.visibility</p:attrName>
                                        </p:attrNameLst>
                                      </p:cBhvr>
                                      <p:to>
                                        <p:strVal val="visible"/>
                                      </p:to>
                                    </p:set>
                                    <p:animEffect transition="in" filter="box(in)">
                                      <p:cBhvr>
                                        <p:cTn id="42" dur="500"/>
                                        <p:tgtEl>
                                          <p:spTgt spid="819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8198">
                                            <p:txEl>
                                              <p:pRg st="7" end="7"/>
                                            </p:txEl>
                                          </p:spTgt>
                                        </p:tgtEl>
                                        <p:attrNameLst>
                                          <p:attrName>style.visibility</p:attrName>
                                        </p:attrNameLst>
                                      </p:cBhvr>
                                      <p:to>
                                        <p:strVal val="visible"/>
                                      </p:to>
                                    </p:set>
                                    <p:animEffect transition="in" filter="box(in)">
                                      <p:cBhvr>
                                        <p:cTn id="47" dur="500"/>
                                        <p:tgtEl>
                                          <p:spTgt spid="819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8198">
                                            <p:txEl>
                                              <p:pRg st="8" end="8"/>
                                            </p:txEl>
                                          </p:spTgt>
                                        </p:tgtEl>
                                        <p:attrNameLst>
                                          <p:attrName>style.visibility</p:attrName>
                                        </p:attrNameLst>
                                      </p:cBhvr>
                                      <p:to>
                                        <p:strVal val="visible"/>
                                      </p:to>
                                    </p:set>
                                    <p:animEffect transition="in" filter="box(in)">
                                      <p:cBhvr>
                                        <p:cTn id="52" dur="500"/>
                                        <p:tgtEl>
                                          <p:spTgt spid="81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19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18</a:t>
            </a:fld>
            <a:endParaRPr lang="en-US" sz="1400" dirty="0"/>
          </a:p>
        </p:txBody>
      </p:sp>
      <mc:AlternateContent xmlns:mc="http://schemas.openxmlformats.org/markup-compatibility/2006" xmlns:a14="http://schemas.microsoft.com/office/drawing/2010/main">
        <mc:Choice Requires="a14">
          <p:sp>
            <p:nvSpPr>
              <p:cNvPr id="8198" name="Content Placeholder 5"/>
              <p:cNvSpPr>
                <a:spLocks noGrp="1"/>
              </p:cNvSpPr>
              <p:nvPr>
                <p:ph sz="quarter" idx="4294967295"/>
              </p:nvPr>
            </p:nvSpPr>
            <p:spPr>
              <a:xfrm>
                <a:off x="152718" y="354964"/>
                <a:ext cx="8869362" cy="9267665"/>
              </a:xfrm>
            </p:spPr>
            <p:txBody>
              <a:bodyPr wrap="square">
                <a:spAutoFit/>
              </a:bodyPr>
              <a:lstStyle/>
              <a:p>
                <a:pPr marL="1492250" indent="-1492250" algn="just">
                  <a:lnSpc>
                    <a:spcPts val="2800"/>
                  </a:lnSpc>
                  <a:spcBef>
                    <a:spcPts val="0"/>
                  </a:spcBef>
                  <a:buNone/>
                </a:pPr>
                <a:endParaRPr lang="en-US" sz="2400" i="1" dirty="0">
                  <a:solidFill>
                    <a:schemeClr val="tx1"/>
                  </a:solidFill>
                  <a:latin typeface="Times New Roman" pitchFamily="18" charset="0"/>
                  <a:cs typeface="Times New Roman" pitchFamily="18" charset="0"/>
                </a:endParaRPr>
              </a:p>
              <a:p>
                <a:pPr marL="1492250" indent="-1492250" algn="just">
                  <a:lnSpc>
                    <a:spcPts val="2000"/>
                  </a:lnSpc>
                  <a:spcBef>
                    <a:spcPts val="0"/>
                  </a:spcBef>
                  <a:buNone/>
                </a:pPr>
                <a:r>
                  <a:rPr lang="en-US" sz="2400" i="1" dirty="0" err="1">
                    <a:solidFill>
                      <a:schemeClr val="tx1"/>
                    </a:solidFill>
                    <a:latin typeface="Times New Roman" pitchFamily="18" charset="0"/>
                    <a:cs typeface="Times New Roman" pitchFamily="18" charset="0"/>
                  </a:rPr>
                  <a:t>Bài</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tập</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mẫu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Hãy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tính</a:t>
                </a:r>
                <a:r>
                  <a:rPr lang="en-US" sz="2400" dirty="0">
                    <a:solidFill>
                      <a:schemeClr val="tx1"/>
                    </a:solidFill>
                    <a:latin typeface="Times New Roman" pitchFamily="18" charset="0"/>
                    <a:cs typeface="Times New Roman" pitchFamily="18" charset="0"/>
                  </a:rPr>
                  <a:t> a</a:t>
                </a:r>
                <a:r>
                  <a:rPr lang="en-US" sz="2400" baseline="30000" dirty="0">
                    <a:solidFill>
                      <a:schemeClr val="tx1"/>
                    </a:solidFill>
                    <a:latin typeface="Times New Roman" pitchFamily="18" charset="0"/>
                    <a:cs typeface="Times New Roman" pitchFamily="18" charset="0"/>
                  </a:rPr>
                  <a:t>n</a:t>
                </a:r>
                <a:r>
                  <a:rPr lang="en-US" sz="2400" dirty="0">
                    <a:solidFill>
                      <a:schemeClr val="tx1"/>
                    </a:solidFill>
                    <a:latin typeface="Times New Roman" pitchFamily="18" charset="0"/>
                    <a:cs typeface="Times New Roman" pitchFamily="18" charset="0"/>
                  </a:rPr>
                  <a:t> (a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số</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nguyên</a:t>
                </a:r>
                <a:r>
                  <a:rPr lang="en-US" sz="2400" dirty="0">
                    <a:solidFill>
                      <a:schemeClr val="tx1"/>
                    </a:solidFill>
                    <a:latin typeface="Times New Roman" pitchFamily="18" charset="0"/>
                    <a:cs typeface="Times New Roman" pitchFamily="18" charset="0"/>
                  </a:rPr>
                  <a:t>; n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số</a:t>
                </a:r>
                <a:r>
                  <a:rPr lang="en-US" sz="2400" dirty="0">
                    <a:solidFill>
                      <a:schemeClr val="tx1"/>
                    </a:solidFill>
                    <a:latin typeface="Times New Roman" pitchFamily="18" charset="0"/>
                    <a:cs typeface="Times New Roman" pitchFamily="18" charset="0"/>
                  </a:rPr>
                  <a:t> </a:t>
                </a:r>
              </a:p>
              <a:p>
                <a:pPr marL="1492250" indent="-1492250" algn="just">
                  <a:spcBef>
                    <a:spcPts val="400"/>
                  </a:spcBef>
                  <a:buNone/>
                </a:pPr>
                <a:r>
                  <a:rPr lang="en-US" sz="25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nguyên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14:m>
                  <m:oMath xmlns:m="http://schemas.openxmlformats.org/officeDocument/2006/math">
                    <m:box>
                      <m:boxPr>
                        <m:ctrlPr>
                          <a:rPr lang="en-US" sz="2400" i="1" smtClean="0">
                            <a:solidFill>
                              <a:schemeClr val="tx1"/>
                            </a:solidFill>
                            <a:latin typeface="Cambria Math" panose="02040503050406030204" pitchFamily="18" charset="0"/>
                            <a:cs typeface="Times New Roman" pitchFamily="18" charset="0"/>
                          </a:rPr>
                        </m:ctrlPr>
                      </m:boxPr>
                      <m:e>
                        <m:argPr>
                          <m:argSz m:val="-1"/>
                        </m:argPr>
                        <m:f>
                          <m:fPr>
                            <m:ctrlPr>
                              <a:rPr lang="en-US" sz="2400" i="1" smtClean="0">
                                <a:solidFill>
                                  <a:schemeClr val="tx1"/>
                                </a:solidFill>
                                <a:latin typeface="Cambria Math" panose="02040503050406030204" pitchFamily="18" charset="0"/>
                                <a:cs typeface="Times New Roman" pitchFamily="18" charset="0"/>
                              </a:rPr>
                            </m:ctrlPr>
                          </m:fPr>
                          <m:num>
                            <m:r>
                              <m:rPr>
                                <m:nor/>
                              </m:rPr>
                              <a:rPr lang="en-US" sz="2400" dirty="0">
                                <a:solidFill>
                                  <a:schemeClr val="tx1"/>
                                </a:solidFill>
                                <a:latin typeface="Times New Roman" pitchFamily="18" charset="0"/>
                                <a:cs typeface="Times New Roman" pitchFamily="18" charset="0"/>
                              </a:rPr>
                              <m:t>a</m:t>
                            </m:r>
                            <m:r>
                              <m:rPr>
                                <m:nor/>
                              </m:rPr>
                              <a:rPr lang="en-US" sz="2400" baseline="30000" dirty="0">
                                <a:solidFill>
                                  <a:schemeClr val="tx1"/>
                                </a:solidFill>
                                <a:latin typeface="Times New Roman" pitchFamily="18" charset="0"/>
                                <a:cs typeface="Times New Roman" pitchFamily="18" charset="0"/>
                              </a:rPr>
                              <m:t>n</m:t>
                            </m:r>
                          </m:num>
                          <m:den>
                            <m:r>
                              <a:rPr lang="en-US" sz="2400" b="0" i="1" smtClean="0">
                                <a:solidFill>
                                  <a:schemeClr val="tx1"/>
                                </a:solidFill>
                                <a:latin typeface="Cambria Math"/>
                                <a:cs typeface="Times New Roman" pitchFamily="18" charset="0"/>
                              </a:rPr>
                              <m:t>𝑛</m:t>
                            </m:r>
                            <m:r>
                              <a:rPr lang="en-US" sz="2400" b="0" i="1" smtClean="0">
                                <a:solidFill>
                                  <a:schemeClr val="tx1"/>
                                </a:solidFill>
                                <a:latin typeface="Cambria Math"/>
                                <a:cs typeface="Times New Roman" pitchFamily="18" charset="0"/>
                              </a:rPr>
                              <m:t>+3</m:t>
                            </m:r>
                          </m:den>
                        </m:f>
                      </m:e>
                    </m:box>
                  </m:oMath>
                </a14:m>
                <a:r>
                  <a:rPr lang="en-US" sz="2500"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(v</a:t>
                </a:r>
                <a:r>
                  <a:rPr lang="vi-VN" sz="2400" dirty="0">
                    <a:solidFill>
                      <a:schemeClr val="tx1"/>
                    </a:solidFill>
                    <a:latin typeface="Times New Roman" pitchFamily="18" charset="0"/>
                    <a:cs typeface="Times New Roman" pitchFamily="18" charset="0"/>
                  </a:rPr>
                  <a:t>ới độ </a:t>
                </a:r>
                <a:r>
                  <a:rPr lang="en-US" sz="2400" dirty="0" err="1">
                    <a:solidFill>
                      <a:schemeClr val="tx1"/>
                    </a:solidFill>
                    <a:latin typeface="Times New Roman" pitchFamily="18" charset="0"/>
                    <a:cs typeface="Times New Roman" pitchFamily="18" charset="0"/>
                  </a:rPr>
                  <a:t>chính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xác</a:t>
                </a:r>
                <a:r>
                  <a:rPr lang="en-US" sz="2400" dirty="0">
                    <a:solidFill>
                      <a:schemeClr val="tx1"/>
                    </a:solidFill>
                    <a:latin typeface="Times New Roman" pitchFamily="18" charset="0"/>
                    <a:cs typeface="Times New Roman" pitchFamily="18" charset="0"/>
                  </a:rPr>
                  <a:t> 4 </a:t>
                </a:r>
                <a:r>
                  <a:rPr lang="en-US" sz="2400" dirty="0" err="1">
                    <a:solidFill>
                      <a:schemeClr val="tx1"/>
                    </a:solidFill>
                    <a:latin typeface="Times New Roman" pitchFamily="18" charset="0"/>
                    <a:cs typeface="Times New Roman" pitchFamily="18" charset="0"/>
                  </a:rPr>
                  <a:t>ch</a:t>
                </a:r>
                <a:r>
                  <a:rPr lang="vi-VN" sz="2400" dirty="0">
                    <a:solidFill>
                      <a:schemeClr val="tx1"/>
                    </a:solidFill>
                    <a:latin typeface="Times New Roman" pitchFamily="18" charset="0"/>
                    <a:cs typeface="Times New Roman" pitchFamily="18" charset="0"/>
                  </a:rPr>
                  <a:t>ữ </a:t>
                </a:r>
                <a:r>
                  <a:rPr lang="en-US" sz="2400" dirty="0" err="1">
                    <a:solidFill>
                      <a:schemeClr val="tx1"/>
                    </a:solidFill>
                    <a:latin typeface="Times New Roman" pitchFamily="18" charset="0"/>
                    <a:cs typeface="Times New Roman" pitchFamily="18" charset="0"/>
                  </a:rPr>
                  <a:t>số</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sau</a:t>
                </a:r>
                <a:endParaRPr lang="en-US" sz="2400" dirty="0">
                  <a:solidFill>
                    <a:schemeClr val="tx1"/>
                  </a:solidFill>
                  <a:latin typeface="Times New Roman" pitchFamily="18" charset="0"/>
                  <a:cs typeface="Times New Roman" pitchFamily="18" charset="0"/>
                </a:endParaRPr>
              </a:p>
              <a:p>
                <a:pPr marL="1492250" indent="-1492250" algn="just">
                  <a:spcBef>
                    <a:spcPts val="400"/>
                  </a:spcBef>
                  <a:buNone/>
                </a:pPr>
                <a:r>
                  <a:rPr lang="en-US" sz="25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phân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chạy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dạng</a:t>
                </a:r>
                <a:r>
                  <a:rPr lang="en-US" sz="2400" dirty="0">
                    <a:solidFill>
                      <a:schemeClr val="tx1"/>
                    </a:solidFill>
                    <a:latin typeface="Times New Roman" pitchFamily="18" charset="0"/>
                    <a:cs typeface="Times New Roman" pitchFamily="18" charset="0"/>
                  </a:rPr>
                  <a:t>:</a:t>
                </a:r>
              </a:p>
              <a:p>
                <a:pPr marL="0" indent="15875" algn="just">
                  <a:spcBef>
                    <a:spcPts val="0"/>
                  </a:spcBef>
                  <a:buNone/>
                </a:pPr>
                <a:endParaRPr lang="en-US" sz="2500" i="1" dirty="0">
                  <a:latin typeface="Times New Roman" pitchFamily="18" charset="0"/>
                  <a:cs typeface="Times New Roman" pitchFamily="18" charset="0"/>
                </a:endParaRPr>
              </a:p>
              <a:p>
                <a:pPr marL="0" indent="15875" algn="just">
                  <a:spcBef>
                    <a:spcPts val="0"/>
                  </a:spcBef>
                  <a:buNone/>
                </a:pPr>
                <a:endParaRPr lang="en-US" sz="2500" i="1" dirty="0">
                  <a:latin typeface="Times New Roman" pitchFamily="18" charset="0"/>
                  <a:cs typeface="Times New Roman" pitchFamily="18" charset="0"/>
                </a:endParaRPr>
              </a:p>
              <a:p>
                <a:pPr marL="0" indent="15875" algn="just">
                  <a:lnSpc>
                    <a:spcPts val="2000"/>
                  </a:lnSpc>
                  <a:spcBef>
                    <a:spcPts val="0"/>
                  </a:spcBef>
                  <a:buNone/>
                </a:pPr>
                <a:endParaRPr lang="en-US" sz="2500" i="1" dirty="0">
                  <a:latin typeface="Times New Roman" pitchFamily="18" charset="0"/>
                  <a:cs typeface="Times New Roman" pitchFamily="18" charset="0"/>
                </a:endParaRPr>
              </a:p>
              <a:p>
                <a:pPr marL="0" indent="15875" algn="just">
                  <a:lnSpc>
                    <a:spcPts val="2800"/>
                  </a:lnSpc>
                  <a:spcBef>
                    <a:spcPts val="200"/>
                  </a:spcBef>
                  <a:buNone/>
                </a:pPr>
                <a:endParaRPr lang="en-US" sz="2500" i="1" dirty="0">
                  <a:solidFill>
                    <a:schemeClr val="tx1"/>
                  </a:solidFill>
                  <a:latin typeface="Times New Roman" pitchFamily="18" charset="0"/>
                  <a:cs typeface="Times New Roman" pitchFamily="18" charset="0"/>
                </a:endParaRPr>
              </a:p>
              <a:p>
                <a:pPr marL="0" indent="15875" algn="just">
                  <a:lnSpc>
                    <a:spcPts val="2800"/>
                  </a:lnSpc>
                  <a:spcBef>
                    <a:spcPts val="200"/>
                  </a:spcBef>
                  <a:buNone/>
                </a:pPr>
                <a:endParaRPr lang="en-US" sz="2500" i="1" dirty="0">
                  <a:solidFill>
                    <a:schemeClr val="tx1"/>
                  </a:solidFill>
                  <a:latin typeface="Times New Roman" pitchFamily="18" charset="0"/>
                  <a:cs typeface="Times New Roman" pitchFamily="18" charset="0"/>
                </a:endParaRPr>
              </a:p>
              <a:p>
                <a:pPr marL="0" indent="15875" algn="just">
                  <a:spcBef>
                    <a:spcPts val="0"/>
                  </a:spcBef>
                  <a:buNone/>
                </a:pPr>
                <a:endParaRPr lang="en-US" sz="2400" i="1" dirty="0">
                  <a:solidFill>
                    <a:schemeClr val="tx1"/>
                  </a:solidFill>
                  <a:latin typeface="Times New Roman" pitchFamily="18" charset="0"/>
                  <a:cs typeface="Times New Roman" pitchFamily="18" charset="0"/>
                </a:endParaRPr>
              </a:p>
              <a:p>
                <a:pPr marL="0" indent="15875" algn="just">
                  <a:spcBef>
                    <a:spcPts val="0"/>
                  </a:spcBef>
                  <a:buNone/>
                </a:pPr>
                <a:r>
                  <a:rPr lang="en-US" sz="2400" i="1" dirty="0" err="1">
                    <a:solidFill>
                      <a:schemeClr val="tx1"/>
                    </a:solidFill>
                    <a:latin typeface="Times New Roman" pitchFamily="18" charset="0"/>
                    <a:cs typeface="Times New Roman" pitchFamily="18" charset="0"/>
                  </a:rPr>
                  <a:t>Cách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giải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hợp</a:t>
                </a:r>
                <a:r>
                  <a:rPr lang="en-US" sz="2400" dirty="0">
                    <a:solidFill>
                      <a:schemeClr val="tx1"/>
                    </a:solidFill>
                    <a:latin typeface="Times New Roman" pitchFamily="18" charset="0"/>
                    <a:cs typeface="Times New Roman" pitchFamily="18" charset="0"/>
                  </a:rPr>
                  <a:t> 2 </a:t>
                </a:r>
                <a:r>
                  <a:rPr lang="en-US" sz="2400" dirty="0" err="1">
                    <a:solidFill>
                      <a:schemeClr val="tx1"/>
                    </a:solidFill>
                    <a:latin typeface="Times New Roman" pitchFamily="18" charset="0"/>
                    <a:cs typeface="Times New Roman" pitchFamily="18" charset="0"/>
                  </a:rPr>
                  <a:t>bài</a:t>
                </a:r>
                <a:r>
                  <a:rPr lang="en-US" sz="2400" dirty="0">
                    <a:solidFill>
                      <a:schemeClr val="tx1"/>
                    </a:solidFill>
                    <a:latin typeface="Times New Roman" pitchFamily="18" charset="0"/>
                    <a:cs typeface="Times New Roman" pitchFamily="18" charset="0"/>
                  </a:rPr>
                  <a:t> </a:t>
                </a:r>
                <a:r>
                  <a:rPr lang="vi-VN" sz="2400" dirty="0">
                    <a:solidFill>
                      <a:schemeClr val="tx1"/>
                    </a:solidFill>
                    <a:latin typeface="Times New Roman" pitchFamily="18" charset="0"/>
                    <a:cs typeface="Times New Roman" pitchFamily="18" charset="0"/>
                  </a:rPr>
                  <a:t>đã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rồi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bài</a:t>
                </a:r>
                <a:r>
                  <a:rPr lang="en-US" sz="2400" dirty="0">
                    <a:solidFill>
                      <a:schemeClr val="tx1"/>
                    </a:solidFill>
                    <a:latin typeface="Times New Roman" pitchFamily="18" charset="0"/>
                    <a:cs typeface="Times New Roman" pitchFamily="18" charset="0"/>
                  </a:rPr>
                  <a:t>  a</a:t>
                </a:r>
                <a:r>
                  <a:rPr lang="en-US" sz="2400" baseline="30000" dirty="0">
                    <a:solidFill>
                      <a:schemeClr val="tx1"/>
                    </a:solidFill>
                    <a:latin typeface="Times New Roman" pitchFamily="18" charset="0"/>
                    <a:cs typeface="Times New Roman" pitchFamily="18" charset="0"/>
                  </a:rPr>
                  <a:t>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bài</a:t>
                </a:r>
                <a:r>
                  <a:rPr lang="en-US" sz="2400" dirty="0">
                    <a:solidFill>
                      <a:schemeClr val="tx1"/>
                    </a:solidFill>
                    <a:latin typeface="Times New Roman" pitchFamily="18" charset="0"/>
                    <a:cs typeface="Times New Roman" pitchFamily="18" charset="0"/>
                  </a:rPr>
                  <a:t> chia 2 </a:t>
                </a:r>
                <a:r>
                  <a:rPr lang="en-US" sz="2400" dirty="0" err="1">
                    <a:solidFill>
                      <a:schemeClr val="tx1"/>
                    </a:solidFill>
                    <a:latin typeface="Times New Roman" pitchFamily="18" charset="0"/>
                    <a:cs typeface="Times New Roman" pitchFamily="18" charset="0"/>
                  </a:rPr>
                  <a:t>số</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nguyên</a:t>
                </a:r>
                <a:endParaRPr lang="en-US" sz="2400" dirty="0">
                  <a:solidFill>
                    <a:schemeClr val="tx1"/>
                  </a:solidFill>
                  <a:latin typeface="Times New Roman" pitchFamily="18" charset="0"/>
                  <a:cs typeface="Times New Roman" pitchFamily="18" charset="0"/>
                </a:endParaRPr>
              </a:p>
              <a:p>
                <a:pPr marL="0" indent="15875" algn="just">
                  <a:spcBef>
                    <a:spcPts val="0"/>
                  </a:spcBef>
                  <a:buNone/>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số</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bị</a:t>
                </a:r>
                <a:r>
                  <a:rPr lang="en-US" sz="2400" dirty="0">
                    <a:solidFill>
                      <a:schemeClr val="tx1"/>
                    </a:solidFill>
                    <a:latin typeface="Times New Roman" pitchFamily="18" charset="0"/>
                    <a:cs typeface="Times New Roman" pitchFamily="18" charset="0"/>
                  </a:rPr>
                  <a:t> chia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nguyên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còn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số</a:t>
                </a:r>
                <a:r>
                  <a:rPr lang="en-US" sz="2400" dirty="0">
                    <a:solidFill>
                      <a:schemeClr val="tx1"/>
                    </a:solidFill>
                    <a:latin typeface="Times New Roman" pitchFamily="18" charset="0"/>
                    <a:cs typeface="Times New Roman" pitchFamily="18" charset="0"/>
                  </a:rPr>
                  <a:t> chia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nguyên</a:t>
                </a:r>
                <a:r>
                  <a:rPr lang="en-US" sz="2400" dirty="0">
                    <a:solidFill>
                      <a:schemeClr val="tx1"/>
                    </a:solidFill>
                    <a:latin typeface="Times New Roman" pitchFamily="18" charset="0"/>
                    <a:cs typeface="Times New Roman" pitchFamily="18" charset="0"/>
                  </a:rPr>
                  <a:t> d</a:t>
                </a:r>
                <a:r>
                  <a:rPr lang="vi-VN" sz="2400" dirty="0">
                    <a:solidFill>
                      <a:schemeClr val="tx1"/>
                    </a:solidFill>
                    <a:latin typeface="Times New Roman" pitchFamily="18" charset="0"/>
                    <a:cs typeface="Times New Roman" pitchFamily="18" charset="0"/>
                  </a:rPr>
                  <a:t>ươ</a:t>
                </a:r>
                <a:r>
                  <a:rPr lang="en-US" sz="2400" dirty="0" err="1">
                    <a:solidFill>
                      <a:schemeClr val="tx1"/>
                    </a:solidFill>
                    <a:latin typeface="Times New Roman" pitchFamily="18" charset="0"/>
                    <a:cs typeface="Times New Roman" pitchFamily="18" charset="0"/>
                  </a:rPr>
                  <a:t>ng</a:t>
                </a:r>
                <a:r>
                  <a:rPr lang="en-US" sz="2400" dirty="0">
                    <a:solidFill>
                      <a:schemeClr val="tx1"/>
                    </a:solidFill>
                    <a:latin typeface="Times New Roman" pitchFamily="18" charset="0"/>
                    <a:cs typeface="Times New Roman" pitchFamily="18" charset="0"/>
                  </a:rPr>
                  <a:t>).</a:t>
                </a:r>
              </a:p>
              <a:p>
                <a:pPr marL="0" indent="15875" algn="just">
                  <a:spcBef>
                    <a:spcPts val="0"/>
                  </a:spcBef>
                  <a:buNone/>
                </a:pP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như</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sau</a:t>
                </a:r>
                <a:r>
                  <a:rPr lang="en-US" sz="2400" dirty="0">
                    <a:solidFill>
                      <a:schemeClr val="tx1"/>
                    </a:solidFill>
                    <a:latin typeface="Times New Roman" pitchFamily="18" charset="0"/>
                    <a:cs typeface="Times New Roman" pitchFamily="18" charset="0"/>
                  </a:rPr>
                  <a:t>:</a:t>
                </a:r>
              </a:p>
              <a:p>
                <a:pPr marL="0" indent="15875" algn="just">
                  <a:spcBef>
                    <a:spcPts val="0"/>
                  </a:spcBef>
                  <a:buNone/>
                </a:pPr>
                <a:endParaRPr lang="en-US" sz="2400" dirty="0">
                  <a:solidFill>
                    <a:schemeClr val="tx1"/>
                  </a:solidFill>
                  <a:latin typeface="Times New Roman" pitchFamily="18" charset="0"/>
                  <a:cs typeface="Times New Roman" pitchFamily="18" charset="0"/>
                </a:endParaRPr>
              </a:p>
              <a:p>
                <a:pPr marL="0" indent="15875" algn="just">
                  <a:spcBef>
                    <a:spcPts val="0"/>
                  </a:spcBef>
                  <a:buNone/>
                </a:pPr>
                <a:r>
                  <a:rPr lang="en-US" sz="2500" i="1" dirty="0">
                    <a:solidFill>
                      <a:schemeClr val="tx1"/>
                    </a:solidFill>
                    <a:latin typeface="Times New Roman" pitchFamily="18" charset="0"/>
                    <a:cs typeface="Times New Roman" pitchFamily="18" charset="0"/>
                  </a:rPr>
                  <a:t>                               </a:t>
                </a:r>
              </a:p>
              <a:p>
                <a:pPr marL="0" indent="15875" algn="just">
                  <a:spcBef>
                    <a:spcPts val="300"/>
                  </a:spcBef>
                  <a:buNone/>
                </a:pPr>
                <a:r>
                  <a:rPr lang="en-US" sz="2500" dirty="0"/>
                  <a:t>                                                                                                        </a:t>
                </a:r>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300" dirty="0"/>
              </a:p>
            </p:txBody>
          </p:sp>
        </mc:Choice>
        <mc:Fallback xmlns="">
          <p:sp>
            <p:nvSpPr>
              <p:cNvPr id="8198" name="Content Placeholder 5"/>
              <p:cNvSpPr>
                <a:spLocks noGrp="1" noRot="1" noChangeAspect="1" noMove="1" noResize="1" noEditPoints="1" noAdjustHandles="1" noChangeArrowheads="1" noChangeShapeType="1" noTextEdit="1"/>
              </p:cNvSpPr>
              <p:nvPr>
                <p:ph sz="quarter" idx="4294967295"/>
              </p:nvPr>
            </p:nvSpPr>
            <p:spPr>
              <a:xfrm>
                <a:off x="152718" y="354964"/>
                <a:ext cx="8869362" cy="9267665"/>
              </a:xfrm>
              <a:blipFill rotWithShape="1">
                <a:blip r:embed="rId4"/>
                <a:stretch>
                  <a:fillRect l="-1031"/>
                </a:stretch>
              </a:blipFill>
            </p:spPr>
            <p:txBody>
              <a:bodyPr/>
              <a:lstStyle/>
              <a:p>
                <a:r>
                  <a:rPr lang="en-US">
                    <a:noFill/>
                  </a:rPr>
                  <a:t> </a:t>
                </a:r>
              </a:p>
            </p:txBody>
          </p:sp>
        </mc:Fallback>
      </mc:AlternateContent>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94560" y="2237518"/>
            <a:ext cx="443484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Hay </a:t>
            </a:r>
            <a:r>
              <a:rPr lang="en-US" sz="1700" b="1" dirty="0" err="1">
                <a:solidFill>
                  <a:schemeClr val="bg1"/>
                </a:solidFill>
                <a:cs typeface="Arial" pitchFamily="34" charset="0"/>
              </a:rPr>
              <a:t>vao</a:t>
            </a:r>
            <a:r>
              <a:rPr lang="en-US" sz="1700" b="1" dirty="0">
                <a:solidFill>
                  <a:schemeClr val="bg1"/>
                </a:solidFill>
                <a:cs typeface="Arial" pitchFamily="34" charset="0"/>
              </a:rPr>
              <a:t> a: </a:t>
            </a:r>
            <a:r>
              <a:rPr lang="en-US" sz="1700" b="1" u="sng" dirty="0">
                <a:solidFill>
                  <a:schemeClr val="bg1"/>
                </a:solidFill>
                <a:cs typeface="Arial" pitchFamily="34" charset="0"/>
              </a:rPr>
              <a:t>-4</a:t>
            </a:r>
            <a:r>
              <a:rPr lang="en-US" sz="1700" b="1" dirty="0">
                <a:solidFill>
                  <a:schemeClr val="bg1"/>
                </a:solidFill>
                <a:cs typeface="Arial" pitchFamily="34" charset="0"/>
              </a:rPr>
              <a:t>_</a:t>
            </a:r>
          </a:p>
        </p:txBody>
      </p:sp>
      <p:sp>
        <p:nvSpPr>
          <p:cNvPr id="7" name="TextBox 6"/>
          <p:cNvSpPr txBox="1"/>
          <p:nvPr/>
        </p:nvSpPr>
        <p:spPr>
          <a:xfrm>
            <a:off x="255896" y="5322624"/>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INCLUDE </a:t>
            </a:r>
            <a:r>
              <a:rPr lang="en-US" sz="1700" b="1" dirty="0" err="1">
                <a:solidFill>
                  <a:schemeClr val="bg1"/>
                </a:solidFill>
                <a:cs typeface="Arial" pitchFamily="34" charset="0"/>
              </a:rPr>
              <a:t>lib1.asm</a:t>
            </a:r>
            <a:endParaRPr lang="en-US" sz="1700" b="1" u="sng" dirty="0">
              <a:solidFill>
                <a:schemeClr val="bg1"/>
              </a:solidFill>
              <a:cs typeface="Arial" pitchFamily="34" charset="0"/>
            </a:endParaRPr>
          </a:p>
        </p:txBody>
      </p:sp>
      <p:sp>
        <p:nvSpPr>
          <p:cNvPr id="9" name="TextBox 8"/>
          <p:cNvSpPr txBox="1"/>
          <p:nvPr/>
        </p:nvSpPr>
        <p:spPr>
          <a:xfrm>
            <a:off x="2196152" y="2514600"/>
            <a:ext cx="443484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Hay </a:t>
            </a:r>
            <a:r>
              <a:rPr lang="en-US" sz="1700" b="1" dirty="0" err="1">
                <a:solidFill>
                  <a:schemeClr val="bg1"/>
                </a:solidFill>
                <a:cs typeface="Arial" pitchFamily="34" charset="0"/>
              </a:rPr>
              <a:t>vao</a:t>
            </a:r>
            <a:r>
              <a:rPr lang="en-US" sz="1700" b="1" dirty="0">
                <a:solidFill>
                  <a:schemeClr val="bg1"/>
                </a:solidFill>
                <a:cs typeface="Arial" pitchFamily="34" charset="0"/>
              </a:rPr>
              <a:t> n: </a:t>
            </a:r>
            <a:r>
              <a:rPr lang="en-US" sz="1700" b="1" u="sng" dirty="0">
                <a:solidFill>
                  <a:schemeClr val="bg1"/>
                </a:solidFill>
                <a:cs typeface="Arial" pitchFamily="34" charset="0"/>
              </a:rPr>
              <a:t>-3</a:t>
            </a:r>
            <a:r>
              <a:rPr lang="en-US" sz="1700" b="1" dirty="0">
                <a:solidFill>
                  <a:schemeClr val="bg1"/>
                </a:solidFill>
                <a:cs typeface="Arial" pitchFamily="34" charset="0"/>
              </a:rPr>
              <a:t>_</a:t>
            </a:r>
          </a:p>
        </p:txBody>
      </p:sp>
      <p:sp>
        <p:nvSpPr>
          <p:cNvPr id="10" name="TextBox 9"/>
          <p:cNvSpPr txBox="1"/>
          <p:nvPr/>
        </p:nvSpPr>
        <p:spPr>
          <a:xfrm>
            <a:off x="2197744" y="2846815"/>
            <a:ext cx="443484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-4  </a:t>
            </a:r>
            <a:r>
              <a:rPr lang="en-US" sz="1700" b="1" dirty="0" err="1">
                <a:solidFill>
                  <a:schemeClr val="bg1"/>
                </a:solidFill>
                <a:cs typeface="Arial" pitchFamily="34" charset="0"/>
              </a:rPr>
              <a:t>luy</a:t>
            </a:r>
            <a:r>
              <a:rPr lang="en-US" sz="1700" b="1" dirty="0">
                <a:solidFill>
                  <a:schemeClr val="bg1"/>
                </a:solidFill>
                <a:cs typeface="Arial" pitchFamily="34" charset="0"/>
              </a:rPr>
              <a:t> </a:t>
            </a:r>
            <a:r>
              <a:rPr lang="en-US" sz="1700" b="1" dirty="0" err="1">
                <a:solidFill>
                  <a:schemeClr val="bg1"/>
                </a:solidFill>
                <a:cs typeface="Arial" pitchFamily="34" charset="0"/>
              </a:rPr>
              <a:t>thua</a:t>
            </a:r>
            <a:r>
              <a:rPr lang="en-US" sz="1700" b="1" dirty="0">
                <a:solidFill>
                  <a:schemeClr val="bg1"/>
                </a:solidFill>
                <a:cs typeface="Arial" pitchFamily="34" charset="0"/>
              </a:rPr>
              <a:t> 3 la: -64</a:t>
            </a:r>
          </a:p>
        </p:txBody>
      </p:sp>
      <p:sp>
        <p:nvSpPr>
          <p:cNvPr id="12" name="TextBox 11"/>
          <p:cNvSpPr txBox="1"/>
          <p:nvPr/>
        </p:nvSpPr>
        <p:spPr>
          <a:xfrm>
            <a:off x="2196152" y="3173104"/>
            <a:ext cx="443484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600" b="1" dirty="0" err="1">
                <a:solidFill>
                  <a:schemeClr val="bg1"/>
                </a:solidFill>
                <a:cs typeface="Arial" pitchFamily="34" charset="0"/>
              </a:rPr>
              <a:t>Gia</a:t>
            </a:r>
            <a:r>
              <a:rPr lang="en-US" sz="1600" b="1" dirty="0">
                <a:solidFill>
                  <a:schemeClr val="bg1"/>
                </a:solidFill>
                <a:cs typeface="Arial" pitchFamily="34" charset="0"/>
              </a:rPr>
              <a:t> tri </a:t>
            </a:r>
            <a:r>
              <a:rPr lang="en-US" sz="1600" b="1" dirty="0" err="1">
                <a:solidFill>
                  <a:schemeClr val="bg1"/>
                </a:solidFill>
                <a:cs typeface="Arial" pitchFamily="34" charset="0"/>
              </a:rPr>
              <a:t>bieu</a:t>
            </a:r>
            <a:r>
              <a:rPr lang="en-US" sz="1600" b="1" dirty="0">
                <a:solidFill>
                  <a:schemeClr val="bg1"/>
                </a:solidFill>
                <a:cs typeface="Arial" pitchFamily="34" charset="0"/>
              </a:rPr>
              <a:t> </a:t>
            </a:r>
            <a:r>
              <a:rPr lang="en-US" sz="1600" b="1" dirty="0" err="1">
                <a:solidFill>
                  <a:schemeClr val="bg1"/>
                </a:solidFill>
                <a:cs typeface="Arial" pitchFamily="34" charset="0"/>
              </a:rPr>
              <a:t>thuc</a:t>
            </a:r>
            <a:r>
              <a:rPr lang="en-US" sz="1600" b="1" dirty="0">
                <a:solidFill>
                  <a:schemeClr val="bg1"/>
                </a:solidFill>
                <a:cs typeface="Arial" pitchFamily="34" charset="0"/>
              </a:rPr>
              <a:t> la:</a:t>
            </a:r>
            <a:r>
              <a:rPr lang="en-US" sz="1600" b="1" dirty="0">
                <a:solidFill>
                  <a:srgbClr val="FF00FF"/>
                </a:solidFill>
                <a:cs typeface="Arial" pitchFamily="34" charset="0"/>
              </a:rPr>
              <a:t> </a:t>
            </a:r>
            <a:r>
              <a:rPr lang="en-US" sz="1700" b="1" dirty="0">
                <a:solidFill>
                  <a:schemeClr val="bg1"/>
                </a:solidFill>
                <a:cs typeface="Arial" pitchFamily="34" charset="0"/>
              </a:rPr>
              <a:t> -10.6666</a:t>
            </a:r>
          </a:p>
        </p:txBody>
      </p:sp>
      <p:sp>
        <p:nvSpPr>
          <p:cNvPr id="13" name="TextBox 12"/>
          <p:cNvSpPr txBox="1"/>
          <p:nvPr/>
        </p:nvSpPr>
        <p:spPr>
          <a:xfrm>
            <a:off x="2198424" y="3511007"/>
            <a:ext cx="443484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Co </a:t>
            </a:r>
            <a:r>
              <a:rPr lang="en-US" sz="1700" b="1" dirty="0" err="1">
                <a:solidFill>
                  <a:schemeClr val="bg1"/>
                </a:solidFill>
                <a:cs typeface="Arial" pitchFamily="34" charset="0"/>
              </a:rPr>
              <a:t>tiep</a:t>
            </a:r>
            <a:r>
              <a:rPr lang="en-US" sz="1700" b="1" dirty="0">
                <a:solidFill>
                  <a:schemeClr val="bg1"/>
                </a:solidFill>
                <a:cs typeface="Arial" pitchFamily="34" charset="0"/>
              </a:rPr>
              <a:t> </a:t>
            </a:r>
            <a:r>
              <a:rPr lang="en-US" sz="1700" b="1" dirty="0" err="1">
                <a:solidFill>
                  <a:schemeClr val="bg1"/>
                </a:solidFill>
                <a:cs typeface="Arial" pitchFamily="34" charset="0"/>
              </a:rPr>
              <a:t>tuc</a:t>
            </a:r>
            <a:r>
              <a:rPr lang="en-US" sz="1700" b="1" dirty="0">
                <a:solidFill>
                  <a:schemeClr val="bg1"/>
                </a:solidFill>
                <a:cs typeface="Arial" pitchFamily="34" charset="0"/>
              </a:rPr>
              <a:t> CT (c/k)? _</a:t>
            </a:r>
          </a:p>
        </p:txBody>
      </p:sp>
      <p:sp>
        <p:nvSpPr>
          <p:cNvPr id="14" name="TextBox 13"/>
          <p:cNvSpPr txBox="1"/>
          <p:nvPr/>
        </p:nvSpPr>
        <p:spPr>
          <a:xfrm>
            <a:off x="255896" y="562742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.MODEL small</a:t>
            </a:r>
            <a:endParaRPr lang="en-US" sz="1700" b="1" u="sng" dirty="0">
              <a:solidFill>
                <a:schemeClr val="bg1"/>
              </a:solidFill>
              <a:cs typeface="Arial" pitchFamily="34" charset="0"/>
            </a:endParaRPr>
          </a:p>
        </p:txBody>
      </p:sp>
      <p:sp>
        <p:nvSpPr>
          <p:cNvPr id="15" name="TextBox 14"/>
          <p:cNvSpPr txBox="1"/>
          <p:nvPr/>
        </p:nvSpPr>
        <p:spPr>
          <a:xfrm>
            <a:off x="255896" y="595383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.STACK </a:t>
            </a:r>
            <a:r>
              <a:rPr lang="en-US" sz="1700" b="1" dirty="0" err="1">
                <a:solidFill>
                  <a:schemeClr val="bg1"/>
                </a:solidFill>
                <a:cs typeface="Arial" pitchFamily="34" charset="0"/>
              </a:rPr>
              <a:t>100h</a:t>
            </a:r>
            <a:endParaRPr lang="en-US" sz="1700" b="1" u="sng" dirty="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33955516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8">
                                            <p:txEl>
                                              <p:pRg st="1" end="1"/>
                                            </p:txEl>
                                          </p:spTgt>
                                        </p:tgtEl>
                                        <p:attrNameLst>
                                          <p:attrName>style.visibility</p:attrName>
                                        </p:attrNameLst>
                                      </p:cBhvr>
                                      <p:to>
                                        <p:strVal val="visible"/>
                                      </p:to>
                                    </p:set>
                                    <p:animEffect transition="in" filter="fade">
                                      <p:cBhvr>
                                        <p:cTn id="7" dur="500"/>
                                        <p:tgtEl>
                                          <p:spTgt spid="819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8">
                                            <p:txEl>
                                              <p:pRg st="2" end="2"/>
                                            </p:txEl>
                                          </p:spTgt>
                                        </p:tgtEl>
                                        <p:attrNameLst>
                                          <p:attrName>style.visibility</p:attrName>
                                        </p:attrNameLst>
                                      </p:cBhvr>
                                      <p:to>
                                        <p:strVal val="visible"/>
                                      </p:to>
                                    </p:set>
                                    <p:animEffect transition="in" filter="fade">
                                      <p:cBhvr>
                                        <p:cTn id="10" dur="500"/>
                                        <p:tgtEl>
                                          <p:spTgt spid="819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198">
                                            <p:txEl>
                                              <p:pRg st="3" end="3"/>
                                            </p:txEl>
                                          </p:spTgt>
                                        </p:tgtEl>
                                        <p:attrNameLst>
                                          <p:attrName>style.visibility</p:attrName>
                                        </p:attrNameLst>
                                      </p:cBhvr>
                                      <p:to>
                                        <p:strVal val="visible"/>
                                      </p:to>
                                    </p:set>
                                    <p:animEffect transition="in" filter="fade">
                                      <p:cBhvr>
                                        <p:cTn id="13" dur="500"/>
                                        <p:tgtEl>
                                          <p:spTgt spid="819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198">
                                            <p:txEl>
                                              <p:pRg st="10" end="10"/>
                                            </p:txEl>
                                          </p:spTgt>
                                        </p:tgtEl>
                                        <p:attrNameLst>
                                          <p:attrName>style.visibility</p:attrName>
                                        </p:attrNameLst>
                                      </p:cBhvr>
                                      <p:to>
                                        <p:strVal val="visible"/>
                                      </p:to>
                                    </p:set>
                                    <p:animEffect transition="in" filter="fade">
                                      <p:cBhvr>
                                        <p:cTn id="43" dur="500"/>
                                        <p:tgtEl>
                                          <p:spTgt spid="8198">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198">
                                            <p:txEl>
                                              <p:pRg st="11" end="11"/>
                                            </p:txEl>
                                          </p:spTgt>
                                        </p:tgtEl>
                                        <p:attrNameLst>
                                          <p:attrName>style.visibility</p:attrName>
                                        </p:attrNameLst>
                                      </p:cBhvr>
                                      <p:to>
                                        <p:strVal val="visible"/>
                                      </p:to>
                                    </p:set>
                                    <p:animEffect transition="in" filter="fade">
                                      <p:cBhvr>
                                        <p:cTn id="46" dur="500"/>
                                        <p:tgtEl>
                                          <p:spTgt spid="8198">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198">
                                            <p:txEl>
                                              <p:pRg st="12" end="12"/>
                                            </p:txEl>
                                          </p:spTgt>
                                        </p:tgtEl>
                                        <p:attrNameLst>
                                          <p:attrName>style.visibility</p:attrName>
                                        </p:attrNameLst>
                                      </p:cBhvr>
                                      <p:to>
                                        <p:strVal val="visible"/>
                                      </p:to>
                                    </p:set>
                                    <p:animEffect transition="in" filter="fade">
                                      <p:cBhvr>
                                        <p:cTn id="51" dur="500"/>
                                        <p:tgtEl>
                                          <p:spTgt spid="8198">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9" grpId="0" animBg="1"/>
      <p:bldP spid="10"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19</a:t>
            </a:fld>
            <a:endParaRPr lang="en-US" sz="1400" dirty="0"/>
          </a:p>
        </p:txBody>
      </p:sp>
      <p:sp>
        <p:nvSpPr>
          <p:cNvPr id="8198" name="Content Placeholder 5"/>
          <p:cNvSpPr>
            <a:spLocks noGrp="1"/>
          </p:cNvSpPr>
          <p:nvPr>
            <p:ph sz="quarter" idx="4294967295"/>
          </p:nvPr>
        </p:nvSpPr>
        <p:spPr>
          <a:xfrm>
            <a:off x="152718" y="354964"/>
            <a:ext cx="8869362" cy="4201150"/>
          </a:xfrm>
        </p:spPr>
        <p:txBody>
          <a:bodyPr wrap="square">
            <a:spAutoFit/>
          </a:bodyPr>
          <a:lstStyle/>
          <a:p>
            <a:pPr marL="0" indent="15875" algn="just">
              <a:spcBef>
                <a:spcPts val="0"/>
              </a:spcBef>
              <a:buNone/>
            </a:pPr>
            <a:endParaRPr lang="en-US" sz="2400" dirty="0">
              <a:solidFill>
                <a:schemeClr val="tx1"/>
              </a:solidFill>
              <a:latin typeface="Times New Roman" pitchFamily="18" charset="0"/>
              <a:cs typeface="Times New Roman" pitchFamily="18" charset="0"/>
            </a:endParaRPr>
          </a:p>
          <a:p>
            <a:pPr marL="0" indent="15875" algn="just">
              <a:spcBef>
                <a:spcPts val="0"/>
              </a:spcBef>
              <a:buNone/>
            </a:pPr>
            <a:r>
              <a:rPr lang="en-US" sz="2500" i="1" dirty="0">
                <a:solidFill>
                  <a:schemeClr val="tx1"/>
                </a:solidFill>
                <a:latin typeface="Times New Roman" pitchFamily="18" charset="0"/>
                <a:cs typeface="Times New Roman" pitchFamily="18" charset="0"/>
              </a:rPr>
              <a:t>                               </a:t>
            </a:r>
          </a:p>
          <a:p>
            <a:pPr marL="0" indent="15875" algn="just">
              <a:spcBef>
                <a:spcPts val="300"/>
              </a:spcBef>
              <a:buNone/>
            </a:pPr>
            <a:r>
              <a:rPr lang="en-US" sz="2500" dirty="0"/>
              <a:t>                                                                                                        </a:t>
            </a:r>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300" dirty="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87240" y="4643446"/>
            <a:ext cx="285752"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533400"/>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.DATA</a:t>
            </a:r>
            <a:endParaRPr lang="en-US" sz="1700" b="1" u="sng" dirty="0">
              <a:solidFill>
                <a:schemeClr val="bg1"/>
              </a:solidFill>
              <a:cs typeface="Arial" pitchFamily="34" charset="0"/>
            </a:endParaRPr>
          </a:p>
        </p:txBody>
      </p:sp>
      <p:sp>
        <p:nvSpPr>
          <p:cNvPr id="9" name="TextBox 8"/>
          <p:cNvSpPr txBox="1"/>
          <p:nvPr/>
        </p:nvSpPr>
        <p:spPr>
          <a:xfrm>
            <a:off x="228600" y="83927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m1</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13,10,’     Hay </a:t>
            </a:r>
            <a:r>
              <a:rPr lang="en-US" sz="1700" b="1" dirty="0" err="1">
                <a:solidFill>
                  <a:schemeClr val="bg1"/>
                </a:solidFill>
                <a:cs typeface="Arial" pitchFamily="34" charset="0"/>
              </a:rPr>
              <a:t>vao</a:t>
            </a:r>
            <a:r>
              <a:rPr lang="en-US" sz="1700" b="1" dirty="0">
                <a:solidFill>
                  <a:schemeClr val="bg1"/>
                </a:solidFill>
                <a:cs typeface="Arial" pitchFamily="34" charset="0"/>
              </a:rPr>
              <a:t> a: $’</a:t>
            </a:r>
            <a:endParaRPr lang="en-US" sz="1700" b="1" u="sng" dirty="0">
              <a:solidFill>
                <a:schemeClr val="bg1"/>
              </a:solidFill>
              <a:cs typeface="Arial" pitchFamily="34" charset="0"/>
            </a:endParaRPr>
          </a:p>
        </p:txBody>
      </p:sp>
      <p:sp>
        <p:nvSpPr>
          <p:cNvPr id="10" name="TextBox 9"/>
          <p:cNvSpPr txBox="1"/>
          <p:nvPr/>
        </p:nvSpPr>
        <p:spPr>
          <a:xfrm>
            <a:off x="228600" y="113838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m2</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13,10,’     Hay </a:t>
            </a:r>
            <a:r>
              <a:rPr lang="en-US" sz="1700" b="1" dirty="0" err="1">
                <a:solidFill>
                  <a:schemeClr val="bg1"/>
                </a:solidFill>
                <a:cs typeface="Arial" pitchFamily="34" charset="0"/>
              </a:rPr>
              <a:t>vao</a:t>
            </a:r>
            <a:r>
              <a:rPr lang="en-US" sz="1700" b="1" dirty="0">
                <a:solidFill>
                  <a:schemeClr val="bg1"/>
                </a:solidFill>
                <a:cs typeface="Arial" pitchFamily="34" charset="0"/>
              </a:rPr>
              <a:t> n: $’</a:t>
            </a:r>
            <a:endParaRPr lang="en-US" sz="1700" b="1" u="sng" dirty="0">
              <a:solidFill>
                <a:schemeClr val="bg1"/>
              </a:solidFill>
              <a:cs typeface="Arial" pitchFamily="34" charset="0"/>
            </a:endParaRPr>
          </a:p>
        </p:txBody>
      </p:sp>
      <p:sp>
        <p:nvSpPr>
          <p:cNvPr id="13" name="TextBox 12"/>
          <p:cNvSpPr txBox="1"/>
          <p:nvPr/>
        </p:nvSpPr>
        <p:spPr>
          <a:xfrm>
            <a:off x="228600" y="146186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xh</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13,10,’     $’</a:t>
            </a:r>
            <a:endParaRPr lang="en-US" sz="1700" b="1" u="sng" dirty="0">
              <a:solidFill>
                <a:schemeClr val="bg1"/>
              </a:solidFill>
              <a:cs typeface="Arial" pitchFamily="34" charset="0"/>
            </a:endParaRPr>
          </a:p>
        </p:txBody>
      </p:sp>
      <p:sp>
        <p:nvSpPr>
          <p:cNvPr id="14" name="TextBox 13"/>
          <p:cNvSpPr txBox="1"/>
          <p:nvPr/>
        </p:nvSpPr>
        <p:spPr>
          <a:xfrm>
            <a:off x="228600" y="1780317"/>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m3</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 </a:t>
            </a:r>
            <a:r>
              <a:rPr lang="en-US" sz="1700" b="1" dirty="0" err="1">
                <a:solidFill>
                  <a:schemeClr val="bg1"/>
                </a:solidFill>
                <a:cs typeface="Arial" pitchFamily="34" charset="0"/>
              </a:rPr>
              <a:t>luy</a:t>
            </a:r>
            <a:r>
              <a:rPr lang="en-US" sz="1700" b="1" dirty="0">
                <a:solidFill>
                  <a:schemeClr val="bg1"/>
                </a:solidFill>
                <a:cs typeface="Arial" pitchFamily="34" charset="0"/>
              </a:rPr>
              <a:t> </a:t>
            </a:r>
            <a:r>
              <a:rPr lang="en-US" sz="1700" b="1" dirty="0" err="1">
                <a:solidFill>
                  <a:schemeClr val="bg1"/>
                </a:solidFill>
                <a:cs typeface="Arial" pitchFamily="34" charset="0"/>
              </a:rPr>
              <a:t>thua</a:t>
            </a:r>
            <a:r>
              <a:rPr lang="en-US" sz="1700" b="1" dirty="0">
                <a:solidFill>
                  <a:schemeClr val="bg1"/>
                </a:solidFill>
                <a:cs typeface="Arial" pitchFamily="34" charset="0"/>
              </a:rPr>
              <a:t> $’</a:t>
            </a:r>
            <a:endParaRPr lang="en-US" sz="1700" b="1" u="sng" dirty="0">
              <a:solidFill>
                <a:schemeClr val="bg1"/>
              </a:solidFill>
              <a:cs typeface="Arial" pitchFamily="34" charset="0"/>
            </a:endParaRPr>
          </a:p>
        </p:txBody>
      </p:sp>
      <p:sp>
        <p:nvSpPr>
          <p:cNvPr id="15" name="TextBox 14"/>
          <p:cNvSpPr txBox="1"/>
          <p:nvPr/>
        </p:nvSpPr>
        <p:spPr>
          <a:xfrm>
            <a:off x="228600" y="2077157"/>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m4</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 la: $’</a:t>
            </a:r>
            <a:endParaRPr lang="en-US" sz="1700" b="1" u="sng" dirty="0">
              <a:solidFill>
                <a:schemeClr val="bg1"/>
              </a:solidFill>
              <a:cs typeface="Arial" pitchFamily="34" charset="0"/>
            </a:endParaRPr>
          </a:p>
        </p:txBody>
      </p:sp>
      <p:sp>
        <p:nvSpPr>
          <p:cNvPr id="16" name="TextBox 15"/>
          <p:cNvSpPr txBox="1"/>
          <p:nvPr/>
        </p:nvSpPr>
        <p:spPr>
          <a:xfrm>
            <a:off x="228600" y="2405718"/>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m5</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13,10,’     </a:t>
            </a:r>
            <a:r>
              <a:rPr lang="en-US" sz="1700" b="1" dirty="0" err="1">
                <a:solidFill>
                  <a:schemeClr val="bg1"/>
                </a:solidFill>
                <a:cs typeface="Arial" pitchFamily="34" charset="0"/>
              </a:rPr>
              <a:t>Gia</a:t>
            </a:r>
            <a:r>
              <a:rPr lang="en-US" sz="1700" b="1" dirty="0">
                <a:solidFill>
                  <a:schemeClr val="bg1"/>
                </a:solidFill>
                <a:cs typeface="Arial" pitchFamily="34" charset="0"/>
              </a:rPr>
              <a:t> tri </a:t>
            </a:r>
            <a:r>
              <a:rPr lang="en-US" sz="1700" b="1" dirty="0" err="1">
                <a:solidFill>
                  <a:schemeClr val="bg1"/>
                </a:solidFill>
                <a:cs typeface="Arial" pitchFamily="34" charset="0"/>
              </a:rPr>
              <a:t>bieu</a:t>
            </a:r>
            <a:r>
              <a:rPr lang="en-US" sz="1700" b="1" dirty="0">
                <a:solidFill>
                  <a:schemeClr val="bg1"/>
                </a:solidFill>
                <a:cs typeface="Arial" pitchFamily="34" charset="0"/>
              </a:rPr>
              <a:t> </a:t>
            </a:r>
            <a:r>
              <a:rPr lang="en-US" sz="1700" b="1" dirty="0" err="1">
                <a:solidFill>
                  <a:schemeClr val="bg1"/>
                </a:solidFill>
                <a:cs typeface="Arial" pitchFamily="34" charset="0"/>
              </a:rPr>
              <a:t>thuc</a:t>
            </a:r>
            <a:r>
              <a:rPr lang="en-US" sz="1700" b="1" dirty="0">
                <a:solidFill>
                  <a:schemeClr val="bg1"/>
                </a:solidFill>
                <a:cs typeface="Arial" pitchFamily="34" charset="0"/>
              </a:rPr>
              <a:t> la: $’</a:t>
            </a:r>
            <a:endParaRPr lang="en-US" sz="1700" b="1" u="sng" dirty="0">
              <a:solidFill>
                <a:schemeClr val="bg1"/>
              </a:solidFill>
              <a:cs typeface="Arial" pitchFamily="34" charset="0"/>
            </a:endParaRPr>
          </a:p>
        </p:txBody>
      </p:sp>
      <p:sp>
        <p:nvSpPr>
          <p:cNvPr id="17" name="TextBox 16"/>
          <p:cNvSpPr txBox="1"/>
          <p:nvPr/>
        </p:nvSpPr>
        <p:spPr>
          <a:xfrm>
            <a:off x="228600" y="272997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dautru</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 -$’</a:t>
            </a:r>
            <a:endParaRPr lang="en-US" sz="1700" b="1" u="sng" dirty="0">
              <a:solidFill>
                <a:schemeClr val="bg1"/>
              </a:solidFill>
              <a:cs typeface="Arial" pitchFamily="34" charset="0"/>
            </a:endParaRPr>
          </a:p>
        </p:txBody>
      </p:sp>
      <p:sp>
        <p:nvSpPr>
          <p:cNvPr id="18" name="TextBox 17"/>
          <p:cNvSpPr txBox="1"/>
          <p:nvPr/>
        </p:nvSpPr>
        <p:spPr>
          <a:xfrm>
            <a:off x="228600" y="3001670"/>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cham</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a:t>
            </a:r>
            <a:endParaRPr lang="en-US" sz="1700" b="1" u="sng" dirty="0">
              <a:solidFill>
                <a:schemeClr val="bg1"/>
              </a:solidFill>
              <a:cs typeface="Arial" pitchFamily="34" charset="0"/>
            </a:endParaRPr>
          </a:p>
        </p:txBody>
      </p:sp>
      <p:sp>
        <p:nvSpPr>
          <p:cNvPr id="20" name="TextBox 19"/>
          <p:cNvSpPr txBox="1"/>
          <p:nvPr/>
        </p:nvSpPr>
        <p:spPr>
          <a:xfrm>
            <a:off x="228600" y="330647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tieptuc</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13,10,’     Co </a:t>
            </a:r>
            <a:r>
              <a:rPr lang="en-US" sz="1700" b="1" dirty="0" err="1">
                <a:solidFill>
                  <a:schemeClr val="bg1"/>
                </a:solidFill>
                <a:cs typeface="Arial" pitchFamily="34" charset="0"/>
              </a:rPr>
              <a:t>tiep</a:t>
            </a:r>
            <a:r>
              <a:rPr lang="en-US" sz="1700" b="1" dirty="0">
                <a:solidFill>
                  <a:schemeClr val="bg1"/>
                </a:solidFill>
                <a:cs typeface="Arial" pitchFamily="34" charset="0"/>
              </a:rPr>
              <a:t> </a:t>
            </a:r>
            <a:r>
              <a:rPr lang="en-US" sz="1700" b="1" dirty="0" err="1">
                <a:solidFill>
                  <a:schemeClr val="bg1"/>
                </a:solidFill>
                <a:cs typeface="Arial" pitchFamily="34" charset="0"/>
              </a:rPr>
              <a:t>tuc</a:t>
            </a:r>
            <a:r>
              <a:rPr lang="en-US" sz="1700" b="1" dirty="0">
                <a:solidFill>
                  <a:schemeClr val="bg1"/>
                </a:solidFill>
                <a:cs typeface="Arial" pitchFamily="34" charset="0"/>
              </a:rPr>
              <a:t> CT (c/k)? $’</a:t>
            </a:r>
            <a:endParaRPr lang="en-US" sz="1700" b="1" u="sng" dirty="0">
              <a:solidFill>
                <a:schemeClr val="bg1"/>
              </a:solidFill>
              <a:cs typeface="Arial" pitchFamily="34" charset="0"/>
            </a:endParaRPr>
          </a:p>
        </p:txBody>
      </p:sp>
      <p:sp>
        <p:nvSpPr>
          <p:cNvPr id="21" name="TextBox 20"/>
          <p:cNvSpPr txBox="1"/>
          <p:nvPr/>
        </p:nvSpPr>
        <p:spPr>
          <a:xfrm>
            <a:off x="228600" y="359546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.CODE</a:t>
            </a:r>
            <a:endParaRPr lang="en-US" sz="1700" b="1" u="sng" dirty="0">
              <a:solidFill>
                <a:schemeClr val="bg1"/>
              </a:solidFill>
              <a:cs typeface="Arial" pitchFamily="34" charset="0"/>
            </a:endParaRPr>
          </a:p>
        </p:txBody>
      </p:sp>
      <p:sp>
        <p:nvSpPr>
          <p:cNvPr id="22" name="TextBox 21"/>
          <p:cNvSpPr txBox="1"/>
          <p:nvPr/>
        </p:nvSpPr>
        <p:spPr>
          <a:xfrm>
            <a:off x="228600" y="390026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PS:</a:t>
            </a:r>
            <a:endParaRPr lang="en-US" sz="1700" b="1" u="sng" dirty="0">
              <a:solidFill>
                <a:schemeClr val="bg1"/>
              </a:solidFill>
              <a:cs typeface="Arial" pitchFamily="34" charset="0"/>
            </a:endParaRPr>
          </a:p>
        </p:txBody>
      </p:sp>
      <p:sp>
        <p:nvSpPr>
          <p:cNvPr id="23" name="TextBox 22"/>
          <p:cNvSpPr txBox="1"/>
          <p:nvPr/>
        </p:nvSpPr>
        <p:spPr>
          <a:xfrm>
            <a:off x="228600" y="4205069"/>
            <a:ext cx="8610600" cy="6412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ax,@data</a:t>
            </a:r>
            <a:endParaRPr lang="en-US" sz="1700" b="1" dirty="0">
              <a:solidFill>
                <a:schemeClr val="bg1"/>
              </a:solidFill>
              <a:cs typeface="Arial" pitchFamily="34" charset="0"/>
            </a:endParaRPr>
          </a:p>
          <a:p>
            <a:pPr>
              <a:lnSpc>
                <a:spcPts val="2500"/>
              </a:lnSpc>
              <a:tabLst>
                <a:tab pos="350838" algn="l"/>
              </a:tabLst>
            </a:pP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ds,ax</a:t>
            </a:r>
            <a:endParaRPr lang="en-US" sz="1700" b="1" dirty="0">
              <a:solidFill>
                <a:schemeClr val="bg1"/>
              </a:solidFill>
              <a:cs typeface="Arial" pitchFamily="34" charset="0"/>
            </a:endParaRPr>
          </a:p>
        </p:txBody>
      </p:sp>
      <p:sp>
        <p:nvSpPr>
          <p:cNvPr id="24" name="TextBox 23"/>
          <p:cNvSpPr txBox="1"/>
          <p:nvPr/>
        </p:nvSpPr>
        <p:spPr>
          <a:xfrm>
            <a:off x="228600" y="48337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L0</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25" name="TextBox 24"/>
          <p:cNvSpPr txBox="1"/>
          <p:nvPr/>
        </p:nvSpPr>
        <p:spPr>
          <a:xfrm>
            <a:off x="228600" y="51385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clrscr</a:t>
            </a:r>
            <a:r>
              <a:rPr lang="en-US" sz="1700" b="1" dirty="0">
                <a:solidFill>
                  <a:schemeClr val="bg1"/>
                </a:solidFill>
                <a:cs typeface="Arial" pitchFamily="34" charset="0"/>
              </a:rPr>
              <a:t>		; </a:t>
            </a:r>
            <a:r>
              <a:rPr lang="en-US" sz="1700" b="1" dirty="0" err="1">
                <a:solidFill>
                  <a:schemeClr val="bg1"/>
                </a:solidFill>
                <a:cs typeface="Arial" pitchFamily="34" charset="0"/>
              </a:rPr>
              <a:t>Xoa</a:t>
            </a:r>
            <a:r>
              <a:rPr lang="en-US" sz="1700" b="1" dirty="0">
                <a:solidFill>
                  <a:schemeClr val="bg1"/>
                </a:solidFill>
                <a:cs typeface="Arial" pitchFamily="34" charset="0"/>
              </a:rPr>
              <a:t> man </a:t>
            </a:r>
            <a:r>
              <a:rPr lang="en-US" sz="1700" b="1" dirty="0" err="1">
                <a:solidFill>
                  <a:schemeClr val="bg1"/>
                </a:solidFill>
                <a:cs typeface="Arial" pitchFamily="34" charset="0"/>
              </a:rPr>
              <a:t>hinh</a:t>
            </a:r>
            <a:endParaRPr lang="en-US" sz="1700" b="1" u="sng" dirty="0">
              <a:solidFill>
                <a:schemeClr val="bg1"/>
              </a:solidFill>
              <a:cs typeface="Arial" pitchFamily="34" charset="0"/>
            </a:endParaRPr>
          </a:p>
        </p:txBody>
      </p:sp>
      <p:sp>
        <p:nvSpPr>
          <p:cNvPr id="26" name="TextBox 25"/>
          <p:cNvSpPr txBox="1"/>
          <p:nvPr/>
        </p:nvSpPr>
        <p:spPr>
          <a:xfrm>
            <a:off x="228600" y="544330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m1</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xau</a:t>
            </a:r>
            <a:r>
              <a:rPr lang="en-US" sz="1700" b="1" dirty="0">
                <a:solidFill>
                  <a:schemeClr val="bg1"/>
                </a:solidFill>
                <a:cs typeface="Arial" pitchFamily="34" charset="0"/>
              </a:rPr>
              <a:t> </a:t>
            </a:r>
            <a:r>
              <a:rPr lang="en-US" sz="1700" b="1" dirty="0" err="1">
                <a:solidFill>
                  <a:schemeClr val="bg1"/>
                </a:solidFill>
                <a:cs typeface="Arial" pitchFamily="34" charset="0"/>
              </a:rPr>
              <a:t>m1</a:t>
            </a:r>
            <a:endParaRPr lang="en-US" sz="1700" b="1" dirty="0">
              <a:solidFill>
                <a:schemeClr val="bg1"/>
              </a:solidFill>
              <a:cs typeface="Arial" pitchFamily="34" charset="0"/>
            </a:endParaRPr>
          </a:p>
        </p:txBody>
      </p:sp>
      <p:sp>
        <p:nvSpPr>
          <p:cNvPr id="28" name="TextBox 27"/>
          <p:cNvSpPr txBox="1"/>
          <p:nvPr/>
        </p:nvSpPr>
        <p:spPr>
          <a:xfrm>
            <a:off x="228600" y="56877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call </a:t>
            </a:r>
            <a:r>
              <a:rPr lang="en-US" sz="1700" b="1" dirty="0" err="1">
                <a:solidFill>
                  <a:schemeClr val="bg1"/>
                </a:solidFill>
                <a:cs typeface="Arial" pitchFamily="34" charset="0"/>
              </a:rPr>
              <a:t>VAO_SO_N</a:t>
            </a:r>
            <a:r>
              <a:rPr lang="en-US" sz="1700" b="1" dirty="0">
                <a:solidFill>
                  <a:schemeClr val="bg1"/>
                </a:solidFill>
                <a:cs typeface="Arial" pitchFamily="34" charset="0"/>
              </a:rPr>
              <a:t>	; </a:t>
            </a:r>
            <a:r>
              <a:rPr lang="en-US" sz="1700" b="1" dirty="0" err="1">
                <a:solidFill>
                  <a:schemeClr val="bg1"/>
                </a:solidFill>
                <a:cs typeface="Arial" pitchFamily="34" charset="0"/>
              </a:rPr>
              <a:t>Vao</a:t>
            </a:r>
            <a:r>
              <a:rPr lang="en-US" sz="1700" b="1" dirty="0">
                <a:solidFill>
                  <a:schemeClr val="bg1"/>
                </a:solidFill>
                <a:cs typeface="Arial" pitchFamily="34" charset="0"/>
              </a:rPr>
              <a:t> </a:t>
            </a:r>
            <a:r>
              <a:rPr lang="en-US" sz="1700" b="1" dirty="0" err="1">
                <a:solidFill>
                  <a:schemeClr val="bg1"/>
                </a:solidFill>
                <a:cs typeface="Arial" pitchFamily="34" charset="0"/>
              </a:rPr>
              <a:t>gia</a:t>
            </a:r>
            <a:r>
              <a:rPr lang="en-US" sz="1700" b="1" dirty="0">
                <a:solidFill>
                  <a:schemeClr val="bg1"/>
                </a:solidFill>
                <a:cs typeface="Arial" pitchFamily="34" charset="0"/>
              </a:rPr>
              <a:t> tri a</a:t>
            </a:r>
            <a:endParaRPr lang="en-US" sz="1700" b="1" u="sng" dirty="0">
              <a:solidFill>
                <a:schemeClr val="bg1"/>
              </a:solidFill>
              <a:cs typeface="Arial" pitchFamily="34" charset="0"/>
            </a:endParaRPr>
          </a:p>
        </p:txBody>
      </p:sp>
      <p:sp>
        <p:nvSpPr>
          <p:cNvPr id="29" name="TextBox 28"/>
          <p:cNvSpPr txBox="1"/>
          <p:nvPr/>
        </p:nvSpPr>
        <p:spPr>
          <a:xfrm>
            <a:off x="228600" y="59925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bx,ax</a:t>
            </a:r>
            <a:r>
              <a:rPr lang="en-US" sz="1700" b="1" dirty="0">
                <a:solidFill>
                  <a:schemeClr val="bg1"/>
                </a:solidFill>
                <a:cs typeface="Arial" pitchFamily="34" charset="0"/>
              </a:rPr>
              <a:t>	; </a:t>
            </a:r>
            <a:r>
              <a:rPr lang="en-US" sz="1700" b="1" dirty="0" err="1">
                <a:solidFill>
                  <a:schemeClr val="bg1"/>
                </a:solidFill>
                <a:cs typeface="Arial" pitchFamily="34" charset="0"/>
              </a:rPr>
              <a:t>bx</a:t>
            </a:r>
            <a:r>
              <a:rPr lang="en-US" sz="1700" b="1" dirty="0">
                <a:solidFill>
                  <a:schemeClr val="bg1"/>
                </a:solidFill>
                <a:cs typeface="Arial" pitchFamily="34" charset="0"/>
              </a:rPr>
              <a:t>=a</a:t>
            </a:r>
            <a:endParaRPr lang="en-US" sz="1700" b="1" u="sng" dirty="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4290503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603038"/>
            <a:ext cx="7772400" cy="584195"/>
          </a:xfrm>
        </p:spPr>
        <p:txBody>
          <a:bodyPr/>
          <a:lstStyle/>
          <a:p>
            <a:pPr algn="ctr" eaLnBrk="1" fontAlgn="auto" hangingPunct="1">
              <a:spcAft>
                <a:spcPts val="0"/>
              </a:spcAft>
              <a:defRPr/>
            </a:pPr>
            <a:r>
              <a:rPr lang="en-US" sz="3200" kern="1200" dirty="0" err="1">
                <a:solidFill>
                  <a:srgbClr val="FF0000"/>
                </a:solidFill>
                <a:latin typeface="Times New Roman" pitchFamily="18" charset="0"/>
                <a:ea typeface="+mn-ea"/>
                <a:cs typeface="Times New Roman" pitchFamily="18" charset="0"/>
              </a:rPr>
              <a:t>Chương</a:t>
            </a:r>
            <a:r>
              <a:rPr lang="en-US" sz="3200" kern="1200" dirty="0">
                <a:solidFill>
                  <a:srgbClr val="FF0000"/>
                </a:solidFill>
                <a:latin typeface="Times New Roman" pitchFamily="18" charset="0"/>
                <a:ea typeface="+mn-ea"/>
                <a:cs typeface="Times New Roman" pitchFamily="18" charset="0"/>
              </a:rPr>
              <a:t> 1</a:t>
            </a:r>
          </a:p>
        </p:txBody>
      </p:sp>
      <p:sp>
        <p:nvSpPr>
          <p:cNvPr id="7174" name="Subtitle 5"/>
          <p:cNvSpPr>
            <a:spLocks noGrp="1"/>
          </p:cNvSpPr>
          <p:nvPr>
            <p:ph type="subTitle" idx="1"/>
          </p:nvPr>
        </p:nvSpPr>
        <p:spPr>
          <a:xfrm>
            <a:off x="214282" y="2834640"/>
            <a:ext cx="8643998" cy="618162"/>
          </a:xfrm>
        </p:spPr>
        <p:txBody>
          <a:bodyPr>
            <a:noAutofit/>
          </a:bodyPr>
          <a:lstStyle/>
          <a:p>
            <a:pPr eaLnBrk="1" hangingPunct="1"/>
            <a:r>
              <a:rPr lang="en-US" sz="3600" dirty="0" err="1">
                <a:solidFill>
                  <a:schemeClr val="tx1"/>
                </a:solidFill>
              </a:rPr>
              <a:t>Ngôn</a:t>
            </a:r>
            <a:r>
              <a:rPr lang="en-US" sz="3600" dirty="0">
                <a:solidFill>
                  <a:schemeClr val="tx1"/>
                </a:solidFill>
              </a:rPr>
              <a:t> </a:t>
            </a:r>
            <a:r>
              <a:rPr lang="en-US" sz="3600" dirty="0" err="1">
                <a:solidFill>
                  <a:schemeClr val="tx1"/>
                </a:solidFill>
              </a:rPr>
              <a:t>ngữ</a:t>
            </a:r>
            <a:r>
              <a:rPr lang="en-US" sz="3600" dirty="0">
                <a:solidFill>
                  <a:schemeClr val="tx1"/>
                </a:solidFill>
              </a:rPr>
              <a:t> Assembly </a:t>
            </a:r>
            <a:r>
              <a:rPr lang="en-US" sz="3600" dirty="0" err="1">
                <a:solidFill>
                  <a:schemeClr val="tx1"/>
                </a:solidFill>
              </a:rPr>
              <a:t>và</a:t>
            </a:r>
            <a:r>
              <a:rPr lang="en-US" sz="3600" dirty="0">
                <a:solidFill>
                  <a:schemeClr val="tx1"/>
                </a:solidFill>
              </a:rPr>
              <a:t> </a:t>
            </a:r>
            <a:r>
              <a:rPr lang="en-US" sz="3600" dirty="0" err="1">
                <a:solidFill>
                  <a:schemeClr val="tx1"/>
                </a:solidFill>
              </a:rPr>
              <a:t>cách</a:t>
            </a:r>
            <a:r>
              <a:rPr lang="en-US" sz="3600" dirty="0">
                <a:solidFill>
                  <a:schemeClr val="tx1"/>
                </a:solidFill>
              </a:rPr>
              <a:t> </a:t>
            </a:r>
            <a:r>
              <a:rPr lang="en-US" sz="3600" dirty="0" err="1">
                <a:solidFill>
                  <a:schemeClr val="tx1"/>
                </a:solidFill>
              </a:rPr>
              <a:t>lập</a:t>
            </a:r>
            <a:r>
              <a:rPr lang="en-US" sz="3600" dirty="0">
                <a:solidFill>
                  <a:schemeClr val="tx1"/>
                </a:solidFill>
              </a:rPr>
              <a:t> </a:t>
            </a:r>
            <a:r>
              <a:rPr lang="en-US" sz="3600" dirty="0" err="1">
                <a:solidFill>
                  <a:schemeClr val="tx1"/>
                </a:solidFill>
              </a:rPr>
              <a:t>trình</a:t>
            </a:r>
            <a:endParaRPr lang="en-US" sz="3600" dirty="0">
              <a:solidFill>
                <a:schemeClr val="tx1"/>
              </a:solidFill>
            </a:endParaRPr>
          </a:p>
        </p:txBody>
      </p:sp>
      <p:sp>
        <p:nvSpPr>
          <p:cNvPr id="8194" name="Date Placeholder 1"/>
          <p:cNvSpPr>
            <a:spLocks noGrp="1"/>
          </p:cNvSpPr>
          <p:nvPr>
            <p:ph type="dt" sz="half" idx="4294967295"/>
          </p:nvPr>
        </p:nvSpPr>
        <p:spPr bwMode="auto">
          <a:xfrm>
            <a:off x="8747760" y="6461760"/>
            <a:ext cx="182880" cy="2730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A7564455-812D-4A50-BF22-EA648FD78260}" type="slidenum">
              <a:rPr lang="en-US" sz="1400" smtClean="0"/>
              <a:pPr algn="l" fontAlgn="base">
                <a:spcBef>
                  <a:spcPct val="0"/>
                </a:spcBef>
                <a:spcAft>
                  <a:spcPct val="0"/>
                </a:spcAft>
                <a:defRPr/>
              </a:pPr>
              <a:t>2</a:t>
            </a:fld>
            <a:endParaRPr lang="en-US" sz="1400" dirty="0"/>
          </a:p>
        </p:txBody>
      </p:sp>
      <p:sp>
        <p:nvSpPr>
          <p:cNvPr id="6" name="Rectangle 5"/>
          <p:cNvSpPr/>
          <p:nvPr/>
        </p:nvSpPr>
        <p:spPr>
          <a:xfrm>
            <a:off x="289368" y="4070712"/>
            <a:ext cx="8686800" cy="1682512"/>
          </a:xfrm>
          <a:prstGeom prst="rect">
            <a:avLst/>
          </a:prstGeom>
        </p:spPr>
        <p:txBody>
          <a:bodyPr wrap="square">
            <a:spAutoFit/>
          </a:bodyPr>
          <a:lstStyle/>
          <a:p>
            <a:r>
              <a:rPr lang="en-US" sz="2400" i="1" dirty="0" err="1">
                <a:latin typeface="Times New Roman" pitchFamily="18" charset="0"/>
                <a:cs typeface="Times New Roman" pitchFamily="18" charset="0"/>
              </a:rPr>
              <a:t>Mục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đích</a:t>
            </a:r>
            <a:r>
              <a:rPr lang="en-US" sz="2400" dirty="0">
                <a:latin typeface="Times New Roman" pitchFamily="18" charset="0"/>
                <a:cs typeface="Times New Roman" pitchFamily="18" charset="0"/>
              </a:rPr>
              <a:t>:</a:t>
            </a:r>
          </a:p>
          <a:p>
            <a:pPr algn="just">
              <a:spcBef>
                <a:spcPts val="400"/>
              </a:spcBef>
              <a:spcAft>
                <a:spcPts val="0"/>
              </a:spcAft>
            </a:pPr>
            <a:r>
              <a:rPr lang="en-US" sz="2400" dirty="0" err="1">
                <a:latin typeface="Times New Roman" pitchFamily="18" charset="0"/>
                <a:cs typeface="Times New Roman" pitchFamily="18" charset="0"/>
              </a:rPr>
              <a:t>Giới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bước</a:t>
            </a:r>
            <a:r>
              <a:rPr lang="en-US" sz="2400" dirty="0">
                <a:latin typeface="Times New Roman" pitchFamily="18" charset="0"/>
                <a:cs typeface="Times New Roman" pitchFamily="18" charset="0"/>
              </a:rPr>
              <a:t> chi </a:t>
            </a:r>
            <a:r>
              <a:rPr lang="en-US" sz="2400" dirty="0" err="1">
                <a:latin typeface="Times New Roman" pitchFamily="18" charset="0"/>
                <a:cs typeface="Times New Roman" pitchFamily="18" charset="0"/>
              </a:rPr>
              <a:t>tiết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cùng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a:t>
            </a:r>
            <a:r>
              <a:rPr lang="en-US" sz="2400" dirty="0">
                <a:latin typeface="Times New Roman" pitchFamily="18" charset="0"/>
                <a:cs typeface="Times New Roman" pitchFamily="18" charset="0"/>
              </a:rPr>
              <a:t> minh </a:t>
            </a:r>
            <a:r>
              <a:rPr lang="en-US" sz="2400" dirty="0" err="1">
                <a:latin typeface="Times New Roman" pitchFamily="18" charset="0"/>
                <a:cs typeface="Times New Roman" pitchFamily="18" charset="0"/>
              </a:rPr>
              <a:t>họa</a:t>
            </a:r>
            <a:r>
              <a:rPr lang="en-US" sz="2500" dirty="0">
                <a:latin typeface="Times New Roman" pitchFamily="18" charset="0"/>
                <a:cs typeface="Times New Roman" pitchFamily="18" charset="0"/>
              </a:rPr>
              <a:t>.</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4">
                                            <p:txEl>
                                              <p:pRg st="0" end="0"/>
                                            </p:txEl>
                                          </p:spTgt>
                                        </p:tgtEl>
                                        <p:attrNameLst>
                                          <p:attrName>style.visibility</p:attrName>
                                        </p:attrNameLst>
                                      </p:cBhvr>
                                      <p:to>
                                        <p:strVal val="visible"/>
                                      </p:to>
                                    </p:set>
                                    <p:animEffect transition="in" filter="box(in)">
                                      <p:cBhvr>
                                        <p:cTn id="12" dur="500"/>
                                        <p:tgtEl>
                                          <p:spTgt spid="71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174"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20</a:t>
            </a:fld>
            <a:endParaRPr lang="en-US" sz="1400" dirty="0"/>
          </a:p>
        </p:txBody>
      </p:sp>
      <p:sp>
        <p:nvSpPr>
          <p:cNvPr id="8198" name="Content Placeholder 5"/>
          <p:cNvSpPr>
            <a:spLocks noGrp="1"/>
          </p:cNvSpPr>
          <p:nvPr>
            <p:ph sz="quarter" idx="4294967295"/>
          </p:nvPr>
        </p:nvSpPr>
        <p:spPr>
          <a:xfrm>
            <a:off x="152718" y="354964"/>
            <a:ext cx="8869362" cy="4201150"/>
          </a:xfrm>
        </p:spPr>
        <p:txBody>
          <a:bodyPr wrap="square">
            <a:spAutoFit/>
          </a:bodyPr>
          <a:lstStyle/>
          <a:p>
            <a:pPr marL="0" indent="15875" algn="just">
              <a:spcBef>
                <a:spcPts val="0"/>
              </a:spcBef>
              <a:buNone/>
            </a:pPr>
            <a:endParaRPr lang="en-US" sz="2400" dirty="0">
              <a:solidFill>
                <a:schemeClr val="tx1"/>
              </a:solidFill>
              <a:latin typeface="Times New Roman" pitchFamily="18" charset="0"/>
              <a:cs typeface="Times New Roman" pitchFamily="18" charset="0"/>
            </a:endParaRPr>
          </a:p>
          <a:p>
            <a:pPr marL="0" indent="15875" algn="just">
              <a:spcBef>
                <a:spcPts val="0"/>
              </a:spcBef>
              <a:buNone/>
            </a:pPr>
            <a:r>
              <a:rPr lang="en-US" sz="2500" i="1" dirty="0">
                <a:solidFill>
                  <a:schemeClr val="tx1"/>
                </a:solidFill>
                <a:latin typeface="Times New Roman" pitchFamily="18" charset="0"/>
                <a:cs typeface="Times New Roman" pitchFamily="18" charset="0"/>
              </a:rPr>
              <a:t>                               </a:t>
            </a:r>
          </a:p>
          <a:p>
            <a:pPr marL="0" indent="15875" algn="just">
              <a:spcBef>
                <a:spcPts val="300"/>
              </a:spcBef>
              <a:buNone/>
            </a:pPr>
            <a:r>
              <a:rPr lang="en-US" sz="2500" dirty="0"/>
              <a:t>                                                                                                        </a:t>
            </a:r>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300" dirty="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87240" y="4643446"/>
            <a:ext cx="285752"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533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m2</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xau</a:t>
            </a:r>
            <a:r>
              <a:rPr lang="en-US" sz="1700" b="1" dirty="0">
                <a:solidFill>
                  <a:schemeClr val="bg1"/>
                </a:solidFill>
                <a:cs typeface="Arial" pitchFamily="34" charset="0"/>
              </a:rPr>
              <a:t> </a:t>
            </a:r>
            <a:r>
              <a:rPr lang="en-US" sz="1700" b="1" dirty="0" err="1">
                <a:solidFill>
                  <a:schemeClr val="bg1"/>
                </a:solidFill>
                <a:cs typeface="Arial" pitchFamily="34" charset="0"/>
              </a:rPr>
              <a:t>m2</a:t>
            </a:r>
            <a:endParaRPr lang="en-US" sz="1700" b="1" u="sng" dirty="0">
              <a:solidFill>
                <a:schemeClr val="bg1"/>
              </a:solidFill>
              <a:cs typeface="Arial" pitchFamily="34" charset="0"/>
            </a:endParaRPr>
          </a:p>
        </p:txBody>
      </p:sp>
      <p:sp>
        <p:nvSpPr>
          <p:cNvPr id="9" name="TextBox 8"/>
          <p:cNvSpPr txBox="1"/>
          <p:nvPr/>
        </p:nvSpPr>
        <p:spPr>
          <a:xfrm>
            <a:off x="228600" y="83927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call </a:t>
            </a:r>
            <a:r>
              <a:rPr lang="en-US" sz="1700" b="1" dirty="0" err="1">
                <a:solidFill>
                  <a:schemeClr val="bg1"/>
                </a:solidFill>
                <a:cs typeface="Arial" pitchFamily="34" charset="0"/>
              </a:rPr>
              <a:t>VAO_SO_N</a:t>
            </a:r>
            <a:r>
              <a:rPr lang="en-US" sz="1700" b="1" dirty="0">
                <a:solidFill>
                  <a:schemeClr val="bg1"/>
                </a:solidFill>
                <a:cs typeface="Arial" pitchFamily="34" charset="0"/>
              </a:rPr>
              <a:t>	; </a:t>
            </a:r>
            <a:r>
              <a:rPr lang="en-US" sz="1700" b="1" dirty="0" err="1">
                <a:solidFill>
                  <a:schemeClr val="bg1"/>
                </a:solidFill>
                <a:cs typeface="Arial" pitchFamily="34" charset="0"/>
              </a:rPr>
              <a:t>Vao</a:t>
            </a:r>
            <a:r>
              <a:rPr lang="en-US" sz="1700" b="1" dirty="0">
                <a:solidFill>
                  <a:schemeClr val="bg1"/>
                </a:solidFill>
                <a:cs typeface="Arial" pitchFamily="34" charset="0"/>
              </a:rPr>
              <a:t> </a:t>
            </a:r>
            <a:r>
              <a:rPr lang="en-US" sz="1700" b="1" dirty="0" err="1">
                <a:solidFill>
                  <a:schemeClr val="bg1"/>
                </a:solidFill>
                <a:cs typeface="Arial" pitchFamily="34" charset="0"/>
              </a:rPr>
              <a:t>gia</a:t>
            </a:r>
            <a:r>
              <a:rPr lang="en-US" sz="1700" b="1" dirty="0">
                <a:solidFill>
                  <a:schemeClr val="bg1"/>
                </a:solidFill>
                <a:cs typeface="Arial" pitchFamily="34" charset="0"/>
              </a:rPr>
              <a:t> tri n</a:t>
            </a:r>
            <a:endParaRPr lang="en-US" sz="1700" b="1" u="sng" dirty="0">
              <a:solidFill>
                <a:schemeClr val="bg1"/>
              </a:solidFill>
              <a:cs typeface="Arial" pitchFamily="34" charset="0"/>
            </a:endParaRPr>
          </a:p>
        </p:txBody>
      </p:sp>
      <p:sp>
        <p:nvSpPr>
          <p:cNvPr id="10" name="TextBox 9"/>
          <p:cNvSpPr txBox="1"/>
          <p:nvPr/>
        </p:nvSpPr>
        <p:spPr>
          <a:xfrm>
            <a:off x="228600" y="115203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cx,ax</a:t>
            </a:r>
            <a:r>
              <a:rPr lang="en-US" sz="1700" b="1" dirty="0">
                <a:solidFill>
                  <a:schemeClr val="bg1"/>
                </a:solidFill>
                <a:cs typeface="Arial" pitchFamily="34" charset="0"/>
              </a:rPr>
              <a:t>	; cx=n</a:t>
            </a:r>
            <a:endParaRPr lang="en-US" sz="1700" b="1" u="sng" dirty="0">
              <a:solidFill>
                <a:schemeClr val="bg1"/>
              </a:solidFill>
              <a:cs typeface="Arial" pitchFamily="34" charset="0"/>
            </a:endParaRPr>
          </a:p>
        </p:txBody>
      </p:sp>
      <p:sp>
        <p:nvSpPr>
          <p:cNvPr id="13" name="TextBox 12"/>
          <p:cNvSpPr txBox="1"/>
          <p:nvPr/>
        </p:nvSpPr>
        <p:spPr>
          <a:xfrm>
            <a:off x="228600" y="148090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di,ax</a:t>
            </a:r>
            <a:r>
              <a:rPr lang="en-US" sz="1700" b="1" dirty="0">
                <a:solidFill>
                  <a:schemeClr val="bg1"/>
                </a:solidFill>
                <a:cs typeface="Arial" pitchFamily="34" charset="0"/>
              </a:rPr>
              <a:t>	; di=n</a:t>
            </a:r>
            <a:endParaRPr lang="en-US" sz="1700" b="1" u="sng" dirty="0">
              <a:solidFill>
                <a:schemeClr val="bg1"/>
              </a:solidFill>
              <a:cs typeface="Arial" pitchFamily="34" charset="0"/>
            </a:endParaRPr>
          </a:p>
        </p:txBody>
      </p:sp>
      <p:sp>
        <p:nvSpPr>
          <p:cNvPr id="14" name="TextBox 13"/>
          <p:cNvSpPr txBox="1"/>
          <p:nvPr/>
        </p:nvSpPr>
        <p:spPr>
          <a:xfrm>
            <a:off x="228600" y="177205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xh</a:t>
            </a:r>
            <a:r>
              <a:rPr lang="en-US" sz="1700" b="1" dirty="0">
                <a:solidFill>
                  <a:schemeClr val="bg1"/>
                </a:solidFill>
                <a:cs typeface="Arial" pitchFamily="34" charset="0"/>
              </a:rPr>
              <a:t>	; </a:t>
            </a:r>
            <a:r>
              <a:rPr lang="en-US" sz="1700" b="1" dirty="0" err="1">
                <a:solidFill>
                  <a:schemeClr val="bg1"/>
                </a:solidFill>
                <a:cs typeface="Arial" pitchFamily="34" charset="0"/>
              </a:rPr>
              <a:t>Xuong</a:t>
            </a:r>
            <a:r>
              <a:rPr lang="en-US" sz="1700" b="1" dirty="0">
                <a:solidFill>
                  <a:schemeClr val="bg1"/>
                </a:solidFill>
                <a:cs typeface="Arial" pitchFamily="34" charset="0"/>
              </a:rPr>
              <a:t> hang, quay </a:t>
            </a:r>
            <a:r>
              <a:rPr lang="en-US" sz="1700" b="1" dirty="0" err="1">
                <a:solidFill>
                  <a:schemeClr val="bg1"/>
                </a:solidFill>
                <a:cs typeface="Arial" pitchFamily="34" charset="0"/>
              </a:rPr>
              <a:t>dau</a:t>
            </a:r>
            <a:r>
              <a:rPr lang="en-US" sz="1700" b="1" dirty="0">
                <a:solidFill>
                  <a:schemeClr val="bg1"/>
                </a:solidFill>
                <a:cs typeface="Arial" pitchFamily="34" charset="0"/>
              </a:rPr>
              <a:t> dong</a:t>
            </a:r>
            <a:endParaRPr lang="en-US" sz="1700" b="1" u="sng" dirty="0">
              <a:solidFill>
                <a:schemeClr val="bg1"/>
              </a:solidFill>
              <a:cs typeface="Arial" pitchFamily="34" charset="0"/>
            </a:endParaRPr>
          </a:p>
        </p:txBody>
      </p:sp>
      <p:sp>
        <p:nvSpPr>
          <p:cNvPr id="15" name="TextBox 14"/>
          <p:cNvSpPr txBox="1"/>
          <p:nvPr/>
        </p:nvSpPr>
        <p:spPr>
          <a:xfrm>
            <a:off x="228600" y="209619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ax,bx</a:t>
            </a:r>
            <a:r>
              <a:rPr lang="en-US" sz="1700" b="1" dirty="0">
                <a:solidFill>
                  <a:schemeClr val="bg1"/>
                </a:solidFill>
                <a:cs typeface="Arial" pitchFamily="34" charset="0"/>
              </a:rPr>
              <a:t>	; ax=a</a:t>
            </a:r>
            <a:endParaRPr lang="en-US" sz="1700" b="1" u="sng" dirty="0">
              <a:solidFill>
                <a:schemeClr val="bg1"/>
              </a:solidFill>
              <a:cs typeface="Arial" pitchFamily="34" charset="0"/>
            </a:endParaRPr>
          </a:p>
        </p:txBody>
      </p:sp>
      <p:sp>
        <p:nvSpPr>
          <p:cNvPr id="16" name="TextBox 15"/>
          <p:cNvSpPr txBox="1"/>
          <p:nvPr/>
        </p:nvSpPr>
        <p:spPr>
          <a:xfrm>
            <a:off x="228600" y="24111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call </a:t>
            </a:r>
            <a:r>
              <a:rPr lang="en-US" sz="1700" b="1" dirty="0" err="1">
                <a:solidFill>
                  <a:schemeClr val="bg1"/>
                </a:solidFill>
                <a:cs typeface="Arial" pitchFamily="34" charset="0"/>
              </a:rPr>
              <a:t>HIEN_SO_N</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gia</a:t>
            </a:r>
            <a:r>
              <a:rPr lang="en-US" sz="1700" b="1" dirty="0">
                <a:solidFill>
                  <a:schemeClr val="bg1"/>
                </a:solidFill>
                <a:cs typeface="Arial" pitchFamily="34" charset="0"/>
              </a:rPr>
              <a:t> tri a</a:t>
            </a:r>
            <a:endParaRPr lang="en-US" sz="1700" b="1" u="sng" dirty="0">
              <a:solidFill>
                <a:schemeClr val="bg1"/>
              </a:solidFill>
              <a:cs typeface="Arial" pitchFamily="34" charset="0"/>
            </a:endParaRPr>
          </a:p>
        </p:txBody>
      </p:sp>
      <p:sp>
        <p:nvSpPr>
          <p:cNvPr id="17" name="TextBox 16"/>
          <p:cNvSpPr txBox="1"/>
          <p:nvPr/>
        </p:nvSpPr>
        <p:spPr>
          <a:xfrm>
            <a:off x="228600" y="273535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m3</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 </a:t>
            </a:r>
            <a:r>
              <a:rPr lang="en-US" sz="1700" b="1" dirty="0" err="1">
                <a:solidFill>
                  <a:schemeClr val="bg1"/>
                </a:solidFill>
                <a:cs typeface="Arial" pitchFamily="34" charset="0"/>
              </a:rPr>
              <a:t>luy</a:t>
            </a:r>
            <a:r>
              <a:rPr lang="en-US" sz="1700" b="1" dirty="0">
                <a:solidFill>
                  <a:schemeClr val="bg1"/>
                </a:solidFill>
                <a:cs typeface="Arial" pitchFamily="34" charset="0"/>
              </a:rPr>
              <a:t> </a:t>
            </a:r>
            <a:r>
              <a:rPr lang="en-US" sz="1700" b="1" dirty="0" err="1">
                <a:solidFill>
                  <a:schemeClr val="bg1"/>
                </a:solidFill>
                <a:cs typeface="Arial" pitchFamily="34" charset="0"/>
              </a:rPr>
              <a:t>thua</a:t>
            </a:r>
            <a:r>
              <a:rPr lang="en-US" sz="1700" b="1" dirty="0">
                <a:solidFill>
                  <a:schemeClr val="bg1"/>
                </a:solidFill>
                <a:cs typeface="Arial" pitchFamily="34" charset="0"/>
              </a:rPr>
              <a:t>  ’</a:t>
            </a:r>
            <a:endParaRPr lang="en-US" sz="1700" b="1" u="sng" dirty="0">
              <a:solidFill>
                <a:schemeClr val="bg1"/>
              </a:solidFill>
              <a:cs typeface="Arial" pitchFamily="34" charset="0"/>
            </a:endParaRPr>
          </a:p>
        </p:txBody>
      </p:sp>
      <p:sp>
        <p:nvSpPr>
          <p:cNvPr id="18" name="TextBox 17"/>
          <p:cNvSpPr txBox="1"/>
          <p:nvPr/>
        </p:nvSpPr>
        <p:spPr>
          <a:xfrm>
            <a:off x="228600" y="30207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ax,cx</a:t>
            </a:r>
            <a:r>
              <a:rPr lang="en-US" sz="1700" b="1" dirty="0">
                <a:solidFill>
                  <a:schemeClr val="bg1"/>
                </a:solidFill>
                <a:cs typeface="Arial" pitchFamily="34" charset="0"/>
              </a:rPr>
              <a:t>	; ax=n</a:t>
            </a:r>
            <a:endParaRPr lang="en-US" sz="1700" b="1" u="sng" dirty="0">
              <a:solidFill>
                <a:schemeClr val="bg1"/>
              </a:solidFill>
              <a:cs typeface="Arial" pitchFamily="34" charset="0"/>
            </a:endParaRPr>
          </a:p>
        </p:txBody>
      </p:sp>
      <p:sp>
        <p:nvSpPr>
          <p:cNvPr id="20" name="TextBox 19"/>
          <p:cNvSpPr txBox="1"/>
          <p:nvPr/>
        </p:nvSpPr>
        <p:spPr>
          <a:xfrm>
            <a:off x="228600" y="33255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call </a:t>
            </a:r>
            <a:r>
              <a:rPr lang="en-US" sz="1700" b="1" dirty="0" err="1">
                <a:solidFill>
                  <a:schemeClr val="bg1"/>
                </a:solidFill>
                <a:cs typeface="Arial" pitchFamily="34" charset="0"/>
              </a:rPr>
              <a:t>HIEN_SO_N</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gia</a:t>
            </a:r>
            <a:r>
              <a:rPr lang="en-US" sz="1700" b="1" dirty="0">
                <a:solidFill>
                  <a:schemeClr val="bg1"/>
                </a:solidFill>
                <a:cs typeface="Arial" pitchFamily="34" charset="0"/>
              </a:rPr>
              <a:t> tri n</a:t>
            </a:r>
            <a:endParaRPr lang="en-US" sz="1700" b="1" u="sng" dirty="0">
              <a:solidFill>
                <a:schemeClr val="bg1"/>
              </a:solidFill>
              <a:cs typeface="Arial" pitchFamily="34" charset="0"/>
            </a:endParaRPr>
          </a:p>
        </p:txBody>
      </p:sp>
      <p:sp>
        <p:nvSpPr>
          <p:cNvPr id="21" name="TextBox 20"/>
          <p:cNvSpPr txBox="1"/>
          <p:nvPr/>
        </p:nvSpPr>
        <p:spPr>
          <a:xfrm>
            <a:off x="228600" y="36145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m4</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 la: ‘</a:t>
            </a:r>
            <a:endParaRPr lang="en-US" sz="1700" b="1" u="sng" dirty="0">
              <a:solidFill>
                <a:schemeClr val="bg1"/>
              </a:solidFill>
              <a:cs typeface="Arial" pitchFamily="34" charset="0"/>
            </a:endParaRPr>
          </a:p>
        </p:txBody>
      </p:sp>
      <p:sp>
        <p:nvSpPr>
          <p:cNvPr id="22" name="TextBox 21"/>
          <p:cNvSpPr txBox="1"/>
          <p:nvPr/>
        </p:nvSpPr>
        <p:spPr>
          <a:xfrm>
            <a:off x="228600" y="39193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ax,1</a:t>
            </a:r>
            <a:r>
              <a:rPr lang="en-US" sz="1700" b="1" dirty="0">
                <a:solidFill>
                  <a:schemeClr val="bg1"/>
                </a:solidFill>
                <a:cs typeface="Arial" pitchFamily="34" charset="0"/>
              </a:rPr>
              <a:t>	; ax </a:t>
            </a:r>
            <a:r>
              <a:rPr lang="en-US" sz="1700" b="1" dirty="0" err="1">
                <a:solidFill>
                  <a:schemeClr val="bg1"/>
                </a:solidFill>
                <a:cs typeface="Arial" pitchFamily="34" charset="0"/>
              </a:rPr>
              <a:t>chua</a:t>
            </a:r>
            <a:r>
              <a:rPr lang="en-US" sz="1700" b="1" dirty="0">
                <a:solidFill>
                  <a:schemeClr val="bg1"/>
                </a:solidFill>
                <a:cs typeface="Arial" pitchFamily="34" charset="0"/>
              </a:rPr>
              <a:t> </a:t>
            </a:r>
            <a:r>
              <a:rPr lang="en-US" sz="1700" b="1" dirty="0" err="1">
                <a:solidFill>
                  <a:schemeClr val="bg1"/>
                </a:solidFill>
                <a:cs typeface="Arial" pitchFamily="34" charset="0"/>
              </a:rPr>
              <a:t>tich</a:t>
            </a:r>
            <a:r>
              <a:rPr lang="en-US" sz="1700" b="1" dirty="0">
                <a:solidFill>
                  <a:schemeClr val="bg1"/>
                </a:solidFill>
                <a:cs typeface="Arial" pitchFamily="34" charset="0"/>
              </a:rPr>
              <a:t> (</a:t>
            </a:r>
            <a:r>
              <a:rPr lang="en-US" sz="1700" b="1" dirty="0" err="1">
                <a:solidFill>
                  <a:schemeClr val="bg1"/>
                </a:solidFill>
                <a:cs typeface="Arial" pitchFamily="34" charset="0"/>
              </a:rPr>
              <a:t>luc</a:t>
            </a:r>
            <a:r>
              <a:rPr lang="en-US" sz="1700" b="1" dirty="0">
                <a:solidFill>
                  <a:schemeClr val="bg1"/>
                </a:solidFill>
                <a:cs typeface="Arial" pitchFamily="34" charset="0"/>
              </a:rPr>
              <a:t> </a:t>
            </a:r>
            <a:r>
              <a:rPr lang="en-US" sz="1700" b="1" dirty="0" err="1">
                <a:solidFill>
                  <a:schemeClr val="bg1"/>
                </a:solidFill>
                <a:cs typeface="Arial" pitchFamily="34" charset="0"/>
              </a:rPr>
              <a:t>dau</a:t>
            </a:r>
            <a:r>
              <a:rPr lang="en-US" sz="1700" b="1" dirty="0">
                <a:solidFill>
                  <a:schemeClr val="bg1"/>
                </a:solidFill>
                <a:cs typeface="Arial" pitchFamily="34" charset="0"/>
              </a:rPr>
              <a:t> </a:t>
            </a:r>
            <a:r>
              <a:rPr lang="en-US" sz="1700" b="1" dirty="0" err="1">
                <a:solidFill>
                  <a:schemeClr val="bg1"/>
                </a:solidFill>
                <a:cs typeface="Arial" pitchFamily="34" charset="0"/>
              </a:rPr>
              <a:t>tich</a:t>
            </a:r>
            <a:r>
              <a:rPr lang="en-US" sz="1700" b="1" dirty="0">
                <a:solidFill>
                  <a:schemeClr val="bg1"/>
                </a:solidFill>
                <a:cs typeface="Arial" pitchFamily="34" charset="0"/>
              </a:rPr>
              <a:t> = 1)</a:t>
            </a:r>
            <a:endParaRPr lang="en-US" sz="1700" b="1" u="sng" dirty="0">
              <a:solidFill>
                <a:schemeClr val="bg1"/>
              </a:solidFill>
              <a:cs typeface="Arial" pitchFamily="34" charset="0"/>
            </a:endParaRPr>
          </a:p>
        </p:txBody>
      </p:sp>
      <p:sp>
        <p:nvSpPr>
          <p:cNvPr id="23" name="TextBox 22"/>
          <p:cNvSpPr txBox="1"/>
          <p:nvPr/>
        </p:nvSpPr>
        <p:spPr>
          <a:xfrm>
            <a:off x="228600" y="4224103"/>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and </a:t>
            </a:r>
            <a:r>
              <a:rPr lang="en-US" sz="1700" b="1" dirty="0" err="1">
                <a:solidFill>
                  <a:schemeClr val="bg1"/>
                </a:solidFill>
                <a:cs typeface="Arial" pitchFamily="34" charset="0"/>
              </a:rPr>
              <a:t>cx,cx</a:t>
            </a:r>
            <a:r>
              <a:rPr lang="en-US" sz="1700" b="1" dirty="0">
                <a:solidFill>
                  <a:schemeClr val="bg1"/>
                </a:solidFill>
                <a:cs typeface="Arial" pitchFamily="34" charset="0"/>
              </a:rPr>
              <a:t>	; </a:t>
            </a:r>
            <a:r>
              <a:rPr lang="en-US" sz="1700" b="1" dirty="0" err="1">
                <a:solidFill>
                  <a:schemeClr val="bg1"/>
                </a:solidFill>
                <a:cs typeface="Arial" pitchFamily="34" charset="0"/>
              </a:rPr>
              <a:t>Kiem</a:t>
            </a:r>
            <a:r>
              <a:rPr lang="en-US" sz="1700" b="1" dirty="0">
                <a:solidFill>
                  <a:schemeClr val="bg1"/>
                </a:solidFill>
                <a:cs typeface="Arial" pitchFamily="34" charset="0"/>
              </a:rPr>
              <a:t> </a:t>
            </a:r>
            <a:r>
              <a:rPr lang="en-US" sz="1700" b="1" dirty="0" err="1">
                <a:solidFill>
                  <a:schemeClr val="bg1"/>
                </a:solidFill>
                <a:cs typeface="Arial" pitchFamily="34" charset="0"/>
              </a:rPr>
              <a:t>tra</a:t>
            </a:r>
            <a:r>
              <a:rPr lang="en-US" sz="1700" b="1" dirty="0">
                <a:solidFill>
                  <a:schemeClr val="bg1"/>
                </a:solidFill>
                <a:cs typeface="Arial" pitchFamily="34" charset="0"/>
              </a:rPr>
              <a:t> lieu n =0 ?</a:t>
            </a:r>
          </a:p>
        </p:txBody>
      </p:sp>
      <p:sp>
        <p:nvSpPr>
          <p:cNvPr id="24" name="TextBox 23"/>
          <p:cNvSpPr txBox="1"/>
          <p:nvPr/>
        </p:nvSpPr>
        <p:spPr>
          <a:xfrm>
            <a:off x="228600" y="48337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L1</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25" name="TextBox 24"/>
          <p:cNvSpPr txBox="1"/>
          <p:nvPr/>
        </p:nvSpPr>
        <p:spPr>
          <a:xfrm>
            <a:off x="228600" y="51385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mul</a:t>
            </a:r>
            <a:r>
              <a:rPr lang="en-US" sz="1700" b="1" dirty="0">
                <a:solidFill>
                  <a:schemeClr val="bg1"/>
                </a:solidFill>
                <a:cs typeface="Arial" pitchFamily="34" charset="0"/>
              </a:rPr>
              <a:t> </a:t>
            </a:r>
            <a:r>
              <a:rPr lang="en-US" sz="1700" b="1" dirty="0" err="1">
                <a:solidFill>
                  <a:schemeClr val="bg1"/>
                </a:solidFill>
                <a:cs typeface="Arial" pitchFamily="34" charset="0"/>
              </a:rPr>
              <a:t>bx</a:t>
            </a:r>
            <a:r>
              <a:rPr lang="en-US" sz="1700" b="1" dirty="0">
                <a:solidFill>
                  <a:schemeClr val="bg1"/>
                </a:solidFill>
                <a:cs typeface="Arial" pitchFamily="34" charset="0"/>
              </a:rPr>
              <a:t>		; con </a:t>
            </a:r>
            <a:r>
              <a:rPr lang="en-US" sz="1700" b="1" dirty="0" err="1">
                <a:solidFill>
                  <a:schemeClr val="bg1"/>
                </a:solidFill>
                <a:cs typeface="Arial" pitchFamily="34" charset="0"/>
              </a:rPr>
              <a:t>n#0</a:t>
            </a:r>
            <a:r>
              <a:rPr lang="en-US" sz="1700" b="1" dirty="0">
                <a:solidFill>
                  <a:schemeClr val="bg1"/>
                </a:solidFill>
                <a:cs typeface="Arial" pitchFamily="34" charset="0"/>
              </a:rPr>
              <a:t>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thuc</a:t>
            </a:r>
            <a:r>
              <a:rPr lang="en-US" sz="1700" b="1" dirty="0">
                <a:solidFill>
                  <a:schemeClr val="bg1"/>
                </a:solidFill>
                <a:cs typeface="Arial" pitchFamily="34" charset="0"/>
              </a:rPr>
              <a:t>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vong</a:t>
            </a:r>
            <a:r>
              <a:rPr lang="en-US" sz="1700" b="1" dirty="0">
                <a:solidFill>
                  <a:schemeClr val="bg1"/>
                </a:solidFill>
                <a:cs typeface="Arial" pitchFamily="34" charset="0"/>
              </a:rPr>
              <a:t> lap (ax=ax*</a:t>
            </a:r>
            <a:r>
              <a:rPr lang="en-US" sz="1700" b="1" dirty="0" err="1">
                <a:solidFill>
                  <a:schemeClr val="bg1"/>
                </a:solidFill>
                <a:cs typeface="Arial" pitchFamily="34" charset="0"/>
              </a:rPr>
              <a:t>bx</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26" name="TextBox 25"/>
          <p:cNvSpPr txBox="1"/>
          <p:nvPr/>
        </p:nvSpPr>
        <p:spPr>
          <a:xfrm>
            <a:off x="228600" y="54433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loop </a:t>
            </a:r>
            <a:r>
              <a:rPr lang="en-US" sz="1700" b="1" dirty="0" err="1">
                <a:solidFill>
                  <a:schemeClr val="bg1"/>
                </a:solidFill>
                <a:cs typeface="Arial" pitchFamily="34" charset="0"/>
              </a:rPr>
              <a:t>L1</a:t>
            </a:r>
            <a:r>
              <a:rPr lang="en-US" sz="1700" b="1" dirty="0">
                <a:solidFill>
                  <a:schemeClr val="bg1"/>
                </a:solidFill>
                <a:cs typeface="Arial" pitchFamily="34" charset="0"/>
              </a:rPr>
              <a:t>		; </a:t>
            </a:r>
            <a:r>
              <a:rPr lang="en-US" sz="1700" b="1" dirty="0" err="1">
                <a:solidFill>
                  <a:schemeClr val="bg1"/>
                </a:solidFill>
                <a:cs typeface="Arial" pitchFamily="34" charset="0"/>
              </a:rPr>
              <a:t>Vong</a:t>
            </a:r>
            <a:r>
              <a:rPr lang="en-US" sz="1700" b="1" dirty="0">
                <a:solidFill>
                  <a:schemeClr val="bg1"/>
                </a:solidFill>
                <a:cs typeface="Arial" pitchFamily="34" charset="0"/>
              </a:rPr>
              <a:t> lap</a:t>
            </a:r>
          </a:p>
        </p:txBody>
      </p:sp>
      <p:sp>
        <p:nvSpPr>
          <p:cNvPr id="28" name="TextBox 27"/>
          <p:cNvSpPr txBox="1"/>
          <p:nvPr/>
        </p:nvSpPr>
        <p:spPr>
          <a:xfrm>
            <a:off x="228600" y="576959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L2</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29" name="TextBox 28"/>
          <p:cNvSpPr txBox="1"/>
          <p:nvPr/>
        </p:nvSpPr>
        <p:spPr>
          <a:xfrm>
            <a:off x="228600" y="59925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call </a:t>
            </a:r>
            <a:r>
              <a:rPr lang="en-US" sz="1700" b="1" dirty="0" err="1">
                <a:solidFill>
                  <a:schemeClr val="bg1"/>
                </a:solidFill>
                <a:cs typeface="Arial" pitchFamily="34" charset="0"/>
              </a:rPr>
              <a:t>HIEN_SO_N</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a </a:t>
            </a:r>
            <a:r>
              <a:rPr lang="en-US" sz="1700" b="1" dirty="0" err="1">
                <a:solidFill>
                  <a:schemeClr val="bg1"/>
                </a:solidFill>
                <a:cs typeface="Arial" pitchFamily="34" charset="0"/>
              </a:rPr>
              <a:t>luy</a:t>
            </a:r>
            <a:r>
              <a:rPr lang="en-US" sz="1700" b="1" dirty="0">
                <a:solidFill>
                  <a:schemeClr val="bg1"/>
                </a:solidFill>
                <a:cs typeface="Arial" pitchFamily="34" charset="0"/>
              </a:rPr>
              <a:t> </a:t>
            </a:r>
            <a:r>
              <a:rPr lang="en-US" sz="1700" b="1" dirty="0" err="1">
                <a:solidFill>
                  <a:schemeClr val="bg1"/>
                </a:solidFill>
                <a:cs typeface="Arial" pitchFamily="34" charset="0"/>
              </a:rPr>
              <a:t>thua</a:t>
            </a:r>
            <a:r>
              <a:rPr lang="en-US" sz="1700" b="1" dirty="0">
                <a:solidFill>
                  <a:schemeClr val="bg1"/>
                </a:solidFill>
                <a:cs typeface="Arial" pitchFamily="34" charset="0"/>
              </a:rPr>
              <a:t> n</a:t>
            </a:r>
            <a:endParaRPr lang="en-US" sz="1700" b="1" u="sng" dirty="0">
              <a:solidFill>
                <a:schemeClr val="bg1"/>
              </a:solidFill>
              <a:cs typeface="Arial" pitchFamily="34" charset="0"/>
            </a:endParaRPr>
          </a:p>
        </p:txBody>
      </p:sp>
      <p:sp>
        <p:nvSpPr>
          <p:cNvPr id="30" name="TextBox 29"/>
          <p:cNvSpPr txBox="1"/>
          <p:nvPr/>
        </p:nvSpPr>
        <p:spPr>
          <a:xfrm>
            <a:off x="228600" y="4523096"/>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jz</a:t>
            </a:r>
            <a:r>
              <a:rPr lang="en-US" sz="1700" b="1" dirty="0">
                <a:solidFill>
                  <a:schemeClr val="bg1"/>
                </a:solidFill>
                <a:cs typeface="Arial" pitchFamily="34" charset="0"/>
              </a:rPr>
              <a:t>     </a:t>
            </a:r>
            <a:r>
              <a:rPr lang="en-US" sz="1700" b="1" dirty="0" err="1">
                <a:solidFill>
                  <a:schemeClr val="bg1"/>
                </a:solidFill>
                <a:cs typeface="Arial" pitchFamily="34" charset="0"/>
              </a:rPr>
              <a:t>L2</a:t>
            </a:r>
            <a:r>
              <a:rPr lang="en-US" sz="1700" b="1" dirty="0">
                <a:solidFill>
                  <a:schemeClr val="bg1"/>
                </a:solidFill>
                <a:cs typeface="Arial" pitchFamily="34" charset="0"/>
              </a:rPr>
              <a:t>		; </a:t>
            </a:r>
            <a:r>
              <a:rPr lang="en-US" sz="1700" b="1" dirty="0" err="1">
                <a:solidFill>
                  <a:schemeClr val="bg1"/>
                </a:solidFill>
                <a:cs typeface="Arial" pitchFamily="34" charset="0"/>
              </a:rPr>
              <a:t>Neu</a:t>
            </a:r>
            <a:r>
              <a:rPr lang="en-US" sz="1700" b="1" dirty="0">
                <a:solidFill>
                  <a:schemeClr val="bg1"/>
                </a:solidFill>
                <a:cs typeface="Arial" pitchFamily="34" charset="0"/>
              </a:rPr>
              <a:t> n=0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nhay</a:t>
            </a:r>
            <a:r>
              <a:rPr lang="en-US" sz="1700" b="1" dirty="0">
                <a:solidFill>
                  <a:schemeClr val="bg1"/>
                </a:solidFill>
                <a:cs typeface="Arial" pitchFamily="34" charset="0"/>
              </a:rPr>
              <a:t> den </a:t>
            </a:r>
            <a:r>
              <a:rPr lang="en-US" sz="1700" b="1" dirty="0" err="1">
                <a:solidFill>
                  <a:schemeClr val="bg1"/>
                </a:solidFill>
                <a:cs typeface="Arial" pitchFamily="34" charset="0"/>
              </a:rPr>
              <a:t>L2</a:t>
            </a:r>
            <a:endParaRPr lang="en-US" sz="1700" b="1" dirty="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33661897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21</a:t>
            </a:fld>
            <a:endParaRPr lang="en-US" sz="1400" dirty="0"/>
          </a:p>
        </p:txBody>
      </p:sp>
      <p:sp>
        <p:nvSpPr>
          <p:cNvPr id="8198" name="Content Placeholder 5"/>
          <p:cNvSpPr>
            <a:spLocks noGrp="1"/>
          </p:cNvSpPr>
          <p:nvPr>
            <p:ph sz="quarter" idx="4294967295"/>
          </p:nvPr>
        </p:nvSpPr>
        <p:spPr>
          <a:xfrm>
            <a:off x="152718" y="354964"/>
            <a:ext cx="8869362" cy="4201150"/>
          </a:xfrm>
        </p:spPr>
        <p:txBody>
          <a:bodyPr wrap="square">
            <a:spAutoFit/>
          </a:bodyPr>
          <a:lstStyle/>
          <a:p>
            <a:pPr marL="0" indent="15875" algn="just">
              <a:spcBef>
                <a:spcPts val="0"/>
              </a:spcBef>
              <a:buNone/>
            </a:pPr>
            <a:endParaRPr lang="en-US" sz="2400" dirty="0">
              <a:solidFill>
                <a:schemeClr val="tx1"/>
              </a:solidFill>
              <a:latin typeface="Times New Roman" pitchFamily="18" charset="0"/>
              <a:cs typeface="Times New Roman" pitchFamily="18" charset="0"/>
            </a:endParaRPr>
          </a:p>
          <a:p>
            <a:pPr marL="0" indent="15875" algn="just">
              <a:spcBef>
                <a:spcPts val="0"/>
              </a:spcBef>
              <a:buNone/>
            </a:pPr>
            <a:r>
              <a:rPr lang="en-US" sz="2500" i="1" dirty="0">
                <a:solidFill>
                  <a:schemeClr val="tx1"/>
                </a:solidFill>
                <a:latin typeface="Times New Roman" pitchFamily="18" charset="0"/>
                <a:cs typeface="Times New Roman" pitchFamily="18" charset="0"/>
              </a:rPr>
              <a:t>                               </a:t>
            </a:r>
          </a:p>
          <a:p>
            <a:pPr marL="0" indent="15875" algn="just">
              <a:spcBef>
                <a:spcPts val="300"/>
              </a:spcBef>
              <a:buNone/>
            </a:pPr>
            <a:r>
              <a:rPr lang="en-US" sz="2500" dirty="0"/>
              <a:t>                                                                                                        </a:t>
            </a:r>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300" dirty="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87240" y="4643446"/>
            <a:ext cx="285752"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533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m5</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xau</a:t>
            </a:r>
            <a:r>
              <a:rPr lang="en-US" sz="1700" b="1" dirty="0">
                <a:solidFill>
                  <a:schemeClr val="bg1"/>
                </a:solidFill>
                <a:cs typeface="Arial" pitchFamily="34" charset="0"/>
              </a:rPr>
              <a:t> </a:t>
            </a:r>
            <a:r>
              <a:rPr lang="en-US" sz="1700" b="1" dirty="0" err="1">
                <a:solidFill>
                  <a:schemeClr val="bg1"/>
                </a:solidFill>
                <a:cs typeface="Arial" pitchFamily="34" charset="0"/>
              </a:rPr>
              <a:t>m5</a:t>
            </a:r>
            <a:endParaRPr lang="en-US" sz="1700" b="1" u="sng" dirty="0">
              <a:solidFill>
                <a:schemeClr val="bg1"/>
              </a:solidFill>
              <a:cs typeface="Arial" pitchFamily="34" charset="0"/>
            </a:endParaRPr>
          </a:p>
        </p:txBody>
      </p:sp>
      <p:sp>
        <p:nvSpPr>
          <p:cNvPr id="9" name="TextBox 8"/>
          <p:cNvSpPr txBox="1"/>
          <p:nvPr/>
        </p:nvSpPr>
        <p:spPr>
          <a:xfrm>
            <a:off x="228600" y="83927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and </a:t>
            </a:r>
            <a:r>
              <a:rPr lang="en-US" sz="1700" b="1" dirty="0" err="1">
                <a:solidFill>
                  <a:schemeClr val="bg1"/>
                </a:solidFill>
                <a:cs typeface="Arial" pitchFamily="34" charset="0"/>
              </a:rPr>
              <a:t>ax,ax</a:t>
            </a:r>
            <a:r>
              <a:rPr lang="en-US" sz="1700" b="1" dirty="0">
                <a:solidFill>
                  <a:schemeClr val="bg1"/>
                </a:solidFill>
                <a:cs typeface="Arial" pitchFamily="34" charset="0"/>
              </a:rPr>
              <a:t>	; </a:t>
            </a:r>
            <a:r>
              <a:rPr lang="en-US" sz="1700" b="1" dirty="0" err="1">
                <a:solidFill>
                  <a:schemeClr val="bg1"/>
                </a:solidFill>
                <a:cs typeface="Arial" pitchFamily="34" charset="0"/>
              </a:rPr>
              <a:t>Kiem</a:t>
            </a:r>
            <a:r>
              <a:rPr lang="en-US" sz="1700" b="1" dirty="0">
                <a:solidFill>
                  <a:schemeClr val="bg1"/>
                </a:solidFill>
                <a:cs typeface="Arial" pitchFamily="34" charset="0"/>
              </a:rPr>
              <a:t> </a:t>
            </a:r>
            <a:r>
              <a:rPr lang="en-US" sz="1700" b="1" dirty="0" err="1">
                <a:solidFill>
                  <a:schemeClr val="bg1"/>
                </a:solidFill>
                <a:cs typeface="Arial" pitchFamily="34" charset="0"/>
              </a:rPr>
              <a:t>tra</a:t>
            </a:r>
            <a:r>
              <a:rPr lang="en-US" sz="1700" b="1" dirty="0">
                <a:solidFill>
                  <a:schemeClr val="bg1"/>
                </a:solidFill>
                <a:cs typeface="Arial" pitchFamily="34" charset="0"/>
              </a:rPr>
              <a:t> so bi chia la am hay </a:t>
            </a:r>
            <a:r>
              <a:rPr lang="en-US" sz="1700" b="1" dirty="0" err="1">
                <a:solidFill>
                  <a:schemeClr val="bg1"/>
                </a:solidFill>
                <a:cs typeface="Arial" pitchFamily="34" charset="0"/>
              </a:rPr>
              <a:t>duong</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10" name="TextBox 9"/>
          <p:cNvSpPr txBox="1"/>
          <p:nvPr/>
        </p:nvSpPr>
        <p:spPr>
          <a:xfrm>
            <a:off x="228600" y="115203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jns</a:t>
            </a:r>
            <a:r>
              <a:rPr lang="en-US" sz="1700" b="1" dirty="0">
                <a:solidFill>
                  <a:schemeClr val="bg1"/>
                </a:solidFill>
                <a:cs typeface="Arial" pitchFamily="34" charset="0"/>
              </a:rPr>
              <a:t>  </a:t>
            </a:r>
            <a:r>
              <a:rPr lang="en-US" sz="1700" b="1" dirty="0" err="1">
                <a:solidFill>
                  <a:schemeClr val="bg1"/>
                </a:solidFill>
                <a:cs typeface="Arial" pitchFamily="34" charset="0"/>
              </a:rPr>
              <a:t>L3</a:t>
            </a:r>
            <a:r>
              <a:rPr lang="en-US" sz="1700" b="1" dirty="0">
                <a:solidFill>
                  <a:schemeClr val="bg1"/>
                </a:solidFill>
                <a:cs typeface="Arial" pitchFamily="34" charset="0"/>
              </a:rPr>
              <a:t>		; </a:t>
            </a:r>
            <a:r>
              <a:rPr lang="en-US" sz="1700" b="1" dirty="0" err="1">
                <a:solidFill>
                  <a:schemeClr val="bg1"/>
                </a:solidFill>
                <a:cs typeface="Arial" pitchFamily="34" charset="0"/>
              </a:rPr>
              <a:t>Neu</a:t>
            </a:r>
            <a:r>
              <a:rPr lang="en-US" sz="1700" b="1" dirty="0">
                <a:solidFill>
                  <a:schemeClr val="bg1"/>
                </a:solidFill>
                <a:cs typeface="Arial" pitchFamily="34" charset="0"/>
              </a:rPr>
              <a:t> so bi chia </a:t>
            </a:r>
            <a:r>
              <a:rPr lang="en-US" sz="1700" b="1" dirty="0" err="1">
                <a:solidFill>
                  <a:schemeClr val="bg1"/>
                </a:solidFill>
                <a:cs typeface="Arial" pitchFamily="34" charset="0"/>
              </a:rPr>
              <a:t>duong</a:t>
            </a:r>
            <a:r>
              <a:rPr lang="en-US" sz="1700" b="1" dirty="0">
                <a:solidFill>
                  <a:schemeClr val="bg1"/>
                </a:solidFill>
                <a:cs typeface="Arial" pitchFamily="34" charset="0"/>
              </a:rPr>
              <a:t>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nhay</a:t>
            </a:r>
            <a:r>
              <a:rPr lang="en-US" sz="1700" b="1" dirty="0">
                <a:solidFill>
                  <a:schemeClr val="bg1"/>
                </a:solidFill>
                <a:cs typeface="Arial" pitchFamily="34" charset="0"/>
              </a:rPr>
              <a:t> den </a:t>
            </a:r>
            <a:r>
              <a:rPr lang="en-US" sz="1700" b="1" dirty="0" err="1">
                <a:solidFill>
                  <a:schemeClr val="bg1"/>
                </a:solidFill>
                <a:cs typeface="Arial" pitchFamily="34" charset="0"/>
              </a:rPr>
              <a:t>L3</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13" name="TextBox 12"/>
          <p:cNvSpPr txBox="1"/>
          <p:nvPr/>
        </p:nvSpPr>
        <p:spPr>
          <a:xfrm>
            <a:off x="228600" y="14809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dautru</a:t>
            </a:r>
            <a:r>
              <a:rPr lang="en-US" sz="1700" b="1" dirty="0">
                <a:solidFill>
                  <a:schemeClr val="bg1"/>
                </a:solidFill>
                <a:cs typeface="Arial" pitchFamily="34" charset="0"/>
              </a:rPr>
              <a:t>	; con so bi chia la am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dau</a:t>
            </a:r>
            <a:r>
              <a:rPr lang="en-US" sz="1700" b="1" dirty="0">
                <a:solidFill>
                  <a:schemeClr val="bg1"/>
                </a:solidFill>
                <a:cs typeface="Arial" pitchFamily="34" charset="0"/>
              </a:rPr>
              <a:t> ‘-’</a:t>
            </a:r>
            <a:endParaRPr lang="en-US" sz="1700" b="1" u="sng" dirty="0">
              <a:solidFill>
                <a:schemeClr val="bg1"/>
              </a:solidFill>
              <a:cs typeface="Arial" pitchFamily="34" charset="0"/>
            </a:endParaRPr>
          </a:p>
        </p:txBody>
      </p:sp>
      <p:sp>
        <p:nvSpPr>
          <p:cNvPr id="14" name="TextBox 13"/>
          <p:cNvSpPr txBox="1"/>
          <p:nvPr/>
        </p:nvSpPr>
        <p:spPr>
          <a:xfrm>
            <a:off x="228600" y="17857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neg</a:t>
            </a:r>
            <a:r>
              <a:rPr lang="en-US" sz="1700" b="1" dirty="0">
                <a:solidFill>
                  <a:schemeClr val="bg1"/>
                </a:solidFill>
                <a:cs typeface="Arial" pitchFamily="34" charset="0"/>
              </a:rPr>
              <a:t> ax		; </a:t>
            </a:r>
            <a:r>
              <a:rPr lang="en-US" sz="1700" b="1" dirty="0" err="1">
                <a:solidFill>
                  <a:schemeClr val="bg1"/>
                </a:solidFill>
                <a:cs typeface="Arial" pitchFamily="34" charset="0"/>
              </a:rPr>
              <a:t>Doi</a:t>
            </a:r>
            <a:r>
              <a:rPr lang="en-US" sz="1700" b="1" dirty="0">
                <a:solidFill>
                  <a:schemeClr val="bg1"/>
                </a:solidFill>
                <a:cs typeface="Arial" pitchFamily="34" charset="0"/>
              </a:rPr>
              <a:t> </a:t>
            </a:r>
            <a:r>
              <a:rPr lang="en-US" sz="1700" b="1" dirty="0" err="1">
                <a:solidFill>
                  <a:schemeClr val="bg1"/>
                </a:solidFill>
                <a:cs typeface="Arial" pitchFamily="34" charset="0"/>
              </a:rPr>
              <a:t>dau</a:t>
            </a:r>
            <a:r>
              <a:rPr lang="en-US" sz="1700" b="1" dirty="0">
                <a:solidFill>
                  <a:schemeClr val="bg1"/>
                </a:solidFill>
                <a:cs typeface="Arial" pitchFamily="34" charset="0"/>
              </a:rPr>
              <a:t> so bi chia </a:t>
            </a:r>
            <a:r>
              <a:rPr lang="en-US" sz="1700" b="1" dirty="0" err="1">
                <a:solidFill>
                  <a:schemeClr val="bg1"/>
                </a:solidFill>
                <a:cs typeface="Arial" pitchFamily="34" charset="0"/>
              </a:rPr>
              <a:t>thanh</a:t>
            </a:r>
            <a:r>
              <a:rPr lang="en-US" sz="1700" b="1" dirty="0">
                <a:solidFill>
                  <a:schemeClr val="bg1"/>
                </a:solidFill>
                <a:cs typeface="Arial" pitchFamily="34" charset="0"/>
              </a:rPr>
              <a:t> </a:t>
            </a:r>
            <a:r>
              <a:rPr lang="en-US" sz="1700" b="1" dirty="0" err="1">
                <a:solidFill>
                  <a:schemeClr val="bg1"/>
                </a:solidFill>
                <a:cs typeface="Arial" pitchFamily="34" charset="0"/>
              </a:rPr>
              <a:t>duong</a:t>
            </a:r>
            <a:endParaRPr lang="en-US" sz="1700" b="1" u="sng" dirty="0">
              <a:solidFill>
                <a:schemeClr val="bg1"/>
              </a:solidFill>
              <a:cs typeface="Arial" pitchFamily="34" charset="0"/>
            </a:endParaRPr>
          </a:p>
        </p:txBody>
      </p:sp>
      <p:sp>
        <p:nvSpPr>
          <p:cNvPr id="15" name="TextBox 14"/>
          <p:cNvSpPr txBox="1"/>
          <p:nvPr/>
        </p:nvSpPr>
        <p:spPr>
          <a:xfrm>
            <a:off x="228600" y="210983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L3</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16" name="TextBox 15"/>
          <p:cNvSpPr txBox="1"/>
          <p:nvPr/>
        </p:nvSpPr>
        <p:spPr>
          <a:xfrm>
            <a:off x="228600" y="2438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xor</a:t>
            </a:r>
            <a:r>
              <a:rPr lang="en-US" sz="1700" b="1" dirty="0">
                <a:solidFill>
                  <a:schemeClr val="bg1"/>
                </a:solidFill>
                <a:cs typeface="Arial" pitchFamily="34" charset="0"/>
              </a:rPr>
              <a:t>  </a:t>
            </a:r>
            <a:r>
              <a:rPr lang="en-US" sz="1700" b="1" dirty="0" err="1">
                <a:solidFill>
                  <a:schemeClr val="bg1"/>
                </a:solidFill>
                <a:cs typeface="Arial" pitchFamily="34" charset="0"/>
              </a:rPr>
              <a:t>dx,dx</a:t>
            </a:r>
            <a:r>
              <a:rPr lang="en-US" sz="1700" b="1" dirty="0">
                <a:solidFill>
                  <a:schemeClr val="bg1"/>
                </a:solidFill>
                <a:cs typeface="Arial" pitchFamily="34" charset="0"/>
              </a:rPr>
              <a:t>	; dx=0 (16 bit so bi chia la 0)</a:t>
            </a:r>
            <a:endParaRPr lang="en-US" sz="1700" b="1" u="sng" dirty="0">
              <a:solidFill>
                <a:schemeClr val="bg1"/>
              </a:solidFill>
              <a:cs typeface="Arial" pitchFamily="34" charset="0"/>
            </a:endParaRPr>
          </a:p>
        </p:txBody>
      </p:sp>
      <p:sp>
        <p:nvSpPr>
          <p:cNvPr id="17" name="TextBox 16"/>
          <p:cNvSpPr txBox="1"/>
          <p:nvPr/>
        </p:nvSpPr>
        <p:spPr>
          <a:xfrm>
            <a:off x="228600" y="276265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add </a:t>
            </a:r>
            <a:r>
              <a:rPr lang="en-US" sz="1700" b="1" dirty="0" err="1">
                <a:solidFill>
                  <a:schemeClr val="bg1"/>
                </a:solidFill>
                <a:cs typeface="Arial" pitchFamily="34" charset="0"/>
              </a:rPr>
              <a:t>di,3</a:t>
            </a:r>
            <a:r>
              <a:rPr lang="en-US" sz="1700" b="1" dirty="0">
                <a:solidFill>
                  <a:schemeClr val="bg1"/>
                </a:solidFill>
                <a:cs typeface="Arial" pitchFamily="34" charset="0"/>
              </a:rPr>
              <a:t>		; di=</a:t>
            </a:r>
            <a:r>
              <a:rPr lang="en-US" sz="1700" b="1" dirty="0" err="1">
                <a:solidFill>
                  <a:schemeClr val="bg1"/>
                </a:solidFill>
                <a:cs typeface="Arial" pitchFamily="34" charset="0"/>
              </a:rPr>
              <a:t>n+3</a:t>
            </a:r>
            <a:r>
              <a:rPr lang="en-US" sz="1700" b="1" dirty="0">
                <a:solidFill>
                  <a:schemeClr val="bg1"/>
                </a:solidFill>
                <a:cs typeface="Arial" pitchFamily="34" charset="0"/>
              </a:rPr>
              <a:t> (so chia)</a:t>
            </a:r>
            <a:endParaRPr lang="en-US" sz="1700" b="1" u="sng" dirty="0">
              <a:solidFill>
                <a:schemeClr val="bg1"/>
              </a:solidFill>
              <a:cs typeface="Arial" pitchFamily="34" charset="0"/>
            </a:endParaRPr>
          </a:p>
        </p:txBody>
      </p:sp>
      <p:sp>
        <p:nvSpPr>
          <p:cNvPr id="18" name="TextBox 17"/>
          <p:cNvSpPr txBox="1"/>
          <p:nvPr/>
        </p:nvSpPr>
        <p:spPr>
          <a:xfrm>
            <a:off x="228600" y="303435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div  di		; Chia (a </a:t>
            </a:r>
            <a:r>
              <a:rPr lang="en-US" sz="1700" b="1" dirty="0" err="1">
                <a:solidFill>
                  <a:schemeClr val="bg1"/>
                </a:solidFill>
                <a:cs typeface="Arial" pitchFamily="34" charset="0"/>
              </a:rPr>
              <a:t>luy</a:t>
            </a:r>
            <a:r>
              <a:rPr lang="en-US" sz="1700" b="1" dirty="0">
                <a:solidFill>
                  <a:schemeClr val="bg1"/>
                </a:solidFill>
                <a:cs typeface="Arial" pitchFamily="34" charset="0"/>
              </a:rPr>
              <a:t> </a:t>
            </a:r>
            <a:r>
              <a:rPr lang="en-US" sz="1700" b="1" dirty="0" err="1">
                <a:solidFill>
                  <a:schemeClr val="bg1"/>
                </a:solidFill>
                <a:cs typeface="Arial" pitchFamily="34" charset="0"/>
              </a:rPr>
              <a:t>thua</a:t>
            </a:r>
            <a:r>
              <a:rPr lang="en-US" sz="1700" b="1" dirty="0">
                <a:solidFill>
                  <a:schemeClr val="bg1"/>
                </a:solidFill>
                <a:cs typeface="Arial" pitchFamily="34" charset="0"/>
              </a:rPr>
              <a:t> n) </a:t>
            </a:r>
            <a:r>
              <a:rPr lang="en-US" sz="1700" b="1" dirty="0" err="1">
                <a:solidFill>
                  <a:schemeClr val="bg1"/>
                </a:solidFill>
                <a:cs typeface="Arial" pitchFamily="34" charset="0"/>
              </a:rPr>
              <a:t>cho</a:t>
            </a:r>
            <a:r>
              <a:rPr lang="en-US" sz="1700" b="1" dirty="0">
                <a:solidFill>
                  <a:schemeClr val="bg1"/>
                </a:solidFill>
                <a:cs typeface="Arial" pitchFamily="34" charset="0"/>
              </a:rPr>
              <a:t> (</a:t>
            </a:r>
            <a:r>
              <a:rPr lang="en-US" sz="1700" b="1" dirty="0" err="1">
                <a:solidFill>
                  <a:schemeClr val="bg1"/>
                </a:solidFill>
                <a:cs typeface="Arial" pitchFamily="34" charset="0"/>
              </a:rPr>
              <a:t>n+3</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20" name="TextBox 19"/>
          <p:cNvSpPr txBox="1"/>
          <p:nvPr/>
        </p:nvSpPr>
        <p:spPr>
          <a:xfrm>
            <a:off x="228600" y="333915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call </a:t>
            </a:r>
            <a:r>
              <a:rPr lang="en-US" sz="1700" b="1" dirty="0" err="1">
                <a:solidFill>
                  <a:schemeClr val="bg1"/>
                </a:solidFill>
                <a:cs typeface="Arial" pitchFamily="34" charset="0"/>
              </a:rPr>
              <a:t>HIEN</a:t>
            </a:r>
            <a:r>
              <a:rPr lang="en-US" sz="1700" b="1" dirty="0">
                <a:solidFill>
                  <a:schemeClr val="bg1"/>
                </a:solidFill>
                <a:cs typeface="Arial" pitchFamily="34" charset="0"/>
              </a:rPr>
              <a:t>_ </a:t>
            </a:r>
            <a:r>
              <a:rPr lang="en-US" sz="1700" b="1" dirty="0" err="1">
                <a:solidFill>
                  <a:schemeClr val="bg1"/>
                </a:solidFill>
                <a:cs typeface="Arial" pitchFamily="34" charset="0"/>
              </a:rPr>
              <a:t>SO_N</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thuong</a:t>
            </a:r>
            <a:r>
              <a:rPr lang="en-US" sz="1700" b="1" dirty="0">
                <a:solidFill>
                  <a:schemeClr val="bg1"/>
                </a:solidFill>
                <a:cs typeface="Arial" pitchFamily="34" charset="0"/>
              </a:rPr>
              <a:t> (</a:t>
            </a:r>
            <a:r>
              <a:rPr lang="en-US" sz="1700" b="1" dirty="0" err="1">
                <a:solidFill>
                  <a:schemeClr val="bg1"/>
                </a:solidFill>
                <a:cs typeface="Arial" pitchFamily="34" charset="0"/>
              </a:rPr>
              <a:t>thanh</a:t>
            </a:r>
            <a:r>
              <a:rPr lang="en-US" sz="1700" b="1" dirty="0">
                <a:solidFill>
                  <a:schemeClr val="bg1"/>
                </a:solidFill>
                <a:cs typeface="Arial" pitchFamily="34" charset="0"/>
              </a:rPr>
              <a:t> </a:t>
            </a:r>
            <a:r>
              <a:rPr lang="en-US" sz="1700" b="1" dirty="0" err="1">
                <a:solidFill>
                  <a:schemeClr val="bg1"/>
                </a:solidFill>
                <a:cs typeface="Arial" pitchFamily="34" charset="0"/>
              </a:rPr>
              <a:t>ghi</a:t>
            </a:r>
            <a:r>
              <a:rPr lang="en-US" sz="1700" b="1" dirty="0">
                <a:solidFill>
                  <a:schemeClr val="bg1"/>
                </a:solidFill>
                <a:cs typeface="Arial" pitchFamily="34" charset="0"/>
              </a:rPr>
              <a:t> ax)</a:t>
            </a:r>
            <a:endParaRPr lang="en-US" sz="1700" b="1" u="sng" dirty="0">
              <a:solidFill>
                <a:schemeClr val="bg1"/>
              </a:solidFill>
              <a:cs typeface="Arial" pitchFamily="34" charset="0"/>
            </a:endParaRPr>
          </a:p>
        </p:txBody>
      </p:sp>
      <p:sp>
        <p:nvSpPr>
          <p:cNvPr id="21" name="TextBox 20"/>
          <p:cNvSpPr txBox="1"/>
          <p:nvPr/>
        </p:nvSpPr>
        <p:spPr>
          <a:xfrm>
            <a:off x="228600" y="362815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and </a:t>
            </a:r>
            <a:r>
              <a:rPr lang="en-US" sz="1700" b="1" dirty="0" err="1">
                <a:solidFill>
                  <a:schemeClr val="bg1"/>
                </a:solidFill>
                <a:cs typeface="Arial" pitchFamily="34" charset="0"/>
              </a:rPr>
              <a:t>dx,dx</a:t>
            </a:r>
            <a:r>
              <a:rPr lang="en-US" sz="1700" b="1" dirty="0">
                <a:solidFill>
                  <a:schemeClr val="bg1"/>
                </a:solidFill>
                <a:cs typeface="Arial" pitchFamily="34" charset="0"/>
              </a:rPr>
              <a:t>	; </a:t>
            </a:r>
            <a:r>
              <a:rPr lang="en-US" sz="1700" b="1" dirty="0" err="1">
                <a:solidFill>
                  <a:schemeClr val="bg1"/>
                </a:solidFill>
                <a:cs typeface="Arial" pitchFamily="34" charset="0"/>
              </a:rPr>
              <a:t>Kiem</a:t>
            </a:r>
            <a:r>
              <a:rPr lang="en-US" sz="1700" b="1" dirty="0">
                <a:solidFill>
                  <a:schemeClr val="bg1"/>
                </a:solidFill>
                <a:cs typeface="Arial" pitchFamily="34" charset="0"/>
              </a:rPr>
              <a:t> </a:t>
            </a:r>
            <a:r>
              <a:rPr lang="en-US" sz="1700" b="1" dirty="0" err="1">
                <a:solidFill>
                  <a:schemeClr val="bg1"/>
                </a:solidFill>
                <a:cs typeface="Arial" pitchFamily="34" charset="0"/>
              </a:rPr>
              <a:t>tra</a:t>
            </a:r>
            <a:r>
              <a:rPr lang="en-US" sz="1700" b="1" dirty="0">
                <a:solidFill>
                  <a:schemeClr val="bg1"/>
                </a:solidFill>
                <a:cs typeface="Arial" pitchFamily="34" charset="0"/>
              </a:rPr>
              <a:t> du (dx)</a:t>
            </a:r>
            <a:endParaRPr lang="en-US" sz="1700" b="1" u="sng" dirty="0">
              <a:solidFill>
                <a:schemeClr val="bg1"/>
              </a:solidFill>
              <a:cs typeface="Arial" pitchFamily="34" charset="0"/>
            </a:endParaRPr>
          </a:p>
        </p:txBody>
      </p:sp>
      <p:sp>
        <p:nvSpPr>
          <p:cNvPr id="22" name="TextBox 21"/>
          <p:cNvSpPr txBox="1"/>
          <p:nvPr/>
        </p:nvSpPr>
        <p:spPr>
          <a:xfrm>
            <a:off x="228600" y="393295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jz</a:t>
            </a:r>
            <a:r>
              <a:rPr lang="en-US" sz="1700" b="1" dirty="0">
                <a:solidFill>
                  <a:schemeClr val="bg1"/>
                </a:solidFill>
                <a:cs typeface="Arial" pitchFamily="34" charset="0"/>
              </a:rPr>
              <a:t>     </a:t>
            </a:r>
            <a:r>
              <a:rPr lang="en-US" sz="1700" b="1" dirty="0" err="1">
                <a:solidFill>
                  <a:schemeClr val="bg1"/>
                </a:solidFill>
                <a:cs typeface="Arial" pitchFamily="34" charset="0"/>
              </a:rPr>
              <a:t>KT</a:t>
            </a:r>
            <a:r>
              <a:rPr lang="en-US" sz="1700" b="1" dirty="0">
                <a:solidFill>
                  <a:schemeClr val="bg1"/>
                </a:solidFill>
                <a:cs typeface="Arial" pitchFamily="34" charset="0"/>
              </a:rPr>
              <a:t>		; </a:t>
            </a:r>
            <a:r>
              <a:rPr lang="en-US" sz="1700" b="1" dirty="0" err="1">
                <a:solidFill>
                  <a:schemeClr val="bg1"/>
                </a:solidFill>
                <a:cs typeface="Arial" pitchFamily="34" charset="0"/>
              </a:rPr>
              <a:t>Neu</a:t>
            </a:r>
            <a:r>
              <a:rPr lang="en-US" sz="1700" b="1" dirty="0">
                <a:solidFill>
                  <a:schemeClr val="bg1"/>
                </a:solidFill>
                <a:cs typeface="Arial" pitchFamily="34" charset="0"/>
              </a:rPr>
              <a:t> du=0 (chia het)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nhay</a:t>
            </a:r>
            <a:r>
              <a:rPr lang="en-US" sz="1700" b="1" dirty="0">
                <a:solidFill>
                  <a:schemeClr val="bg1"/>
                </a:solidFill>
                <a:cs typeface="Arial" pitchFamily="34" charset="0"/>
              </a:rPr>
              <a:t> </a:t>
            </a:r>
            <a:r>
              <a:rPr lang="en-US" sz="1700" b="1" dirty="0" err="1">
                <a:solidFill>
                  <a:schemeClr val="bg1"/>
                </a:solidFill>
                <a:cs typeface="Arial" pitchFamily="34" charset="0"/>
              </a:rPr>
              <a:t>ve</a:t>
            </a:r>
            <a:r>
              <a:rPr lang="en-US" sz="1700" b="1" dirty="0">
                <a:solidFill>
                  <a:schemeClr val="bg1"/>
                </a:solidFill>
                <a:cs typeface="Arial" pitchFamily="34" charset="0"/>
              </a:rPr>
              <a:t> </a:t>
            </a:r>
            <a:r>
              <a:rPr lang="en-US" sz="1700" b="1" dirty="0" err="1">
                <a:solidFill>
                  <a:schemeClr val="bg1"/>
                </a:solidFill>
                <a:cs typeface="Arial" pitchFamily="34" charset="0"/>
              </a:rPr>
              <a:t>KT</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23" name="TextBox 22"/>
          <p:cNvSpPr txBox="1"/>
          <p:nvPr/>
        </p:nvSpPr>
        <p:spPr>
          <a:xfrm>
            <a:off x="228600" y="423775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cham</a:t>
            </a:r>
            <a:r>
              <a:rPr lang="en-US" sz="1700" b="1" dirty="0">
                <a:solidFill>
                  <a:schemeClr val="bg1"/>
                </a:solidFill>
                <a:cs typeface="Arial" pitchFamily="34" charset="0"/>
              </a:rPr>
              <a:t>	; con </a:t>
            </a:r>
            <a:r>
              <a:rPr lang="en-US" sz="1700" b="1" dirty="0" err="1">
                <a:solidFill>
                  <a:schemeClr val="bg1"/>
                </a:solidFill>
                <a:cs typeface="Arial" pitchFamily="34" charset="0"/>
              </a:rPr>
              <a:t>du#0</a:t>
            </a:r>
            <a:r>
              <a:rPr lang="en-US" sz="1700" b="1" dirty="0">
                <a:solidFill>
                  <a:schemeClr val="bg1"/>
                </a:solidFill>
                <a:cs typeface="Arial" pitchFamily="34" charset="0"/>
              </a:rPr>
              <a:t> (</a:t>
            </a:r>
            <a:r>
              <a:rPr lang="en-US" sz="1700" b="1" dirty="0" err="1">
                <a:solidFill>
                  <a:schemeClr val="bg1"/>
                </a:solidFill>
                <a:cs typeface="Arial" pitchFamily="34" charset="0"/>
              </a:rPr>
              <a:t>khong</a:t>
            </a:r>
            <a:r>
              <a:rPr lang="en-US" sz="1700" b="1" dirty="0">
                <a:solidFill>
                  <a:schemeClr val="bg1"/>
                </a:solidFill>
                <a:cs typeface="Arial" pitchFamily="34" charset="0"/>
              </a:rPr>
              <a:t> chia het)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dau</a:t>
            </a:r>
            <a:r>
              <a:rPr lang="en-US" sz="1700" b="1" dirty="0">
                <a:solidFill>
                  <a:schemeClr val="bg1"/>
                </a:solidFill>
                <a:cs typeface="Arial" pitchFamily="34" charset="0"/>
              </a:rPr>
              <a:t> ‘.’</a:t>
            </a:r>
          </a:p>
        </p:txBody>
      </p:sp>
      <p:sp>
        <p:nvSpPr>
          <p:cNvPr id="24" name="TextBox 23"/>
          <p:cNvSpPr txBox="1"/>
          <p:nvPr/>
        </p:nvSpPr>
        <p:spPr>
          <a:xfrm>
            <a:off x="228600" y="456074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cx,4</a:t>
            </a:r>
            <a:r>
              <a:rPr lang="en-US" sz="1700" b="1" dirty="0">
                <a:solidFill>
                  <a:schemeClr val="bg1"/>
                </a:solidFill>
                <a:cs typeface="Arial" pitchFamily="34" charset="0"/>
              </a:rPr>
              <a:t>	; 4 </a:t>
            </a:r>
            <a:r>
              <a:rPr lang="en-US" sz="1700" b="1" dirty="0" err="1">
                <a:solidFill>
                  <a:schemeClr val="bg1"/>
                </a:solidFill>
                <a:cs typeface="Arial" pitchFamily="34" charset="0"/>
              </a:rPr>
              <a:t>chu</a:t>
            </a:r>
            <a:r>
              <a:rPr lang="en-US" sz="1700" b="1" dirty="0">
                <a:solidFill>
                  <a:schemeClr val="bg1"/>
                </a:solidFill>
                <a:cs typeface="Arial" pitchFamily="34" charset="0"/>
              </a:rPr>
              <a:t> so </a:t>
            </a:r>
            <a:r>
              <a:rPr lang="en-US" sz="1700" b="1" dirty="0" err="1">
                <a:solidFill>
                  <a:schemeClr val="bg1"/>
                </a:solidFill>
                <a:cs typeface="Arial" pitchFamily="34" charset="0"/>
              </a:rPr>
              <a:t>sau</a:t>
            </a:r>
            <a:r>
              <a:rPr lang="en-US" sz="1700" b="1" dirty="0">
                <a:solidFill>
                  <a:schemeClr val="bg1"/>
                </a:solidFill>
                <a:cs typeface="Arial" pitchFamily="34" charset="0"/>
              </a:rPr>
              <a:t> </a:t>
            </a:r>
            <a:r>
              <a:rPr lang="en-US" sz="1700" b="1" dirty="0" err="1">
                <a:solidFill>
                  <a:schemeClr val="bg1"/>
                </a:solidFill>
                <a:cs typeface="Arial" pitchFamily="34" charset="0"/>
              </a:rPr>
              <a:t>thap</a:t>
            </a:r>
            <a:r>
              <a:rPr lang="en-US" sz="1700" b="1" dirty="0">
                <a:solidFill>
                  <a:schemeClr val="bg1"/>
                </a:solidFill>
                <a:cs typeface="Arial" pitchFamily="34" charset="0"/>
              </a:rPr>
              <a:t> </a:t>
            </a:r>
            <a:r>
              <a:rPr lang="en-US" sz="1700" b="1" dirty="0" err="1">
                <a:solidFill>
                  <a:schemeClr val="bg1"/>
                </a:solidFill>
                <a:cs typeface="Arial" pitchFamily="34" charset="0"/>
              </a:rPr>
              <a:t>phan</a:t>
            </a:r>
            <a:r>
              <a:rPr lang="en-US" sz="1700" b="1" dirty="0">
                <a:solidFill>
                  <a:schemeClr val="bg1"/>
                </a:solidFill>
                <a:cs typeface="Arial" pitchFamily="34" charset="0"/>
              </a:rPr>
              <a:t> (chi so </a:t>
            </a:r>
            <a:r>
              <a:rPr lang="en-US" sz="1700" b="1" dirty="0" err="1">
                <a:solidFill>
                  <a:schemeClr val="bg1"/>
                </a:solidFill>
                <a:cs typeface="Arial" pitchFamily="34" charset="0"/>
              </a:rPr>
              <a:t>vong</a:t>
            </a:r>
            <a:r>
              <a:rPr lang="en-US" sz="1700" b="1" dirty="0">
                <a:solidFill>
                  <a:schemeClr val="bg1"/>
                </a:solidFill>
                <a:cs typeface="Arial" pitchFamily="34" charset="0"/>
              </a:rPr>
              <a:t> lap)</a:t>
            </a:r>
            <a:endParaRPr lang="en-US" sz="1700" b="1" u="sng" dirty="0">
              <a:solidFill>
                <a:schemeClr val="bg1"/>
              </a:solidFill>
              <a:cs typeface="Arial" pitchFamily="34" charset="0"/>
            </a:endParaRPr>
          </a:p>
        </p:txBody>
      </p:sp>
      <p:sp>
        <p:nvSpPr>
          <p:cNvPr id="25" name="TextBox 24"/>
          <p:cNvSpPr txBox="1"/>
          <p:nvPr/>
        </p:nvSpPr>
        <p:spPr>
          <a:xfrm>
            <a:off x="228600" y="489283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si,10</a:t>
            </a:r>
            <a:r>
              <a:rPr lang="en-US" sz="1700" b="1" dirty="0">
                <a:solidFill>
                  <a:schemeClr val="bg1"/>
                </a:solidFill>
                <a:cs typeface="Arial" pitchFamily="34" charset="0"/>
              </a:rPr>
              <a:t>	; </a:t>
            </a:r>
            <a:r>
              <a:rPr lang="en-US" sz="1700" b="1" dirty="0" err="1">
                <a:solidFill>
                  <a:schemeClr val="bg1"/>
                </a:solidFill>
                <a:cs typeface="Arial" pitchFamily="34" charset="0"/>
              </a:rPr>
              <a:t>si</a:t>
            </a:r>
            <a:r>
              <a:rPr lang="en-US" sz="1700" b="1" dirty="0">
                <a:solidFill>
                  <a:schemeClr val="bg1"/>
                </a:solidFill>
                <a:cs typeface="Arial" pitchFamily="34" charset="0"/>
              </a:rPr>
              <a:t>=10 (mot so hang </a:t>
            </a:r>
            <a:r>
              <a:rPr lang="en-US" sz="1700" b="1" dirty="0" err="1">
                <a:solidFill>
                  <a:schemeClr val="bg1"/>
                </a:solidFill>
                <a:cs typeface="Arial" pitchFamily="34" charset="0"/>
              </a:rPr>
              <a:t>nhan</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26" name="TextBox 25"/>
          <p:cNvSpPr txBox="1"/>
          <p:nvPr/>
        </p:nvSpPr>
        <p:spPr>
          <a:xfrm>
            <a:off x="228600" y="5230504"/>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L4</a:t>
            </a:r>
            <a:r>
              <a:rPr lang="en-US" sz="1700" b="1" dirty="0">
                <a:solidFill>
                  <a:schemeClr val="bg1"/>
                </a:solidFill>
                <a:cs typeface="Arial" pitchFamily="34" charset="0"/>
              </a:rPr>
              <a:t>:</a:t>
            </a:r>
          </a:p>
        </p:txBody>
      </p:sp>
      <p:sp>
        <p:nvSpPr>
          <p:cNvPr id="28" name="TextBox 27"/>
          <p:cNvSpPr txBox="1"/>
          <p:nvPr/>
        </p:nvSpPr>
        <p:spPr>
          <a:xfrm>
            <a:off x="228600" y="554895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ax,dx</a:t>
            </a:r>
            <a:r>
              <a:rPr lang="en-US" sz="1700" b="1" dirty="0">
                <a:solidFill>
                  <a:schemeClr val="bg1"/>
                </a:solidFill>
                <a:cs typeface="Arial" pitchFamily="34" charset="0"/>
              </a:rPr>
              <a:t>	; ax=so du</a:t>
            </a:r>
            <a:endParaRPr lang="en-US" sz="1700" b="1" u="sng" dirty="0">
              <a:solidFill>
                <a:schemeClr val="bg1"/>
              </a:solidFill>
              <a:cs typeface="Arial" pitchFamily="34" charset="0"/>
            </a:endParaRPr>
          </a:p>
        </p:txBody>
      </p:sp>
      <p:sp>
        <p:nvSpPr>
          <p:cNvPr id="29" name="TextBox 28"/>
          <p:cNvSpPr txBox="1"/>
          <p:nvPr/>
        </p:nvSpPr>
        <p:spPr>
          <a:xfrm>
            <a:off x="228600" y="5853752"/>
            <a:ext cx="8610600" cy="29007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err="1">
                <a:solidFill>
                  <a:schemeClr val="bg1"/>
                </a:solidFill>
                <a:cs typeface="Arial" pitchFamily="34" charset="0"/>
              </a:rPr>
              <a:t>mul</a:t>
            </a:r>
            <a:r>
              <a:rPr lang="en-US" sz="1700" b="1" dirty="0">
                <a:solidFill>
                  <a:schemeClr val="bg1"/>
                </a:solidFill>
                <a:cs typeface="Arial" pitchFamily="34" charset="0"/>
              </a:rPr>
              <a:t>  </a:t>
            </a:r>
            <a:r>
              <a:rPr lang="en-US" sz="1700" b="1" dirty="0" err="1">
                <a:solidFill>
                  <a:schemeClr val="bg1"/>
                </a:solidFill>
                <a:cs typeface="Arial" pitchFamily="34" charset="0"/>
              </a:rPr>
              <a:t>si</a:t>
            </a:r>
            <a:r>
              <a:rPr lang="en-US" sz="1700" b="1" dirty="0">
                <a:solidFill>
                  <a:schemeClr val="bg1"/>
                </a:solidFill>
                <a:cs typeface="Arial" pitchFamily="34" charset="0"/>
              </a:rPr>
              <a:t>		; So du * 10</a:t>
            </a:r>
            <a:endParaRPr lang="en-US" sz="1700" b="1" u="sng" dirty="0">
              <a:solidFill>
                <a:schemeClr val="bg1"/>
              </a:solidFill>
              <a:cs typeface="Arial" pitchFamily="34" charset="0"/>
            </a:endParaRPr>
          </a:p>
        </p:txBody>
      </p:sp>
      <p:sp>
        <p:nvSpPr>
          <p:cNvPr id="30" name="TextBox 29"/>
          <p:cNvSpPr txBox="1"/>
          <p:nvPr/>
        </p:nvSpPr>
        <p:spPr>
          <a:xfrm>
            <a:off x="228600" y="6145977"/>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div   di		; Chia du*10 </a:t>
            </a:r>
            <a:r>
              <a:rPr lang="en-US" sz="1700" b="1" dirty="0" err="1">
                <a:solidFill>
                  <a:schemeClr val="bg1"/>
                </a:solidFill>
                <a:cs typeface="Arial" pitchFamily="34" charset="0"/>
              </a:rPr>
              <a:t>cho</a:t>
            </a:r>
            <a:r>
              <a:rPr lang="en-US" sz="1700" b="1" dirty="0">
                <a:solidFill>
                  <a:schemeClr val="bg1"/>
                </a:solidFill>
                <a:cs typeface="Arial" pitchFamily="34" charset="0"/>
              </a:rPr>
              <a:t> (</a:t>
            </a:r>
            <a:r>
              <a:rPr lang="en-US" sz="1700" b="1" dirty="0" err="1">
                <a:solidFill>
                  <a:schemeClr val="bg1"/>
                </a:solidFill>
                <a:cs typeface="Arial" pitchFamily="34" charset="0"/>
              </a:rPr>
              <a:t>n+3</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369458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2"/>
          <p:cNvSpPr>
            <a:spLocks noGrp="1"/>
          </p:cNvSpPr>
          <p:nvPr>
            <p:ph type="dt" sz="half" idx="4294967295"/>
          </p:nvPr>
        </p:nvSpPr>
        <p:spPr bwMode="auto">
          <a:xfrm>
            <a:off x="8606760" y="6544471"/>
            <a:ext cx="274320" cy="22860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2F60EB-F95C-4723-8B73-096BBAC3C942}" type="slidenum">
              <a:rPr lang="en-US" sz="1400" smtClean="0"/>
              <a:pPr algn="l" fontAlgn="base">
                <a:spcBef>
                  <a:spcPct val="0"/>
                </a:spcBef>
                <a:spcAft>
                  <a:spcPct val="0"/>
                </a:spcAft>
                <a:defRPr/>
              </a:pPr>
              <a:t>22</a:t>
            </a:fld>
            <a:endParaRPr lang="en-US" sz="1400" dirty="0"/>
          </a:p>
        </p:txBody>
      </p:sp>
      <p:sp>
        <p:nvSpPr>
          <p:cNvPr id="8198" name="Content Placeholder 5"/>
          <p:cNvSpPr>
            <a:spLocks noGrp="1"/>
          </p:cNvSpPr>
          <p:nvPr>
            <p:ph sz="quarter" idx="4294967295"/>
          </p:nvPr>
        </p:nvSpPr>
        <p:spPr>
          <a:xfrm>
            <a:off x="152718" y="354964"/>
            <a:ext cx="8869362" cy="4201150"/>
          </a:xfrm>
        </p:spPr>
        <p:txBody>
          <a:bodyPr wrap="square">
            <a:spAutoFit/>
          </a:bodyPr>
          <a:lstStyle/>
          <a:p>
            <a:pPr marL="0" indent="15875" algn="just">
              <a:spcBef>
                <a:spcPts val="0"/>
              </a:spcBef>
              <a:buNone/>
            </a:pPr>
            <a:endParaRPr lang="en-US" sz="2400" dirty="0">
              <a:solidFill>
                <a:schemeClr val="tx1"/>
              </a:solidFill>
              <a:latin typeface="Times New Roman" pitchFamily="18" charset="0"/>
              <a:cs typeface="Times New Roman" pitchFamily="18" charset="0"/>
            </a:endParaRPr>
          </a:p>
          <a:p>
            <a:pPr marL="0" indent="15875" algn="just">
              <a:spcBef>
                <a:spcPts val="0"/>
              </a:spcBef>
              <a:buNone/>
            </a:pPr>
            <a:r>
              <a:rPr lang="en-US" sz="2500" i="1" dirty="0">
                <a:solidFill>
                  <a:schemeClr val="tx1"/>
                </a:solidFill>
                <a:latin typeface="Times New Roman" pitchFamily="18" charset="0"/>
                <a:cs typeface="Times New Roman" pitchFamily="18" charset="0"/>
              </a:rPr>
              <a:t>                               </a:t>
            </a:r>
          </a:p>
          <a:p>
            <a:pPr marL="0" indent="15875" algn="just">
              <a:spcBef>
                <a:spcPts val="300"/>
              </a:spcBef>
              <a:buNone/>
            </a:pPr>
            <a:r>
              <a:rPr lang="en-US" sz="2500" dirty="0"/>
              <a:t>                                                                                                        </a:t>
            </a:r>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500" dirty="0"/>
          </a:p>
          <a:p>
            <a:pPr marL="0" indent="15875" algn="just">
              <a:spcBef>
                <a:spcPts val="300"/>
              </a:spcBef>
              <a:buNone/>
            </a:pPr>
            <a:endParaRPr lang="en-US" sz="2300" dirty="0"/>
          </a:p>
        </p:txBody>
      </p:sp>
      <p:cxnSp>
        <p:nvCxnSpPr>
          <p:cNvPr id="11" name="Straight Arrow Connector 10"/>
          <p:cNvCxnSpPr/>
          <p:nvPr/>
        </p:nvCxnSpPr>
        <p:spPr>
          <a:xfrm rot="5400000">
            <a:off x="2085006" y="1157434"/>
            <a:ext cx="137160"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87240" y="4643446"/>
            <a:ext cx="285752" cy="1588"/>
          </a:xfrm>
          <a:prstGeom prst="straightConnector1">
            <a:avLst/>
          </a:prstGeom>
          <a:ln w="190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533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call </a:t>
            </a:r>
            <a:r>
              <a:rPr lang="en-US" sz="1700" b="1" dirty="0" err="1">
                <a:solidFill>
                  <a:schemeClr val="bg1"/>
                </a:solidFill>
                <a:cs typeface="Arial" pitchFamily="34" charset="0"/>
              </a:rPr>
              <a:t>HIEN_SO_N</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thuong</a:t>
            </a:r>
            <a:r>
              <a:rPr lang="en-US" sz="1700" b="1" dirty="0">
                <a:solidFill>
                  <a:schemeClr val="bg1"/>
                </a:solidFill>
                <a:cs typeface="Arial" pitchFamily="34" charset="0"/>
              </a:rPr>
              <a:t> (o </a:t>
            </a:r>
            <a:r>
              <a:rPr lang="en-US" sz="1700" b="1" dirty="0" err="1">
                <a:solidFill>
                  <a:schemeClr val="bg1"/>
                </a:solidFill>
                <a:cs typeface="Arial" pitchFamily="34" charset="0"/>
              </a:rPr>
              <a:t>thanh</a:t>
            </a:r>
            <a:r>
              <a:rPr lang="en-US" sz="1700" b="1" dirty="0">
                <a:solidFill>
                  <a:schemeClr val="bg1"/>
                </a:solidFill>
                <a:cs typeface="Arial" pitchFamily="34" charset="0"/>
              </a:rPr>
              <a:t> </a:t>
            </a:r>
            <a:r>
              <a:rPr lang="en-US" sz="1700" b="1" dirty="0" err="1">
                <a:solidFill>
                  <a:schemeClr val="bg1"/>
                </a:solidFill>
                <a:cs typeface="Arial" pitchFamily="34" charset="0"/>
              </a:rPr>
              <a:t>ghi</a:t>
            </a:r>
            <a:r>
              <a:rPr lang="en-US" sz="1700" b="1" dirty="0">
                <a:solidFill>
                  <a:schemeClr val="bg1"/>
                </a:solidFill>
                <a:cs typeface="Arial" pitchFamily="34" charset="0"/>
              </a:rPr>
              <a:t> ax)</a:t>
            </a:r>
            <a:endParaRPr lang="en-US" sz="1700" b="1" u="sng" dirty="0">
              <a:solidFill>
                <a:schemeClr val="bg1"/>
              </a:solidFill>
              <a:cs typeface="Arial" pitchFamily="34" charset="0"/>
            </a:endParaRPr>
          </a:p>
        </p:txBody>
      </p:sp>
      <p:sp>
        <p:nvSpPr>
          <p:cNvPr id="9" name="TextBox 8"/>
          <p:cNvSpPr txBox="1"/>
          <p:nvPr/>
        </p:nvSpPr>
        <p:spPr>
          <a:xfrm>
            <a:off x="228600" y="83927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and </a:t>
            </a:r>
            <a:r>
              <a:rPr lang="en-US" sz="1700" b="1" dirty="0" err="1">
                <a:solidFill>
                  <a:schemeClr val="bg1"/>
                </a:solidFill>
                <a:cs typeface="Arial" pitchFamily="34" charset="0"/>
              </a:rPr>
              <a:t>dx,dx</a:t>
            </a:r>
            <a:r>
              <a:rPr lang="en-US" sz="1700" b="1" dirty="0">
                <a:solidFill>
                  <a:schemeClr val="bg1"/>
                </a:solidFill>
                <a:cs typeface="Arial" pitchFamily="34" charset="0"/>
              </a:rPr>
              <a:t>	; </a:t>
            </a:r>
            <a:r>
              <a:rPr lang="en-US" sz="1700" b="1" dirty="0" err="1">
                <a:solidFill>
                  <a:schemeClr val="bg1"/>
                </a:solidFill>
                <a:cs typeface="Arial" pitchFamily="34" charset="0"/>
              </a:rPr>
              <a:t>Kiem</a:t>
            </a:r>
            <a:r>
              <a:rPr lang="en-US" sz="1700" b="1" dirty="0">
                <a:solidFill>
                  <a:schemeClr val="bg1"/>
                </a:solidFill>
                <a:cs typeface="Arial" pitchFamily="34" charset="0"/>
              </a:rPr>
              <a:t> </a:t>
            </a:r>
            <a:r>
              <a:rPr lang="en-US" sz="1700" b="1" dirty="0" err="1">
                <a:solidFill>
                  <a:schemeClr val="bg1"/>
                </a:solidFill>
                <a:cs typeface="Arial" pitchFamily="34" charset="0"/>
              </a:rPr>
              <a:t>tra</a:t>
            </a:r>
            <a:r>
              <a:rPr lang="en-US" sz="1700" b="1" dirty="0">
                <a:solidFill>
                  <a:schemeClr val="bg1"/>
                </a:solidFill>
                <a:cs typeface="Arial" pitchFamily="34" charset="0"/>
              </a:rPr>
              <a:t> </a:t>
            </a:r>
            <a:r>
              <a:rPr lang="en-US" sz="1700" b="1" dirty="0" err="1">
                <a:solidFill>
                  <a:schemeClr val="bg1"/>
                </a:solidFill>
                <a:cs typeface="Arial" pitchFamily="34" charset="0"/>
              </a:rPr>
              <a:t>phan</a:t>
            </a:r>
            <a:r>
              <a:rPr lang="en-US" sz="1700" b="1" dirty="0">
                <a:solidFill>
                  <a:schemeClr val="bg1"/>
                </a:solidFill>
                <a:cs typeface="Arial" pitchFamily="34" charset="0"/>
              </a:rPr>
              <a:t> du</a:t>
            </a:r>
            <a:endParaRPr lang="en-US" sz="1700" b="1" u="sng" dirty="0">
              <a:solidFill>
                <a:schemeClr val="bg1"/>
              </a:solidFill>
              <a:cs typeface="Arial" pitchFamily="34" charset="0"/>
            </a:endParaRPr>
          </a:p>
        </p:txBody>
      </p:sp>
      <p:sp>
        <p:nvSpPr>
          <p:cNvPr id="10" name="TextBox 9"/>
          <p:cNvSpPr txBox="1"/>
          <p:nvPr/>
        </p:nvSpPr>
        <p:spPr>
          <a:xfrm>
            <a:off x="228600" y="115203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jz</a:t>
            </a:r>
            <a:r>
              <a:rPr lang="en-US" sz="1700" b="1" dirty="0">
                <a:solidFill>
                  <a:schemeClr val="bg1"/>
                </a:solidFill>
                <a:cs typeface="Arial" pitchFamily="34" charset="0"/>
              </a:rPr>
              <a:t>      </a:t>
            </a:r>
            <a:r>
              <a:rPr lang="en-US" sz="1700" b="1" dirty="0" err="1">
                <a:solidFill>
                  <a:schemeClr val="bg1"/>
                </a:solidFill>
                <a:cs typeface="Arial" pitchFamily="34" charset="0"/>
              </a:rPr>
              <a:t>KT</a:t>
            </a:r>
            <a:r>
              <a:rPr lang="en-US" sz="1700" b="1" dirty="0">
                <a:solidFill>
                  <a:schemeClr val="bg1"/>
                </a:solidFill>
                <a:cs typeface="Arial" pitchFamily="34" charset="0"/>
              </a:rPr>
              <a:t>		; </a:t>
            </a:r>
            <a:r>
              <a:rPr lang="en-US" sz="1700" b="1" dirty="0" err="1">
                <a:solidFill>
                  <a:schemeClr val="bg1"/>
                </a:solidFill>
                <a:cs typeface="Arial" pitchFamily="34" charset="0"/>
              </a:rPr>
              <a:t>Neu</a:t>
            </a:r>
            <a:r>
              <a:rPr lang="en-US" sz="1700" b="1" dirty="0">
                <a:solidFill>
                  <a:schemeClr val="bg1"/>
                </a:solidFill>
                <a:cs typeface="Arial" pitchFamily="34" charset="0"/>
              </a:rPr>
              <a:t>  chia het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nhay</a:t>
            </a:r>
            <a:r>
              <a:rPr lang="en-US" sz="1700" b="1" dirty="0">
                <a:solidFill>
                  <a:schemeClr val="bg1"/>
                </a:solidFill>
                <a:cs typeface="Arial" pitchFamily="34" charset="0"/>
              </a:rPr>
              <a:t> </a:t>
            </a:r>
            <a:r>
              <a:rPr lang="en-US" sz="1700" b="1" dirty="0" err="1">
                <a:solidFill>
                  <a:schemeClr val="bg1"/>
                </a:solidFill>
                <a:cs typeface="Arial" pitchFamily="34" charset="0"/>
              </a:rPr>
              <a:t>KT</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13" name="TextBox 12"/>
          <p:cNvSpPr txBox="1"/>
          <p:nvPr/>
        </p:nvSpPr>
        <p:spPr>
          <a:xfrm>
            <a:off x="228600" y="14809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loop  </a:t>
            </a:r>
            <a:r>
              <a:rPr lang="en-US" sz="1700" b="1" dirty="0" err="1">
                <a:solidFill>
                  <a:schemeClr val="bg1"/>
                </a:solidFill>
                <a:cs typeface="Arial" pitchFamily="34" charset="0"/>
              </a:rPr>
              <a:t>L4</a:t>
            </a:r>
            <a:r>
              <a:rPr lang="en-US" sz="1700" b="1" dirty="0">
                <a:solidFill>
                  <a:schemeClr val="bg1"/>
                </a:solidFill>
                <a:cs typeface="Arial" pitchFamily="34" charset="0"/>
              </a:rPr>
              <a:t>		; </a:t>
            </a:r>
            <a:r>
              <a:rPr lang="en-US" sz="1700" b="1" dirty="0" err="1">
                <a:solidFill>
                  <a:schemeClr val="bg1"/>
                </a:solidFill>
                <a:cs typeface="Arial" pitchFamily="34" charset="0"/>
              </a:rPr>
              <a:t>Vong</a:t>
            </a:r>
            <a:r>
              <a:rPr lang="en-US" sz="1700" b="1" dirty="0">
                <a:solidFill>
                  <a:schemeClr val="bg1"/>
                </a:solidFill>
                <a:cs typeface="Arial" pitchFamily="34" charset="0"/>
              </a:rPr>
              <a:t>  lap</a:t>
            </a:r>
            <a:endParaRPr lang="en-US" sz="1700" b="1" u="sng" dirty="0">
              <a:solidFill>
                <a:schemeClr val="bg1"/>
              </a:solidFill>
              <a:cs typeface="Arial" pitchFamily="34" charset="0"/>
            </a:endParaRPr>
          </a:p>
        </p:txBody>
      </p:sp>
      <p:sp>
        <p:nvSpPr>
          <p:cNvPr id="14" name="TextBox 13"/>
          <p:cNvSpPr txBox="1"/>
          <p:nvPr/>
        </p:nvSpPr>
        <p:spPr>
          <a:xfrm>
            <a:off x="228600" y="17857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KT</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15" name="TextBox 14"/>
          <p:cNvSpPr txBox="1"/>
          <p:nvPr/>
        </p:nvSpPr>
        <p:spPr>
          <a:xfrm>
            <a:off x="228600" y="2109839"/>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tieptuc</a:t>
            </a:r>
            <a:r>
              <a:rPr lang="en-US" sz="1700" b="1" dirty="0">
                <a:solidFill>
                  <a:schemeClr val="bg1"/>
                </a:solidFill>
                <a:cs typeface="Arial" pitchFamily="34" charset="0"/>
              </a:rPr>
              <a:t> ;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xau</a:t>
            </a:r>
            <a:r>
              <a:rPr lang="en-US" sz="1700" b="1" dirty="0">
                <a:solidFill>
                  <a:schemeClr val="bg1"/>
                </a:solidFill>
                <a:cs typeface="Arial" pitchFamily="34" charset="0"/>
              </a:rPr>
              <a:t> </a:t>
            </a:r>
            <a:r>
              <a:rPr lang="en-US" sz="1700" b="1" dirty="0" err="1">
                <a:solidFill>
                  <a:schemeClr val="bg1"/>
                </a:solidFill>
                <a:cs typeface="Arial" pitchFamily="34" charset="0"/>
              </a:rPr>
              <a:t>tieptuc</a:t>
            </a:r>
            <a:endParaRPr lang="en-US" sz="1700" b="1" u="sng" dirty="0">
              <a:solidFill>
                <a:schemeClr val="bg1"/>
              </a:solidFill>
              <a:cs typeface="Arial" pitchFamily="34" charset="0"/>
            </a:endParaRPr>
          </a:p>
        </p:txBody>
      </p:sp>
      <p:sp>
        <p:nvSpPr>
          <p:cNvPr id="16" name="TextBox 15"/>
          <p:cNvSpPr txBox="1"/>
          <p:nvPr/>
        </p:nvSpPr>
        <p:spPr>
          <a:xfrm>
            <a:off x="228600" y="2438400"/>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ah,1</a:t>
            </a:r>
            <a:r>
              <a:rPr lang="en-US" sz="1700" b="1" dirty="0">
                <a:solidFill>
                  <a:schemeClr val="bg1"/>
                </a:solidFill>
                <a:cs typeface="Arial" pitchFamily="34" charset="0"/>
              </a:rPr>
              <a:t>	; </a:t>
            </a:r>
            <a:r>
              <a:rPr lang="en-US" sz="1700" b="1" dirty="0" err="1">
                <a:solidFill>
                  <a:schemeClr val="bg1"/>
                </a:solidFill>
                <a:cs typeface="Arial" pitchFamily="34" charset="0"/>
              </a:rPr>
              <a:t>Chuc</a:t>
            </a:r>
            <a:r>
              <a:rPr lang="en-US" sz="1700" b="1" dirty="0">
                <a:solidFill>
                  <a:schemeClr val="bg1"/>
                </a:solidFill>
                <a:cs typeface="Arial" pitchFamily="34" charset="0"/>
              </a:rPr>
              <a:t> </a:t>
            </a:r>
            <a:r>
              <a:rPr lang="en-US" sz="1700" b="1" dirty="0" err="1">
                <a:solidFill>
                  <a:schemeClr val="bg1"/>
                </a:solidFill>
                <a:cs typeface="Arial" pitchFamily="34" charset="0"/>
              </a:rPr>
              <a:t>nang</a:t>
            </a:r>
            <a:r>
              <a:rPr lang="en-US" sz="1700" b="1" dirty="0">
                <a:solidFill>
                  <a:schemeClr val="bg1"/>
                </a:solidFill>
                <a:cs typeface="Arial" pitchFamily="34" charset="0"/>
              </a:rPr>
              <a:t> </a:t>
            </a:r>
            <a:r>
              <a:rPr lang="en-US" sz="1700" b="1" dirty="0" err="1">
                <a:solidFill>
                  <a:schemeClr val="bg1"/>
                </a:solidFill>
                <a:cs typeface="Arial" pitchFamily="34" charset="0"/>
              </a:rPr>
              <a:t>cho</a:t>
            </a:r>
            <a:r>
              <a:rPr lang="en-US" sz="1700" b="1" dirty="0">
                <a:solidFill>
                  <a:schemeClr val="bg1"/>
                </a:solidFill>
                <a:cs typeface="Arial" pitchFamily="34" charset="0"/>
              </a:rPr>
              <a:t> </a:t>
            </a:r>
            <a:r>
              <a:rPr lang="en-US" sz="1700" b="1" dirty="0" err="1">
                <a:solidFill>
                  <a:schemeClr val="bg1"/>
                </a:solidFill>
                <a:cs typeface="Arial" pitchFamily="34" charset="0"/>
              </a:rPr>
              <a:t>nhan</a:t>
            </a:r>
            <a:r>
              <a:rPr lang="en-US" sz="1700" b="1" dirty="0">
                <a:solidFill>
                  <a:schemeClr val="bg1"/>
                </a:solidFill>
                <a:cs typeface="Arial" pitchFamily="34" charset="0"/>
              </a:rPr>
              <a:t> 1 </a:t>
            </a:r>
            <a:r>
              <a:rPr lang="en-US" sz="1700" b="1" dirty="0" err="1">
                <a:solidFill>
                  <a:schemeClr val="bg1"/>
                </a:solidFill>
                <a:cs typeface="Arial" pitchFamily="34" charset="0"/>
              </a:rPr>
              <a:t>ky</a:t>
            </a:r>
            <a:r>
              <a:rPr lang="en-US" sz="1700" b="1" dirty="0">
                <a:solidFill>
                  <a:schemeClr val="bg1"/>
                </a:solidFill>
                <a:cs typeface="Arial" pitchFamily="34" charset="0"/>
              </a:rPr>
              <a:t> </a:t>
            </a:r>
            <a:r>
              <a:rPr lang="en-US" sz="1700" b="1" dirty="0" err="1">
                <a:solidFill>
                  <a:schemeClr val="bg1"/>
                </a:solidFill>
                <a:cs typeface="Arial" pitchFamily="34" charset="0"/>
              </a:rPr>
              <a:t>tu</a:t>
            </a:r>
            <a:r>
              <a:rPr lang="en-US" sz="1700" b="1" dirty="0">
                <a:solidFill>
                  <a:schemeClr val="bg1"/>
                </a:solidFill>
                <a:cs typeface="Arial" pitchFamily="34" charset="0"/>
              </a:rPr>
              <a:t> </a:t>
            </a:r>
            <a:r>
              <a:rPr lang="en-US" sz="1700" b="1" dirty="0" err="1">
                <a:solidFill>
                  <a:schemeClr val="bg1"/>
                </a:solidFill>
                <a:cs typeface="Arial" pitchFamily="34" charset="0"/>
              </a:rPr>
              <a:t>tu</a:t>
            </a:r>
            <a:r>
              <a:rPr lang="en-US" sz="1700" b="1" dirty="0">
                <a:solidFill>
                  <a:schemeClr val="bg1"/>
                </a:solidFill>
                <a:cs typeface="Arial" pitchFamily="34" charset="0"/>
              </a:rPr>
              <a:t> ban </a:t>
            </a:r>
            <a:r>
              <a:rPr lang="en-US" sz="1700" b="1" dirty="0" err="1">
                <a:solidFill>
                  <a:schemeClr val="bg1"/>
                </a:solidFill>
                <a:cs typeface="Arial" pitchFamily="34" charset="0"/>
              </a:rPr>
              <a:t>phim</a:t>
            </a:r>
            <a:endParaRPr lang="en-US" sz="1700" b="1" u="sng" dirty="0">
              <a:solidFill>
                <a:schemeClr val="bg1"/>
              </a:solidFill>
              <a:cs typeface="Arial" pitchFamily="34" charset="0"/>
            </a:endParaRPr>
          </a:p>
        </p:txBody>
      </p:sp>
      <p:sp>
        <p:nvSpPr>
          <p:cNvPr id="17" name="TextBox 16"/>
          <p:cNvSpPr txBox="1"/>
          <p:nvPr/>
        </p:nvSpPr>
        <p:spPr>
          <a:xfrm>
            <a:off x="228600" y="276265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cmp</a:t>
            </a:r>
            <a:r>
              <a:rPr lang="en-US" sz="1700" b="1" dirty="0">
                <a:solidFill>
                  <a:schemeClr val="bg1"/>
                </a:solidFill>
                <a:cs typeface="Arial" pitchFamily="34" charset="0"/>
              </a:rPr>
              <a:t> </a:t>
            </a:r>
            <a:r>
              <a:rPr lang="en-US" sz="1700" b="1" dirty="0" err="1">
                <a:solidFill>
                  <a:schemeClr val="bg1"/>
                </a:solidFill>
                <a:cs typeface="Arial" pitchFamily="34" charset="0"/>
              </a:rPr>
              <a:t>al,’c</a:t>
            </a:r>
            <a:r>
              <a:rPr lang="en-US" sz="1700" b="1" dirty="0">
                <a:solidFill>
                  <a:schemeClr val="bg1"/>
                </a:solidFill>
                <a:cs typeface="Arial" pitchFamily="34" charset="0"/>
              </a:rPr>
              <a:t>’	; Lieu </a:t>
            </a:r>
            <a:r>
              <a:rPr lang="en-US" sz="1700" b="1" dirty="0" err="1">
                <a:solidFill>
                  <a:schemeClr val="bg1"/>
                </a:solidFill>
                <a:cs typeface="Arial" pitchFamily="34" charset="0"/>
              </a:rPr>
              <a:t>ky</a:t>
            </a:r>
            <a:r>
              <a:rPr lang="en-US" sz="1700" b="1" dirty="0">
                <a:solidFill>
                  <a:schemeClr val="bg1"/>
                </a:solidFill>
                <a:cs typeface="Arial" pitchFamily="34" charset="0"/>
              </a:rPr>
              <a:t> </a:t>
            </a:r>
            <a:r>
              <a:rPr lang="en-US" sz="1700" b="1" dirty="0" err="1">
                <a:solidFill>
                  <a:schemeClr val="bg1"/>
                </a:solidFill>
                <a:cs typeface="Arial" pitchFamily="34" charset="0"/>
              </a:rPr>
              <a:t>tu</a:t>
            </a:r>
            <a:r>
              <a:rPr lang="en-US" sz="1700" b="1" dirty="0">
                <a:solidFill>
                  <a:schemeClr val="bg1"/>
                </a:solidFill>
                <a:cs typeface="Arial" pitchFamily="34" charset="0"/>
              </a:rPr>
              <a:t> </a:t>
            </a:r>
            <a:r>
              <a:rPr lang="en-US" sz="1700" b="1" dirty="0" err="1">
                <a:solidFill>
                  <a:schemeClr val="bg1"/>
                </a:solidFill>
                <a:cs typeface="Arial" pitchFamily="34" charset="0"/>
              </a:rPr>
              <a:t>vao</a:t>
            </a:r>
            <a:r>
              <a:rPr lang="en-US" sz="1700" b="1" dirty="0">
                <a:solidFill>
                  <a:schemeClr val="bg1"/>
                </a:solidFill>
                <a:cs typeface="Arial" pitchFamily="34" charset="0"/>
              </a:rPr>
              <a:t> la ‘c’</a:t>
            </a:r>
            <a:endParaRPr lang="en-US" sz="1700" b="1" u="sng" dirty="0">
              <a:solidFill>
                <a:schemeClr val="bg1"/>
              </a:solidFill>
              <a:cs typeface="Arial" pitchFamily="34" charset="0"/>
            </a:endParaRPr>
          </a:p>
        </p:txBody>
      </p:sp>
      <p:sp>
        <p:nvSpPr>
          <p:cNvPr id="18" name="TextBox 17"/>
          <p:cNvSpPr txBox="1"/>
          <p:nvPr/>
        </p:nvSpPr>
        <p:spPr>
          <a:xfrm>
            <a:off x="228600" y="3034352"/>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jne</a:t>
            </a:r>
            <a:r>
              <a:rPr lang="en-US" sz="1700" b="1" dirty="0">
                <a:solidFill>
                  <a:schemeClr val="bg1"/>
                </a:solidFill>
                <a:cs typeface="Arial" pitchFamily="34" charset="0"/>
              </a:rPr>
              <a:t>   </a:t>
            </a:r>
            <a:r>
              <a:rPr lang="en-US" sz="1700" b="1" dirty="0" err="1">
                <a:solidFill>
                  <a:schemeClr val="bg1"/>
                </a:solidFill>
                <a:cs typeface="Arial" pitchFamily="34" charset="0"/>
              </a:rPr>
              <a:t>Thoat</a:t>
            </a:r>
            <a:r>
              <a:rPr lang="en-US" sz="1700" b="1" dirty="0">
                <a:solidFill>
                  <a:schemeClr val="bg1"/>
                </a:solidFill>
                <a:cs typeface="Arial" pitchFamily="34" charset="0"/>
              </a:rPr>
              <a:t>	; </a:t>
            </a:r>
            <a:r>
              <a:rPr lang="en-US" sz="1700" b="1" dirty="0" err="1">
                <a:solidFill>
                  <a:schemeClr val="bg1"/>
                </a:solidFill>
                <a:cs typeface="Arial" pitchFamily="34" charset="0"/>
              </a:rPr>
              <a:t>Ky</a:t>
            </a:r>
            <a:r>
              <a:rPr lang="en-US" sz="1700" b="1" dirty="0">
                <a:solidFill>
                  <a:schemeClr val="bg1"/>
                </a:solidFill>
                <a:cs typeface="Arial" pitchFamily="34" charset="0"/>
              </a:rPr>
              <a:t> </a:t>
            </a:r>
            <a:r>
              <a:rPr lang="en-US" sz="1700" b="1" dirty="0" err="1">
                <a:solidFill>
                  <a:schemeClr val="bg1"/>
                </a:solidFill>
                <a:cs typeface="Arial" pitchFamily="34" charset="0"/>
              </a:rPr>
              <a:t>tu</a:t>
            </a:r>
            <a:r>
              <a:rPr lang="en-US" sz="1700" b="1" dirty="0">
                <a:solidFill>
                  <a:schemeClr val="bg1"/>
                </a:solidFill>
                <a:cs typeface="Arial" pitchFamily="34" charset="0"/>
              </a:rPr>
              <a:t> </a:t>
            </a:r>
            <a:r>
              <a:rPr lang="en-US" sz="1700" b="1" dirty="0" err="1">
                <a:solidFill>
                  <a:schemeClr val="bg1"/>
                </a:solidFill>
                <a:cs typeface="Arial" pitchFamily="34" charset="0"/>
              </a:rPr>
              <a:t>vao</a:t>
            </a:r>
            <a:r>
              <a:rPr lang="en-US" sz="1700" b="1" dirty="0">
                <a:solidFill>
                  <a:schemeClr val="bg1"/>
                </a:solidFill>
                <a:cs typeface="Arial" pitchFamily="34" charset="0"/>
              </a:rPr>
              <a:t> </a:t>
            </a:r>
            <a:r>
              <a:rPr lang="en-US" sz="1700" b="1" dirty="0" err="1">
                <a:solidFill>
                  <a:schemeClr val="bg1"/>
                </a:solidFill>
                <a:cs typeface="Arial" pitchFamily="34" charset="0"/>
              </a:rPr>
              <a:t>khong</a:t>
            </a:r>
            <a:r>
              <a:rPr lang="en-US" sz="1700" b="1" dirty="0">
                <a:solidFill>
                  <a:schemeClr val="bg1"/>
                </a:solidFill>
                <a:cs typeface="Arial" pitchFamily="34" charset="0"/>
              </a:rPr>
              <a:t> </a:t>
            </a:r>
            <a:r>
              <a:rPr lang="en-US" sz="1700" b="1" dirty="0" err="1">
                <a:solidFill>
                  <a:schemeClr val="bg1"/>
                </a:solidFill>
                <a:cs typeface="Arial" pitchFamily="34" charset="0"/>
              </a:rPr>
              <a:t>phai</a:t>
            </a:r>
            <a:r>
              <a:rPr lang="en-US" sz="1700" b="1" dirty="0">
                <a:solidFill>
                  <a:schemeClr val="bg1"/>
                </a:solidFill>
                <a:cs typeface="Arial" pitchFamily="34" charset="0"/>
              </a:rPr>
              <a:t> ‘c’ (Co)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nhay</a:t>
            </a:r>
            <a:r>
              <a:rPr lang="en-US" sz="1700" b="1" dirty="0">
                <a:solidFill>
                  <a:schemeClr val="bg1"/>
                </a:solidFill>
                <a:cs typeface="Arial" pitchFamily="34" charset="0"/>
              </a:rPr>
              <a:t> </a:t>
            </a:r>
            <a:r>
              <a:rPr lang="en-US" sz="1700" b="1" dirty="0" err="1">
                <a:solidFill>
                  <a:schemeClr val="bg1"/>
                </a:solidFill>
                <a:cs typeface="Arial" pitchFamily="34" charset="0"/>
              </a:rPr>
              <a:t>ve</a:t>
            </a:r>
            <a:r>
              <a:rPr lang="en-US" sz="1700" b="1" dirty="0">
                <a:solidFill>
                  <a:schemeClr val="bg1"/>
                </a:solidFill>
                <a:cs typeface="Arial" pitchFamily="34" charset="0"/>
              </a:rPr>
              <a:t> </a:t>
            </a:r>
            <a:r>
              <a:rPr lang="en-US" sz="1700" b="1" dirty="0" err="1">
                <a:solidFill>
                  <a:schemeClr val="bg1"/>
                </a:solidFill>
                <a:cs typeface="Arial" pitchFamily="34" charset="0"/>
              </a:rPr>
              <a:t>ket</a:t>
            </a:r>
            <a:r>
              <a:rPr lang="en-US" sz="1700" b="1" dirty="0">
                <a:solidFill>
                  <a:schemeClr val="bg1"/>
                </a:solidFill>
                <a:cs typeface="Arial" pitchFamily="34" charset="0"/>
              </a:rPr>
              <a:t> </a:t>
            </a:r>
            <a:r>
              <a:rPr lang="en-US" sz="1700" b="1" dirty="0" err="1">
                <a:solidFill>
                  <a:schemeClr val="bg1"/>
                </a:solidFill>
                <a:cs typeface="Arial" pitchFamily="34" charset="0"/>
              </a:rPr>
              <a:t>thuc</a:t>
            </a:r>
            <a:r>
              <a:rPr lang="en-US" sz="1700" b="1" dirty="0">
                <a:solidFill>
                  <a:schemeClr val="bg1"/>
                </a:solidFill>
                <a:cs typeface="Arial" pitchFamily="34" charset="0"/>
              </a:rPr>
              <a:t> CT,</a:t>
            </a:r>
            <a:endParaRPr lang="en-US" sz="1700" b="1" u="sng" dirty="0">
              <a:solidFill>
                <a:schemeClr val="bg1"/>
              </a:solidFill>
              <a:cs typeface="Arial" pitchFamily="34" charset="0"/>
            </a:endParaRPr>
          </a:p>
        </p:txBody>
      </p:sp>
      <p:sp>
        <p:nvSpPr>
          <p:cNvPr id="20" name="TextBox 19"/>
          <p:cNvSpPr txBox="1"/>
          <p:nvPr/>
        </p:nvSpPr>
        <p:spPr>
          <a:xfrm>
            <a:off x="228600" y="3325504"/>
            <a:ext cx="8610600" cy="6412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jmp</a:t>
            </a:r>
            <a:r>
              <a:rPr lang="en-US" sz="1700" b="1" dirty="0">
                <a:solidFill>
                  <a:schemeClr val="bg1"/>
                </a:solidFill>
                <a:cs typeface="Arial" pitchFamily="34" charset="0"/>
              </a:rPr>
              <a:t>  </a:t>
            </a:r>
            <a:r>
              <a:rPr lang="en-US" sz="1700" b="1" dirty="0" err="1">
                <a:solidFill>
                  <a:schemeClr val="bg1"/>
                </a:solidFill>
                <a:cs typeface="Arial" pitchFamily="34" charset="0"/>
              </a:rPr>
              <a:t>L0</a:t>
            </a:r>
            <a:r>
              <a:rPr lang="en-US" sz="1700" b="1" dirty="0">
                <a:solidFill>
                  <a:schemeClr val="bg1"/>
                </a:solidFill>
                <a:cs typeface="Arial" pitchFamily="34" charset="0"/>
              </a:rPr>
              <a:t>		; con </a:t>
            </a:r>
            <a:r>
              <a:rPr lang="en-US" sz="1700" b="1" dirty="0" err="1">
                <a:solidFill>
                  <a:schemeClr val="bg1"/>
                </a:solidFill>
                <a:cs typeface="Arial" pitchFamily="34" charset="0"/>
              </a:rPr>
              <a:t>ky</a:t>
            </a:r>
            <a:r>
              <a:rPr lang="en-US" sz="1700" b="1" dirty="0">
                <a:solidFill>
                  <a:schemeClr val="bg1"/>
                </a:solidFill>
                <a:cs typeface="Arial" pitchFamily="34" charset="0"/>
              </a:rPr>
              <a:t> </a:t>
            </a:r>
            <a:r>
              <a:rPr lang="en-US" sz="1700" b="1" dirty="0" err="1">
                <a:solidFill>
                  <a:schemeClr val="bg1"/>
                </a:solidFill>
                <a:cs typeface="Arial" pitchFamily="34" charset="0"/>
              </a:rPr>
              <a:t>tu</a:t>
            </a:r>
            <a:r>
              <a:rPr lang="en-US" sz="1700" b="1" dirty="0">
                <a:solidFill>
                  <a:schemeClr val="bg1"/>
                </a:solidFill>
                <a:cs typeface="Arial" pitchFamily="34" charset="0"/>
              </a:rPr>
              <a:t> </a:t>
            </a:r>
            <a:r>
              <a:rPr lang="en-US" sz="1700" b="1" dirty="0" err="1">
                <a:solidFill>
                  <a:schemeClr val="bg1"/>
                </a:solidFill>
                <a:cs typeface="Arial" pitchFamily="34" charset="0"/>
              </a:rPr>
              <a:t>vao</a:t>
            </a:r>
            <a:r>
              <a:rPr lang="en-US" sz="1700" b="1" dirty="0">
                <a:solidFill>
                  <a:schemeClr val="bg1"/>
                </a:solidFill>
                <a:cs typeface="Arial" pitchFamily="34" charset="0"/>
              </a:rPr>
              <a:t> la ‘c’ </a:t>
            </a:r>
            <a:r>
              <a:rPr lang="en-US" sz="1700" b="1" dirty="0" err="1">
                <a:solidFill>
                  <a:schemeClr val="bg1"/>
                </a:solidFill>
                <a:cs typeface="Arial" pitchFamily="34" charset="0"/>
              </a:rPr>
              <a:t>thi</a:t>
            </a:r>
            <a:r>
              <a:rPr lang="en-US" sz="1700" b="1" dirty="0">
                <a:solidFill>
                  <a:schemeClr val="bg1"/>
                </a:solidFill>
                <a:cs typeface="Arial" pitchFamily="34" charset="0"/>
              </a:rPr>
              <a:t> quay </a:t>
            </a:r>
            <a:r>
              <a:rPr lang="en-US" sz="1700" b="1" dirty="0" err="1">
                <a:solidFill>
                  <a:schemeClr val="bg1"/>
                </a:solidFill>
                <a:cs typeface="Arial" pitchFamily="34" charset="0"/>
              </a:rPr>
              <a:t>ve</a:t>
            </a:r>
            <a:r>
              <a:rPr lang="en-US" sz="1700" b="1" dirty="0">
                <a:solidFill>
                  <a:schemeClr val="bg1"/>
                </a:solidFill>
                <a:cs typeface="Arial" pitchFamily="34" charset="0"/>
              </a:rPr>
              <a:t> </a:t>
            </a:r>
            <a:r>
              <a:rPr lang="en-US" sz="1700" b="1" dirty="0" err="1">
                <a:solidFill>
                  <a:schemeClr val="bg1"/>
                </a:solidFill>
                <a:cs typeface="Arial" pitchFamily="34" charset="0"/>
              </a:rPr>
              <a:t>L0</a:t>
            </a:r>
            <a:r>
              <a:rPr lang="en-US" sz="1700" b="1" dirty="0">
                <a:solidFill>
                  <a:schemeClr val="bg1"/>
                </a:solidFill>
                <a:cs typeface="Arial" pitchFamily="34" charset="0"/>
              </a:rPr>
              <a:t> de </a:t>
            </a:r>
            <a:r>
              <a:rPr lang="en-US" sz="1700" b="1" dirty="0" err="1">
                <a:solidFill>
                  <a:schemeClr val="bg1"/>
                </a:solidFill>
                <a:cs typeface="Arial" pitchFamily="34" charset="0"/>
              </a:rPr>
              <a:t>tiep</a:t>
            </a:r>
            <a:r>
              <a:rPr lang="en-US" sz="1700" b="1" dirty="0">
                <a:solidFill>
                  <a:schemeClr val="bg1"/>
                </a:solidFill>
                <a:cs typeface="Arial" pitchFamily="34" charset="0"/>
              </a:rPr>
              <a:t> </a:t>
            </a:r>
            <a:r>
              <a:rPr lang="en-US" sz="1700" b="1" dirty="0" err="1">
                <a:solidFill>
                  <a:schemeClr val="bg1"/>
                </a:solidFill>
                <a:cs typeface="Arial" pitchFamily="34" charset="0"/>
              </a:rPr>
              <a:t>tuc</a:t>
            </a:r>
            <a:r>
              <a:rPr lang="en-US" sz="1700" b="1" dirty="0">
                <a:solidFill>
                  <a:schemeClr val="bg1"/>
                </a:solidFill>
                <a:cs typeface="Arial" pitchFamily="34" charset="0"/>
              </a:rPr>
              <a:t> </a:t>
            </a:r>
            <a:r>
              <a:rPr lang="en-US" sz="1700" b="1" dirty="0" err="1">
                <a:solidFill>
                  <a:schemeClr val="bg1"/>
                </a:solidFill>
                <a:cs typeface="Arial" pitchFamily="34" charset="0"/>
              </a:rPr>
              <a:t>CTThothuong</a:t>
            </a:r>
            <a:endParaRPr lang="en-US" sz="1700" b="1" u="sng" dirty="0">
              <a:solidFill>
                <a:schemeClr val="bg1"/>
              </a:solidFill>
              <a:cs typeface="Arial" pitchFamily="34" charset="0"/>
            </a:endParaRPr>
          </a:p>
        </p:txBody>
      </p:sp>
      <p:sp>
        <p:nvSpPr>
          <p:cNvPr id="21" name="TextBox 20"/>
          <p:cNvSpPr txBox="1"/>
          <p:nvPr/>
        </p:nvSpPr>
        <p:spPr>
          <a:xfrm>
            <a:off x="228600" y="3628151"/>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Thoat</a:t>
            </a:r>
            <a:r>
              <a:rPr lang="en-US" sz="1700" b="1" dirty="0">
                <a:solidFill>
                  <a:schemeClr val="bg1"/>
                </a:solidFill>
                <a:cs typeface="Arial" pitchFamily="34" charset="0"/>
              </a:rPr>
              <a:t>:</a:t>
            </a:r>
            <a:endParaRPr lang="en-US" sz="1700" b="1" u="sng" dirty="0">
              <a:solidFill>
                <a:schemeClr val="bg1"/>
              </a:solidFill>
              <a:cs typeface="Arial" pitchFamily="34" charset="0"/>
            </a:endParaRPr>
          </a:p>
        </p:txBody>
      </p:sp>
      <p:sp>
        <p:nvSpPr>
          <p:cNvPr id="22" name="TextBox 21"/>
          <p:cNvSpPr txBox="1"/>
          <p:nvPr/>
        </p:nvSpPr>
        <p:spPr>
          <a:xfrm>
            <a:off x="228600" y="39193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ah,4ch</a:t>
            </a:r>
            <a:r>
              <a:rPr lang="en-US" sz="1700" b="1" dirty="0">
                <a:solidFill>
                  <a:schemeClr val="bg1"/>
                </a:solidFill>
                <a:cs typeface="Arial" pitchFamily="34" charset="0"/>
              </a:rPr>
              <a:t>	; </a:t>
            </a:r>
            <a:r>
              <a:rPr lang="en-US" sz="1700" b="1" dirty="0" err="1">
                <a:solidFill>
                  <a:schemeClr val="bg1"/>
                </a:solidFill>
                <a:cs typeface="Arial" pitchFamily="34" charset="0"/>
              </a:rPr>
              <a:t>Tro</a:t>
            </a:r>
            <a:r>
              <a:rPr lang="en-US" sz="1700" b="1" dirty="0">
                <a:solidFill>
                  <a:schemeClr val="bg1"/>
                </a:solidFill>
                <a:cs typeface="Arial" pitchFamily="34" charset="0"/>
              </a:rPr>
              <a:t> </a:t>
            </a:r>
            <a:r>
              <a:rPr lang="en-US" sz="1700" b="1" dirty="0" err="1">
                <a:solidFill>
                  <a:schemeClr val="bg1"/>
                </a:solidFill>
                <a:cs typeface="Arial" pitchFamily="34" charset="0"/>
              </a:rPr>
              <a:t>ve</a:t>
            </a:r>
            <a:r>
              <a:rPr lang="en-US" sz="1700" b="1" dirty="0">
                <a:solidFill>
                  <a:schemeClr val="bg1"/>
                </a:solidFill>
                <a:cs typeface="Arial" pitchFamily="34" charset="0"/>
              </a:rPr>
              <a:t> DOS</a:t>
            </a:r>
            <a:endParaRPr lang="en-US" sz="1700" b="1" u="sng" dirty="0">
              <a:solidFill>
                <a:schemeClr val="bg1"/>
              </a:solidFill>
              <a:cs typeface="Arial" pitchFamily="34" charset="0"/>
            </a:endParaRPr>
          </a:p>
        </p:txBody>
      </p:sp>
      <p:sp>
        <p:nvSpPr>
          <p:cNvPr id="23" name="TextBox 22"/>
          <p:cNvSpPr txBox="1"/>
          <p:nvPr/>
        </p:nvSpPr>
        <p:spPr>
          <a:xfrm>
            <a:off x="228600" y="4224103"/>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chemeClr val="bg1"/>
                </a:solidFill>
                <a:cs typeface="Arial" pitchFamily="34" charset="0"/>
              </a:rPr>
              <a:t>int</a:t>
            </a:r>
            <a:r>
              <a:rPr lang="en-US" sz="1700" b="1" dirty="0">
                <a:solidFill>
                  <a:schemeClr val="bg1"/>
                </a:solidFill>
                <a:cs typeface="Arial" pitchFamily="34" charset="0"/>
              </a:rPr>
              <a:t> </a:t>
            </a:r>
            <a:r>
              <a:rPr lang="en-US" sz="1700" b="1" dirty="0" err="1">
                <a:solidFill>
                  <a:schemeClr val="bg1"/>
                </a:solidFill>
                <a:cs typeface="Arial" pitchFamily="34" charset="0"/>
              </a:rPr>
              <a:t>21h</a:t>
            </a:r>
            <a:endParaRPr lang="en-US" sz="1700" b="1" dirty="0">
              <a:solidFill>
                <a:schemeClr val="bg1"/>
              </a:solidFill>
              <a:cs typeface="Arial" pitchFamily="34" charset="0"/>
            </a:endParaRPr>
          </a:p>
        </p:txBody>
      </p:sp>
      <p:sp>
        <p:nvSpPr>
          <p:cNvPr id="24" name="TextBox 23"/>
          <p:cNvSpPr txBox="1"/>
          <p:nvPr/>
        </p:nvSpPr>
        <p:spPr>
          <a:xfrm>
            <a:off x="228600" y="4547095"/>
            <a:ext cx="8610600" cy="6412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700" b="1" dirty="0">
                <a:solidFill>
                  <a:schemeClr val="bg1"/>
                </a:solidFill>
                <a:cs typeface="Arial" pitchFamily="34" charset="0"/>
              </a:rPr>
              <a:t>    INCLUDE </a:t>
            </a:r>
            <a:r>
              <a:rPr lang="en-US" sz="1700" b="1" dirty="0" err="1">
                <a:solidFill>
                  <a:schemeClr val="bg1"/>
                </a:solidFill>
                <a:cs typeface="Arial" pitchFamily="34" charset="0"/>
              </a:rPr>
              <a:t>lib2.asm</a:t>
            </a:r>
            <a:r>
              <a:rPr lang="en-US" sz="1700" b="1" dirty="0">
                <a:solidFill>
                  <a:schemeClr val="bg1"/>
                </a:solidFill>
                <a:cs typeface="Arial" pitchFamily="34" charset="0"/>
              </a:rPr>
              <a:t>	; </a:t>
            </a:r>
            <a:r>
              <a:rPr lang="en-US" sz="1700" b="1" dirty="0" err="1">
                <a:solidFill>
                  <a:schemeClr val="bg1"/>
                </a:solidFill>
                <a:cs typeface="Arial" pitchFamily="34" charset="0"/>
              </a:rPr>
              <a:t>lib2.asm</a:t>
            </a:r>
            <a:r>
              <a:rPr lang="en-US" sz="1700" b="1" dirty="0">
                <a:solidFill>
                  <a:schemeClr val="bg1"/>
                </a:solidFill>
                <a:cs typeface="Arial" pitchFamily="34" charset="0"/>
              </a:rPr>
              <a:t> </a:t>
            </a:r>
            <a:r>
              <a:rPr lang="en-US" sz="1700" b="1" dirty="0" err="1">
                <a:solidFill>
                  <a:schemeClr val="bg1"/>
                </a:solidFill>
                <a:cs typeface="Arial" pitchFamily="34" charset="0"/>
              </a:rPr>
              <a:t>chua</a:t>
            </a:r>
            <a:r>
              <a:rPr lang="en-US" sz="1700" b="1" dirty="0">
                <a:solidFill>
                  <a:schemeClr val="bg1"/>
                </a:solidFill>
                <a:cs typeface="Arial" pitchFamily="34" charset="0"/>
              </a:rPr>
              <a:t> 2 CT con </a:t>
            </a:r>
            <a:r>
              <a:rPr lang="en-US" sz="1700" b="1" dirty="0" err="1">
                <a:solidFill>
                  <a:schemeClr val="bg1"/>
                </a:solidFill>
                <a:cs typeface="Arial" pitchFamily="34" charset="0"/>
              </a:rPr>
              <a:t>VAO_SO_N</a:t>
            </a:r>
            <a:r>
              <a:rPr lang="en-US" sz="1700" b="1" dirty="0">
                <a:solidFill>
                  <a:schemeClr val="bg1"/>
                </a:solidFill>
                <a:cs typeface="Arial" pitchFamily="34" charset="0"/>
              </a:rPr>
              <a:t> </a:t>
            </a:r>
            <a:r>
              <a:rPr lang="en-US" sz="1700" b="1" dirty="0" err="1">
                <a:solidFill>
                  <a:schemeClr val="bg1"/>
                </a:solidFill>
                <a:cs typeface="Arial" pitchFamily="34" charset="0"/>
              </a:rPr>
              <a:t>va</a:t>
            </a:r>
            <a:r>
              <a:rPr lang="en-US" sz="1700" b="1" dirty="0">
                <a:solidFill>
                  <a:schemeClr val="bg1"/>
                </a:solidFill>
                <a:cs typeface="Arial" pitchFamily="34" charset="0"/>
              </a:rPr>
              <a:t> </a:t>
            </a:r>
            <a:r>
              <a:rPr lang="en-US" sz="1700" b="1" dirty="0" err="1">
                <a:solidFill>
                  <a:schemeClr val="bg1"/>
                </a:solidFill>
                <a:cs typeface="Arial" pitchFamily="34" charset="0"/>
              </a:rPr>
              <a:t>HIEN_SO_N</a:t>
            </a:r>
            <a:r>
              <a:rPr lang="en-US" sz="1700" b="1" dirty="0">
                <a:solidFill>
                  <a:schemeClr val="bg1"/>
                </a:solidFill>
                <a:cs typeface="Arial" pitchFamily="34" charset="0"/>
              </a:rPr>
              <a:t> </a:t>
            </a:r>
            <a:r>
              <a:rPr lang="en-US" sz="1700" b="1" dirty="0" err="1">
                <a:solidFill>
                  <a:schemeClr val="bg1"/>
                </a:solidFill>
                <a:cs typeface="Arial" pitchFamily="34" charset="0"/>
              </a:rPr>
              <a:t>phan</a:t>
            </a:r>
            <a:endParaRPr lang="en-US" sz="1700" b="1" u="sng" dirty="0">
              <a:solidFill>
                <a:schemeClr val="bg1"/>
              </a:solidFill>
              <a:cs typeface="Arial" pitchFamily="34" charset="0"/>
            </a:endParaRPr>
          </a:p>
        </p:txBody>
      </p:sp>
      <p:sp>
        <p:nvSpPr>
          <p:cNvPr id="25" name="TextBox 24"/>
          <p:cNvSpPr txBox="1"/>
          <p:nvPr/>
        </p:nvSpPr>
        <p:spPr>
          <a:xfrm>
            <a:off x="228600" y="4920135"/>
            <a:ext cx="8610600" cy="32060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500"/>
              </a:lnSpc>
              <a:tabLst>
                <a:tab pos="350838" algn="l"/>
              </a:tabLst>
            </a:pPr>
            <a:r>
              <a:rPr lang="en-US" sz="1600" b="1" dirty="0">
                <a:solidFill>
                  <a:srgbClr val="FF00FF"/>
                </a:solidFill>
                <a:cs typeface="Arial" pitchFamily="34" charset="0"/>
              </a:rPr>
              <a:t>    </a:t>
            </a:r>
            <a:r>
              <a:rPr lang="en-US" sz="1700" b="1" dirty="0">
                <a:solidFill>
                  <a:schemeClr val="bg1"/>
                </a:solidFill>
                <a:cs typeface="Arial" pitchFamily="34" charset="0"/>
              </a:rPr>
              <a:t>END  PS</a:t>
            </a:r>
            <a:endParaRPr lang="en-US" sz="1700" b="1" u="sng" dirty="0">
              <a:solidFill>
                <a:schemeClr val="bg1"/>
              </a:solidFill>
              <a:cs typeface="Arial" pitchFamily="34" charset="0"/>
            </a:endParaRPr>
          </a:p>
        </p:txBody>
      </p:sp>
    </p:spTree>
    <p:custDataLst>
      <p:tags r:id="rId1"/>
    </p:custDataLst>
    <p:extLst>
      <p:ext uri="{BB962C8B-B14F-4D97-AF65-F5344CB8AC3E}">
        <p14:creationId xmlns:p14="http://schemas.microsoft.com/office/powerpoint/2010/main" val="876420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0" y="1163320"/>
            <a:ext cx="8988425" cy="1143000"/>
          </a:xfrm>
        </p:spPr>
        <p:txBody>
          <a:bodyPr/>
          <a:lstStyle/>
          <a:p>
            <a:pPr algn="ctr" eaLnBrk="1" fontAlgn="auto" hangingPunct="1">
              <a:spcAft>
                <a:spcPts val="0"/>
              </a:spcAft>
              <a:defRPr/>
            </a:pPr>
            <a:r>
              <a:rPr sz="3200" err="1">
                <a:solidFill>
                  <a:srgbClr val="FF0000"/>
                </a:solidFill>
                <a:latin typeface="Times New Roman" pitchFamily="18" charset="0"/>
                <a:cs typeface="Times New Roman" pitchFamily="18" charset="0"/>
              </a:rPr>
              <a:t>Chương</a:t>
            </a:r>
            <a:r>
              <a:rPr sz="3200">
                <a:solidFill>
                  <a:srgbClr val="FF0000"/>
                </a:solidFill>
                <a:latin typeface="Times New Roman" pitchFamily="18" charset="0"/>
                <a:cs typeface="Times New Roman" pitchFamily="18" charset="0"/>
              </a:rPr>
              <a:t> 2</a:t>
            </a:r>
          </a:p>
        </p:txBody>
      </p:sp>
      <p:sp>
        <p:nvSpPr>
          <p:cNvPr id="7174" name="Subtitle 5"/>
          <p:cNvSpPr>
            <a:spLocks noGrp="1"/>
          </p:cNvSpPr>
          <p:nvPr>
            <p:ph type="subTitle" idx="4294967295"/>
          </p:nvPr>
        </p:nvSpPr>
        <p:spPr>
          <a:xfrm>
            <a:off x="65088" y="2468880"/>
            <a:ext cx="9002712" cy="1188720"/>
          </a:xfrm>
        </p:spPr>
        <p:txBody>
          <a:bodyPr>
            <a:noAutofit/>
          </a:bodyPr>
          <a:lstStyle/>
          <a:p>
            <a:pPr algn="ctr" eaLnBrk="1" hangingPunct="1">
              <a:buNone/>
            </a:pPr>
            <a:r>
              <a:rPr lang="en-US" sz="3600" dirty="0" err="1">
                <a:solidFill>
                  <a:schemeClr val="tx1"/>
                </a:solidFill>
              </a:rPr>
              <a:t>Liên</a:t>
            </a:r>
            <a:r>
              <a:rPr lang="en-US" sz="3600" dirty="0">
                <a:solidFill>
                  <a:schemeClr val="tx1"/>
                </a:solidFill>
              </a:rPr>
              <a:t> </a:t>
            </a:r>
            <a:r>
              <a:rPr lang="en-US" sz="3600" dirty="0" err="1">
                <a:solidFill>
                  <a:schemeClr val="tx1"/>
                </a:solidFill>
              </a:rPr>
              <a:t>kết</a:t>
            </a:r>
            <a:r>
              <a:rPr lang="en-US" sz="3600" dirty="0">
                <a:solidFill>
                  <a:schemeClr val="tx1"/>
                </a:solidFill>
              </a:rPr>
              <a:t> </a:t>
            </a:r>
            <a:r>
              <a:rPr lang="en-US" sz="3600" dirty="0" err="1">
                <a:solidFill>
                  <a:schemeClr val="tx1"/>
                </a:solidFill>
              </a:rPr>
              <a:t>ngôn</a:t>
            </a:r>
            <a:r>
              <a:rPr lang="en-US" sz="3600" dirty="0">
                <a:solidFill>
                  <a:schemeClr val="tx1"/>
                </a:solidFill>
              </a:rPr>
              <a:t> </a:t>
            </a:r>
            <a:r>
              <a:rPr lang="en-US" sz="3600" dirty="0" err="1">
                <a:solidFill>
                  <a:schemeClr val="tx1"/>
                </a:solidFill>
              </a:rPr>
              <a:t>ngữ</a:t>
            </a:r>
            <a:r>
              <a:rPr lang="en-US" sz="3600" dirty="0">
                <a:solidFill>
                  <a:schemeClr val="tx1"/>
                </a:solidFill>
              </a:rPr>
              <a:t> Assembly </a:t>
            </a:r>
          </a:p>
          <a:p>
            <a:pPr algn="ctr" eaLnBrk="1" hangingPunct="1">
              <a:spcBef>
                <a:spcPts val="0"/>
              </a:spcBef>
              <a:buNone/>
            </a:pPr>
            <a:r>
              <a:rPr lang="en-US" sz="3600" dirty="0" err="1">
                <a:solidFill>
                  <a:schemeClr val="tx1"/>
                </a:solidFill>
              </a:rPr>
              <a:t>với</a:t>
            </a:r>
            <a:r>
              <a:rPr lang="en-US" sz="3600" dirty="0">
                <a:solidFill>
                  <a:schemeClr val="tx1"/>
                </a:solidFill>
              </a:rPr>
              <a:t> </a:t>
            </a:r>
            <a:r>
              <a:rPr lang="en-US" sz="3600" dirty="0" err="1">
                <a:solidFill>
                  <a:schemeClr val="tx1"/>
                </a:solidFill>
              </a:rPr>
              <a:t>ngôn</a:t>
            </a:r>
            <a:r>
              <a:rPr lang="en-US" sz="3600" dirty="0">
                <a:solidFill>
                  <a:schemeClr val="tx1"/>
                </a:solidFill>
              </a:rPr>
              <a:t> </a:t>
            </a:r>
            <a:r>
              <a:rPr lang="en-US" sz="3600" dirty="0" err="1">
                <a:solidFill>
                  <a:schemeClr val="tx1"/>
                </a:solidFill>
              </a:rPr>
              <a:t>ngữ</a:t>
            </a:r>
            <a:r>
              <a:rPr lang="en-US" sz="3600" dirty="0">
                <a:solidFill>
                  <a:schemeClr val="tx1"/>
                </a:solidFill>
              </a:rPr>
              <a:t> </a:t>
            </a:r>
            <a:r>
              <a:rPr lang="en-US" sz="3600" dirty="0" err="1">
                <a:solidFill>
                  <a:schemeClr val="tx1"/>
                </a:solidFill>
              </a:rPr>
              <a:t>bậc</a:t>
            </a:r>
            <a:r>
              <a:rPr lang="en-US" sz="3600" dirty="0">
                <a:solidFill>
                  <a:schemeClr val="tx1"/>
                </a:solidFill>
              </a:rPr>
              <a:t> </a:t>
            </a:r>
            <a:r>
              <a:rPr lang="en-US" sz="3600" dirty="0" err="1">
                <a:solidFill>
                  <a:schemeClr val="tx1"/>
                </a:solidFill>
              </a:rPr>
              <a:t>cao</a:t>
            </a:r>
            <a:endParaRPr lang="en-US" sz="3600" dirty="0">
              <a:solidFill>
                <a:schemeClr val="tx1"/>
              </a:solidFill>
            </a:endParaRPr>
          </a:p>
        </p:txBody>
      </p:sp>
      <p:sp>
        <p:nvSpPr>
          <p:cNvPr id="4" name="Slide Number Placeholder 3"/>
          <p:cNvSpPr>
            <a:spLocks noGrp="1"/>
          </p:cNvSpPr>
          <p:nvPr>
            <p:ph type="sldNum" sz="quarter" idx="4294967295"/>
          </p:nvPr>
        </p:nvSpPr>
        <p:spPr>
          <a:xfrm>
            <a:off x="8305800" y="6357958"/>
            <a:ext cx="664580" cy="347642"/>
          </a:xfrm>
          <a:prstGeom prst="ellipse">
            <a:avLst/>
          </a:prstGeom>
        </p:spPr>
        <p:txBody>
          <a:bodyPr/>
          <a:lstStyle/>
          <a:p>
            <a:pPr>
              <a:defRPr/>
            </a:pPr>
            <a:fld id="{300359B9-347C-44F4-9F91-0266E0380368}" type="slidenum">
              <a:rPr lang="en-US" sz="1400"/>
              <a:pPr>
                <a:defRPr/>
              </a:pPr>
              <a:t>23</a:t>
            </a:fld>
            <a:endParaRPr lang="en-US" sz="1400" dirty="0"/>
          </a:p>
        </p:txBody>
      </p:sp>
      <p:sp>
        <p:nvSpPr>
          <p:cNvPr id="6" name="Rectangle 5"/>
          <p:cNvSpPr/>
          <p:nvPr/>
        </p:nvSpPr>
        <p:spPr>
          <a:xfrm>
            <a:off x="289368" y="3948792"/>
            <a:ext cx="8681012" cy="1682512"/>
          </a:xfrm>
          <a:prstGeom prst="rect">
            <a:avLst/>
          </a:prstGeom>
        </p:spPr>
        <p:txBody>
          <a:bodyPr wrap="square">
            <a:spAutoFit/>
          </a:bodyPr>
          <a:lstStyle/>
          <a:p>
            <a:r>
              <a:rPr lang="en-US" sz="2400" i="1" dirty="0" err="1">
                <a:latin typeface="Times New Roman" pitchFamily="18" charset="0"/>
                <a:cs typeface="Times New Roman" pitchFamily="18" charset="0"/>
              </a:rPr>
              <a:t>Mục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đích</a:t>
            </a:r>
            <a:r>
              <a:rPr lang="en-US" sz="2400" dirty="0">
                <a:latin typeface="Times New Roman" pitchFamily="18" charset="0"/>
                <a:cs typeface="Times New Roman" pitchFamily="18" charset="0"/>
              </a:rPr>
              <a:t>:</a:t>
            </a:r>
          </a:p>
          <a:p>
            <a:pPr algn="just">
              <a:spcBef>
                <a:spcPts val="400"/>
              </a:spcBef>
              <a:spcAft>
                <a:spcPts val="0"/>
              </a:spcAft>
            </a:pPr>
            <a:r>
              <a:rPr lang="en-US" sz="2400" dirty="0" err="1">
                <a:latin typeface="Times New Roman" pitchFamily="18" charset="0"/>
                <a:cs typeface="Times New Roman" pitchFamily="18" charset="0"/>
              </a:rPr>
              <a:t>Giới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nhằm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a:t>
            </a:r>
          </a:p>
        </p:txBody>
      </p:sp>
    </p:spTree>
    <p:custDataLst>
      <p:tags r:id="rId1"/>
    </p:custDataLst>
    <p:extLst>
      <p:ext uri="{BB962C8B-B14F-4D97-AF65-F5344CB8AC3E}">
        <p14:creationId xmlns:p14="http://schemas.microsoft.com/office/powerpoint/2010/main" val="10063787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74">
                                            <p:txEl>
                                              <p:pRg st="0" end="0"/>
                                            </p:txEl>
                                          </p:spTgt>
                                        </p:tgtEl>
                                        <p:attrNameLst>
                                          <p:attrName>style.visibility</p:attrName>
                                        </p:attrNameLst>
                                      </p:cBhvr>
                                      <p:to>
                                        <p:strVal val="visible"/>
                                      </p:to>
                                    </p:set>
                                    <p:animEffect transition="in" filter="box(in)">
                                      <p:cBhvr>
                                        <p:cTn id="12" dur="500"/>
                                        <p:tgtEl>
                                          <p:spTgt spid="7174">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7174">
                                            <p:txEl>
                                              <p:pRg st="1" end="1"/>
                                            </p:txEl>
                                          </p:spTgt>
                                        </p:tgtEl>
                                        <p:attrNameLst>
                                          <p:attrName>style.visibility</p:attrName>
                                        </p:attrNameLst>
                                      </p:cBhvr>
                                      <p:to>
                                        <p:strVal val="visible"/>
                                      </p:to>
                                    </p:set>
                                    <p:animEffect transition="in" filter="box(in)">
                                      <p:cBhvr>
                                        <p:cTn id="15" dur="500"/>
                                        <p:tgtEl>
                                          <p:spTgt spid="717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ox(in)">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box(in)">
                                      <p:cBhvr>
                                        <p:cTn id="2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228600" y="424146"/>
            <a:ext cx="8305800" cy="528637"/>
          </a:xfrm>
        </p:spPr>
        <p:txBody>
          <a:bodyPr/>
          <a:lstStyle/>
          <a:p>
            <a:pPr eaLnBrk="1" hangingPunct="1"/>
            <a:r>
              <a:rPr lang="en-US" sz="2800" b="0" dirty="0">
                <a:solidFill>
                  <a:schemeClr val="tx1"/>
                </a:solidFill>
                <a:latin typeface="Times New Roman" pitchFamily="18" charset="0"/>
                <a:cs typeface="Times New Roman" pitchFamily="18" charset="0"/>
              </a:rPr>
              <a:t>2.1 </a:t>
            </a:r>
            <a:r>
              <a:rPr lang="en-US" sz="2800" b="0" dirty="0" err="1">
                <a:solidFill>
                  <a:schemeClr val="tx1"/>
                </a:solidFill>
                <a:latin typeface="Times New Roman" pitchFamily="18" charset="0"/>
                <a:cs typeface="Times New Roman" pitchFamily="18" charset="0"/>
              </a:rPr>
              <a:t>Mở</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đầu</a:t>
            </a:r>
            <a:endParaRPr lang="en-US" sz="2800" b="0" dirty="0">
              <a:solidFill>
                <a:schemeClr val="tx1"/>
              </a:solidFill>
              <a:latin typeface="Times New Roman" pitchFamily="18" charset="0"/>
              <a:cs typeface="Times New Roman" pitchFamily="18" charset="0"/>
            </a:endParaRPr>
          </a:p>
        </p:txBody>
      </p:sp>
      <p:sp>
        <p:nvSpPr>
          <p:cNvPr id="8198" name="Content Placeholder 5"/>
          <p:cNvSpPr>
            <a:spLocks noGrp="1"/>
          </p:cNvSpPr>
          <p:nvPr>
            <p:ph sz="quarter" idx="4294967295"/>
          </p:nvPr>
        </p:nvSpPr>
        <p:spPr>
          <a:xfrm>
            <a:off x="227965" y="990073"/>
            <a:ext cx="8778875" cy="5339923"/>
          </a:xfrm>
        </p:spPr>
        <p:txBody>
          <a:bodyPr wrap="square">
            <a:spAutoFit/>
          </a:bodyPr>
          <a:lstStyle/>
          <a:p>
            <a:pPr marL="36513" indent="-36513" algn="just" eaLnBrk="1" hangingPunct="1">
              <a:spcBef>
                <a:spcPts val="0"/>
              </a:spcBef>
              <a:buNone/>
            </a:pPr>
            <a:r>
              <a:rPr lang="en-US" sz="2400" dirty="0" err="1">
                <a:solidFill>
                  <a:schemeClr val="tx1"/>
                </a:solidFill>
                <a:latin typeface="Times New Roman" pitchFamily="18" charset="0"/>
                <a:cs typeface="Times New Roman" pitchFamily="18" charset="0"/>
              </a:rPr>
              <a:t>Cơ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chế</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bất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giống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nhau</a:t>
            </a:r>
            <a:r>
              <a:rPr lang="en-US" sz="2400" dirty="0">
                <a:solidFill>
                  <a:schemeClr val="tx1"/>
                </a:solidFill>
                <a:latin typeface="Times New Roman" pitchFamily="18" charset="0"/>
                <a:cs typeface="Times New Roman" pitchFamily="18" charset="0"/>
              </a:rPr>
              <a:t>. Do </a:t>
            </a:r>
            <a:r>
              <a:rPr lang="en-US" sz="2400" dirty="0" err="1">
                <a:solidFill>
                  <a:schemeClr val="tx1"/>
                </a:solidFill>
                <a:latin typeface="Times New Roman" pitchFamily="18" charset="0"/>
                <a:cs typeface="Times New Roman" pitchFamily="18" charset="0"/>
              </a:rPr>
              <a:t>vậy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nếu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nắm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vững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chế</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giữa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thì</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dễ</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dàng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hiểu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sự</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loại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khác</a:t>
            </a:r>
            <a:r>
              <a:rPr lang="en-US" sz="2400" dirty="0">
                <a:solidFill>
                  <a:schemeClr val="tx1"/>
                </a:solidFill>
                <a:latin typeface="Times New Roman" pitchFamily="18" charset="0"/>
                <a:cs typeface="Times New Roman" pitchFamily="18" charset="0"/>
              </a:rPr>
              <a:t>. </a:t>
            </a:r>
          </a:p>
          <a:p>
            <a:pPr marL="36513" indent="-36513" algn="just" eaLnBrk="1" hangingPunct="1">
              <a:spcBef>
                <a:spcPts val="200"/>
              </a:spcBef>
              <a:buNone/>
            </a:pPr>
            <a:r>
              <a:rPr lang="en-US" sz="2400" dirty="0" err="1">
                <a:solidFill>
                  <a:schemeClr val="tx1"/>
                </a:solidFill>
                <a:latin typeface="Times New Roman" pitchFamily="18" charset="0"/>
                <a:cs typeface="Times New Roman" pitchFamily="18" charset="0"/>
              </a:rPr>
              <a:t>Nhìn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thường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p>
          <a:p>
            <a:pPr marL="354013" algn="just" eaLnBrk="1" hangingPunct="1">
              <a:spcBef>
                <a:spcPts val="200"/>
              </a:spcBef>
              <a:buClr>
                <a:schemeClr val="tx1"/>
              </a:buClr>
              <a:buSzPct val="100000"/>
              <a:buFont typeface="Arial" pitchFamily="34" charset="0"/>
              <a:buChar char="•"/>
            </a:pPr>
            <a:r>
              <a:rPr lang="en-US" sz="2400" dirty="0">
                <a:solidFill>
                  <a:schemeClr val="tx1"/>
                </a:solidFill>
                <a:latin typeface="Times New Roman" pitchFamily="18" charset="0"/>
                <a:cs typeface="Times New Roman" pitchFamily="18" charset="0"/>
              </a:rPr>
              <a:t>Inline Assembly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chế</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chèn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khối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vào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bằng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endParaRPr lang="en-US" sz="2400" dirty="0">
              <a:solidFill>
                <a:schemeClr val="tx1"/>
              </a:solidFill>
              <a:latin typeface="Times New Roman" pitchFamily="18" charset="0"/>
              <a:cs typeface="Times New Roman" pitchFamily="18" charset="0"/>
            </a:endParaRPr>
          </a:p>
          <a:p>
            <a:pPr marL="354013" algn="just" eaLnBrk="1" hangingPunct="1">
              <a:spcBef>
                <a:spcPts val="0"/>
              </a:spcBef>
              <a:buClr>
                <a:schemeClr val="tx1"/>
              </a:buClr>
              <a:buSzPct val="100000"/>
              <a:buFont typeface="Arial" pitchFamily="34" charset="0"/>
              <a:buChar char="•"/>
            </a:pP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tách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biệt</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module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a:t>
            </a:r>
          </a:p>
          <a:p>
            <a:pPr marL="0" indent="0" algn="just" eaLnBrk="1" hangingPunct="1">
              <a:spcBef>
                <a:spcPts val="200"/>
              </a:spcBef>
              <a:buNone/>
            </a:pPr>
            <a:r>
              <a:rPr lang="en-US" sz="2400" dirty="0" err="1">
                <a:solidFill>
                  <a:schemeClr val="tx1"/>
                </a:solidFill>
                <a:latin typeface="Times New Roman" pitchFamily="18" charset="0"/>
                <a:cs typeface="Times New Roman" pitchFamily="18" charset="0"/>
              </a:rPr>
              <a:t>Để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hiểu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chế</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đề</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sự</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giữa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C/C</a:t>
            </a:r>
            <a:r>
              <a:rPr lang="en-US" sz="2400" baseline="30000"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
        <p:nvSpPr>
          <p:cNvPr id="5" name="Slide Number Placeholder 4"/>
          <p:cNvSpPr>
            <a:spLocks noGrp="1"/>
          </p:cNvSpPr>
          <p:nvPr>
            <p:ph type="sldNum" sz="quarter" idx="4294967295"/>
          </p:nvPr>
        </p:nvSpPr>
        <p:spPr>
          <a:xfrm>
            <a:off x="8382000" y="6357958"/>
            <a:ext cx="609600" cy="311150"/>
          </a:xfrm>
          <a:prstGeom prst="ellipse">
            <a:avLst/>
          </a:prstGeom>
        </p:spPr>
        <p:txBody>
          <a:bodyPr tIns="0" bIns="0"/>
          <a:lstStyle/>
          <a:p>
            <a:pPr>
              <a:defRPr/>
            </a:pPr>
            <a:fld id="{BC9B1C8C-A007-43F6-BC63-24B69F94ED01}" type="slidenum">
              <a:rPr lang="en-US" sz="1400"/>
              <a:pPr>
                <a:defRPr/>
              </a:pPr>
              <a:t>24</a:t>
            </a:fld>
            <a:endParaRPr lang="en-US" sz="1400" dirty="0"/>
          </a:p>
        </p:txBody>
      </p:sp>
    </p:spTree>
    <p:custDataLst>
      <p:tags r:id="rId1"/>
    </p:custDataLst>
    <p:extLst>
      <p:ext uri="{BB962C8B-B14F-4D97-AF65-F5344CB8AC3E}">
        <p14:creationId xmlns:p14="http://schemas.microsoft.com/office/powerpoint/2010/main" val="34242630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fade">
                                      <p:cBhvr>
                                        <p:cTn id="7" dur="1000"/>
                                        <p:tgtEl>
                                          <p:spTgt spid="8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fade">
                                      <p:cBhvr>
                                        <p:cTn id="12" dur="1000"/>
                                        <p:tgtEl>
                                          <p:spTgt spid="81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fade">
                                      <p:cBhvr>
                                        <p:cTn id="17" dur="1000"/>
                                        <p:tgtEl>
                                          <p:spTgt spid="81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8">
                                            <p:txEl>
                                              <p:pRg st="3" end="3"/>
                                            </p:txEl>
                                          </p:spTgt>
                                        </p:tgtEl>
                                        <p:attrNameLst>
                                          <p:attrName>style.visibility</p:attrName>
                                        </p:attrNameLst>
                                      </p:cBhvr>
                                      <p:to>
                                        <p:strVal val="visible"/>
                                      </p:to>
                                    </p:set>
                                    <p:animEffect transition="in" filter="fade">
                                      <p:cBhvr>
                                        <p:cTn id="22" dur="1000"/>
                                        <p:tgtEl>
                                          <p:spTgt spid="81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8">
                                            <p:txEl>
                                              <p:pRg st="4" end="4"/>
                                            </p:txEl>
                                          </p:spTgt>
                                        </p:tgtEl>
                                        <p:attrNameLst>
                                          <p:attrName>style.visibility</p:attrName>
                                        </p:attrNameLst>
                                      </p:cBhvr>
                                      <p:to>
                                        <p:strVal val="visible"/>
                                      </p:to>
                                    </p:set>
                                    <p:animEffect transition="in" filter="fade">
                                      <p:cBhvr>
                                        <p:cTn id="27" dur="1000"/>
                                        <p:tgtEl>
                                          <p:spTgt spid="8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121920" y="333469"/>
            <a:ext cx="8305800" cy="528637"/>
          </a:xfrm>
        </p:spPr>
        <p:txBody>
          <a:bodyPr/>
          <a:lstStyle/>
          <a:p>
            <a:pPr eaLnBrk="1" hangingPunct="1"/>
            <a:r>
              <a:rPr lang="en-US" sz="2800" b="0" dirty="0">
                <a:solidFill>
                  <a:schemeClr val="tx1"/>
                </a:solidFill>
                <a:latin typeface="Times New Roman" pitchFamily="18" charset="0"/>
                <a:cs typeface="Times New Roman" pitchFamily="18" charset="0"/>
              </a:rPr>
              <a:t>2.2 </a:t>
            </a:r>
            <a:r>
              <a:rPr lang="en-US" sz="2800" b="0" dirty="0" err="1">
                <a:solidFill>
                  <a:schemeClr val="tx1"/>
                </a:solidFill>
                <a:latin typeface="Times New Roman" pitchFamily="18" charset="0"/>
                <a:cs typeface="Times New Roman" pitchFamily="18" charset="0"/>
              </a:rPr>
              <a:t>Liên</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kết</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ngôn</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ngữ</a:t>
            </a:r>
            <a:r>
              <a:rPr lang="en-US" sz="2800" b="0" dirty="0">
                <a:solidFill>
                  <a:schemeClr val="tx1"/>
                </a:solidFill>
                <a:latin typeface="Times New Roman" pitchFamily="18" charset="0"/>
                <a:cs typeface="Times New Roman" pitchFamily="18" charset="0"/>
              </a:rPr>
              <a:t> Assembly </a:t>
            </a:r>
            <a:r>
              <a:rPr lang="en-US" sz="2800" b="0" dirty="0" err="1">
                <a:solidFill>
                  <a:schemeClr val="tx1"/>
                </a:solidFill>
                <a:latin typeface="Times New Roman" pitchFamily="18" charset="0"/>
                <a:cs typeface="Times New Roman" pitchFamily="18" charset="0"/>
              </a:rPr>
              <a:t>với</a:t>
            </a:r>
            <a:r>
              <a:rPr lang="en-US" sz="2800" b="0" dirty="0">
                <a:solidFill>
                  <a:schemeClr val="tx1"/>
                </a:solidFill>
                <a:latin typeface="Times New Roman" pitchFamily="18" charset="0"/>
                <a:cs typeface="Times New Roman" pitchFamily="18" charset="0"/>
              </a:rPr>
              <a:t> C/C</a:t>
            </a:r>
            <a:r>
              <a:rPr lang="en-US" sz="2800" b="0" baseline="30000" dirty="0">
                <a:solidFill>
                  <a:schemeClr val="tx1"/>
                </a:solidFill>
                <a:latin typeface="Times New Roman" pitchFamily="18" charset="0"/>
                <a:cs typeface="Times New Roman" pitchFamily="18" charset="0"/>
              </a:rPr>
              <a:t>++</a:t>
            </a:r>
          </a:p>
        </p:txBody>
      </p:sp>
      <p:sp>
        <p:nvSpPr>
          <p:cNvPr id="5" name="Slide Number Placeholder 4"/>
          <p:cNvSpPr>
            <a:spLocks noGrp="1"/>
          </p:cNvSpPr>
          <p:nvPr>
            <p:ph type="sldNum" sz="quarter" idx="4294967295"/>
          </p:nvPr>
        </p:nvSpPr>
        <p:spPr>
          <a:xfrm>
            <a:off x="8363906" y="6400800"/>
            <a:ext cx="540410" cy="268308"/>
          </a:xfrm>
          <a:prstGeom prst="ellipse">
            <a:avLst/>
          </a:prstGeom>
        </p:spPr>
        <p:txBody>
          <a:bodyPr/>
          <a:lstStyle/>
          <a:p>
            <a:pPr>
              <a:defRPr/>
            </a:pPr>
            <a:fld id="{BC9B1C8C-A007-43F6-BC63-24B69F94ED01}" type="slidenum">
              <a:rPr lang="en-US" sz="1400"/>
              <a:pPr>
                <a:defRPr/>
              </a:pPr>
              <a:t>25</a:t>
            </a:fld>
            <a:endParaRPr lang="en-US" sz="1400" dirty="0"/>
          </a:p>
        </p:txBody>
      </p:sp>
      <p:sp>
        <p:nvSpPr>
          <p:cNvPr id="9" name="Content Placeholder 5"/>
          <p:cNvSpPr txBox="1">
            <a:spLocks/>
          </p:cNvSpPr>
          <p:nvPr/>
        </p:nvSpPr>
        <p:spPr bwMode="auto">
          <a:xfrm>
            <a:off x="158724" y="786710"/>
            <a:ext cx="8842432" cy="4339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4763" marR="0" lvl="0" indent="11113" algn="just"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defRPr/>
            </a:pPr>
            <a:r>
              <a:rPr kumimoji="0" lang="en-US" sz="24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Liên</a:t>
            </a:r>
            <a:r>
              <a:rPr kumimoji="0" lang="en-US" sz="2400"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kumimoji="0" lang="en-US" sz="2400" b="0" i="0" u="none" strike="noStrike" kern="1200" cap="none" spc="0" normalizeH="0" noProof="0" dirty="0" err="1">
                <a:ln>
                  <a:noFill/>
                </a:ln>
                <a:solidFill>
                  <a:schemeClr val="tx1"/>
                </a:solidFill>
                <a:effectLst/>
                <a:uLnTx/>
                <a:uFillTx/>
                <a:latin typeface="Times New Roman" pitchFamily="18" charset="0"/>
                <a:cs typeface="Times New Roman" pitchFamily="18" charset="0"/>
              </a:rPr>
              <a:t>kết</a:t>
            </a:r>
            <a:r>
              <a:rPr kumimoji="0" lang="en-US" sz="2400"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C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C</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a:t>
            </a:r>
          </a:p>
          <a:p>
            <a:pPr marL="4763" marR="0" lvl="0" indent="11113" algn="just" defTabSz="914400" rtl="0" eaLnBrk="1" fontAlgn="base" latinLnBrk="0" hangingPunct="1">
              <a:lnSpc>
                <a:spcPct val="100000"/>
              </a:lnSpc>
              <a:spcBef>
                <a:spcPts val="300"/>
              </a:spcBef>
              <a:spcAft>
                <a:spcPct val="0"/>
              </a:spcAft>
              <a:buClr>
                <a:schemeClr val="accent1"/>
              </a:buClr>
              <a:buSzPct val="85000"/>
              <a:buFont typeface="Wingdings 2" pitchFamily="18" charset="2"/>
              <a:buNone/>
              <a:tabLst/>
              <a:defRPr/>
            </a:pPr>
            <a:r>
              <a:rPr lang="en-US" sz="2400" i="1" dirty="0">
                <a:latin typeface="Times New Roman" pitchFamily="18" charset="0"/>
                <a:cs typeface="Times New Roman" pitchFamily="18" charset="0"/>
              </a:rPr>
              <a:t>2.2.1 Inline Assembly</a:t>
            </a:r>
          </a:p>
          <a:p>
            <a:pPr marL="4763" lvl="0" indent="11113" algn="just">
              <a:spcBef>
                <a:spcPts val="100"/>
              </a:spcBef>
              <a:buClr>
                <a:schemeClr val="accent1"/>
              </a:buClr>
              <a:buSzPct val="85000"/>
              <a:defRPr/>
            </a:pP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chèn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lệnh</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C/C</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cú</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chèn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t>
            </a:r>
            <a:r>
              <a:rPr lang="vi-VN" sz="2400" dirty="0">
                <a:latin typeface="Times New Roman" pitchFamily="18" charset="0"/>
                <a:cs typeface="Times New Roman" pitchFamily="18" charset="0"/>
              </a:rPr>
              <a:t>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500" dirty="0">
                <a:latin typeface="Times New Roman" pitchFamily="18" charset="0"/>
                <a:cs typeface="Times New Roman" pitchFamily="18" charset="0"/>
              </a:rPr>
              <a:t>:</a:t>
            </a:r>
          </a:p>
          <a:p>
            <a:pPr marL="4763" marR="0" lvl="0" indent="11113" algn="just" defTabSz="914400" rtl="0" eaLnBrk="1" fontAlgn="base" latinLnBrk="0" hangingPunct="1">
              <a:lnSpc>
                <a:spcPct val="100000"/>
              </a:lnSpc>
              <a:spcBef>
                <a:spcPts val="200"/>
              </a:spcBef>
              <a:spcAft>
                <a:spcPct val="0"/>
              </a:spcAft>
              <a:buClr>
                <a:schemeClr val="accent1"/>
              </a:buClr>
              <a:buSzPct val="85000"/>
              <a:buFont typeface="Wingdings 2" pitchFamily="18" charset="2"/>
              <a:buNone/>
              <a:tabLst/>
              <a:defRPr/>
            </a:pPr>
            <a:endParaRPr lang="en-US" sz="2500" dirty="0">
              <a:latin typeface="Times New Roman" pitchFamily="18" charset="0"/>
              <a:cs typeface="Times New Roman" pitchFamily="18" charset="0"/>
            </a:endParaRPr>
          </a:p>
          <a:p>
            <a:pPr marL="4763" marR="0" lvl="0" indent="11113" algn="just" defTabSz="914400" rtl="0" eaLnBrk="1" fontAlgn="base" latinLnBrk="0" hangingPunct="1">
              <a:lnSpc>
                <a:spcPct val="100000"/>
              </a:lnSpc>
              <a:spcBef>
                <a:spcPts val="0"/>
              </a:spcBef>
              <a:spcAft>
                <a:spcPct val="0"/>
              </a:spcAft>
              <a:buClr>
                <a:schemeClr val="accent1"/>
              </a:buClr>
              <a:buSzPct val="85000"/>
              <a:buFont typeface="Wingdings 2" pitchFamily="18" charset="2"/>
              <a:buNone/>
              <a:tabLst/>
              <a:defRPr/>
            </a:pPr>
            <a:r>
              <a:rPr lang="en-US" sz="2400" i="1" dirty="0" err="1">
                <a:latin typeface="Times New Roman" pitchFamily="18" charset="0"/>
                <a:cs typeface="Times New Roman" pitchFamily="18" charset="0"/>
              </a:rPr>
              <a:t>Ví</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dụ</a:t>
            </a:r>
            <a:r>
              <a:rPr lang="en-US" sz="2400" dirty="0">
                <a:latin typeface="Times New Roman" pitchFamily="18" charset="0"/>
                <a:cs typeface="Times New Roman" pitchFamily="18" charset="0"/>
              </a:rPr>
              <a:t>: </a:t>
            </a:r>
            <a:r>
              <a:rPr lang="en-US" sz="2500" dirty="0">
                <a:latin typeface="Times New Roman" pitchFamily="18" charset="0"/>
                <a:cs typeface="Times New Roman" pitchFamily="18" charset="0"/>
              </a:rPr>
              <a:t>				</a:t>
            </a:r>
          </a:p>
          <a:p>
            <a:pPr marL="4763" marR="0" lvl="0" indent="11113" algn="just" defTabSz="914400" rtl="0" eaLnBrk="1" fontAlgn="base" latinLnBrk="0" hangingPunct="1">
              <a:lnSpc>
                <a:spcPts val="2500"/>
              </a:lnSpc>
              <a:spcBef>
                <a:spcPts val="0"/>
              </a:spcBef>
              <a:spcAft>
                <a:spcPct val="0"/>
              </a:spcAft>
              <a:buClr>
                <a:schemeClr val="accent1"/>
              </a:buClr>
              <a:buSzPct val="85000"/>
              <a:buFont typeface="Wingdings 2" pitchFamily="18" charset="2"/>
              <a:buNone/>
              <a:tabLst/>
              <a:defRPr/>
            </a:pPr>
            <a:r>
              <a:rPr lang="en-US" sz="2500" dirty="0">
                <a:latin typeface="Times New Roman" pitchFamily="18" charset="0"/>
                <a:cs typeface="Times New Roman" pitchFamily="18" charset="0"/>
              </a:rPr>
              <a:t>	</a:t>
            </a:r>
            <a:r>
              <a:rPr lang="en-US" sz="2000" dirty="0">
                <a:cs typeface="Arial" pitchFamily="34" charset="0"/>
              </a:rPr>
              <a:t>		</a:t>
            </a:r>
          </a:p>
          <a:p>
            <a:pPr marL="4763" marR="0" lvl="0" indent="11113" algn="just" defTabSz="914400" rtl="0" eaLnBrk="1" fontAlgn="base" latinLnBrk="0" hangingPunct="1">
              <a:lnSpc>
                <a:spcPts val="2500"/>
              </a:lnSpc>
              <a:spcBef>
                <a:spcPts val="0"/>
              </a:spcBef>
              <a:spcAft>
                <a:spcPct val="0"/>
              </a:spcAft>
              <a:buClr>
                <a:schemeClr val="accent1"/>
              </a:buClr>
              <a:buSzPct val="85000"/>
              <a:buFont typeface="Wingdings 2" pitchFamily="18" charset="2"/>
              <a:buNone/>
              <a:tabLst/>
              <a:defRPr/>
            </a:pPr>
            <a:r>
              <a:rPr lang="en-US" sz="2000" dirty="0">
                <a:cs typeface="Arial" pitchFamily="34" charset="0"/>
              </a:rPr>
              <a:t>						 </a:t>
            </a:r>
          </a:p>
          <a:p>
            <a:pPr marL="4763" marR="0" lvl="0" indent="11113" algn="just" defTabSz="914400" rtl="0" eaLnBrk="1" fontAlgn="base" latinLnBrk="0" hangingPunct="1">
              <a:lnSpc>
                <a:spcPts val="2500"/>
              </a:lnSpc>
              <a:spcBef>
                <a:spcPts val="200"/>
              </a:spcBef>
              <a:spcAft>
                <a:spcPct val="0"/>
              </a:spcAft>
              <a:buClr>
                <a:schemeClr val="accent1"/>
              </a:buClr>
              <a:buSzPct val="85000"/>
              <a:buFont typeface="Wingdings 2" pitchFamily="18" charset="2"/>
              <a:buNone/>
              <a:tabLst/>
              <a:defRPr/>
            </a:pPr>
            <a:r>
              <a:rPr lang="en-US" sz="2000" dirty="0">
                <a:cs typeface="Arial" pitchFamily="34" charset="0"/>
              </a:rPr>
              <a:t>				</a:t>
            </a:r>
          </a:p>
          <a:p>
            <a:pPr marL="4763" marR="0" lvl="0" indent="11113" algn="just" defTabSz="914400" rtl="0" eaLnBrk="1" fontAlgn="base" latinLnBrk="0" hangingPunct="1">
              <a:lnSpc>
                <a:spcPts val="2000"/>
              </a:lnSpc>
              <a:spcBef>
                <a:spcPts val="0"/>
              </a:spcBef>
              <a:spcAft>
                <a:spcPct val="0"/>
              </a:spcAft>
              <a:buClr>
                <a:schemeClr val="accent1"/>
              </a:buClr>
              <a:buSzPct val="85000"/>
              <a:buFont typeface="Wingdings 2" pitchFamily="18" charset="2"/>
              <a:buNone/>
              <a:tabLst/>
              <a:defRPr/>
            </a:pPr>
            <a:endParaRPr lang="en-US" sz="2500" dirty="0">
              <a:latin typeface="Times New Roman" pitchFamily="18" charset="0"/>
              <a:cs typeface="Times New Roman" pitchFamily="18" charset="0"/>
            </a:endParaRPr>
          </a:p>
          <a:p>
            <a:pPr marL="4763" marR="0" lvl="0" indent="11113" algn="just" defTabSz="914400" rtl="0" eaLnBrk="1" fontAlgn="base" latinLnBrk="0" hangingPunct="1">
              <a:lnSpc>
                <a:spcPts val="2000"/>
              </a:lnSpc>
              <a:spcBef>
                <a:spcPts val="0"/>
              </a:spcBef>
              <a:spcAft>
                <a:spcPct val="0"/>
              </a:spcAft>
              <a:buClr>
                <a:schemeClr val="accent1"/>
              </a:buClr>
              <a:buSzPct val="85000"/>
              <a:buFont typeface="Wingdings 2" pitchFamily="18" charset="2"/>
              <a:buNone/>
              <a:tabLst/>
              <a:defRPr/>
            </a:pPr>
            <a:r>
              <a:rPr lang="en-US" sz="2500" dirty="0">
                <a:latin typeface="Times New Roman" pitchFamily="18" charset="0"/>
                <a:cs typeface="Times New Roman" pitchFamily="18" charset="0"/>
              </a:rPr>
              <a:t>					</a:t>
            </a:r>
          </a:p>
        </p:txBody>
      </p:sp>
      <p:cxnSp>
        <p:nvCxnSpPr>
          <p:cNvPr id="14" name="Straight Connector 13"/>
          <p:cNvCxnSpPr/>
          <p:nvPr/>
        </p:nvCxnSpPr>
        <p:spPr>
          <a:xfrm>
            <a:off x="5533495" y="5196036"/>
            <a:ext cx="3566160" cy="158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83290" y="2748770"/>
            <a:ext cx="6035040" cy="276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b="1" dirty="0" err="1">
                <a:solidFill>
                  <a:schemeClr val="bg1"/>
                </a:solidFill>
                <a:cs typeface="Arial" pitchFamily="34" charset="0"/>
              </a:rPr>
              <a:t>asm</a:t>
            </a:r>
            <a:r>
              <a:rPr lang="en-US" b="1" dirty="0">
                <a:solidFill>
                  <a:schemeClr val="bg1"/>
                </a:solidFill>
                <a:cs typeface="Arial" pitchFamily="34" charset="0"/>
              </a:rPr>
              <a:t> [&lt;label&gt;] &lt;instruction/directive&gt; &lt;operands&gt; </a:t>
            </a:r>
            <a:r>
              <a:rPr lang="en-US" sz="1600" b="1" dirty="0">
                <a:solidFill>
                  <a:schemeClr val="bg1"/>
                </a:solidFill>
                <a:cs typeface="Arial" pitchFamily="34" charset="0"/>
              </a:rPr>
              <a:t>       </a:t>
            </a:r>
          </a:p>
        </p:txBody>
      </p:sp>
      <p:sp>
        <p:nvSpPr>
          <p:cNvPr id="19" name="Right Arrow 18"/>
          <p:cNvSpPr/>
          <p:nvPr/>
        </p:nvSpPr>
        <p:spPr>
          <a:xfrm>
            <a:off x="4123174" y="3875587"/>
            <a:ext cx="457200" cy="182880"/>
          </a:xfrm>
          <a:prstGeom prst="rightArrow">
            <a:avLst/>
          </a:prstGeom>
          <a:ln w="6350">
            <a:solidFill>
              <a:schemeClr val="tx1"/>
            </a:solidFill>
          </a:ln>
        </p:spPr>
        <p:txBody>
          <a:bodyPr wrap="square" rtlCol="0" anchor="ctr">
            <a:spAutoFit/>
          </a:bodyPr>
          <a:lstStyle/>
          <a:p>
            <a:pPr indent="14288" algn="just">
              <a:spcBef>
                <a:spcPts val="600"/>
              </a:spcBef>
              <a:buClr>
                <a:schemeClr val="accent1"/>
              </a:buClr>
              <a:buSzPct val="85000"/>
            </a:pPr>
            <a:endParaRPr lang="en-US" sz="1100" dirty="0">
              <a:cs typeface="Arial" pitchFamily="34" charset="0"/>
            </a:endParaRPr>
          </a:p>
        </p:txBody>
      </p:sp>
      <p:sp>
        <p:nvSpPr>
          <p:cNvPr id="10" name="TextBox 9"/>
          <p:cNvSpPr txBox="1"/>
          <p:nvPr/>
        </p:nvSpPr>
        <p:spPr>
          <a:xfrm>
            <a:off x="1110727" y="3155288"/>
            <a:ext cx="2629759"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b="1" dirty="0">
                <a:solidFill>
                  <a:schemeClr val="bg1"/>
                </a:solidFill>
                <a:cs typeface="Arial" pitchFamily="34" charset="0"/>
              </a:rPr>
              <a:t>  </a:t>
            </a:r>
            <a:r>
              <a:rPr lang="en-US" sz="1700" b="1" dirty="0">
                <a:solidFill>
                  <a:schemeClr val="bg1"/>
                </a:solidFill>
                <a:cs typeface="Arial" pitchFamily="34" charset="0"/>
              </a:rPr>
              <a:t>. . .    C/C</a:t>
            </a:r>
            <a:r>
              <a:rPr lang="en-US" sz="1700" b="1" baseline="30000" dirty="0">
                <a:solidFill>
                  <a:schemeClr val="bg1"/>
                </a:solidFill>
                <a:cs typeface="Arial" pitchFamily="34" charset="0"/>
              </a:rPr>
              <a:t>++</a:t>
            </a:r>
            <a:r>
              <a:rPr lang="en-US" sz="1700" dirty="0">
                <a:solidFill>
                  <a:schemeClr val="bg1"/>
                </a:solidFill>
                <a:latin typeface="+mn-lt"/>
                <a:cs typeface="Arial" pitchFamily="34" charset="0"/>
              </a:rPr>
              <a:t>  </a:t>
            </a:r>
          </a:p>
        </p:txBody>
      </p:sp>
      <p:sp>
        <p:nvSpPr>
          <p:cNvPr id="11" name="TextBox 10"/>
          <p:cNvSpPr txBox="1"/>
          <p:nvPr/>
        </p:nvSpPr>
        <p:spPr>
          <a:xfrm>
            <a:off x="5074920" y="3471494"/>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a:solidFill>
                  <a:schemeClr val="bg1"/>
                </a:solidFill>
                <a:cs typeface="Arial" pitchFamily="34" charset="0"/>
              </a:rPr>
              <a:t>  </a:t>
            </a:r>
            <a:r>
              <a:rPr lang="en-US" sz="1700" b="1" dirty="0" err="1">
                <a:solidFill>
                  <a:srgbClr val="FFFF00"/>
                </a:solidFill>
                <a:cs typeface="Arial" pitchFamily="34" charset="0"/>
              </a:rPr>
              <a:t>asm</a:t>
            </a:r>
            <a:r>
              <a:rPr lang="en-US" sz="1700" b="1" dirty="0">
                <a:solidFill>
                  <a:srgbClr val="FFFF00"/>
                </a:solidFill>
                <a:cs typeface="Arial" pitchFamily="34" charset="0"/>
              </a:rPr>
              <a:t>   {</a:t>
            </a:r>
          </a:p>
        </p:txBody>
      </p:sp>
      <p:sp>
        <p:nvSpPr>
          <p:cNvPr id="12" name="TextBox 11"/>
          <p:cNvSpPr txBox="1"/>
          <p:nvPr/>
        </p:nvSpPr>
        <p:spPr>
          <a:xfrm>
            <a:off x="1110727" y="3461723"/>
            <a:ext cx="2633472" cy="307777"/>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a:solidFill>
                  <a:schemeClr val="bg1"/>
                </a:solidFill>
                <a:cs typeface="Arial" pitchFamily="34" charset="0"/>
              </a:rPr>
              <a:t>  </a:t>
            </a:r>
            <a:r>
              <a:rPr lang="en-US" sz="1700" b="1" dirty="0" err="1">
                <a:solidFill>
                  <a:srgbClr val="FFFF00"/>
                </a:solidFill>
                <a:cs typeface="Arial" pitchFamily="34" charset="0"/>
              </a:rPr>
              <a:t>asm</a:t>
            </a:r>
            <a:r>
              <a:rPr lang="en-US" sz="1700" b="1" dirty="0">
                <a:solidFill>
                  <a:srgbClr val="FFFF00"/>
                </a:solidFill>
                <a:cs typeface="Arial" pitchFamily="34" charset="0"/>
              </a:rPr>
              <a:t>  </a:t>
            </a:r>
            <a:r>
              <a:rPr lang="en-US" sz="1700" b="1" dirty="0" err="1">
                <a:solidFill>
                  <a:srgbClr val="FFFF00"/>
                </a:solidFill>
                <a:cs typeface="Arial" pitchFamily="34" charset="0"/>
              </a:rPr>
              <a:t>lệnh</a:t>
            </a:r>
            <a:r>
              <a:rPr lang="en-US" sz="1700" b="1" dirty="0">
                <a:solidFill>
                  <a:srgbClr val="FFFF00"/>
                </a:solidFill>
                <a:cs typeface="Arial" pitchFamily="34" charset="0"/>
              </a:rPr>
              <a:t> Assembly</a:t>
            </a:r>
            <a:r>
              <a:rPr lang="en-US" sz="2000" dirty="0">
                <a:solidFill>
                  <a:schemeClr val="bg1"/>
                </a:solidFill>
                <a:cs typeface="Arial" pitchFamily="34" charset="0"/>
              </a:rPr>
              <a:t>  </a:t>
            </a:r>
            <a:endParaRPr lang="en-US" sz="2000" dirty="0">
              <a:latin typeface="Times New Roman" pitchFamily="18" charset="0"/>
              <a:cs typeface="Times New Roman" pitchFamily="18" charset="0"/>
            </a:endParaRPr>
          </a:p>
        </p:txBody>
      </p:sp>
      <p:sp>
        <p:nvSpPr>
          <p:cNvPr id="15" name="TextBox 14"/>
          <p:cNvSpPr txBox="1"/>
          <p:nvPr/>
        </p:nvSpPr>
        <p:spPr>
          <a:xfrm>
            <a:off x="1110727" y="3782585"/>
            <a:ext cx="2633472"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700" dirty="0">
                <a:solidFill>
                  <a:schemeClr val="bg1"/>
                </a:solidFill>
                <a:latin typeface="+mn-lt"/>
                <a:cs typeface="Times New Roman" pitchFamily="18" charset="0"/>
              </a:rPr>
              <a:t>  </a:t>
            </a:r>
            <a:r>
              <a:rPr lang="en-US" sz="1700" b="1" dirty="0">
                <a:solidFill>
                  <a:srgbClr val="FFFF00"/>
                </a:solidFill>
                <a:latin typeface="+mn-lt"/>
                <a:cs typeface="Arial" pitchFamily="34" charset="0"/>
              </a:rPr>
              <a:t>. . .</a:t>
            </a:r>
          </a:p>
          <a:p>
            <a:r>
              <a:rPr lang="en-US" sz="2000" dirty="0">
                <a:solidFill>
                  <a:schemeClr val="bg1"/>
                </a:solidFill>
                <a:cs typeface="Arial" pitchFamily="34" charset="0"/>
              </a:rPr>
              <a:t>  </a:t>
            </a:r>
          </a:p>
        </p:txBody>
      </p:sp>
      <p:sp>
        <p:nvSpPr>
          <p:cNvPr id="16" name="TextBox 15"/>
          <p:cNvSpPr txBox="1"/>
          <p:nvPr/>
        </p:nvSpPr>
        <p:spPr>
          <a:xfrm>
            <a:off x="1110727" y="4103487"/>
            <a:ext cx="2633472"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a:solidFill>
                  <a:schemeClr val="bg1"/>
                </a:solidFill>
                <a:cs typeface="Arial" pitchFamily="34" charset="0"/>
              </a:rPr>
              <a:t>  </a:t>
            </a:r>
            <a:r>
              <a:rPr lang="en-US" sz="1700" b="1" dirty="0" err="1">
                <a:solidFill>
                  <a:srgbClr val="FFFF00"/>
                </a:solidFill>
                <a:cs typeface="Arial" pitchFamily="34" charset="0"/>
              </a:rPr>
              <a:t>asm</a:t>
            </a:r>
            <a:r>
              <a:rPr lang="en-US" sz="1700" b="1" dirty="0">
                <a:solidFill>
                  <a:srgbClr val="FFFF00"/>
                </a:solidFill>
                <a:cs typeface="Arial" pitchFamily="34" charset="0"/>
              </a:rPr>
              <a:t>  </a:t>
            </a:r>
            <a:r>
              <a:rPr lang="en-US" sz="1700" b="1" dirty="0" err="1">
                <a:solidFill>
                  <a:srgbClr val="FFFF00"/>
                </a:solidFill>
                <a:cs typeface="Arial" pitchFamily="34" charset="0"/>
              </a:rPr>
              <a:t>lệnh</a:t>
            </a:r>
            <a:r>
              <a:rPr lang="en-US" sz="1700" b="1" dirty="0">
                <a:solidFill>
                  <a:srgbClr val="FFFF00"/>
                </a:solidFill>
                <a:cs typeface="Arial" pitchFamily="34" charset="0"/>
              </a:rPr>
              <a:t> Assembly</a:t>
            </a:r>
          </a:p>
          <a:p>
            <a:r>
              <a:rPr lang="en-US" sz="2000" dirty="0">
                <a:solidFill>
                  <a:schemeClr val="bg1"/>
                </a:solidFill>
                <a:cs typeface="Arial" pitchFamily="34" charset="0"/>
              </a:rPr>
              <a:t>  </a:t>
            </a:r>
            <a:endParaRPr lang="en-US" sz="2000" dirty="0">
              <a:latin typeface="Times New Roman" pitchFamily="18" charset="0"/>
              <a:cs typeface="Times New Roman" pitchFamily="18" charset="0"/>
            </a:endParaRPr>
          </a:p>
        </p:txBody>
      </p:sp>
      <p:sp>
        <p:nvSpPr>
          <p:cNvPr id="17" name="TextBox 16"/>
          <p:cNvSpPr txBox="1"/>
          <p:nvPr/>
        </p:nvSpPr>
        <p:spPr>
          <a:xfrm>
            <a:off x="1110727" y="4421125"/>
            <a:ext cx="2633472"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b="1" dirty="0">
                <a:solidFill>
                  <a:schemeClr val="bg1"/>
                </a:solidFill>
                <a:cs typeface="Arial" pitchFamily="34" charset="0"/>
              </a:rPr>
              <a:t>  </a:t>
            </a:r>
            <a:r>
              <a:rPr lang="en-US" sz="1700" b="1" dirty="0">
                <a:solidFill>
                  <a:schemeClr val="bg1"/>
                </a:solidFill>
                <a:cs typeface="Arial" pitchFamily="34" charset="0"/>
              </a:rPr>
              <a:t>. . .    C/C</a:t>
            </a:r>
            <a:r>
              <a:rPr lang="en-US" sz="1700" b="1" baseline="30000" dirty="0">
                <a:solidFill>
                  <a:schemeClr val="bg1"/>
                </a:solidFill>
                <a:cs typeface="Arial" pitchFamily="34" charset="0"/>
              </a:rPr>
              <a:t>++</a:t>
            </a:r>
            <a:r>
              <a:rPr lang="en-US" sz="2000" dirty="0">
                <a:solidFill>
                  <a:schemeClr val="bg1"/>
                </a:solidFill>
                <a:cs typeface="Arial" pitchFamily="34" charset="0"/>
              </a:rPr>
              <a:t>  </a:t>
            </a:r>
          </a:p>
        </p:txBody>
      </p:sp>
      <p:sp>
        <p:nvSpPr>
          <p:cNvPr id="18" name="TextBox 17"/>
          <p:cNvSpPr txBox="1"/>
          <p:nvPr/>
        </p:nvSpPr>
        <p:spPr>
          <a:xfrm>
            <a:off x="5072066" y="3151454"/>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a:solidFill>
                  <a:schemeClr val="bg1"/>
                </a:solidFill>
                <a:latin typeface="Times New Roman" pitchFamily="18" charset="0"/>
                <a:cs typeface="Times New Roman" pitchFamily="18" charset="0"/>
              </a:rPr>
              <a:t>  </a:t>
            </a:r>
            <a:r>
              <a:rPr lang="en-US" sz="1700" b="1" dirty="0">
                <a:solidFill>
                  <a:schemeClr val="bg1"/>
                </a:solidFill>
                <a:cs typeface="Arial" pitchFamily="34" charset="0"/>
              </a:rPr>
              <a:t>. . .      C/C</a:t>
            </a:r>
            <a:r>
              <a:rPr lang="en-US" sz="1700" b="1" baseline="30000" dirty="0">
                <a:solidFill>
                  <a:schemeClr val="bg1"/>
                </a:solidFill>
                <a:cs typeface="Arial" pitchFamily="34" charset="0"/>
              </a:rPr>
              <a:t>++</a:t>
            </a:r>
          </a:p>
        </p:txBody>
      </p:sp>
      <p:sp>
        <p:nvSpPr>
          <p:cNvPr id="20" name="TextBox 19"/>
          <p:cNvSpPr txBox="1"/>
          <p:nvPr/>
        </p:nvSpPr>
        <p:spPr>
          <a:xfrm>
            <a:off x="5074920" y="3787231"/>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dirty="0">
                <a:solidFill>
                  <a:schemeClr val="bg1"/>
                </a:solidFill>
                <a:cs typeface="Arial" pitchFamily="34" charset="0"/>
              </a:rPr>
              <a:t>             </a:t>
            </a:r>
            <a:r>
              <a:rPr lang="en-US" sz="1700" b="1" dirty="0" err="1">
                <a:solidFill>
                  <a:srgbClr val="FFFF00"/>
                </a:solidFill>
                <a:cs typeface="Arial" pitchFamily="34" charset="0"/>
              </a:rPr>
              <a:t>khối</a:t>
            </a:r>
            <a:r>
              <a:rPr lang="en-US" sz="1700" b="1" dirty="0">
                <a:solidFill>
                  <a:srgbClr val="FFFF00"/>
                </a:solidFill>
                <a:cs typeface="Arial" pitchFamily="34" charset="0"/>
              </a:rPr>
              <a:t> </a:t>
            </a:r>
            <a:r>
              <a:rPr lang="en-US" sz="1700" b="1" dirty="0" err="1">
                <a:solidFill>
                  <a:srgbClr val="FFFF00"/>
                </a:solidFill>
                <a:cs typeface="Arial" pitchFamily="34" charset="0"/>
              </a:rPr>
              <a:t>lệnh</a:t>
            </a:r>
            <a:r>
              <a:rPr lang="en-US" sz="1700" b="1" dirty="0">
                <a:solidFill>
                  <a:srgbClr val="FFFF00"/>
                </a:solidFill>
                <a:cs typeface="Arial" pitchFamily="34" charset="0"/>
              </a:rPr>
              <a:t> Assembly</a:t>
            </a:r>
          </a:p>
        </p:txBody>
      </p:sp>
      <p:sp>
        <p:nvSpPr>
          <p:cNvPr id="21" name="TextBox 20"/>
          <p:cNvSpPr txBox="1"/>
          <p:nvPr/>
        </p:nvSpPr>
        <p:spPr>
          <a:xfrm>
            <a:off x="5074920" y="4093422"/>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700" dirty="0">
                <a:solidFill>
                  <a:srgbClr val="FFFF00"/>
                </a:solidFill>
                <a:cs typeface="Arial" pitchFamily="34" charset="0"/>
              </a:rPr>
              <a:t>            </a:t>
            </a:r>
            <a:r>
              <a:rPr lang="en-US" sz="1700" b="1" dirty="0">
                <a:solidFill>
                  <a:srgbClr val="FFFF00"/>
                </a:solidFill>
                <a:cs typeface="Arial" pitchFamily="34" charset="0"/>
              </a:rPr>
              <a:t>}</a:t>
            </a:r>
          </a:p>
        </p:txBody>
      </p:sp>
      <p:sp>
        <p:nvSpPr>
          <p:cNvPr id="22" name="TextBox 21"/>
          <p:cNvSpPr txBox="1"/>
          <p:nvPr/>
        </p:nvSpPr>
        <p:spPr>
          <a:xfrm>
            <a:off x="5074920" y="4408958"/>
            <a:ext cx="3291840" cy="310896"/>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2000" b="1" dirty="0">
                <a:solidFill>
                  <a:schemeClr val="bg1"/>
                </a:solidFill>
                <a:cs typeface="Arial" pitchFamily="34" charset="0"/>
              </a:rPr>
              <a:t>  </a:t>
            </a:r>
            <a:r>
              <a:rPr lang="en-US" sz="1700" b="1" dirty="0">
                <a:solidFill>
                  <a:schemeClr val="bg1"/>
                </a:solidFill>
                <a:cs typeface="Arial" pitchFamily="34" charset="0"/>
              </a:rPr>
              <a:t>. . .      C/C</a:t>
            </a:r>
            <a:r>
              <a:rPr lang="en-US" sz="1700" b="1" baseline="30000" dirty="0">
                <a:solidFill>
                  <a:schemeClr val="bg1"/>
                </a:solidFill>
                <a:cs typeface="Arial" pitchFamily="34" charset="0"/>
              </a:rPr>
              <a:t>++</a:t>
            </a:r>
          </a:p>
        </p:txBody>
      </p:sp>
      <p:sp>
        <p:nvSpPr>
          <p:cNvPr id="23" name="Content Placeholder 5"/>
          <p:cNvSpPr txBox="1">
            <a:spLocks/>
          </p:cNvSpPr>
          <p:nvPr/>
        </p:nvSpPr>
        <p:spPr bwMode="auto">
          <a:xfrm>
            <a:off x="270156" y="4879545"/>
            <a:ext cx="8869362" cy="936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919163" indent="-919163" algn="just">
              <a:spcBef>
                <a:spcPts val="0"/>
              </a:spcBef>
              <a:buFont typeface="Wingdings" pitchFamily="2" charset="2"/>
              <a:buNone/>
              <a:defRPr/>
            </a:pPr>
            <a:r>
              <a:rPr lang="en-US" sz="2400" i="1" dirty="0">
                <a:solidFill>
                  <a:schemeClr val="tx1"/>
                </a:solidFill>
                <a:latin typeface="Times New Roman" pitchFamily="18" charset="0"/>
                <a:cs typeface="Times New Roman" pitchFamily="18" charset="0"/>
              </a:rPr>
              <a:t>2.2.2</a:t>
            </a:r>
            <a:r>
              <a:rPr lang="en-US" sz="28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Viết</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tách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biệt</a:t>
            </a:r>
            <a:r>
              <a:rPr lang="en-US" sz="2400" i="1" dirty="0">
                <a:solidFill>
                  <a:schemeClr val="tx1"/>
                </a:solidFill>
                <a:latin typeface="Times New Roman" pitchFamily="18" charset="0"/>
                <a:cs typeface="Times New Roman" pitchFamily="18" charset="0"/>
              </a:rPr>
              <a:t> module (</a:t>
            </a:r>
            <a:r>
              <a:rPr lang="en-US" sz="2400" i="1" dirty="0" err="1">
                <a:solidFill>
                  <a:schemeClr val="tx1"/>
                </a:solidFill>
                <a:latin typeface="Times New Roman" pitchFamily="18" charset="0"/>
                <a:cs typeface="Times New Roman" pitchFamily="18" charset="0"/>
              </a:rPr>
              <a:t>tệp</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của</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ngôn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ngữ</a:t>
            </a:r>
            <a:r>
              <a:rPr lang="en-US" sz="2400" i="1" dirty="0">
                <a:solidFill>
                  <a:schemeClr val="tx1"/>
                </a:solidFill>
                <a:latin typeface="Times New Roman" pitchFamily="18" charset="0"/>
                <a:cs typeface="Times New Roman" pitchFamily="18" charset="0"/>
              </a:rPr>
              <a:t> C/C</a:t>
            </a:r>
            <a:r>
              <a:rPr lang="en-US" sz="2400" i="1" baseline="30000"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và</a:t>
            </a:r>
            <a:r>
              <a:rPr lang="en-US" sz="2400" i="1" dirty="0">
                <a:solidFill>
                  <a:schemeClr val="tx1"/>
                </a:solidFill>
                <a:latin typeface="Times New Roman" pitchFamily="18" charset="0"/>
                <a:cs typeface="Times New Roman" pitchFamily="18" charset="0"/>
              </a:rPr>
              <a:t> module </a:t>
            </a:r>
            <a:r>
              <a:rPr lang="en-US" sz="2400" i="1" dirty="0" err="1">
                <a:solidFill>
                  <a:schemeClr val="tx1"/>
                </a:solidFill>
                <a:latin typeface="Times New Roman" pitchFamily="18" charset="0"/>
                <a:cs typeface="Times New Roman" pitchFamily="18" charset="0"/>
              </a:rPr>
              <a:t>của</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ngôn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ngữ</a:t>
            </a:r>
            <a:r>
              <a:rPr lang="en-US" sz="2400" i="1" dirty="0">
                <a:solidFill>
                  <a:schemeClr val="tx1"/>
                </a:solidFill>
                <a:latin typeface="Times New Roman" pitchFamily="18" charset="0"/>
                <a:cs typeface="Times New Roman" pitchFamily="18" charset="0"/>
              </a:rPr>
              <a:t> Assembly</a:t>
            </a:r>
          </a:p>
        </p:txBody>
      </p:sp>
      <p:sp>
        <p:nvSpPr>
          <p:cNvPr id="2" name="Rectangle 1"/>
          <p:cNvSpPr/>
          <p:nvPr/>
        </p:nvSpPr>
        <p:spPr>
          <a:xfrm>
            <a:off x="241366" y="5771346"/>
            <a:ext cx="4325223" cy="477054"/>
          </a:xfrm>
          <a:prstGeom prst="rect">
            <a:avLst/>
          </a:prstGeom>
        </p:spPr>
        <p:txBody>
          <a:bodyPr wrap="none">
            <a:spAutoFit/>
          </a:bodyPr>
          <a:lstStyle/>
          <a:p>
            <a:pPr marL="3175" lvl="7" indent="9525" algn="just" eaLnBrk="0" fontAlgn="base" hangingPunct="0">
              <a:spcBef>
                <a:spcPts val="200"/>
              </a:spcBef>
              <a:spcAft>
                <a:spcPct val="0"/>
              </a:spcAft>
              <a:buClrTx/>
              <a:buSzPct val="85000"/>
              <a:buNone/>
            </a:pP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3 </a:t>
            </a:r>
            <a:r>
              <a:rPr lang="en-US" sz="2400" dirty="0" err="1">
                <a:latin typeface="Times New Roman" pitchFamily="18" charset="0"/>
                <a:cs typeface="Times New Roman" pitchFamily="18" charset="0"/>
              </a:rPr>
              <a:t>vấn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500" dirty="0">
                <a:latin typeface="Times New Roman" pitchFamily="18" charset="0"/>
                <a:cs typeface="Times New Roman" pitchFamily="18" charset="0"/>
              </a:rPr>
              <a:t>:</a:t>
            </a:r>
          </a:p>
        </p:txBody>
      </p:sp>
    </p:spTree>
    <p:custDataLst>
      <p:tags r:id="rId1"/>
    </p:custDataLst>
    <p:extLst>
      <p:ext uri="{BB962C8B-B14F-4D97-AF65-F5344CB8AC3E}">
        <p14:creationId xmlns:p14="http://schemas.microsoft.com/office/powerpoint/2010/main" val="1677061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amond(in)">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amond(in)">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amond(in)">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ox(i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ox(i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i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ox(in)">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ox(i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ox(i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ox(i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ox(i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box(in)">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ox(in)">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
                                            <p:txEl>
                                              <p:pRg st="0" end="0"/>
                                            </p:txEl>
                                          </p:spTgt>
                                        </p:tgtEl>
                                        <p:attrNameLst>
                                          <p:attrName>style.visibility</p:attrName>
                                        </p:attrNameLst>
                                      </p:cBhvr>
                                      <p:to>
                                        <p:strVal val="visible"/>
                                      </p:to>
                                    </p:set>
                                    <p:animEffect transition="in" filter="fade">
                                      <p:cBhvr>
                                        <p:cTn id="87" dur="500"/>
                                        <p:tgtEl>
                                          <p:spTgt spid="23">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fade">
                                      <p:cBhvr>
                                        <p:cTn id="9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animBg="1"/>
      <p:bldP spid="19" grpId="0" animBg="1"/>
      <p:bldP spid="10" grpId="0" animBg="1"/>
      <p:bldP spid="11" grpId="0" animBg="1"/>
      <p:bldP spid="12" grpId="0" animBg="1"/>
      <p:bldP spid="15" grpId="0" animBg="1"/>
      <p:bldP spid="16" grpId="0" animBg="1"/>
      <p:bldP spid="17" grpId="0" animBg="1"/>
      <p:bldP spid="18" grpId="0" animBg="1"/>
      <p:bldP spid="20" grpId="0" animBg="1"/>
      <p:bldP spid="21" grpId="0" animBg="1"/>
      <p:bldP spid="22"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Content Placeholder 5"/>
          <p:cNvSpPr>
            <a:spLocks noGrp="1"/>
          </p:cNvSpPr>
          <p:nvPr>
            <p:ph sz="quarter" idx="4294967295"/>
          </p:nvPr>
        </p:nvSpPr>
        <p:spPr>
          <a:xfrm>
            <a:off x="137478" y="561977"/>
            <a:ext cx="8869362" cy="5762623"/>
          </a:xfrm>
        </p:spPr>
        <p:txBody>
          <a:bodyPr/>
          <a:lstStyle/>
          <a:p>
            <a:pPr marL="350838" lvl="7" indent="-350838" algn="just" eaLnBrk="0" fontAlgn="base" hangingPunct="0">
              <a:lnSpc>
                <a:spcPts val="2800"/>
              </a:lnSpc>
              <a:spcBef>
                <a:spcPts val="200"/>
              </a:spcBef>
              <a:spcAft>
                <a:spcPct val="0"/>
              </a:spcAft>
              <a:buClrTx/>
              <a:buSzPct val="85000"/>
              <a:buNone/>
            </a:pPr>
            <a:r>
              <a:rPr lang="en-US" sz="2500" i="1" dirty="0">
                <a:solidFill>
                  <a:schemeClr val="tx1"/>
                </a:solidFill>
                <a:latin typeface="Times New Roman" pitchFamily="18" charset="0"/>
                <a:cs typeface="Times New Roman" pitchFamily="18" charset="0"/>
              </a:rPr>
              <a:t>a.</a:t>
            </a:r>
            <a:r>
              <a:rPr lang="en-US" sz="2500"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Vấn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đề</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chương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trình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đa</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hiểu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nhau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quyết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vấn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đề</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PUBLIC, EXTERNAL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chung</a:t>
            </a:r>
            <a:r>
              <a:rPr lang="en-US" sz="2400" dirty="0">
                <a:solidFill>
                  <a:schemeClr val="tx1"/>
                </a:solidFill>
                <a:latin typeface="Times New Roman" pitchFamily="18" charset="0"/>
                <a:cs typeface="Times New Roman" pitchFamily="18" charset="0"/>
              </a:rPr>
              <a:t>.</a:t>
            </a:r>
          </a:p>
          <a:p>
            <a:pPr marL="468313" lvl="7" indent="-234950" algn="just" eaLnBrk="0" fontAlgn="base" hangingPunct="0">
              <a:spcBef>
                <a:spcPts val="200"/>
              </a:spcBef>
              <a:spcAft>
                <a:spcPct val="0"/>
              </a:spcAft>
              <a:buClrTx/>
              <a:buSzPct val="60000"/>
              <a:buBlip>
                <a:blip r:embed="rId4"/>
              </a:buBlip>
            </a:pP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module C/C</a:t>
            </a:r>
            <a:r>
              <a:rPr lang="en-US" sz="2400" baseline="30000"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 </a:t>
            </a:r>
            <a:r>
              <a:rPr lang="en-US" sz="2400" i="1" dirty="0">
                <a:solidFill>
                  <a:schemeClr val="tx1"/>
                </a:solidFill>
                <a:latin typeface="Times New Roman" pitchFamily="18" charset="0"/>
                <a:cs typeface="Times New Roman" pitchFamily="18" charset="0"/>
              </a:rPr>
              <a:t> </a:t>
            </a:r>
          </a:p>
          <a:p>
            <a:pPr marL="685800" lvl="7" indent="-234950" algn="just" eaLnBrk="0" fontAlgn="base" hangingPunct="0">
              <a:spcBef>
                <a:spcPts val="200"/>
              </a:spcBef>
              <a:spcAft>
                <a:spcPct val="0"/>
              </a:spcAft>
              <a:buClrTx/>
              <a:buSzPct val="70000"/>
              <a:buFont typeface="Times New Roman" pitchFamily="18" charset="0"/>
              <a:buChar char="–"/>
            </a:pP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PUBLIC: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Bất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mọi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(C/C</a:t>
            </a:r>
            <a:r>
              <a:rPr lang="en-US" sz="2400" baseline="30000"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đều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PUBLIC. Do </a:t>
            </a:r>
            <a:r>
              <a:rPr lang="en-US" sz="2400" dirty="0" err="1">
                <a:solidFill>
                  <a:schemeClr val="tx1"/>
                </a:solidFill>
                <a:latin typeface="Times New Roman" pitchFamily="18" charset="0"/>
                <a:cs typeface="Times New Roman" pitchFamily="18" charset="0"/>
              </a:rPr>
              <a:t>vậy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tường</a:t>
            </a:r>
            <a:r>
              <a:rPr lang="en-US" sz="2400" dirty="0">
                <a:solidFill>
                  <a:schemeClr val="tx1"/>
                </a:solidFill>
                <a:latin typeface="Times New Roman" pitchFamily="18" charset="0"/>
                <a:cs typeface="Times New Roman" pitchFamily="18" charset="0"/>
              </a:rPr>
              <a:t> minh </a:t>
            </a:r>
            <a:r>
              <a:rPr lang="en-US" sz="2100" dirty="0">
                <a:solidFill>
                  <a:schemeClr val="tx1"/>
                </a:solidFill>
                <a:cs typeface="Times New Roman" pitchFamily="18" charset="0"/>
              </a:rPr>
              <a:t>PUBLIC</a:t>
            </a:r>
            <a:r>
              <a:rPr lang="en-US" sz="2400" dirty="0">
                <a:solidFill>
                  <a:schemeClr val="tx1"/>
                </a:solidFill>
                <a:latin typeface="Times New Roman" pitchFamily="18" charset="0"/>
                <a:cs typeface="Times New Roman" pitchFamily="18" charset="0"/>
              </a:rPr>
              <a:t>, </a:t>
            </a:r>
          </a:p>
          <a:p>
            <a:pPr marL="685800" lvl="7" indent="-234950" algn="just" eaLnBrk="0" fontAlgn="base" hangingPunct="0">
              <a:spcBef>
                <a:spcPts val="200"/>
              </a:spcBef>
              <a:spcAft>
                <a:spcPct val="0"/>
              </a:spcAft>
              <a:buClrTx/>
              <a:buSzPct val="70000"/>
              <a:buFont typeface="Times New Roman" pitchFamily="18" charset="0"/>
              <a:buChar char="–"/>
            </a:pP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EXTERNAL</a:t>
            </a:r>
            <a:r>
              <a:rPr lang="en-US" sz="2400" dirty="0">
                <a:solidFill>
                  <a:schemeClr val="tx1"/>
                </a:solidFill>
                <a:latin typeface="Times New Roman" pitchFamily="18" charset="0"/>
                <a:cs typeface="Times New Roman" pitchFamily="18" charset="0"/>
              </a:rPr>
              <a:t>: C/C</a:t>
            </a:r>
            <a:r>
              <a:rPr lang="en-US" sz="2400" baseline="30000"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xin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phép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xác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phép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bằng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cú</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pháp</a:t>
            </a:r>
            <a:r>
              <a:rPr lang="en-US" sz="2400" dirty="0">
                <a:solidFill>
                  <a:schemeClr val="tx1"/>
                </a:solidFill>
                <a:latin typeface="Times New Roman" pitchFamily="18" charset="0"/>
                <a:cs typeface="Times New Roman" pitchFamily="18" charset="0"/>
              </a:rPr>
              <a:t>: </a:t>
            </a:r>
          </a:p>
          <a:p>
            <a:pPr marL="685800" lvl="7" indent="-234950" algn="just" eaLnBrk="0" fontAlgn="base" hangingPunct="0">
              <a:spcBef>
                <a:spcPts val="200"/>
              </a:spcBef>
              <a:spcAft>
                <a:spcPct val="0"/>
              </a:spcAft>
              <a:buClrTx/>
              <a:buSzPct val="70000"/>
              <a:buNone/>
            </a:pPr>
            <a:endParaRPr lang="en-US" sz="2500" dirty="0">
              <a:solidFill>
                <a:schemeClr val="tx1"/>
              </a:solidFill>
              <a:latin typeface="Times New Roman" pitchFamily="18" charset="0"/>
              <a:cs typeface="Times New Roman" pitchFamily="18" charset="0"/>
            </a:endParaRPr>
          </a:p>
          <a:p>
            <a:pPr marL="685800" lvl="7" indent="-3175" algn="just" eaLnBrk="0" fontAlgn="base" hangingPunct="0">
              <a:spcBef>
                <a:spcPts val="200"/>
              </a:spcBef>
              <a:spcAft>
                <a:spcPct val="0"/>
              </a:spcAft>
              <a:buClrTx/>
              <a:buSzPct val="70000"/>
              <a:buFont typeface="Symbol" pitchFamily="18" charset="2"/>
              <a:buChar char=""/>
            </a:pPr>
            <a:r>
              <a:rPr lang="en-US" sz="25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nhớ</a:t>
            </a:r>
            <a:r>
              <a:rPr lang="en-US" sz="2400" dirty="0">
                <a:solidFill>
                  <a:schemeClr val="tx1"/>
                </a:solidFill>
                <a:latin typeface="Times New Roman" pitchFamily="18" charset="0"/>
                <a:cs typeface="Times New Roman" pitchFamily="18" charset="0"/>
              </a:rPr>
              <a:t>:</a:t>
            </a:r>
          </a:p>
          <a:p>
            <a:pPr marL="685800" lvl="7" indent="-3175" algn="just" eaLnBrk="0" fontAlgn="base" hangingPunct="0">
              <a:spcBef>
                <a:spcPts val="200"/>
              </a:spcBef>
              <a:spcAft>
                <a:spcPct val="0"/>
              </a:spcAft>
              <a:buClrTx/>
              <a:buSzPct val="70000"/>
              <a:buNone/>
            </a:pPr>
            <a:r>
              <a:rPr lang="en-US" sz="25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a:t>
            </a:r>
            <a:r>
              <a:rPr lang="en-US" sz="2400" dirty="0">
                <a:solidFill>
                  <a:schemeClr val="tx1"/>
                </a:solidFill>
                <a:latin typeface="Times New Roman" pitchFamily="18" charset="0"/>
                <a:cs typeface="Times New Roman" pitchFamily="18" charset="0"/>
              </a:rPr>
              <a:t>: </a:t>
            </a:r>
          </a:p>
          <a:p>
            <a:pPr marL="685800" lvl="7" indent="-3175" algn="just" eaLnBrk="0" fontAlgn="base" hangingPunct="0">
              <a:spcBef>
                <a:spcPts val="200"/>
              </a:spcBef>
              <a:spcAft>
                <a:spcPct val="0"/>
              </a:spcAft>
              <a:buClrTx/>
              <a:buSzPct val="70000"/>
              <a:buFont typeface="Symbol" pitchFamily="18" charset="2"/>
              <a:buChar char=""/>
            </a:pPr>
            <a:r>
              <a:rPr lang="en-US" sz="25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a:t>
            </a:r>
          </a:p>
          <a:p>
            <a:pPr marL="685800" lvl="7" indent="-3175" algn="just" eaLnBrk="0" fontAlgn="base" hangingPunct="0">
              <a:lnSpc>
                <a:spcPts val="2800"/>
              </a:lnSpc>
              <a:spcBef>
                <a:spcPts val="200"/>
              </a:spcBef>
              <a:spcAft>
                <a:spcPct val="0"/>
              </a:spcAft>
              <a:buClrTx/>
              <a:buSzPct val="70000"/>
              <a:buNone/>
            </a:pPr>
            <a:r>
              <a:rPr lang="en-US" sz="25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a:t>
            </a:r>
            <a:r>
              <a:rPr lang="en-US" sz="2400" dirty="0">
                <a:solidFill>
                  <a:schemeClr val="tx1"/>
                </a:solidFill>
                <a:latin typeface="Times New Roman" pitchFamily="18" charset="0"/>
                <a:cs typeface="Times New Roman" pitchFamily="18" charset="0"/>
              </a:rPr>
              <a:t>: </a:t>
            </a:r>
          </a:p>
        </p:txBody>
      </p:sp>
      <p:sp>
        <p:nvSpPr>
          <p:cNvPr id="7" name="Rectangle 6"/>
          <p:cNvSpPr/>
          <p:nvPr/>
        </p:nvSpPr>
        <p:spPr bwMode="auto">
          <a:xfrm>
            <a:off x="1584580" y="3984981"/>
            <a:ext cx="265176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b="1" dirty="0">
                <a:solidFill>
                  <a:schemeClr val="bg1"/>
                </a:solidFill>
                <a:latin typeface="Arial Narrow" pitchFamily="34" charset="0"/>
              </a:rPr>
              <a:t> </a:t>
            </a:r>
            <a:r>
              <a:rPr lang="en-US" sz="1700" b="1" dirty="0">
                <a:solidFill>
                  <a:schemeClr val="bg1"/>
                </a:solidFill>
                <a:latin typeface="Arial" pitchFamily="34" charset="0"/>
                <a:cs typeface="Arial" pitchFamily="34" charset="0"/>
              </a:rPr>
              <a:t>extern   </a:t>
            </a:r>
            <a:r>
              <a:rPr lang="en-US" sz="1700" b="1" dirty="0" err="1">
                <a:solidFill>
                  <a:schemeClr val="bg1"/>
                </a:solidFill>
                <a:latin typeface="Arial" pitchFamily="34" charset="0"/>
                <a:cs typeface="Arial" pitchFamily="34" charset="0"/>
              </a:rPr>
              <a:t>kiểu</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tên_nhãn</a:t>
            </a:r>
            <a:endParaRPr lang="en-US" sz="1700" b="1" dirty="0">
              <a:solidFill>
                <a:schemeClr val="bg1"/>
              </a:solidFill>
              <a:latin typeface="Arial" pitchFamily="34" charset="0"/>
              <a:cs typeface="Arial" pitchFamily="34" charset="0"/>
            </a:endParaRPr>
          </a:p>
        </p:txBody>
      </p:sp>
      <p:sp>
        <p:nvSpPr>
          <p:cNvPr id="8" name="Rectangle 7"/>
          <p:cNvSpPr/>
          <p:nvPr/>
        </p:nvSpPr>
        <p:spPr bwMode="auto">
          <a:xfrm>
            <a:off x="1562812" y="4814715"/>
            <a:ext cx="265176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a:solidFill>
                  <a:schemeClr val="bg1"/>
                </a:solidFill>
                <a:latin typeface="Arial Narrow" pitchFamily="34" charset="0"/>
              </a:rPr>
              <a:t> </a:t>
            </a:r>
            <a:r>
              <a:rPr lang="en-US" sz="1700" b="1" dirty="0">
                <a:solidFill>
                  <a:schemeClr val="bg1"/>
                </a:solidFill>
                <a:latin typeface="Arial" pitchFamily="34" charset="0"/>
                <a:cs typeface="Arial" pitchFamily="34" charset="0"/>
              </a:rPr>
              <a:t>extern   </a:t>
            </a:r>
            <a:r>
              <a:rPr lang="en-US" sz="1700" b="1" dirty="0" err="1">
                <a:solidFill>
                  <a:schemeClr val="bg1"/>
                </a:solidFill>
                <a:latin typeface="Arial" pitchFamily="34" charset="0"/>
                <a:cs typeface="Arial" pitchFamily="34" charset="0"/>
              </a:rPr>
              <a:t>kiểu</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tên_biến</a:t>
            </a:r>
            <a:endParaRPr lang="en-US" sz="1700" b="1" dirty="0">
              <a:solidFill>
                <a:schemeClr val="bg1"/>
              </a:solidFill>
              <a:latin typeface="Arial" pitchFamily="34" charset="0"/>
              <a:cs typeface="Arial" pitchFamily="34" charset="0"/>
            </a:endParaRPr>
          </a:p>
        </p:txBody>
      </p:sp>
      <p:sp>
        <p:nvSpPr>
          <p:cNvPr id="11" name="Rectangle 10"/>
          <p:cNvSpPr/>
          <p:nvPr/>
        </p:nvSpPr>
        <p:spPr bwMode="auto">
          <a:xfrm>
            <a:off x="5873860" y="4826004"/>
            <a:ext cx="301752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a:solidFill>
                  <a:schemeClr val="bg1"/>
                </a:solidFill>
                <a:latin typeface="Arial" pitchFamily="34" charset="0"/>
                <a:cs typeface="Arial" pitchFamily="34" charset="0"/>
              </a:rPr>
              <a:t> extern   </a:t>
            </a:r>
            <a:r>
              <a:rPr lang="en-US" sz="1700" b="1" dirty="0" err="1">
                <a:solidFill>
                  <a:schemeClr val="bg1"/>
                </a:solidFill>
                <a:latin typeface="Arial" pitchFamily="34" charset="0"/>
                <a:cs typeface="Arial" pitchFamily="34" charset="0"/>
              </a:rPr>
              <a:t>int</a:t>
            </a:r>
            <a:r>
              <a:rPr lang="en-US" sz="1700" b="1" dirty="0">
                <a:solidFill>
                  <a:schemeClr val="bg1"/>
                </a:solidFill>
                <a:latin typeface="Arial" pitchFamily="34" charset="0"/>
                <a:cs typeface="Arial" pitchFamily="34" charset="0"/>
              </a:rPr>
              <a:t>  value1, value2;</a:t>
            </a:r>
          </a:p>
        </p:txBody>
      </p:sp>
      <p:sp>
        <p:nvSpPr>
          <p:cNvPr id="12" name="Rectangle 11"/>
          <p:cNvSpPr/>
          <p:nvPr/>
        </p:nvSpPr>
        <p:spPr bwMode="auto">
          <a:xfrm>
            <a:off x="1541044" y="5633160"/>
            <a:ext cx="329184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a:solidFill>
                  <a:schemeClr val="bg1"/>
                </a:solidFill>
                <a:latin typeface="Arial Narrow" pitchFamily="34" charset="0"/>
              </a:rPr>
              <a:t> </a:t>
            </a:r>
            <a:r>
              <a:rPr lang="en-US" sz="1700" b="1" dirty="0">
                <a:solidFill>
                  <a:schemeClr val="bg1"/>
                </a:solidFill>
                <a:latin typeface="Arial" pitchFamily="34" charset="0"/>
                <a:cs typeface="Arial" pitchFamily="34" charset="0"/>
              </a:rPr>
              <a:t>extern   </a:t>
            </a:r>
            <a:r>
              <a:rPr lang="en-US" sz="1700" b="1" dirty="0" err="1">
                <a:solidFill>
                  <a:schemeClr val="bg1"/>
                </a:solidFill>
                <a:latin typeface="Arial" pitchFamily="34" charset="0"/>
                <a:cs typeface="Arial" pitchFamily="34" charset="0"/>
              </a:rPr>
              <a:t>kiểu</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tên_hàm</a:t>
            </a:r>
            <a:r>
              <a:rPr lang="en-US" sz="1700" b="1" dirty="0">
                <a:solidFill>
                  <a:schemeClr val="bg1"/>
                </a:solidFill>
                <a:latin typeface="Arial" pitchFamily="34" charset="0"/>
                <a:cs typeface="Arial" pitchFamily="34" charset="0"/>
              </a:rPr>
              <a:t>([</a:t>
            </a:r>
            <a:r>
              <a:rPr lang="en-US" sz="1700" b="1" dirty="0" err="1">
                <a:solidFill>
                  <a:schemeClr val="bg1"/>
                </a:solidFill>
                <a:latin typeface="Arial" pitchFamily="34" charset="0"/>
                <a:cs typeface="Arial" pitchFamily="34" charset="0"/>
              </a:rPr>
              <a:t>đối</a:t>
            </a:r>
            <a:r>
              <a:rPr lang="en-US" sz="1700" b="1" dirty="0">
                <a:solidFill>
                  <a:schemeClr val="bg1"/>
                </a:solidFill>
                <a:latin typeface="Arial" pitchFamily="34" charset="0"/>
                <a:cs typeface="Arial" pitchFamily="34" charset="0"/>
              </a:rPr>
              <a:t>]);</a:t>
            </a:r>
          </a:p>
        </p:txBody>
      </p:sp>
      <p:sp>
        <p:nvSpPr>
          <p:cNvPr id="13" name="Rectangle 12"/>
          <p:cNvSpPr/>
          <p:nvPr/>
        </p:nvSpPr>
        <p:spPr bwMode="auto">
          <a:xfrm>
            <a:off x="5891364" y="5633160"/>
            <a:ext cx="2194560" cy="36576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a:solidFill>
                  <a:schemeClr val="bg1"/>
                </a:solidFill>
                <a:latin typeface="Arial" pitchFamily="34" charset="0"/>
                <a:cs typeface="Arial" pitchFamily="34" charset="0"/>
              </a:rPr>
              <a:t> extern   </a:t>
            </a:r>
            <a:r>
              <a:rPr lang="en-US" sz="1700" b="1" dirty="0" err="1">
                <a:solidFill>
                  <a:schemeClr val="bg1"/>
                </a:solidFill>
                <a:latin typeface="Arial" pitchFamily="34" charset="0"/>
                <a:cs typeface="Arial" pitchFamily="34" charset="0"/>
              </a:rPr>
              <a:t>int</a:t>
            </a:r>
            <a:r>
              <a:rPr lang="en-US" sz="1700" b="1" dirty="0">
                <a:solidFill>
                  <a:schemeClr val="bg1"/>
                </a:solidFill>
                <a:latin typeface="Arial" pitchFamily="34" charset="0"/>
                <a:cs typeface="Arial" pitchFamily="34" charset="0"/>
              </a:rPr>
              <a:t>  SUM();</a:t>
            </a:r>
          </a:p>
        </p:txBody>
      </p:sp>
      <p:sp>
        <p:nvSpPr>
          <p:cNvPr id="9" name="Slide Number Placeholder 4"/>
          <p:cNvSpPr txBox="1">
            <a:spLocks/>
          </p:cNvSpPr>
          <p:nvPr/>
        </p:nvSpPr>
        <p:spPr>
          <a:xfrm>
            <a:off x="8382000" y="6424930"/>
            <a:ext cx="685800" cy="311150"/>
          </a:xfrm>
          <a:prstGeom prst="ellipse">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F6DF3CC-1D3F-4C3B-9197-557D8421A180}" type="slidenum">
              <a:rPr kumimoji="0" lang="en-US" sz="1400" b="0" i="0" u="none" strike="noStrike" kern="1200" cap="none" spc="0" normalizeH="0" baseline="0" noProof="0" smtClean="0">
                <a:ln>
                  <a:noFill/>
                </a:ln>
                <a:solidFill>
                  <a:schemeClr val="tx1"/>
                </a:solidFill>
                <a:effectLst/>
                <a:uLnTx/>
                <a:uFillTx/>
                <a:latin typeface="Aria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26</a:t>
            </a:fld>
            <a:endParaRPr kumimoji="0" lang="en-US" sz="14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Tree>
    <p:custDataLst>
      <p:tags r:id="rId1"/>
    </p:custDataLst>
    <p:extLst>
      <p:ext uri="{BB962C8B-B14F-4D97-AF65-F5344CB8AC3E}">
        <p14:creationId xmlns:p14="http://schemas.microsoft.com/office/powerpoint/2010/main" val="18071434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fade">
                                      <p:cBhvr>
                                        <p:cTn id="7" dur="500"/>
                                        <p:tgtEl>
                                          <p:spTgt spid="133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8">
                                            <p:txEl>
                                              <p:pRg st="1" end="1"/>
                                            </p:txEl>
                                          </p:spTgt>
                                        </p:tgtEl>
                                        <p:attrNameLst>
                                          <p:attrName>style.visibility</p:attrName>
                                        </p:attrNameLst>
                                      </p:cBhvr>
                                      <p:to>
                                        <p:strVal val="visible"/>
                                      </p:to>
                                    </p:set>
                                    <p:animEffect transition="in" filter="fade">
                                      <p:cBhvr>
                                        <p:cTn id="12" dur="500"/>
                                        <p:tgtEl>
                                          <p:spTgt spid="133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8">
                                            <p:txEl>
                                              <p:pRg st="2" end="2"/>
                                            </p:txEl>
                                          </p:spTgt>
                                        </p:tgtEl>
                                        <p:attrNameLst>
                                          <p:attrName>style.visibility</p:attrName>
                                        </p:attrNameLst>
                                      </p:cBhvr>
                                      <p:to>
                                        <p:strVal val="visible"/>
                                      </p:to>
                                    </p:set>
                                    <p:animEffect transition="in" filter="fade">
                                      <p:cBhvr>
                                        <p:cTn id="17" dur="500"/>
                                        <p:tgtEl>
                                          <p:spTgt spid="133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18">
                                            <p:txEl>
                                              <p:pRg st="3" end="3"/>
                                            </p:txEl>
                                          </p:spTgt>
                                        </p:tgtEl>
                                        <p:attrNameLst>
                                          <p:attrName>style.visibility</p:attrName>
                                        </p:attrNameLst>
                                      </p:cBhvr>
                                      <p:to>
                                        <p:strVal val="visible"/>
                                      </p:to>
                                    </p:set>
                                    <p:animEffect transition="in" filter="fade">
                                      <p:cBhvr>
                                        <p:cTn id="22" dur="500"/>
                                        <p:tgtEl>
                                          <p:spTgt spid="133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3318">
                                            <p:txEl>
                                              <p:pRg st="5" end="5"/>
                                            </p:txEl>
                                          </p:spTgt>
                                        </p:tgtEl>
                                        <p:attrNameLst>
                                          <p:attrName>style.visibility</p:attrName>
                                        </p:attrNameLst>
                                      </p:cBhvr>
                                      <p:to>
                                        <p:strVal val="visible"/>
                                      </p:to>
                                    </p:set>
                                    <p:animEffect transition="in" filter="box(in)">
                                      <p:cBhvr>
                                        <p:cTn id="32" dur="500"/>
                                        <p:tgtEl>
                                          <p:spTgt spid="133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3318">
                                            <p:txEl>
                                              <p:pRg st="6" end="6"/>
                                            </p:txEl>
                                          </p:spTgt>
                                        </p:tgtEl>
                                        <p:attrNameLst>
                                          <p:attrName>style.visibility</p:attrName>
                                        </p:attrNameLst>
                                      </p:cBhvr>
                                      <p:to>
                                        <p:strVal val="visible"/>
                                      </p:to>
                                    </p:set>
                                    <p:animEffect transition="in" filter="box(in)">
                                      <p:cBhvr>
                                        <p:cTn id="42" dur="500"/>
                                        <p:tgtEl>
                                          <p:spTgt spid="1331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ox(i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3318">
                                            <p:txEl>
                                              <p:pRg st="7" end="7"/>
                                            </p:txEl>
                                          </p:spTgt>
                                        </p:tgtEl>
                                        <p:attrNameLst>
                                          <p:attrName>style.visibility</p:attrName>
                                        </p:attrNameLst>
                                      </p:cBhvr>
                                      <p:to>
                                        <p:strVal val="visible"/>
                                      </p:to>
                                    </p:set>
                                    <p:animEffect transition="in" filter="box(in)">
                                      <p:cBhvr>
                                        <p:cTn id="52" dur="500"/>
                                        <p:tgtEl>
                                          <p:spTgt spid="13318">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ox(in)">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3318">
                                            <p:txEl>
                                              <p:pRg st="8" end="8"/>
                                            </p:txEl>
                                          </p:spTgt>
                                        </p:tgtEl>
                                        <p:attrNameLst>
                                          <p:attrName>style.visibility</p:attrName>
                                        </p:attrNameLst>
                                      </p:cBhvr>
                                      <p:to>
                                        <p:strVal val="visible"/>
                                      </p:to>
                                    </p:set>
                                    <p:animEffect transition="in" filter="box(in)">
                                      <p:cBhvr>
                                        <p:cTn id="62" dur="500"/>
                                        <p:tgtEl>
                                          <p:spTgt spid="13318">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ox(in)">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Content Placeholder 5"/>
          <p:cNvSpPr>
            <a:spLocks noGrp="1"/>
          </p:cNvSpPr>
          <p:nvPr>
            <p:ph sz="quarter" idx="4294967295"/>
          </p:nvPr>
        </p:nvSpPr>
        <p:spPr>
          <a:xfrm>
            <a:off x="122238" y="374015"/>
            <a:ext cx="8869362" cy="6583363"/>
          </a:xfrm>
        </p:spPr>
        <p:txBody>
          <a:bodyPr/>
          <a:lstStyle/>
          <a:p>
            <a:pPr marL="468313" lvl="7" indent="-234950" algn="just" eaLnBrk="0" fontAlgn="base" hangingPunct="0">
              <a:spcBef>
                <a:spcPts val="0"/>
              </a:spcBef>
              <a:spcAft>
                <a:spcPct val="0"/>
              </a:spcAft>
              <a:buClrTx/>
              <a:buSzPct val="60000"/>
              <a:buBlip>
                <a:blip r:embed="rId4"/>
              </a:buBlip>
            </a:pP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module Assembly: </a:t>
            </a:r>
            <a:r>
              <a:rPr lang="en-US" sz="2400" i="1"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Giống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thuần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túy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ASM</a:t>
            </a:r>
            <a:r>
              <a:rPr lang="en-US" sz="2400" dirty="0">
                <a:solidFill>
                  <a:schemeClr val="tx1"/>
                </a:solidFill>
                <a:latin typeface="Times New Roman" pitchFamily="18" charset="0"/>
                <a:cs typeface="Times New Roman" pitchFamily="18" charset="0"/>
              </a:rPr>
              <a:t>.</a:t>
            </a:r>
          </a:p>
          <a:p>
            <a:pPr marL="685800" lvl="7" indent="-234950" algn="just" eaLnBrk="0" fontAlgn="base" hangingPunct="0">
              <a:spcBef>
                <a:spcPts val="0"/>
              </a:spcBef>
              <a:spcAft>
                <a:spcPct val="0"/>
              </a:spcAft>
              <a:buClrTx/>
              <a:buSzPct val="70000"/>
              <a:buFont typeface="Times New Roman" pitchFamily="18" charset="0"/>
              <a:buChar char="–"/>
            </a:pP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PUBLIC</a:t>
            </a:r>
            <a:r>
              <a:rPr lang="en-US" sz="2400" dirty="0">
                <a:solidFill>
                  <a:schemeClr val="tx1"/>
                </a:solidFill>
                <a:latin typeface="Times New Roman" pitchFamily="18" charset="0"/>
                <a:cs typeface="Times New Roman" pitchFamily="18" charset="0"/>
              </a:rPr>
              <a:t>: </a:t>
            </a:r>
          </a:p>
          <a:p>
            <a:pPr marL="685800" lvl="7" indent="-3175" algn="just" eaLnBrk="0" fontAlgn="base" hangingPunct="0">
              <a:spcBef>
                <a:spcPts val="0"/>
              </a:spcBef>
              <a:spcAft>
                <a:spcPct val="0"/>
              </a:spcAft>
              <a:buClrTx/>
              <a:buSzPct val="70000"/>
              <a:buNone/>
            </a:pPr>
            <a:r>
              <a:rPr lang="en-US" sz="2400" dirty="0">
                <a:solidFill>
                  <a:schemeClr val="tx1"/>
                </a:solidFill>
                <a:latin typeface="Times New Roman" pitchFamily="18" charset="0"/>
                <a:cs typeface="Times New Roman" pitchFamily="18" charset="0"/>
              </a:rPr>
              <a:t> </a:t>
            </a:r>
          </a:p>
          <a:p>
            <a:pPr marL="685800" lvl="7" indent="-3175" algn="just" eaLnBrk="0" fontAlgn="base" hangingPunct="0">
              <a:lnSpc>
                <a:spcPts val="2000"/>
              </a:lnSpc>
              <a:spcBef>
                <a:spcPts val="0"/>
              </a:spcBef>
              <a:spcAft>
                <a:spcPct val="0"/>
              </a:spcAft>
              <a:buClrTx/>
              <a:buSzPct val="70000"/>
              <a:buNone/>
            </a:pPr>
            <a:endParaRPr lang="en-US" sz="2400" dirty="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Font typeface="Symbol" pitchFamily="18" charset="2"/>
              <a:buChar char=""/>
            </a:pP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nhớ</a:t>
            </a:r>
            <a:r>
              <a:rPr lang="en-US" sz="2400" dirty="0">
                <a:solidFill>
                  <a:schemeClr val="tx1"/>
                </a:solidFill>
                <a:latin typeface="Times New Roman" pitchFamily="18" charset="0"/>
                <a:cs typeface="Times New Roman" pitchFamily="18" charset="0"/>
              </a:rPr>
              <a:t>:</a:t>
            </a:r>
          </a:p>
          <a:p>
            <a:pPr marL="685800" lvl="7" indent="-3175" algn="just" eaLnBrk="0" fontAlgn="base" hangingPunct="0">
              <a:spcBef>
                <a:spcPts val="0"/>
              </a:spcBef>
              <a:spcAft>
                <a:spcPct val="0"/>
              </a:spcAft>
              <a:buClrTx/>
              <a:buSzPct val="70000"/>
              <a:buNone/>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a:t>
            </a:r>
            <a:r>
              <a:rPr lang="en-US" sz="2400" dirty="0">
                <a:solidFill>
                  <a:schemeClr val="tx1"/>
                </a:solidFill>
                <a:latin typeface="Times New Roman" pitchFamily="18" charset="0"/>
                <a:cs typeface="Times New Roman" pitchFamily="18" charset="0"/>
              </a:rPr>
              <a:t>:</a:t>
            </a:r>
          </a:p>
          <a:p>
            <a:pPr marL="685800" lvl="7" indent="-3175" algn="just" eaLnBrk="0" fontAlgn="base" hangingPunct="0">
              <a:spcBef>
                <a:spcPts val="0"/>
              </a:spcBef>
              <a:spcAft>
                <a:spcPct val="0"/>
              </a:spcAft>
              <a:buClrTx/>
              <a:buSzPct val="70000"/>
              <a:buNone/>
            </a:pPr>
            <a:r>
              <a:rPr lang="en-US" sz="2400" dirty="0">
                <a:solidFill>
                  <a:schemeClr val="tx1"/>
                </a:solidFill>
                <a:latin typeface="Times New Roman" pitchFamily="18" charset="0"/>
                <a:cs typeface="Times New Roman" pitchFamily="18" charset="0"/>
              </a:rPr>
              <a:t> </a:t>
            </a:r>
          </a:p>
          <a:p>
            <a:pPr marL="685800" lvl="7" indent="-3175" algn="just" eaLnBrk="0" fontAlgn="base" hangingPunct="0">
              <a:spcBef>
                <a:spcPts val="1200"/>
              </a:spcBef>
              <a:spcAft>
                <a:spcPct val="0"/>
              </a:spcAft>
              <a:buClrTx/>
              <a:buSzPct val="70000"/>
              <a:buFont typeface="Symbol" pitchFamily="18" charset="2"/>
              <a:buChar cha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thì</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sự</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nhau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giữa</a:t>
            </a:r>
            <a:r>
              <a:rPr lang="en-US" sz="2400" dirty="0">
                <a:solidFill>
                  <a:schemeClr val="tx1"/>
                </a:solidFill>
                <a:latin typeface="Times New Roman" pitchFamily="18" charset="0"/>
                <a:cs typeface="Times New Roman" pitchFamily="18" charset="0"/>
              </a:rPr>
              <a:t> C/C</a:t>
            </a:r>
            <a:r>
              <a:rPr lang="en-US" sz="2400" baseline="30000"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a:t>
            </a:r>
          </a:p>
          <a:p>
            <a:pPr marL="685800" lvl="7" indent="-3175" algn="just" eaLnBrk="0" fontAlgn="base" hangingPunct="0">
              <a:spcBef>
                <a:spcPts val="0"/>
              </a:spcBef>
              <a:spcAft>
                <a:spcPct val="0"/>
              </a:spcAft>
              <a:buClrTx/>
              <a:buSzPct val="70000"/>
              <a:buNone/>
            </a:pPr>
            <a:endParaRPr lang="en-US" sz="2400" dirty="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None/>
            </a:pPr>
            <a:endParaRPr lang="en-US" sz="2400" dirty="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None/>
            </a:pPr>
            <a:endParaRPr lang="en-US" sz="2400" dirty="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Font typeface="Symbol" pitchFamily="18" charset="2"/>
              <a:buChar char=""/>
            </a:pPr>
            <a:endParaRPr lang="en-US" sz="2400" dirty="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Font typeface="Symbol" pitchFamily="18" charset="2"/>
              <a:buChar char=""/>
            </a:pPr>
            <a:endParaRPr lang="en-US" sz="2400" dirty="0">
              <a:solidFill>
                <a:schemeClr val="tx1"/>
              </a:solidFill>
              <a:latin typeface="Times New Roman" pitchFamily="18" charset="0"/>
              <a:cs typeface="Times New Roman" pitchFamily="18" charset="0"/>
            </a:endParaRPr>
          </a:p>
          <a:p>
            <a:pPr marL="685800" lvl="7" indent="-3175" algn="just" eaLnBrk="0" fontAlgn="base" hangingPunct="0">
              <a:spcBef>
                <a:spcPts val="0"/>
              </a:spcBef>
              <a:spcAft>
                <a:spcPct val="0"/>
              </a:spcAft>
              <a:buClrTx/>
              <a:buSzPct val="70000"/>
              <a:buNone/>
            </a:pPr>
            <a:endParaRPr lang="en-US" sz="2400" dirty="0">
              <a:solidFill>
                <a:schemeClr val="tx1"/>
              </a:solidFill>
              <a:latin typeface="Times New Roman" pitchFamily="18" charset="0"/>
              <a:cs typeface="Times New Roman" pitchFamily="18" charset="0"/>
            </a:endParaRPr>
          </a:p>
          <a:p>
            <a:pPr marL="685800" lvl="7" indent="-3175" algn="just" eaLnBrk="0" fontAlgn="base" hangingPunct="0">
              <a:lnSpc>
                <a:spcPts val="2000"/>
              </a:lnSpc>
              <a:spcBef>
                <a:spcPts val="0"/>
              </a:spcBef>
              <a:spcAft>
                <a:spcPct val="0"/>
              </a:spcAft>
              <a:buClrTx/>
              <a:buSzPct val="70000"/>
              <a:buNone/>
            </a:pPr>
            <a:endParaRPr lang="en-US" sz="2400" dirty="0">
              <a:solidFill>
                <a:schemeClr val="tx1"/>
              </a:solidFill>
              <a:latin typeface="Times New Roman" pitchFamily="18" charset="0"/>
              <a:cs typeface="Times New Roman" pitchFamily="18" charset="0"/>
            </a:endParaRPr>
          </a:p>
          <a:p>
            <a:pPr marL="685800" lvl="7" indent="-234950" algn="just" eaLnBrk="0" hangingPunct="0">
              <a:spcBef>
                <a:spcPts val="0"/>
              </a:spcBef>
              <a:buClrTx/>
              <a:buSzPct val="70000"/>
              <a:buFont typeface="Times New Roman" pitchFamily="18" charset="0"/>
              <a:buChar char="–"/>
            </a:pP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EXTRN</a:t>
            </a:r>
            <a:r>
              <a:rPr lang="en-US" sz="2100" dirty="0">
                <a:solidFill>
                  <a:schemeClr val="tx1"/>
                </a:solidFill>
                <a:cs typeface="Times New Roman" pitchFamily="18" charset="0"/>
              </a:rPr>
              <a:t>:</a:t>
            </a:r>
          </a:p>
          <a:p>
            <a:pPr marL="685800" lvl="7" indent="-3175" algn="just" eaLnBrk="0" fontAlgn="base" hangingPunct="0">
              <a:spcBef>
                <a:spcPts val="400"/>
              </a:spcBef>
              <a:spcAft>
                <a:spcPct val="0"/>
              </a:spcAft>
              <a:buClrTx/>
              <a:buSzPct val="70000"/>
              <a:buNone/>
            </a:pPr>
            <a:endParaRPr lang="en-US" sz="2500" dirty="0">
              <a:solidFill>
                <a:schemeClr val="tx1"/>
              </a:solidFill>
              <a:latin typeface="Times New Roman" pitchFamily="18" charset="0"/>
              <a:cs typeface="Times New Roman" pitchFamily="18" charset="0"/>
            </a:endParaRPr>
          </a:p>
          <a:p>
            <a:pPr marL="685800" lvl="7" indent="-3175" algn="just" eaLnBrk="0" fontAlgn="base" hangingPunct="0">
              <a:spcBef>
                <a:spcPts val="200"/>
              </a:spcBef>
              <a:spcAft>
                <a:spcPct val="0"/>
              </a:spcAft>
              <a:buClrTx/>
              <a:buSzPct val="70000"/>
              <a:buNone/>
            </a:pPr>
            <a:endParaRPr lang="en-US" sz="2500" dirty="0">
              <a:solidFill>
                <a:schemeClr val="tx1"/>
              </a:solidFill>
              <a:latin typeface="Times New Roman" pitchFamily="18" charset="0"/>
              <a:cs typeface="Times New Roman" pitchFamily="18" charset="0"/>
            </a:endParaRPr>
          </a:p>
          <a:p>
            <a:pPr marL="685800" lvl="7" indent="-3175" algn="just" eaLnBrk="0" fontAlgn="base" hangingPunct="0">
              <a:spcBef>
                <a:spcPts val="200"/>
              </a:spcBef>
              <a:spcAft>
                <a:spcPct val="0"/>
              </a:spcAft>
              <a:buClrTx/>
              <a:buSzPct val="70000"/>
              <a:buNone/>
            </a:pPr>
            <a:r>
              <a:rPr lang="en-US" sz="2500" dirty="0">
                <a:solidFill>
                  <a:schemeClr val="tx1"/>
                </a:solidFill>
                <a:latin typeface="Times New Roman" pitchFamily="18" charset="0"/>
                <a:cs typeface="Times New Roman" pitchFamily="18" charset="0"/>
              </a:rPr>
              <a:t>                 </a:t>
            </a:r>
          </a:p>
          <a:p>
            <a:pPr marL="685800" lvl="7" indent="-3175" algn="just" eaLnBrk="0" fontAlgn="base" hangingPunct="0">
              <a:lnSpc>
                <a:spcPts val="2500"/>
              </a:lnSpc>
              <a:spcBef>
                <a:spcPts val="1800"/>
              </a:spcBef>
              <a:spcAft>
                <a:spcPct val="0"/>
              </a:spcAft>
              <a:buClrTx/>
              <a:buSzPct val="70000"/>
              <a:buNone/>
            </a:pPr>
            <a:r>
              <a:rPr lang="en-US" sz="2500"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ến</a:t>
            </a:r>
            <a:endParaRPr lang="en-US" dirty="0">
              <a:solidFill>
                <a:schemeClr val="tx1"/>
              </a:solidFill>
              <a:latin typeface="Times New Roman" pitchFamily="18" charset="0"/>
              <a:cs typeface="Times New Roman" pitchFamily="18" charset="0"/>
            </a:endParaRPr>
          </a:p>
          <a:p>
            <a:pPr marL="685800" lvl="7" indent="-3175" algn="just" eaLnBrk="0" fontAlgn="base" hangingPunct="0">
              <a:lnSpc>
                <a:spcPts val="2000"/>
              </a:lnSpc>
              <a:spcBef>
                <a:spcPts val="0"/>
              </a:spcBef>
              <a:spcAft>
                <a:spcPct val="0"/>
              </a:spcAft>
              <a:buClrTx/>
              <a:buSzPct val="70000"/>
              <a:buNone/>
            </a:pPr>
            <a:r>
              <a:rPr lang="en-US" sz="2500" dirty="0">
                <a:solidFill>
                  <a:schemeClr val="tx1"/>
                </a:solidFill>
                <a:latin typeface="Times New Roman" pitchFamily="18" charset="0"/>
                <a:cs typeface="Times New Roman" pitchFamily="18" charset="0"/>
              </a:rPr>
              <a:t>                                                                                                    </a:t>
            </a:r>
            <a:r>
              <a:rPr lang="en-US" sz="2500" dirty="0">
                <a:latin typeface="Times New Roman" pitchFamily="18" charset="0"/>
                <a:cs typeface="Times New Roman" pitchFamily="18" charset="0"/>
              </a:rPr>
              <a:t>                                        </a:t>
            </a:r>
          </a:p>
          <a:p>
            <a:pPr marL="685800" lvl="7" indent="-3175" algn="just" eaLnBrk="0" fontAlgn="base" hangingPunct="0">
              <a:lnSpc>
                <a:spcPts val="2500"/>
              </a:lnSpc>
              <a:spcBef>
                <a:spcPts val="0"/>
              </a:spcBef>
              <a:spcAft>
                <a:spcPct val="0"/>
              </a:spcAft>
              <a:buClrTx/>
              <a:buSzPct val="70000"/>
              <a:buNone/>
            </a:pPr>
            <a:r>
              <a:rPr lang="en-US" sz="2500" dirty="0">
                <a:latin typeface="Times New Roman" pitchFamily="18" charset="0"/>
                <a:cs typeface="Times New Roman" pitchFamily="18" charset="0"/>
              </a:rPr>
              <a:t>   </a:t>
            </a:r>
          </a:p>
          <a:p>
            <a:pPr marL="685800" lvl="7" indent="-3175" algn="just" eaLnBrk="0" fontAlgn="base" hangingPunct="0">
              <a:lnSpc>
                <a:spcPts val="2500"/>
              </a:lnSpc>
              <a:spcBef>
                <a:spcPts val="0"/>
              </a:spcBef>
              <a:spcAft>
                <a:spcPct val="0"/>
              </a:spcAft>
              <a:buClrTx/>
              <a:buSzPct val="70000"/>
              <a:buNone/>
            </a:pPr>
            <a:endParaRPr lang="en-US" sz="2500" dirty="0">
              <a:latin typeface="Times New Roman" pitchFamily="18" charset="0"/>
              <a:cs typeface="Times New Roman" pitchFamily="18" charset="0"/>
            </a:endParaRPr>
          </a:p>
          <a:p>
            <a:pPr marL="685800" lvl="7" indent="-3175" algn="just" eaLnBrk="0" fontAlgn="base" hangingPunct="0">
              <a:lnSpc>
                <a:spcPts val="2500"/>
              </a:lnSpc>
              <a:spcBef>
                <a:spcPts val="0"/>
              </a:spcBef>
              <a:spcAft>
                <a:spcPct val="0"/>
              </a:spcAft>
              <a:buClrTx/>
              <a:buSzPct val="70000"/>
              <a:buNone/>
            </a:pPr>
            <a:endParaRPr lang="en-US" sz="2500" dirty="0">
              <a:latin typeface="Times New Roman" pitchFamily="18" charset="0"/>
              <a:cs typeface="Times New Roman" pitchFamily="18" charset="0"/>
            </a:endParaRPr>
          </a:p>
          <a:p>
            <a:pPr marL="685800" lvl="7" indent="-3175" algn="just" eaLnBrk="0" fontAlgn="base" hangingPunct="0">
              <a:lnSpc>
                <a:spcPts val="2500"/>
              </a:lnSpc>
              <a:spcBef>
                <a:spcPts val="0"/>
              </a:spcBef>
              <a:spcAft>
                <a:spcPct val="0"/>
              </a:spcAft>
              <a:buClrTx/>
              <a:buSzPct val="70000"/>
              <a:buNone/>
            </a:pPr>
            <a:endParaRPr lang="en-US" sz="2500" dirty="0">
              <a:latin typeface="Times New Roman" pitchFamily="18" charset="0"/>
              <a:cs typeface="Times New Roman" pitchFamily="18" charset="0"/>
            </a:endParaRPr>
          </a:p>
          <a:p>
            <a:pPr marL="685800" lvl="7" indent="-3175" algn="just" eaLnBrk="0" fontAlgn="base" hangingPunct="0">
              <a:lnSpc>
                <a:spcPts val="2500"/>
              </a:lnSpc>
              <a:spcBef>
                <a:spcPts val="0"/>
              </a:spcBef>
              <a:spcAft>
                <a:spcPct val="0"/>
              </a:spcAft>
              <a:buClrTx/>
              <a:buSzPct val="70000"/>
              <a:buNone/>
            </a:pPr>
            <a:r>
              <a:rPr lang="en-US" sz="2500" dirty="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sz="2500" dirty="0">
              <a:latin typeface="Times New Roman" pitchFamily="18" charset="0"/>
              <a:cs typeface="Times New Roman" pitchFamily="18" charset="0"/>
            </a:endParaRPr>
          </a:p>
        </p:txBody>
      </p:sp>
      <p:sp>
        <p:nvSpPr>
          <p:cNvPr id="5" name="Slide Number Placeholder 4"/>
          <p:cNvSpPr>
            <a:spLocks noGrp="1"/>
          </p:cNvSpPr>
          <p:nvPr>
            <p:ph type="sldNum" sz="quarter" idx="4294967295"/>
          </p:nvPr>
        </p:nvSpPr>
        <p:spPr>
          <a:xfrm>
            <a:off x="8458200" y="6389688"/>
            <a:ext cx="662846" cy="311150"/>
          </a:xfrm>
          <a:prstGeom prst="ellipse">
            <a:avLst/>
          </a:prstGeom>
        </p:spPr>
        <p:txBody>
          <a:bodyPr/>
          <a:lstStyle/>
          <a:p>
            <a:pPr>
              <a:defRPr/>
            </a:pPr>
            <a:fld id="{8F6DF3CC-1D3F-4C3B-9197-557D8421A180}" type="slidenum">
              <a:rPr lang="en-US" sz="1400"/>
              <a:pPr>
                <a:defRPr/>
              </a:pPr>
              <a:t>27</a:t>
            </a:fld>
            <a:endParaRPr lang="en-US" sz="1400" dirty="0"/>
          </a:p>
        </p:txBody>
      </p:sp>
      <p:sp>
        <p:nvSpPr>
          <p:cNvPr id="7" name="Rectangle 6"/>
          <p:cNvSpPr/>
          <p:nvPr/>
        </p:nvSpPr>
        <p:spPr bwMode="auto">
          <a:xfrm>
            <a:off x="1508760" y="1150004"/>
            <a:ext cx="4023360" cy="5486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dirty="0">
                <a:solidFill>
                  <a:schemeClr val="bg1"/>
                </a:solidFill>
                <a:latin typeface="Arial" pitchFamily="34" charset="0"/>
                <a:cs typeface="Arial" pitchFamily="34" charset="0"/>
              </a:rPr>
              <a:t> </a:t>
            </a:r>
            <a:r>
              <a:rPr lang="en-US" sz="1600" b="1" dirty="0">
                <a:solidFill>
                  <a:schemeClr val="bg1"/>
                </a:solidFill>
                <a:latin typeface="Arial" pitchFamily="34" charset="0"/>
                <a:cs typeface="Arial" pitchFamily="34" charset="0"/>
              </a:rPr>
              <a:t>PUBLIC  _</a:t>
            </a:r>
            <a:r>
              <a:rPr lang="en-US" sz="1600" b="1" dirty="0" err="1">
                <a:solidFill>
                  <a:schemeClr val="bg1"/>
                </a:solidFill>
                <a:latin typeface="Arial" pitchFamily="34" charset="0"/>
                <a:cs typeface="Arial" pitchFamily="34" charset="0"/>
              </a:rPr>
              <a:t>tên</a:t>
            </a:r>
            <a:r>
              <a:rPr lang="en-US" sz="1600" b="1" dirty="0">
                <a:solidFill>
                  <a:schemeClr val="bg1"/>
                </a:solidFill>
                <a:latin typeface="Arial" pitchFamily="34" charset="0"/>
                <a:cs typeface="Arial" pitchFamily="34" charset="0"/>
              </a:rPr>
              <a:t> nhãn1, _</a:t>
            </a:r>
            <a:r>
              <a:rPr lang="en-US" sz="1600" b="1" dirty="0" err="1">
                <a:solidFill>
                  <a:schemeClr val="bg1"/>
                </a:solidFill>
                <a:latin typeface="Arial" pitchFamily="34" charset="0"/>
                <a:cs typeface="Arial" pitchFamily="34" charset="0"/>
              </a:rPr>
              <a:t>tên</a:t>
            </a:r>
            <a:r>
              <a:rPr lang="en-US" sz="1600" b="1" dirty="0">
                <a:solidFill>
                  <a:schemeClr val="bg1"/>
                </a:solidFill>
                <a:latin typeface="Arial" pitchFamily="34" charset="0"/>
                <a:cs typeface="Arial" pitchFamily="34" charset="0"/>
              </a:rPr>
              <a:t> nhãn2,. . .</a:t>
            </a:r>
          </a:p>
          <a:p>
            <a:pPr>
              <a:defRPr/>
            </a:pP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Xác</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lập</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nhãn</a:t>
            </a:r>
            <a:r>
              <a:rPr lang="en-US" sz="1600" b="1" dirty="0">
                <a:solidFill>
                  <a:schemeClr val="bg1"/>
                </a:solidFill>
                <a:latin typeface="Arial" pitchFamily="34" charset="0"/>
                <a:cs typeface="Arial" pitchFamily="34" charset="0"/>
              </a:rPr>
              <a:t> </a:t>
            </a:r>
          </a:p>
        </p:txBody>
      </p:sp>
      <p:sp>
        <p:nvSpPr>
          <p:cNvPr id="8" name="Rectangle 7"/>
          <p:cNvSpPr/>
          <p:nvPr/>
        </p:nvSpPr>
        <p:spPr bwMode="auto">
          <a:xfrm>
            <a:off x="1508760" y="2135358"/>
            <a:ext cx="2560320" cy="64008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nSpc>
                <a:spcPts val="1900"/>
              </a:lnSpc>
              <a:defRPr/>
            </a:pPr>
            <a:r>
              <a:rPr lang="en-US" dirty="0">
                <a:solidFill>
                  <a:schemeClr val="bg1"/>
                </a:solidFill>
                <a:latin typeface="Arial Narrow" pitchFamily="34" charset="0"/>
              </a:rPr>
              <a:t> </a:t>
            </a:r>
            <a:r>
              <a:rPr lang="en-US" sz="1600" dirty="0">
                <a:solidFill>
                  <a:schemeClr val="bg1"/>
                </a:solidFill>
                <a:latin typeface="Arial Narrow" pitchFamily="34" charset="0"/>
              </a:rPr>
              <a:t>.</a:t>
            </a:r>
            <a:r>
              <a:rPr lang="en-US" sz="1600" b="1" dirty="0">
                <a:solidFill>
                  <a:schemeClr val="bg1"/>
                </a:solidFill>
                <a:latin typeface="Arial" pitchFamily="34" charset="0"/>
                <a:cs typeface="Arial" pitchFamily="34" charset="0"/>
              </a:rPr>
              <a:t>DATA</a:t>
            </a:r>
          </a:p>
          <a:p>
            <a:pPr>
              <a:lnSpc>
                <a:spcPts val="1900"/>
              </a:lnSpc>
              <a:defRPr/>
            </a:pPr>
            <a:r>
              <a:rPr lang="en-US" sz="1600" b="1" dirty="0" err="1">
                <a:solidFill>
                  <a:schemeClr val="bg1"/>
                </a:solidFill>
                <a:latin typeface="Arial" pitchFamily="34" charset="0"/>
                <a:cs typeface="Arial" pitchFamily="34" charset="0"/>
              </a:rPr>
              <a:t>Khai</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báo</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biến</a:t>
            </a:r>
            <a:endParaRPr lang="en-US" sz="1600" b="1" dirty="0">
              <a:solidFill>
                <a:schemeClr val="bg1"/>
              </a:solidFill>
              <a:latin typeface="Arial" pitchFamily="34" charset="0"/>
              <a:cs typeface="Arial" pitchFamily="34" charset="0"/>
            </a:endParaRPr>
          </a:p>
        </p:txBody>
      </p:sp>
      <p:sp>
        <p:nvSpPr>
          <p:cNvPr id="11" name="Rectangle 10"/>
          <p:cNvSpPr/>
          <p:nvPr/>
        </p:nvSpPr>
        <p:spPr bwMode="auto">
          <a:xfrm>
            <a:off x="5488502" y="1827354"/>
            <a:ext cx="2893498" cy="118872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nSpc>
                <a:spcPts val="1800"/>
              </a:lnSpc>
              <a:defRPr/>
            </a:pPr>
            <a:r>
              <a:rPr lang="en-US" sz="1600" b="1" dirty="0">
                <a:solidFill>
                  <a:schemeClr val="bg1"/>
                </a:solidFill>
                <a:latin typeface="Arial" pitchFamily="34" charset="0"/>
                <a:cs typeface="Arial" pitchFamily="34" charset="0"/>
              </a:rPr>
              <a:t>.DATA</a:t>
            </a:r>
          </a:p>
          <a:p>
            <a:pPr>
              <a:lnSpc>
                <a:spcPts val="1800"/>
              </a:lnSpc>
              <a:defRPr/>
            </a:pPr>
            <a:r>
              <a:rPr lang="en-US" sz="1600" b="1" dirty="0">
                <a:solidFill>
                  <a:schemeClr val="bg1"/>
                </a:solidFill>
                <a:latin typeface="Arial" pitchFamily="34" charset="0"/>
                <a:cs typeface="Arial" pitchFamily="34" charset="0"/>
              </a:rPr>
              <a:t>  PUBLIC   _value1, _value2</a:t>
            </a:r>
          </a:p>
          <a:p>
            <a:pPr>
              <a:lnSpc>
                <a:spcPts val="1800"/>
              </a:lnSpc>
              <a:defRPr/>
            </a:pPr>
            <a:r>
              <a:rPr lang="en-US" sz="1600" b="1" dirty="0">
                <a:solidFill>
                  <a:schemeClr val="bg1"/>
                </a:solidFill>
                <a:latin typeface="Arial" pitchFamily="34" charset="0"/>
                <a:cs typeface="Arial" pitchFamily="34" charset="0"/>
              </a:rPr>
              <a:t>  _value1    db   10</a:t>
            </a:r>
          </a:p>
          <a:p>
            <a:pPr>
              <a:lnSpc>
                <a:spcPts val="1800"/>
              </a:lnSpc>
              <a:defRPr/>
            </a:pPr>
            <a:r>
              <a:rPr lang="en-US" sz="1600" b="1" dirty="0">
                <a:solidFill>
                  <a:schemeClr val="bg1"/>
                </a:solidFill>
                <a:latin typeface="Arial" pitchFamily="34" charset="0"/>
                <a:cs typeface="Arial" pitchFamily="34" charset="0"/>
              </a:rPr>
              <a:t>  _value2    </a:t>
            </a:r>
            <a:r>
              <a:rPr lang="en-US" sz="1600" b="1" dirty="0" err="1">
                <a:solidFill>
                  <a:schemeClr val="bg1"/>
                </a:solidFill>
                <a:latin typeface="Arial" pitchFamily="34" charset="0"/>
                <a:cs typeface="Arial" pitchFamily="34" charset="0"/>
              </a:rPr>
              <a:t>dw</a:t>
            </a:r>
            <a:r>
              <a:rPr lang="en-US" sz="1600" b="1" dirty="0">
                <a:solidFill>
                  <a:schemeClr val="bg1"/>
                </a:solidFill>
                <a:latin typeface="Arial" pitchFamily="34" charset="0"/>
                <a:cs typeface="Arial" pitchFamily="34" charset="0"/>
              </a:rPr>
              <a:t>    ?</a:t>
            </a:r>
          </a:p>
        </p:txBody>
      </p:sp>
      <p:sp>
        <p:nvSpPr>
          <p:cNvPr id="10" name="Rectangle 9"/>
          <p:cNvSpPr/>
          <p:nvPr/>
        </p:nvSpPr>
        <p:spPr bwMode="auto">
          <a:xfrm>
            <a:off x="228600" y="3626038"/>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600" b="1" dirty="0">
                <a:solidFill>
                  <a:schemeClr val="bg1"/>
                </a:solidFill>
                <a:latin typeface="Arial" pitchFamily="34" charset="0"/>
                <a:cs typeface="Arial" pitchFamily="34" charset="0"/>
              </a:rPr>
              <a:t> .CODE</a:t>
            </a:r>
          </a:p>
        </p:txBody>
      </p:sp>
      <p:sp>
        <p:nvSpPr>
          <p:cNvPr id="14" name="Rectangle 13"/>
          <p:cNvSpPr/>
          <p:nvPr/>
        </p:nvSpPr>
        <p:spPr bwMode="auto">
          <a:xfrm>
            <a:off x="228600" y="3936748"/>
            <a:ext cx="2560320" cy="36576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a:solidFill>
                  <a:schemeClr val="bg1"/>
                </a:solidFill>
                <a:latin typeface="Arial Narrow" pitchFamily="34" charset="0"/>
              </a:rPr>
              <a:t>     </a:t>
            </a:r>
            <a:r>
              <a:rPr lang="en-US" sz="1600" b="1" dirty="0">
                <a:solidFill>
                  <a:schemeClr val="bg1"/>
                </a:solidFill>
                <a:latin typeface="Arial" pitchFamily="34" charset="0"/>
                <a:cs typeface="Arial" pitchFamily="34" charset="0"/>
              </a:rPr>
              <a:t>PUBLIC </a:t>
            </a:r>
            <a:r>
              <a:rPr lang="en-US" sz="1600" b="1" dirty="0">
                <a:solidFill>
                  <a:srgbClr val="FFFF00"/>
                </a:solidFill>
                <a:latin typeface="Arial" pitchFamily="34" charset="0"/>
                <a:cs typeface="Arial" pitchFamily="34" charset="0"/>
              </a:rPr>
              <a:t>_</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a:t>
            </a:r>
            <a:endParaRPr lang="en-US" sz="1600" b="1" dirty="0">
              <a:solidFill>
                <a:srgbClr val="FFFF00"/>
              </a:solidFill>
              <a:latin typeface="Arial" pitchFamily="34" charset="0"/>
              <a:cs typeface="Arial" pitchFamily="34" charset="0"/>
            </a:endParaRPr>
          </a:p>
        </p:txBody>
      </p:sp>
      <p:sp>
        <p:nvSpPr>
          <p:cNvPr id="15" name="Rectangle 14"/>
          <p:cNvSpPr/>
          <p:nvPr/>
        </p:nvSpPr>
        <p:spPr bwMode="auto">
          <a:xfrm>
            <a:off x="228600" y="4255906"/>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a:solidFill>
                  <a:srgbClr val="FFFF00"/>
                </a:solidFill>
                <a:latin typeface="Arial" pitchFamily="34" charset="0"/>
                <a:cs typeface="Arial" pitchFamily="34" charset="0"/>
              </a:rPr>
              <a:t>_</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a:t>
            </a:r>
            <a:r>
              <a:rPr lang="en-US" sz="1600" b="1" dirty="0">
                <a:solidFill>
                  <a:srgbClr val="FFFF00"/>
                </a:solidFill>
                <a:latin typeface="Arial" pitchFamily="34" charset="0"/>
                <a:cs typeface="Arial" pitchFamily="34" charset="0"/>
              </a:rPr>
              <a:t>    </a:t>
            </a:r>
            <a:r>
              <a:rPr lang="en-US" sz="1600" b="1" dirty="0">
                <a:solidFill>
                  <a:schemeClr val="bg1"/>
                </a:solidFill>
                <a:latin typeface="Arial" pitchFamily="34" charset="0"/>
                <a:cs typeface="Arial" pitchFamily="34" charset="0"/>
              </a:rPr>
              <a:t>PROC</a:t>
            </a:r>
          </a:p>
        </p:txBody>
      </p:sp>
      <p:sp>
        <p:nvSpPr>
          <p:cNvPr id="16" name="Rectangle 15"/>
          <p:cNvSpPr/>
          <p:nvPr/>
        </p:nvSpPr>
        <p:spPr bwMode="auto">
          <a:xfrm>
            <a:off x="228600" y="4586424"/>
            <a:ext cx="2560320" cy="5486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a:solidFill>
                  <a:schemeClr val="bg1"/>
                </a:solidFill>
                <a:latin typeface="Arial Narrow" pitchFamily="34" charset="0"/>
              </a:rPr>
              <a:t>    </a:t>
            </a:r>
            <a:r>
              <a:rPr lang="en-US" sz="1600" b="1" dirty="0" err="1">
                <a:solidFill>
                  <a:schemeClr val="bg1"/>
                </a:solidFill>
                <a:latin typeface="Arial" pitchFamily="34" charset="0"/>
                <a:cs typeface="Arial" pitchFamily="34" charset="0"/>
              </a:rPr>
              <a:t>các lệnh Assembly</a:t>
            </a:r>
          </a:p>
          <a:p>
            <a:pPr>
              <a:defRPr/>
            </a:pP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trong</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thân</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hàm</a:t>
            </a:r>
            <a:endParaRPr lang="en-US" sz="1600" b="1" dirty="0">
              <a:solidFill>
                <a:schemeClr val="bg1"/>
              </a:solidFill>
              <a:latin typeface="Arial" pitchFamily="34" charset="0"/>
              <a:cs typeface="Arial" pitchFamily="34" charset="0"/>
            </a:endParaRPr>
          </a:p>
        </p:txBody>
      </p:sp>
      <p:sp>
        <p:nvSpPr>
          <p:cNvPr id="17" name="Rectangle 16"/>
          <p:cNvSpPr/>
          <p:nvPr/>
        </p:nvSpPr>
        <p:spPr bwMode="auto">
          <a:xfrm>
            <a:off x="228600" y="5452633"/>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a:solidFill>
                  <a:srgbClr val="FFFF00"/>
                </a:solidFill>
                <a:latin typeface="Arial" pitchFamily="34" charset="0"/>
                <a:cs typeface="Arial" pitchFamily="34" charset="0"/>
              </a:rPr>
              <a:t>_</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a:t>
            </a:r>
            <a:r>
              <a:rPr lang="en-US" sz="1600" b="1" dirty="0">
                <a:solidFill>
                  <a:srgbClr val="FFFF00"/>
                </a:solidFill>
                <a:latin typeface="Arial" pitchFamily="34" charset="0"/>
                <a:cs typeface="Arial" pitchFamily="34" charset="0"/>
              </a:rPr>
              <a:t>    </a:t>
            </a:r>
            <a:r>
              <a:rPr lang="en-US" sz="1700" b="1" dirty="0">
                <a:solidFill>
                  <a:schemeClr val="bg1"/>
                </a:solidFill>
                <a:latin typeface="Arial" pitchFamily="34" charset="0"/>
                <a:cs typeface="Arial" pitchFamily="34" charset="0"/>
              </a:rPr>
              <a:t>ENDP</a:t>
            </a:r>
          </a:p>
        </p:txBody>
      </p:sp>
      <p:sp>
        <p:nvSpPr>
          <p:cNvPr id="18" name="Rectangle 17"/>
          <p:cNvSpPr/>
          <p:nvPr/>
        </p:nvSpPr>
        <p:spPr bwMode="auto">
          <a:xfrm>
            <a:off x="1409696" y="3349178"/>
            <a:ext cx="274320" cy="274320"/>
          </a:xfrm>
          <a:prstGeom prst="rect">
            <a:avLst/>
          </a:prstGeom>
          <a:noFill/>
          <a:ln w="19050">
            <a:no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a:solidFill>
                  <a:schemeClr val="tx1"/>
                </a:solidFill>
                <a:latin typeface="Arial Narrow" pitchFamily="34" charset="0"/>
              </a:rPr>
              <a:t>C</a:t>
            </a:r>
          </a:p>
        </p:txBody>
      </p:sp>
      <p:sp>
        <p:nvSpPr>
          <p:cNvPr id="19" name="Rectangle 18"/>
          <p:cNvSpPr/>
          <p:nvPr/>
        </p:nvSpPr>
        <p:spPr bwMode="auto">
          <a:xfrm>
            <a:off x="4170052" y="3355274"/>
            <a:ext cx="365760" cy="274320"/>
          </a:xfrm>
          <a:prstGeom prst="rect">
            <a:avLst/>
          </a:prstGeom>
          <a:noFill/>
          <a:ln w="19050">
            <a:noFill/>
          </a:ln>
        </p:spPr>
        <p:style>
          <a:lnRef idx="1">
            <a:schemeClr val="accent5"/>
          </a:lnRef>
          <a:fillRef idx="2">
            <a:schemeClr val="accent5"/>
          </a:fillRef>
          <a:effectRef idx="1">
            <a:schemeClr val="accent5"/>
          </a:effectRef>
          <a:fontRef idx="minor">
            <a:schemeClr val="dk1"/>
          </a:fontRef>
        </p:style>
        <p:txBody>
          <a:bodyPr lIns="0" rIns="0" anchor="ctr"/>
          <a:lstStyle/>
          <a:p>
            <a:pPr>
              <a:defRPr/>
            </a:pPr>
            <a:r>
              <a:rPr lang="en-US" dirty="0">
                <a:solidFill>
                  <a:schemeClr val="tx1"/>
                </a:solidFill>
                <a:latin typeface="Arial Narrow" pitchFamily="34" charset="0"/>
              </a:rPr>
              <a:t>C</a:t>
            </a:r>
            <a:r>
              <a:rPr lang="en-US" baseline="30000" dirty="0">
                <a:solidFill>
                  <a:schemeClr val="tx1"/>
                </a:solidFill>
                <a:latin typeface="Arial Narrow" pitchFamily="34" charset="0"/>
              </a:rPr>
              <a:t>++</a:t>
            </a:r>
          </a:p>
        </p:txBody>
      </p:sp>
      <p:sp>
        <p:nvSpPr>
          <p:cNvPr id="21" name="Rectangle 20"/>
          <p:cNvSpPr/>
          <p:nvPr/>
        </p:nvSpPr>
        <p:spPr bwMode="auto">
          <a:xfrm>
            <a:off x="3021471" y="4265873"/>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600" b="1" dirty="0">
                <a:solidFill>
                  <a:srgbClr val="FFFF00"/>
                </a:solidFill>
                <a:latin typeface="Arial" pitchFamily="34" charset="0"/>
                <a:cs typeface="Arial" pitchFamily="34" charset="0"/>
              </a:rPr>
              <a:t>@</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hàm$q</a:t>
            </a:r>
            <a:r>
              <a:rPr lang="en-US" sz="1600" b="1" dirty="0">
                <a:solidFill>
                  <a:srgbClr val="FFFF00"/>
                </a:solidFill>
                <a:latin typeface="Arial" pitchFamily="34" charset="0"/>
                <a:cs typeface="Arial" pitchFamily="34" charset="0"/>
              </a:rPr>
              <a:t> . . . </a:t>
            </a:r>
            <a:r>
              <a:rPr lang="en-US" sz="1600" b="1" dirty="0">
                <a:solidFill>
                  <a:schemeClr val="bg1"/>
                </a:solidFill>
                <a:latin typeface="Arial" pitchFamily="34" charset="0"/>
                <a:cs typeface="Arial" pitchFamily="34" charset="0"/>
              </a:rPr>
              <a:t>  PROC</a:t>
            </a:r>
            <a:r>
              <a:rPr lang="en-US" dirty="0">
                <a:solidFill>
                  <a:schemeClr val="bg1"/>
                </a:solidFill>
                <a:latin typeface="Arial Narrow" pitchFamily="34" charset="0"/>
              </a:rPr>
              <a:t>         </a:t>
            </a:r>
          </a:p>
        </p:txBody>
      </p:sp>
      <p:sp>
        <p:nvSpPr>
          <p:cNvPr id="25" name="Rectangle 24"/>
          <p:cNvSpPr/>
          <p:nvPr/>
        </p:nvSpPr>
        <p:spPr bwMode="auto">
          <a:xfrm>
            <a:off x="3021463" y="3627120"/>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a:solidFill>
                  <a:schemeClr val="bg1"/>
                </a:solidFill>
                <a:latin typeface="Arial Narrow" pitchFamily="34" charset="0"/>
              </a:rPr>
              <a:t> </a:t>
            </a:r>
            <a:r>
              <a:rPr lang="en-US" sz="1700" b="1" dirty="0">
                <a:solidFill>
                  <a:schemeClr val="bg1"/>
                </a:solidFill>
                <a:latin typeface="Arial" pitchFamily="34" charset="0"/>
                <a:cs typeface="Arial" pitchFamily="34" charset="0"/>
              </a:rPr>
              <a:t>.</a:t>
            </a:r>
            <a:r>
              <a:rPr lang="en-US" sz="1600" b="1" dirty="0">
                <a:solidFill>
                  <a:schemeClr val="bg1"/>
                </a:solidFill>
                <a:latin typeface="Arial" pitchFamily="34" charset="0"/>
                <a:cs typeface="Arial" pitchFamily="34" charset="0"/>
              </a:rPr>
              <a:t>CODE</a:t>
            </a:r>
          </a:p>
        </p:txBody>
      </p:sp>
      <p:sp>
        <p:nvSpPr>
          <p:cNvPr id="26" name="Rectangle 25"/>
          <p:cNvSpPr/>
          <p:nvPr/>
        </p:nvSpPr>
        <p:spPr bwMode="auto">
          <a:xfrm>
            <a:off x="3021471" y="3909250"/>
            <a:ext cx="3291840" cy="36576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lnSpc>
                <a:spcPts val="1800"/>
              </a:lnSpc>
              <a:defRPr/>
            </a:pPr>
            <a:r>
              <a:rPr lang="en-US" dirty="0">
                <a:solidFill>
                  <a:schemeClr val="bg1"/>
                </a:solidFill>
                <a:latin typeface="Arial Narrow" pitchFamily="34" charset="0"/>
              </a:rPr>
              <a:t>      </a:t>
            </a:r>
            <a:r>
              <a:rPr lang="en-US" sz="1600" b="1" dirty="0">
                <a:solidFill>
                  <a:schemeClr val="bg1"/>
                </a:solidFill>
                <a:latin typeface="Arial" pitchFamily="34" charset="0"/>
                <a:cs typeface="Arial" pitchFamily="34" charset="0"/>
              </a:rPr>
              <a:t>PUBLIC   </a:t>
            </a:r>
            <a:r>
              <a:rPr lang="en-US" sz="1600" b="1" dirty="0">
                <a:solidFill>
                  <a:srgbClr val="FFFF00"/>
                </a:solidFill>
                <a:latin typeface="Arial" pitchFamily="34" charset="0"/>
                <a:cs typeface="Arial" pitchFamily="34" charset="0"/>
              </a:rPr>
              <a:t>@</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hàm$q</a:t>
            </a:r>
            <a:r>
              <a:rPr lang="en-US" sz="1600" b="1" dirty="0">
                <a:solidFill>
                  <a:srgbClr val="FFFF00"/>
                </a:solidFill>
                <a:latin typeface="Arial" pitchFamily="34" charset="0"/>
                <a:cs typeface="Arial" pitchFamily="34" charset="0"/>
              </a:rPr>
              <a:t>  . . .  </a:t>
            </a:r>
          </a:p>
        </p:txBody>
      </p:sp>
      <p:sp>
        <p:nvSpPr>
          <p:cNvPr id="27" name="Right Brace 26"/>
          <p:cNvSpPr/>
          <p:nvPr/>
        </p:nvSpPr>
        <p:spPr>
          <a:xfrm rot="5400000">
            <a:off x="5763549" y="4101350"/>
            <a:ext cx="137160" cy="274320"/>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00"/>
              </a:solidFill>
            </a:endParaRPr>
          </a:p>
        </p:txBody>
      </p:sp>
      <p:sp>
        <p:nvSpPr>
          <p:cNvPr id="30" name="Rectangle 29"/>
          <p:cNvSpPr/>
          <p:nvPr/>
        </p:nvSpPr>
        <p:spPr bwMode="auto">
          <a:xfrm>
            <a:off x="3032760" y="4594295"/>
            <a:ext cx="2560320" cy="548640"/>
          </a:xfrm>
          <a:prstGeom prst="rect">
            <a:avLst/>
          </a:prstGeom>
          <a:solidFill>
            <a:srgbClr val="0070C0"/>
          </a:solidFill>
          <a:ln w="1905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a:solidFill>
                  <a:schemeClr val="bg1"/>
                </a:solidFill>
                <a:latin typeface="Arial Narrow" pitchFamily="34" charset="0"/>
              </a:rPr>
              <a:t>      </a:t>
            </a:r>
            <a:r>
              <a:rPr lang="en-US" sz="1600" b="1" dirty="0" err="1">
                <a:solidFill>
                  <a:schemeClr val="bg1"/>
                </a:solidFill>
                <a:latin typeface="Arial" pitchFamily="34" charset="0"/>
                <a:cs typeface="Arial" pitchFamily="34" charset="0"/>
              </a:rPr>
              <a:t>các</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lệnh</a:t>
            </a:r>
            <a:r>
              <a:rPr lang="en-US" sz="1600" b="1" dirty="0">
                <a:solidFill>
                  <a:schemeClr val="bg1"/>
                </a:solidFill>
                <a:latin typeface="Arial" pitchFamily="34" charset="0"/>
                <a:cs typeface="Arial" pitchFamily="34" charset="0"/>
              </a:rPr>
              <a:t> Assembly</a:t>
            </a:r>
          </a:p>
          <a:p>
            <a:pPr>
              <a:defRPr/>
            </a:pP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trong</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thân</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hàm</a:t>
            </a:r>
            <a:r>
              <a:rPr lang="en-US" sz="1600" b="1" dirty="0">
                <a:solidFill>
                  <a:schemeClr val="bg1"/>
                </a:solidFill>
                <a:latin typeface="Arial" pitchFamily="34" charset="0"/>
                <a:cs typeface="Arial" pitchFamily="34" charset="0"/>
              </a:rPr>
              <a:t>       </a:t>
            </a:r>
          </a:p>
        </p:txBody>
      </p:sp>
      <p:sp>
        <p:nvSpPr>
          <p:cNvPr id="32" name="Rectangle 31"/>
          <p:cNvSpPr/>
          <p:nvPr/>
        </p:nvSpPr>
        <p:spPr bwMode="auto">
          <a:xfrm>
            <a:off x="3021471" y="5468112"/>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600" b="1" dirty="0">
                <a:solidFill>
                  <a:srgbClr val="FFFF00"/>
                </a:solidFill>
                <a:latin typeface="Arial" pitchFamily="34" charset="0"/>
                <a:cs typeface="Arial" pitchFamily="34" charset="0"/>
              </a:rPr>
              <a:t>@</a:t>
            </a:r>
            <a:r>
              <a:rPr lang="en-US" sz="1600" b="1" dirty="0" err="1">
                <a:solidFill>
                  <a:srgbClr val="FFFF00"/>
                </a:solidFill>
                <a:latin typeface="Arial" pitchFamily="34" charset="0"/>
                <a:cs typeface="Arial" pitchFamily="34" charset="0"/>
              </a:rPr>
              <a:t>tên</a:t>
            </a:r>
            <a:r>
              <a:rPr lang="en-US" sz="1600" b="1" dirty="0">
                <a:solidFill>
                  <a:srgbClr val="FFFF00"/>
                </a:solidFill>
                <a:latin typeface="Arial" pitchFamily="34" charset="0"/>
                <a:cs typeface="Arial" pitchFamily="34" charset="0"/>
              </a:rPr>
              <a:t> </a:t>
            </a:r>
            <a:r>
              <a:rPr lang="en-US" sz="1600" b="1" dirty="0" err="1">
                <a:solidFill>
                  <a:srgbClr val="FFFF00"/>
                </a:solidFill>
                <a:latin typeface="Arial" pitchFamily="34" charset="0"/>
                <a:cs typeface="Arial" pitchFamily="34" charset="0"/>
              </a:rPr>
              <a:t>hàm$q</a:t>
            </a:r>
            <a:r>
              <a:rPr lang="en-US" sz="1600" b="1" dirty="0">
                <a:solidFill>
                  <a:srgbClr val="FFFF00"/>
                </a:solidFill>
                <a:latin typeface="Arial" pitchFamily="34" charset="0"/>
                <a:cs typeface="Arial" pitchFamily="34" charset="0"/>
              </a:rPr>
              <a:t> . . </a:t>
            </a:r>
            <a:r>
              <a:rPr lang="en-US" sz="1600" b="1" dirty="0">
                <a:solidFill>
                  <a:schemeClr val="bg1"/>
                </a:solidFill>
                <a:latin typeface="Arial" pitchFamily="34" charset="0"/>
                <a:cs typeface="Arial" pitchFamily="34" charset="0"/>
              </a:rPr>
              <a:t>.   ENDP</a:t>
            </a:r>
          </a:p>
        </p:txBody>
      </p:sp>
      <p:sp>
        <p:nvSpPr>
          <p:cNvPr id="22" name="Rectangle 21"/>
          <p:cNvSpPr/>
          <p:nvPr/>
        </p:nvSpPr>
        <p:spPr bwMode="auto">
          <a:xfrm>
            <a:off x="1820206" y="6184324"/>
            <a:ext cx="283464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dirty="0">
                <a:solidFill>
                  <a:schemeClr val="bg1"/>
                </a:solidFill>
                <a:latin typeface="Arial Narrow" pitchFamily="34" charset="0"/>
              </a:rPr>
              <a:t> </a:t>
            </a:r>
            <a:r>
              <a:rPr lang="en-US" sz="1600" b="1" dirty="0">
                <a:solidFill>
                  <a:schemeClr val="bg1"/>
                </a:solidFill>
                <a:latin typeface="Arial" pitchFamily="34" charset="0"/>
                <a:cs typeface="Arial" pitchFamily="34" charset="0"/>
              </a:rPr>
              <a:t>EXTRN   </a:t>
            </a:r>
            <a:r>
              <a:rPr lang="en-US" sz="1600" b="1" dirty="0" err="1">
                <a:solidFill>
                  <a:schemeClr val="bg1"/>
                </a:solidFill>
                <a:latin typeface="Arial" pitchFamily="34" charset="0"/>
                <a:cs typeface="Arial" pitchFamily="34" charset="0"/>
              </a:rPr>
              <a:t>tên</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nhãn</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kiểu</a:t>
            </a:r>
            <a:endParaRPr lang="en-US" sz="1600" b="1" dirty="0">
              <a:solidFill>
                <a:schemeClr val="bg1"/>
              </a:solidFill>
              <a:latin typeface="Arial" pitchFamily="34" charset="0"/>
              <a:cs typeface="Arial" pitchFamily="34" charset="0"/>
            </a:endParaRPr>
          </a:p>
        </p:txBody>
      </p:sp>
      <p:sp>
        <p:nvSpPr>
          <p:cNvPr id="23" name="TextBox 22"/>
          <p:cNvSpPr txBox="1"/>
          <p:nvPr/>
        </p:nvSpPr>
        <p:spPr>
          <a:xfrm>
            <a:off x="5722667" y="4222439"/>
            <a:ext cx="2866090" cy="369332"/>
          </a:xfrm>
          <a:prstGeom prst="rect">
            <a:avLst/>
          </a:prstGeom>
          <a:noFill/>
        </p:spPr>
        <p:txBody>
          <a:bodyPr wrap="square" rtlCol="0">
            <a:spAutoFit/>
          </a:bodyPr>
          <a:lstStyle/>
          <a:p>
            <a:r>
              <a:rPr lang="en-US" dirty="0">
                <a:latin typeface="Times New Roman" pitchFamily="18" charset="0"/>
                <a:cs typeface="Times New Roman" pitchFamily="18" charset="0"/>
              </a:rPr>
              <a:t>v …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p>
        </p:txBody>
      </p:sp>
      <p:sp>
        <p:nvSpPr>
          <p:cNvPr id="24" name="TextBox 23"/>
          <p:cNvSpPr txBox="1"/>
          <p:nvPr/>
        </p:nvSpPr>
        <p:spPr>
          <a:xfrm>
            <a:off x="5776007" y="4517719"/>
            <a:ext cx="3108960" cy="369332"/>
          </a:xfrm>
          <a:prstGeom prst="rect">
            <a:avLst/>
          </a:prstGeom>
          <a:noFill/>
        </p:spPr>
        <p:txBody>
          <a:bodyPr wrap="square" rtlCol="0">
            <a:spAutoFit/>
          </a:bodyPr>
          <a:lstStyle/>
          <a:p>
            <a:r>
              <a:rPr lang="en-US" dirty="0">
                <a:latin typeface="Times New Roman" pitchFamily="18" charset="0"/>
                <a:cs typeface="Times New Roman" pitchFamily="18" charset="0"/>
              </a:rPr>
              <a:t>i …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endParaRPr lang="en-US" dirty="0">
              <a:latin typeface="Times New Roman" pitchFamily="18" charset="0"/>
              <a:cs typeface="Times New Roman" pitchFamily="18" charset="0"/>
            </a:endParaRPr>
          </a:p>
        </p:txBody>
      </p:sp>
      <p:sp>
        <p:nvSpPr>
          <p:cNvPr id="28" name="TextBox 27"/>
          <p:cNvSpPr txBox="1"/>
          <p:nvPr/>
        </p:nvSpPr>
        <p:spPr>
          <a:xfrm>
            <a:off x="5554886" y="4793946"/>
            <a:ext cx="3474720" cy="923330"/>
          </a:xfrm>
          <a:prstGeom prst="rect">
            <a:avLst/>
          </a:prstGeom>
          <a:noFill/>
        </p:spPr>
        <p:txBody>
          <a:bodyPr wrap="square" rtlCol="0">
            <a:spAutoFit/>
          </a:bodyPr>
          <a:lstStyle/>
          <a:p>
            <a:r>
              <a:rPr lang="en-US" dirty="0">
                <a:latin typeface="Times New Roman" pitchFamily="18" charset="0"/>
                <a:cs typeface="Times New Roman" pitchFamily="18" charset="0"/>
              </a:rPr>
              <a:t>pi/</a:t>
            </a:r>
            <a:r>
              <a:rPr lang="en-US" dirty="0" err="1">
                <a:latin typeface="Times New Roman" pitchFamily="18" charset="0"/>
                <a:cs typeface="Times New Roman" pitchFamily="18" charset="0"/>
              </a:rPr>
              <a:t>ni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biến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(pi … </a:t>
            </a:r>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con </a:t>
            </a:r>
            <a:r>
              <a:rPr lang="en-US" dirty="0" err="1">
                <a:latin typeface="Times New Roman" pitchFamily="18" charset="0"/>
                <a:cs typeface="Times New Roman" pitchFamily="18" charset="0"/>
              </a:rPr>
              <a:t>trỏ</a:t>
            </a:r>
            <a:r>
              <a:rPr lang="en-US" dirty="0">
                <a:latin typeface="Times New Roman" pitchFamily="18" charset="0"/>
                <a:cs typeface="Times New Roman" pitchFamily="18" charset="0"/>
              </a:rPr>
              <a:t> NEAR)</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đối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con </a:t>
            </a:r>
            <a:r>
              <a:rPr lang="en-US" dirty="0" err="1">
                <a:latin typeface="Times New Roman" pitchFamily="18" charset="0"/>
                <a:cs typeface="Times New Roman" pitchFamily="18" charset="0"/>
              </a:rPr>
              <a:t>trỏ</a:t>
            </a:r>
            <a:r>
              <a:rPr lang="en-US" dirty="0">
                <a:latin typeface="Times New Roman" pitchFamily="18" charset="0"/>
                <a:cs typeface="Times New Roman" pitchFamily="18" charset="0"/>
              </a:rPr>
              <a:t> FAR)</a:t>
            </a:r>
          </a:p>
        </p:txBody>
      </p:sp>
      <p:sp>
        <p:nvSpPr>
          <p:cNvPr id="29" name="Rectangle 28"/>
          <p:cNvSpPr/>
          <p:nvPr/>
        </p:nvSpPr>
        <p:spPr bwMode="auto">
          <a:xfrm>
            <a:off x="228600" y="5129864"/>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a:solidFill>
                  <a:srgbClr val="FFFF00"/>
                </a:solidFill>
                <a:latin typeface="Arial" pitchFamily="34" charset="0"/>
                <a:cs typeface="Arial" pitchFamily="34" charset="0"/>
              </a:rPr>
              <a:t>	</a:t>
            </a:r>
            <a:r>
              <a:rPr lang="en-US" sz="1600" b="1" dirty="0">
                <a:solidFill>
                  <a:schemeClr val="bg1"/>
                </a:solidFill>
                <a:latin typeface="Arial" pitchFamily="34" charset="0"/>
                <a:cs typeface="Arial" pitchFamily="34" charset="0"/>
              </a:rPr>
              <a:t>ret</a:t>
            </a:r>
          </a:p>
        </p:txBody>
      </p:sp>
      <p:sp>
        <p:nvSpPr>
          <p:cNvPr id="31" name="Rectangle 30"/>
          <p:cNvSpPr/>
          <p:nvPr/>
        </p:nvSpPr>
        <p:spPr bwMode="auto">
          <a:xfrm>
            <a:off x="3024519" y="5143512"/>
            <a:ext cx="2560320" cy="320040"/>
          </a:xfrm>
          <a:prstGeom prst="rect">
            <a:avLst/>
          </a:prstGeom>
          <a:solidFill>
            <a:srgbClr val="0070C0"/>
          </a:solidFill>
          <a:ln w="0">
            <a:solidFill>
              <a:srgbClr val="0070C0"/>
            </a:solidFill>
          </a:ln>
        </p:spPr>
        <p:style>
          <a:lnRef idx="1">
            <a:schemeClr val="accent5"/>
          </a:lnRef>
          <a:fillRef idx="2">
            <a:schemeClr val="accent5"/>
          </a:fillRef>
          <a:effectRef idx="1">
            <a:schemeClr val="accent5"/>
          </a:effectRef>
          <a:fontRef idx="minor">
            <a:schemeClr val="dk1"/>
          </a:fontRef>
        </p:style>
        <p:txBody>
          <a:bodyPr anchor="ctr"/>
          <a:lstStyle/>
          <a:p>
            <a:pPr>
              <a:defRPr/>
            </a:pPr>
            <a:r>
              <a:rPr lang="en-US" sz="1700" b="1" dirty="0">
                <a:solidFill>
                  <a:srgbClr val="FFFF00"/>
                </a:solidFill>
                <a:latin typeface="Arial" pitchFamily="34" charset="0"/>
                <a:cs typeface="Arial" pitchFamily="34" charset="0"/>
              </a:rPr>
              <a:t>	</a:t>
            </a:r>
            <a:r>
              <a:rPr lang="en-US" sz="1600" b="1" dirty="0">
                <a:solidFill>
                  <a:schemeClr val="bg1"/>
                </a:solidFill>
                <a:latin typeface="Arial" pitchFamily="34" charset="0"/>
                <a:cs typeface="Arial" pitchFamily="34" charset="0"/>
              </a:rPr>
              <a:t>ret</a:t>
            </a:r>
          </a:p>
        </p:txBody>
      </p:sp>
    </p:spTree>
    <p:custDataLst>
      <p:tags r:id="rId1"/>
    </p:custDataLst>
    <p:extLst>
      <p:ext uri="{BB962C8B-B14F-4D97-AF65-F5344CB8AC3E}">
        <p14:creationId xmlns:p14="http://schemas.microsoft.com/office/powerpoint/2010/main" val="29207362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fade">
                                      <p:cBhvr>
                                        <p:cTn id="7" dur="500"/>
                                        <p:tgtEl>
                                          <p:spTgt spid="133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8">
                                            <p:txEl>
                                              <p:pRg st="1" end="1"/>
                                            </p:txEl>
                                          </p:spTgt>
                                        </p:tgtEl>
                                        <p:attrNameLst>
                                          <p:attrName>style.visibility</p:attrName>
                                        </p:attrNameLst>
                                      </p:cBhvr>
                                      <p:to>
                                        <p:strVal val="visible"/>
                                      </p:to>
                                    </p:set>
                                    <p:animEffect transition="in" filter="fade">
                                      <p:cBhvr>
                                        <p:cTn id="12" dur="500"/>
                                        <p:tgtEl>
                                          <p:spTgt spid="133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318">
                                            <p:txEl>
                                              <p:pRg st="4" end="4"/>
                                            </p:txEl>
                                          </p:spTgt>
                                        </p:tgtEl>
                                        <p:attrNameLst>
                                          <p:attrName>style.visibility</p:attrName>
                                        </p:attrNameLst>
                                      </p:cBhvr>
                                      <p:to>
                                        <p:strVal val="visible"/>
                                      </p:to>
                                    </p:set>
                                    <p:animEffect transition="in" filter="box(in)">
                                      <p:cBhvr>
                                        <p:cTn id="22" dur="500"/>
                                        <p:tgtEl>
                                          <p:spTgt spid="133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3318">
                                            <p:txEl>
                                              <p:pRg st="5" end="5"/>
                                            </p:txEl>
                                          </p:spTgt>
                                        </p:tgtEl>
                                        <p:attrNameLst>
                                          <p:attrName>style.visibility</p:attrName>
                                        </p:attrNameLst>
                                      </p:cBhvr>
                                      <p:to>
                                        <p:strVal val="visible"/>
                                      </p:to>
                                    </p:set>
                                    <p:animEffect transition="in" filter="box(in)">
                                      <p:cBhvr>
                                        <p:cTn id="32" dur="500"/>
                                        <p:tgtEl>
                                          <p:spTgt spid="133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3318">
                                            <p:txEl>
                                              <p:pRg st="7" end="7"/>
                                            </p:txEl>
                                          </p:spTgt>
                                        </p:tgtEl>
                                        <p:attrNameLst>
                                          <p:attrName>style.visibility</p:attrName>
                                        </p:attrNameLst>
                                      </p:cBhvr>
                                      <p:to>
                                        <p:strVal val="visible"/>
                                      </p:to>
                                    </p:set>
                                    <p:animEffect transition="in" filter="box(in)">
                                      <p:cBhvr>
                                        <p:cTn id="42" dur="500"/>
                                        <p:tgtEl>
                                          <p:spTgt spid="133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in)">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ox(i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i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ox(i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box(in)">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ox(in)">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box(in)">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box(in)">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box(in)">
                                      <p:cBhvr>
                                        <p:cTn id="92" dur="500"/>
                                        <p:tgtEl>
                                          <p:spTgt spid="27"/>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box(in)">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box(in)">
                                      <p:cBhvr>
                                        <p:cTn id="100" dur="500"/>
                                        <p:tgtEl>
                                          <p:spTgt spid="23"/>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box(in)">
                                      <p:cBhvr>
                                        <p:cTn id="105" dur="5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box(in)">
                                      <p:cBhvr>
                                        <p:cTn id="110" dur="500"/>
                                        <p:tgtEl>
                                          <p:spTgt spid="28"/>
                                        </p:tgtEl>
                                      </p:cBhvr>
                                    </p:animEffect>
                                  </p:child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box(in)">
                                      <p:cBhvr>
                                        <p:cTn id="115" dur="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4" presetClass="entr" presetSubtype="16"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box(in)">
                                      <p:cBhvr>
                                        <p:cTn id="120" dur="500"/>
                                        <p:tgtEl>
                                          <p:spTgt spid="30"/>
                                        </p:tgtEl>
                                      </p:cBhvr>
                                    </p:animEffect>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box(in)">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4" presetClass="entr" presetSubtype="16" fill="hold" grpId="0" nodeType="click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box(in)">
                                      <p:cBhvr>
                                        <p:cTn id="130" dur="500"/>
                                        <p:tgtEl>
                                          <p:spTgt spid="32"/>
                                        </p:tgtEl>
                                      </p:cBhvr>
                                    </p:animEffect>
                                  </p:childTnLst>
                                </p:cTn>
                              </p:par>
                            </p:childTnLst>
                          </p:cTn>
                        </p:par>
                      </p:childTnLst>
                    </p:cTn>
                  </p:par>
                  <p:par>
                    <p:cTn id="131" fill="hold">
                      <p:stCondLst>
                        <p:cond delay="indefinite"/>
                      </p:stCondLst>
                      <p:childTnLst>
                        <p:par>
                          <p:cTn id="132" fill="hold">
                            <p:stCondLst>
                              <p:cond delay="0"/>
                            </p:stCondLst>
                            <p:childTnLst>
                              <p:par>
                                <p:cTn id="133" presetID="4" presetClass="entr" presetSubtype="16" fill="hold" nodeType="clickEffect">
                                  <p:stCondLst>
                                    <p:cond delay="0"/>
                                  </p:stCondLst>
                                  <p:childTnLst>
                                    <p:set>
                                      <p:cBhvr>
                                        <p:cTn id="134" dur="1" fill="hold">
                                          <p:stCondLst>
                                            <p:cond delay="0"/>
                                          </p:stCondLst>
                                        </p:cTn>
                                        <p:tgtEl>
                                          <p:spTgt spid="13318">
                                            <p:txEl>
                                              <p:pRg st="15" end="15"/>
                                            </p:txEl>
                                          </p:spTgt>
                                        </p:tgtEl>
                                        <p:attrNameLst>
                                          <p:attrName>style.visibility</p:attrName>
                                        </p:attrNameLst>
                                      </p:cBhvr>
                                      <p:to>
                                        <p:strVal val="visible"/>
                                      </p:to>
                                    </p:set>
                                    <p:animEffect transition="in" filter="box(in)">
                                      <p:cBhvr>
                                        <p:cTn id="135" dur="500"/>
                                        <p:tgtEl>
                                          <p:spTgt spid="13318">
                                            <p:txEl>
                                              <p:pRg st="15" end="15"/>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4" presetClass="entr" presetSubtype="16" fill="hold" grpId="0" nodeType="click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box(in)">
                                      <p:cBhvr>
                                        <p:cTn id="1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0" grpId="0" animBg="1"/>
      <p:bldP spid="14" grpId="0" animBg="1"/>
      <p:bldP spid="15" grpId="0" animBg="1"/>
      <p:bldP spid="16" grpId="0" animBg="1"/>
      <p:bldP spid="17" grpId="0" animBg="1"/>
      <p:bldP spid="18" grpId="0"/>
      <p:bldP spid="19" grpId="0"/>
      <p:bldP spid="21" grpId="0" animBg="1"/>
      <p:bldP spid="25" grpId="0" animBg="1"/>
      <p:bldP spid="26" grpId="0" animBg="1"/>
      <p:bldP spid="27" grpId="0" animBg="1"/>
      <p:bldP spid="30" grpId="0" animBg="1"/>
      <p:bldP spid="32" grpId="0" animBg="1"/>
      <p:bldP spid="22" grpId="0" animBg="1"/>
      <p:bldP spid="23" grpId="0"/>
      <p:bldP spid="24" grpId="0"/>
      <p:bldP spid="28" grpId="0"/>
      <p:bldP spid="29"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51130" y="474029"/>
            <a:ext cx="8869680" cy="2573971"/>
          </a:xfrm>
        </p:spPr>
        <p:txBody>
          <a:bodyPr>
            <a:noAutofit/>
          </a:bodyPr>
          <a:lstStyle/>
          <a:p>
            <a:pPr marL="344488" indent="-344488">
              <a:lnSpc>
                <a:spcPts val="2800"/>
              </a:lnSpc>
              <a:spcBef>
                <a:spcPts val="400"/>
              </a:spcBef>
              <a:buNone/>
              <a:defRPr/>
            </a:pPr>
            <a:r>
              <a:rPr lang="en-US" sz="2400" i="1" dirty="0">
                <a:solidFill>
                  <a:schemeClr val="tx1"/>
                </a:solidFill>
                <a:latin typeface="Times New Roman" pitchFamily="18" charset="0"/>
                <a:cs typeface="Times New Roman" pitchFamily="18" charset="0"/>
              </a:rPr>
              <a:t>b</a:t>
            </a:r>
            <a:r>
              <a:rPr lang="en-US" sz="2400"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Vấn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đề</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thêm</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dấu</a:t>
            </a:r>
            <a:r>
              <a:rPr lang="en-US" sz="2400" i="1" dirty="0">
                <a:solidFill>
                  <a:schemeClr val="tx1"/>
                </a:solidFill>
                <a:latin typeface="Times New Roman" pitchFamily="18" charset="0"/>
                <a:cs typeface="Times New Roman" pitchFamily="18" charset="0"/>
              </a:rPr>
              <a:t> </a:t>
            </a:r>
            <a:r>
              <a:rPr lang="en-US" sz="2400" b="1" i="1" dirty="0">
                <a:solidFill>
                  <a:schemeClr val="tx1"/>
                </a:solidFill>
                <a:latin typeface="Times New Roman" pitchFamily="18" charset="0"/>
                <a:cs typeface="Times New Roman" pitchFamily="18" charset="0"/>
              </a:rPr>
              <a:t>_</a:t>
            </a:r>
            <a:r>
              <a:rPr lang="en-US" sz="2400" i="1" dirty="0">
                <a:solidFill>
                  <a:schemeClr val="tx1"/>
                </a:solidFill>
                <a:latin typeface="Times New Roman" pitchFamily="18" charset="0"/>
                <a:cs typeface="Times New Roman" pitchFamily="18" charset="0"/>
              </a:rPr>
              <a:t> (underscore) </a:t>
            </a:r>
            <a:r>
              <a:rPr lang="en-US" sz="2400" i="1" dirty="0" err="1">
                <a:solidFill>
                  <a:schemeClr val="tx1"/>
                </a:solidFill>
                <a:latin typeface="Times New Roman" pitchFamily="18" charset="0"/>
                <a:cs typeface="Times New Roman" pitchFamily="18" charset="0"/>
              </a:rPr>
              <a:t>các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nhãn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dùng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chung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với</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ngôn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ngữ</a:t>
            </a:r>
            <a:r>
              <a:rPr lang="en-US" sz="2400" i="1" dirty="0">
                <a:solidFill>
                  <a:schemeClr val="tx1"/>
                </a:solidFill>
                <a:latin typeface="Times New Roman" pitchFamily="18" charset="0"/>
                <a:cs typeface="Times New Roman" pitchFamily="18" charset="0"/>
              </a:rPr>
              <a:t> C/C</a:t>
            </a:r>
            <a:r>
              <a:rPr lang="en-US" sz="2400" i="1" baseline="30000"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trong</a:t>
            </a:r>
            <a:r>
              <a:rPr lang="en-US" sz="2400" i="1" dirty="0">
                <a:solidFill>
                  <a:schemeClr val="tx1"/>
                </a:solidFill>
                <a:latin typeface="Times New Roman" pitchFamily="18" charset="0"/>
                <a:cs typeface="Times New Roman" pitchFamily="18" charset="0"/>
              </a:rPr>
              <a:t> module Assembly</a:t>
            </a:r>
            <a:r>
              <a:rPr lang="en-US" sz="2400" dirty="0">
                <a:solidFill>
                  <a:schemeClr val="tx1"/>
                </a:solidFill>
                <a:latin typeface="Times New Roman" pitchFamily="18" charset="0"/>
                <a:cs typeface="Times New Roman" pitchFamily="18" charset="0"/>
              </a:rPr>
              <a:t>:</a:t>
            </a:r>
          </a:p>
          <a:p>
            <a:pPr marL="304800" indent="19050" algn="just">
              <a:spcBef>
                <a:spcPts val="200"/>
              </a:spcBef>
              <a:buNone/>
              <a:defRPr/>
            </a:pP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TC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rằng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tất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ngoài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bắt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đầu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bằng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dấu</a:t>
            </a:r>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_</a:t>
            </a:r>
            <a:r>
              <a:rPr lang="en-US" sz="2400" dirty="0">
                <a:solidFill>
                  <a:schemeClr val="tx1"/>
                </a:solidFill>
                <a:latin typeface="Times New Roman" pitchFamily="18" charset="0"/>
                <a:cs typeface="Times New Roman" pitchFamily="18" charset="0"/>
              </a:rPr>
              <a:t>. Do </a:t>
            </a:r>
            <a:r>
              <a:rPr lang="en-US" sz="2400" dirty="0" err="1">
                <a:solidFill>
                  <a:schemeClr val="tx1"/>
                </a:solidFill>
                <a:latin typeface="Times New Roman" pitchFamily="18" charset="0"/>
                <a:cs typeface="Times New Roman" pitchFamily="18" charset="0"/>
              </a:rPr>
              <a:t>vậy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TC </a:t>
            </a:r>
            <a:r>
              <a:rPr lang="en-US" sz="2400" dirty="0" err="1">
                <a:solidFill>
                  <a:schemeClr val="tx1"/>
                </a:solidFill>
                <a:latin typeface="Times New Roman" pitchFamily="18" charset="0"/>
                <a:cs typeface="Times New Roman" pitchFamily="18" charset="0"/>
              </a:rPr>
              <a:t>tự</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động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gán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thêm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dấu</a:t>
            </a:r>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_</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tất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ngoài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Vì</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nguyên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nhân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người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module Assembly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thêm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dấu</a:t>
            </a:r>
            <a:r>
              <a:rPr lang="en-US"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_</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trước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C/C</a:t>
            </a:r>
            <a:r>
              <a:rPr lang="en-US" sz="2400" baseline="300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thêm</a:t>
            </a:r>
            <a:r>
              <a:rPr lang="en-US" sz="2400" dirty="0">
                <a:solidFill>
                  <a:schemeClr val="tx1"/>
                </a:solidFill>
                <a:latin typeface="Times New Roman" pitchFamily="18" charset="0"/>
                <a:cs typeface="Times New Roman" pitchFamily="18" charset="0"/>
              </a:rPr>
              <a:t> ở </a:t>
            </a:r>
            <a:r>
              <a:rPr lang="en-US" sz="2400" dirty="0" err="1">
                <a:solidFill>
                  <a:schemeClr val="tx1"/>
                </a:solidFill>
                <a:latin typeface="Times New Roman" pitchFamily="18" charset="0"/>
                <a:cs typeface="Times New Roman" pitchFamily="18" charset="0"/>
              </a:rPr>
              <a:t>mọi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nơi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xuất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hiện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module Assembly.</a:t>
            </a:r>
          </a:p>
        </p:txBody>
      </p:sp>
      <p:sp>
        <p:nvSpPr>
          <p:cNvPr id="5" name="Slide Number Placeholder 4"/>
          <p:cNvSpPr>
            <a:spLocks noGrp="1"/>
          </p:cNvSpPr>
          <p:nvPr>
            <p:ph type="sldNum" sz="quarter" idx="4294967295"/>
          </p:nvPr>
        </p:nvSpPr>
        <p:spPr>
          <a:xfrm>
            <a:off x="8501090" y="6394450"/>
            <a:ext cx="548640" cy="311150"/>
          </a:xfrm>
          <a:prstGeom prst="ellipse">
            <a:avLst/>
          </a:prstGeom>
        </p:spPr>
        <p:txBody>
          <a:bodyPr/>
          <a:lstStyle/>
          <a:p>
            <a:pPr>
              <a:defRPr/>
            </a:pPr>
            <a:fld id="{48BFA6FD-BA14-47A0-9B2B-3C6132287FAA}" type="slidenum">
              <a:rPr lang="en-US" sz="1400"/>
              <a:pPr>
                <a:defRPr/>
              </a:pPr>
              <a:t>28</a:t>
            </a:fld>
            <a:endParaRPr lang="en-US" sz="1400" dirty="0"/>
          </a:p>
        </p:txBody>
      </p:sp>
      <p:cxnSp>
        <p:nvCxnSpPr>
          <p:cNvPr id="48" name="Straight Connector 47"/>
          <p:cNvCxnSpPr/>
          <p:nvPr/>
        </p:nvCxnSpPr>
        <p:spPr>
          <a:xfrm>
            <a:off x="4968666" y="1117408"/>
            <a:ext cx="338328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bwMode="auto">
          <a:xfrm>
            <a:off x="223379" y="3076224"/>
            <a:ext cx="8794750" cy="34600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344488" indent="-344488">
              <a:spcBef>
                <a:spcPts val="0"/>
              </a:spcBef>
              <a:buFont typeface="Wingdings" pitchFamily="2" charset="2"/>
              <a:buNone/>
              <a:defRPr/>
            </a:pPr>
            <a:r>
              <a:rPr lang="en-US" sz="2400" i="1" dirty="0">
                <a:solidFill>
                  <a:schemeClr val="tx1"/>
                </a:solidFill>
                <a:latin typeface="Times New Roman" pitchFamily="18" charset="0"/>
                <a:cs typeface="Times New Roman" pitchFamily="18" charset="0"/>
              </a:rPr>
              <a:t>c</a:t>
            </a:r>
            <a:r>
              <a:rPr lang="en-US" sz="2400"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Tên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hàm</a:t>
            </a:r>
            <a:r>
              <a:rPr lang="en-US" sz="2400" i="1" dirty="0">
                <a:solidFill>
                  <a:schemeClr val="tx1"/>
                </a:solidFill>
                <a:latin typeface="Times New Roman" pitchFamily="18" charset="0"/>
                <a:cs typeface="Times New Roman" pitchFamily="18" charset="0"/>
              </a:rPr>
              <a:t> Assembly </a:t>
            </a:r>
            <a:r>
              <a:rPr lang="en-US" sz="2400" i="1" dirty="0" err="1">
                <a:solidFill>
                  <a:schemeClr val="tx1"/>
                </a:solidFill>
                <a:latin typeface="Times New Roman" pitchFamily="18" charset="0"/>
                <a:cs typeface="Times New Roman" pitchFamily="18" charset="0"/>
              </a:rPr>
              <a:t>mang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giá</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trị</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trả</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về</a:t>
            </a:r>
            <a:r>
              <a:rPr lang="en-US" sz="2400" dirty="0">
                <a:solidFill>
                  <a:schemeClr val="tx1"/>
                </a:solidFill>
                <a:latin typeface="Times New Roman" pitchFamily="18" charset="0"/>
                <a:cs typeface="Times New Roman" pitchFamily="18" charset="0"/>
              </a:rPr>
              <a:t>:</a:t>
            </a:r>
          </a:p>
          <a:p>
            <a:pPr marL="304800" indent="19050" algn="just">
              <a:spcBef>
                <a:spcPts val="200"/>
              </a:spcBef>
              <a:buNone/>
              <a:defRPr/>
            </a:pP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C/C</a:t>
            </a:r>
            <a:r>
              <a:rPr lang="en-US" sz="2400" b="1" baseline="300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cũng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về</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về</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tuân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thủ</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qui </a:t>
            </a:r>
            <a:r>
              <a:rPr lang="en-US" sz="2400" dirty="0" err="1">
                <a:solidFill>
                  <a:schemeClr val="tx1"/>
                </a:solidFill>
                <a:latin typeface="Times New Roman" pitchFamily="18" charset="0"/>
                <a:cs typeface="Times New Roman" pitchFamily="18" charset="0"/>
              </a:rPr>
              <a:t>định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sau</a:t>
            </a:r>
            <a:r>
              <a:rPr lang="en-US" sz="2400" dirty="0">
                <a:solidFill>
                  <a:schemeClr val="tx1"/>
                </a:solidFill>
                <a:latin typeface="Times New Roman" pitchFamily="18" charset="0"/>
                <a:cs typeface="Times New Roman" pitchFamily="18" charset="0"/>
              </a:rPr>
              <a:t>:</a:t>
            </a:r>
          </a:p>
          <a:p>
            <a:pPr marL="0" indent="0">
              <a:spcBef>
                <a:spcPts val="0"/>
              </a:spcBef>
              <a:buFont typeface="Wingdings" pitchFamily="2" charset="2"/>
              <a:buNone/>
              <a:defRPr/>
            </a:pPr>
            <a:endParaRPr lang="en-US" sz="2400" dirty="0">
              <a:solidFill>
                <a:schemeClr val="tx1"/>
              </a:solidFill>
              <a:latin typeface="Times New Roman" pitchFamily="18" charset="0"/>
              <a:cs typeface="Times New Roman" pitchFamily="18" charset="0"/>
            </a:endParaRPr>
          </a:p>
          <a:p>
            <a:pPr marL="0" indent="0">
              <a:spcBef>
                <a:spcPts val="0"/>
              </a:spcBef>
              <a:buFont typeface="Wingdings" pitchFamily="2" charset="2"/>
              <a:buNone/>
              <a:defRPr/>
            </a:pPr>
            <a:endParaRPr lang="en-US" sz="2400" dirty="0">
              <a:solidFill>
                <a:schemeClr val="tx1"/>
              </a:solidFill>
              <a:latin typeface="Times New Roman" pitchFamily="18" charset="0"/>
              <a:cs typeface="Times New Roman" pitchFamily="18" charset="0"/>
            </a:endParaRPr>
          </a:p>
          <a:p>
            <a:pPr marL="0" indent="0">
              <a:spcBef>
                <a:spcPts val="0"/>
              </a:spcBef>
              <a:buFont typeface="Wingdings" pitchFamily="2" charset="2"/>
              <a:buNone/>
              <a:defRPr/>
            </a:pPr>
            <a:endParaRPr lang="en-US" sz="2400" dirty="0">
              <a:solidFill>
                <a:schemeClr val="tx1"/>
              </a:solidFill>
              <a:latin typeface="Times New Roman" pitchFamily="18" charset="0"/>
              <a:cs typeface="Times New Roman" pitchFamily="18" charset="0"/>
            </a:endParaRPr>
          </a:p>
          <a:p>
            <a:pPr marL="0" indent="0">
              <a:spcBef>
                <a:spcPts val="0"/>
              </a:spcBef>
              <a:buFont typeface="Wingdings" pitchFamily="2" charset="2"/>
              <a:buNone/>
              <a:defRPr/>
            </a:pPr>
            <a:endParaRPr lang="en-US" sz="2400" dirty="0">
              <a:solidFill>
                <a:schemeClr val="tx1"/>
              </a:solidFill>
              <a:latin typeface="Times New Roman" pitchFamily="18" charset="0"/>
              <a:cs typeface="Times New Roman" pitchFamily="18" charset="0"/>
            </a:endParaRPr>
          </a:p>
          <a:p>
            <a:pPr marL="0" indent="0">
              <a:spcBef>
                <a:spcPts val="0"/>
              </a:spcBef>
              <a:buFont typeface="Wingdings" pitchFamily="2" charset="2"/>
              <a:buNone/>
              <a:defRPr/>
            </a:pPr>
            <a:endParaRPr lang="en-US" sz="2400" dirty="0">
              <a:solidFill>
                <a:schemeClr val="tx1"/>
              </a:solidFill>
              <a:latin typeface="Times New Roman" pitchFamily="18" charset="0"/>
              <a:cs typeface="Times New Roman" pitchFamily="18" charset="0"/>
            </a:endParaRPr>
          </a:p>
          <a:p>
            <a:pPr marL="0" indent="0">
              <a:lnSpc>
                <a:spcPts val="2000"/>
              </a:lnSpc>
              <a:spcBef>
                <a:spcPts val="0"/>
              </a:spcBef>
              <a:buFont typeface="Wingdings" pitchFamily="2" charset="2"/>
              <a:buNone/>
              <a:defRPr/>
            </a:pPr>
            <a:endParaRPr lang="en-US" sz="2400" dirty="0">
              <a:solidFill>
                <a:schemeClr val="tx1"/>
              </a:solidFill>
              <a:latin typeface="Times New Roman" pitchFamily="18" charset="0"/>
              <a:cs typeface="Times New Roman" pitchFamily="18" charset="0"/>
            </a:endParaRPr>
          </a:p>
          <a:p>
            <a:pPr marL="0" indent="0" algn="just">
              <a:spcBef>
                <a:spcPts val="0"/>
              </a:spcBef>
              <a:buFont typeface="Wingdings" pitchFamily="2" charset="2"/>
              <a:buNone/>
              <a:defRPr/>
            </a:pPr>
            <a:endParaRPr lang="en-US" sz="2500" dirty="0"/>
          </a:p>
          <a:p>
            <a:pPr marL="0" indent="0" algn="just">
              <a:spcBef>
                <a:spcPts val="0"/>
              </a:spcBef>
              <a:buFont typeface="Wingdings" pitchFamily="2" charset="2"/>
              <a:buNone/>
              <a:defRPr/>
            </a:pPr>
            <a:endParaRPr lang="en-US" sz="2500" dirty="0"/>
          </a:p>
        </p:txBody>
      </p:sp>
      <p:sp>
        <p:nvSpPr>
          <p:cNvPr id="19" name="Rectangle 18"/>
          <p:cNvSpPr/>
          <p:nvPr/>
        </p:nvSpPr>
        <p:spPr bwMode="auto">
          <a:xfrm>
            <a:off x="4343400" y="4609029"/>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solidFill>
                  <a:schemeClr val="bg1"/>
                </a:solidFill>
                <a:latin typeface="Arial Narrow" pitchFamily="34" charset="0"/>
              </a:rPr>
              <a:t> </a:t>
            </a:r>
            <a:r>
              <a:rPr lang="en-US" sz="1600" b="1" dirty="0">
                <a:solidFill>
                  <a:schemeClr val="bg1"/>
                </a:solidFill>
                <a:latin typeface="Arial" pitchFamily="34" charset="0"/>
                <a:cs typeface="Arial" pitchFamily="34" charset="0"/>
              </a:rPr>
              <a:t>AX</a:t>
            </a:r>
          </a:p>
        </p:txBody>
      </p:sp>
      <p:sp>
        <p:nvSpPr>
          <p:cNvPr id="20" name="Rectangle 19"/>
          <p:cNvSpPr/>
          <p:nvPr/>
        </p:nvSpPr>
        <p:spPr bwMode="auto">
          <a:xfrm>
            <a:off x="4343400" y="4936407"/>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a:solidFill>
                  <a:schemeClr val="bg1"/>
                </a:solidFill>
                <a:latin typeface="Arial" pitchFamily="34" charset="0"/>
                <a:cs typeface="Arial" pitchFamily="34" charset="0"/>
              </a:rPr>
              <a:t>AX</a:t>
            </a:r>
          </a:p>
        </p:txBody>
      </p:sp>
      <p:sp>
        <p:nvSpPr>
          <p:cNvPr id="33" name="Rectangle 32"/>
          <p:cNvSpPr/>
          <p:nvPr/>
        </p:nvSpPr>
        <p:spPr bwMode="auto">
          <a:xfrm>
            <a:off x="4343400" y="5242067"/>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err="1">
                <a:solidFill>
                  <a:schemeClr val="bg1"/>
                </a:solidFill>
                <a:latin typeface="Arial" pitchFamily="34" charset="0"/>
                <a:cs typeface="Arial" pitchFamily="34" charset="0"/>
              </a:rPr>
              <a:t>Đỉnh</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ngăn</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xếp</a:t>
            </a:r>
            <a:r>
              <a:rPr lang="en-US" sz="1600" b="1" dirty="0">
                <a:solidFill>
                  <a:schemeClr val="bg1"/>
                </a:solidFill>
                <a:latin typeface="Arial" pitchFamily="34" charset="0"/>
                <a:cs typeface="Arial" pitchFamily="34" charset="0"/>
              </a:rPr>
              <a:t> 80x87 (ST0)</a:t>
            </a:r>
          </a:p>
        </p:txBody>
      </p:sp>
      <p:sp>
        <p:nvSpPr>
          <p:cNvPr id="34" name="Rectangle 33"/>
          <p:cNvSpPr/>
          <p:nvPr/>
        </p:nvSpPr>
        <p:spPr bwMode="auto">
          <a:xfrm>
            <a:off x="4343400" y="5565380"/>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a:solidFill>
                  <a:schemeClr val="bg1"/>
                </a:solidFill>
                <a:latin typeface="Arial" pitchFamily="34" charset="0"/>
                <a:cs typeface="Arial" pitchFamily="34" charset="0"/>
              </a:rPr>
              <a:t>AX</a:t>
            </a:r>
          </a:p>
        </p:txBody>
      </p:sp>
      <p:sp>
        <p:nvSpPr>
          <p:cNvPr id="35" name="Rectangle 34"/>
          <p:cNvSpPr/>
          <p:nvPr/>
        </p:nvSpPr>
        <p:spPr bwMode="auto">
          <a:xfrm>
            <a:off x="4343400" y="5877404"/>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a:solidFill>
                  <a:schemeClr val="bg1"/>
                </a:solidFill>
                <a:latin typeface="Arial" pitchFamily="34" charset="0"/>
                <a:cs typeface="Arial" pitchFamily="34" charset="0"/>
              </a:rPr>
              <a:t>DX:AX</a:t>
            </a:r>
          </a:p>
        </p:txBody>
      </p:sp>
      <p:sp>
        <p:nvSpPr>
          <p:cNvPr id="36" name="Rectangle 35"/>
          <p:cNvSpPr/>
          <p:nvPr/>
        </p:nvSpPr>
        <p:spPr bwMode="auto">
          <a:xfrm>
            <a:off x="948830" y="4296552"/>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Kiểu</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giá</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trị</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trả</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về</a:t>
            </a:r>
            <a:endParaRPr lang="en-US" i="1" baseline="30000" dirty="0">
              <a:solidFill>
                <a:schemeClr val="bg1"/>
              </a:solidFill>
              <a:latin typeface="Times New Roman" pitchFamily="18" charset="0"/>
              <a:cs typeface="Times New Roman" pitchFamily="18" charset="0"/>
            </a:endParaRPr>
          </a:p>
        </p:txBody>
      </p:sp>
      <p:sp>
        <p:nvSpPr>
          <p:cNvPr id="37" name="Rectangle 36"/>
          <p:cNvSpPr/>
          <p:nvPr/>
        </p:nvSpPr>
        <p:spPr bwMode="auto">
          <a:xfrm>
            <a:off x="4337755" y="4295424"/>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solidFill>
                  <a:schemeClr val="bg1"/>
                </a:solidFill>
                <a:latin typeface="Arial Narrow" pitchFamily="34" charset="0"/>
              </a:rPr>
              <a:t> </a:t>
            </a:r>
            <a:r>
              <a:rPr lang="en-US" i="1" dirty="0" err="1">
                <a:solidFill>
                  <a:schemeClr val="bg1"/>
                </a:solidFill>
                <a:latin typeface="Times New Roman" pitchFamily="18" charset="0"/>
                <a:cs typeface="Times New Roman" pitchFamily="18" charset="0"/>
              </a:rPr>
              <a:t>Nơi</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đặt</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giá</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trị</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trả</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về</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của</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hàm</a:t>
            </a:r>
            <a:endParaRPr lang="en-US" i="1" dirty="0">
              <a:solidFill>
                <a:schemeClr val="bg1"/>
              </a:solidFill>
              <a:latin typeface="Times New Roman" pitchFamily="18" charset="0"/>
              <a:cs typeface="Times New Roman" pitchFamily="18" charset="0"/>
            </a:endParaRPr>
          </a:p>
        </p:txBody>
      </p:sp>
      <p:sp>
        <p:nvSpPr>
          <p:cNvPr id="38" name="Rectangle 37"/>
          <p:cNvSpPr/>
          <p:nvPr/>
        </p:nvSpPr>
        <p:spPr bwMode="auto">
          <a:xfrm>
            <a:off x="948830" y="4615628"/>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dirty="0">
                <a:solidFill>
                  <a:schemeClr val="bg1"/>
                </a:solidFill>
                <a:latin typeface="Arial Narrow" pitchFamily="34" charset="0"/>
              </a:rPr>
              <a:t> </a:t>
            </a:r>
            <a:r>
              <a:rPr lang="en-US" sz="1600" b="1" dirty="0">
                <a:solidFill>
                  <a:schemeClr val="bg1"/>
                </a:solidFill>
                <a:latin typeface="Arial" pitchFamily="34" charset="0"/>
                <a:cs typeface="Arial" pitchFamily="34" charset="0"/>
              </a:rPr>
              <a:t>unsigned char, char, num</a:t>
            </a:r>
          </a:p>
        </p:txBody>
      </p:sp>
      <p:sp>
        <p:nvSpPr>
          <p:cNvPr id="39" name="Rectangle 38"/>
          <p:cNvSpPr/>
          <p:nvPr/>
        </p:nvSpPr>
        <p:spPr bwMode="auto">
          <a:xfrm>
            <a:off x="948830" y="4948824"/>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a:solidFill>
                  <a:schemeClr val="bg1"/>
                </a:solidFill>
                <a:latin typeface="Arial" pitchFamily="34" charset="0"/>
                <a:cs typeface="Arial" pitchFamily="34" charset="0"/>
              </a:rPr>
              <a:t>unsigned </a:t>
            </a:r>
            <a:r>
              <a:rPr lang="en-US" sz="1600" b="1" dirty="0" err="1">
                <a:solidFill>
                  <a:schemeClr val="bg1"/>
                </a:solidFill>
                <a:latin typeface="Arial" pitchFamily="34" charset="0"/>
                <a:cs typeface="Arial" pitchFamily="34" charset="0"/>
              </a:rPr>
              <a:t>int</a:t>
            </a:r>
            <a:r>
              <a:rPr lang="en-US" sz="1600" b="1" dirty="0">
                <a:solidFill>
                  <a:schemeClr val="bg1"/>
                </a:solidFill>
                <a:latin typeface="Arial" pitchFamily="34" charset="0"/>
                <a:cs typeface="Arial" pitchFamily="34" charset="0"/>
              </a:rPr>
              <a:t>, </a:t>
            </a:r>
            <a:r>
              <a:rPr lang="en-US" sz="1600" b="1" dirty="0" err="1">
                <a:solidFill>
                  <a:schemeClr val="bg1"/>
                </a:solidFill>
                <a:latin typeface="Arial" pitchFamily="34" charset="0"/>
                <a:cs typeface="Arial" pitchFamily="34" charset="0"/>
              </a:rPr>
              <a:t>int</a:t>
            </a:r>
            <a:endParaRPr lang="en-US" sz="1600" b="1" dirty="0">
              <a:solidFill>
                <a:schemeClr val="bg1"/>
              </a:solidFill>
              <a:latin typeface="Arial" pitchFamily="34" charset="0"/>
              <a:cs typeface="Arial" pitchFamily="34" charset="0"/>
            </a:endParaRPr>
          </a:p>
        </p:txBody>
      </p:sp>
      <p:sp>
        <p:nvSpPr>
          <p:cNvPr id="40" name="Rectangle 39"/>
          <p:cNvSpPr/>
          <p:nvPr/>
        </p:nvSpPr>
        <p:spPr bwMode="auto">
          <a:xfrm>
            <a:off x="948830" y="5262091"/>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a:solidFill>
                  <a:schemeClr val="bg1"/>
                </a:solidFill>
                <a:latin typeface="Arial" pitchFamily="34" charset="0"/>
                <a:cs typeface="Arial" pitchFamily="34" charset="0"/>
              </a:rPr>
              <a:t>float</a:t>
            </a:r>
          </a:p>
        </p:txBody>
      </p:sp>
      <p:sp>
        <p:nvSpPr>
          <p:cNvPr id="41" name="Rectangle 40"/>
          <p:cNvSpPr/>
          <p:nvPr/>
        </p:nvSpPr>
        <p:spPr bwMode="auto">
          <a:xfrm>
            <a:off x="948830" y="5572536"/>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a:solidFill>
                  <a:schemeClr val="bg1"/>
                </a:solidFill>
                <a:latin typeface="Arial" pitchFamily="34" charset="0"/>
                <a:cs typeface="Arial" pitchFamily="34" charset="0"/>
              </a:rPr>
              <a:t>near *</a:t>
            </a:r>
          </a:p>
        </p:txBody>
      </p:sp>
      <p:sp>
        <p:nvSpPr>
          <p:cNvPr id="42" name="Rectangle 41"/>
          <p:cNvSpPr/>
          <p:nvPr/>
        </p:nvSpPr>
        <p:spPr bwMode="auto">
          <a:xfrm>
            <a:off x="954475" y="5885802"/>
            <a:ext cx="3383280" cy="320040"/>
          </a:xfrm>
          <a:prstGeom prst="rect">
            <a:avLst/>
          </a:prstGeom>
          <a:solidFill>
            <a:srgbClr val="0070C0"/>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600" b="1" dirty="0">
                <a:solidFill>
                  <a:schemeClr val="bg1"/>
                </a:solidFill>
                <a:latin typeface="Arial" pitchFamily="34" charset="0"/>
                <a:cs typeface="Arial" pitchFamily="34" charset="0"/>
              </a:rPr>
              <a:t>far  *</a:t>
            </a:r>
          </a:p>
        </p:txBody>
      </p:sp>
    </p:spTree>
    <p:custDataLst>
      <p:tags r:id="rId1"/>
    </p:custDataLst>
    <p:extLst>
      <p:ext uri="{BB962C8B-B14F-4D97-AF65-F5344CB8AC3E}">
        <p14:creationId xmlns:p14="http://schemas.microsoft.com/office/powerpoint/2010/main" val="3746651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box(in)">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box(in)">
                                      <p:cBhvr>
                                        <p:cTn id="22" dur="500"/>
                                        <p:tgtEl>
                                          <p:spTgt spid="1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2090" y="382022"/>
            <a:ext cx="8794750" cy="6856978"/>
          </a:xfrm>
        </p:spPr>
        <p:txBody>
          <a:bodyPr>
            <a:noAutofit/>
          </a:bodyPr>
          <a:lstStyle/>
          <a:p>
            <a:pPr marL="0" indent="0">
              <a:spcBef>
                <a:spcPts val="0"/>
              </a:spcBef>
              <a:buNone/>
              <a:defRPr/>
            </a:pPr>
            <a:r>
              <a:rPr lang="en-US" sz="2400" i="1" dirty="0" err="1">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hoa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thường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a:t>
            </a:r>
          </a:p>
          <a:p>
            <a:pPr marL="0" indent="0" algn="just">
              <a:spcBef>
                <a:spcPts val="200"/>
              </a:spcBef>
              <a:buNone/>
              <a:defRPr/>
            </a:pP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Assembler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phân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biệt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hoa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thường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Song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lại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sự</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phân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biệt</a:t>
            </a:r>
            <a:r>
              <a:rPr lang="en-US" sz="2400" dirty="0">
                <a:solidFill>
                  <a:schemeClr val="tx1"/>
                </a:solidFill>
                <a:latin typeface="Times New Roman" pitchFamily="18" charset="0"/>
                <a:cs typeface="Times New Roman" pitchFamily="18" charset="0"/>
              </a:rPr>
              <a:t>. Do </a:t>
            </a:r>
            <a:r>
              <a:rPr lang="en-US" sz="2400" dirty="0" err="1">
                <a:solidFill>
                  <a:schemeClr val="tx1"/>
                </a:solidFill>
                <a:latin typeface="Times New Roman" pitchFamily="18" charset="0"/>
                <a:cs typeface="Times New Roman" pitchFamily="18" charset="0"/>
              </a:rPr>
              <a:t>vậy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giống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nhau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module C/C</a:t>
            </a:r>
            <a:r>
              <a:rPr lang="en-US" sz="2400" baseline="30000"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module Assembly.</a:t>
            </a:r>
          </a:p>
          <a:p>
            <a:pPr marL="0" indent="0" algn="just">
              <a:spcBef>
                <a:spcPts val="400"/>
              </a:spcBef>
              <a:buNone/>
              <a:defRPr/>
            </a:pP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2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tách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biệt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2 </a:t>
            </a:r>
            <a:r>
              <a:rPr lang="en-US" sz="2400" dirty="0" err="1">
                <a:solidFill>
                  <a:schemeClr val="tx1"/>
                </a:solidFill>
                <a:latin typeface="Times New Roman" pitchFamily="18" charset="0"/>
                <a:cs typeface="Times New Roman" pitchFamily="18" charset="0"/>
              </a:rPr>
              <a:t>phương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pháp</a:t>
            </a:r>
            <a:r>
              <a:rPr lang="en-US" sz="2400" dirty="0">
                <a:solidFill>
                  <a:schemeClr val="tx1"/>
                </a:solidFill>
                <a:latin typeface="Times New Roman" pitchFamily="18" charset="0"/>
                <a:cs typeface="Times New Roman" pitchFamily="18" charset="0"/>
              </a:rPr>
              <a:t>: </a:t>
            </a:r>
          </a:p>
          <a:p>
            <a:pPr marL="120650" indent="0" algn="just">
              <a:spcBef>
                <a:spcPts val="200"/>
              </a:spcBef>
              <a:buNone/>
              <a:defRPr/>
            </a:pPr>
            <a:r>
              <a:rPr lang="en-US" sz="2400" i="1" dirty="0" err="1">
                <a:solidFill>
                  <a:schemeClr val="tx1"/>
                </a:solidFill>
                <a:latin typeface="Times New Roman" pitchFamily="18" charset="0"/>
                <a:cs typeface="Times New Roman" pitchFamily="18" charset="0"/>
              </a:rPr>
              <a:t>Phương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pháp</a:t>
            </a:r>
            <a:r>
              <a:rPr lang="en-US" sz="2400" i="1" dirty="0">
                <a:solidFill>
                  <a:schemeClr val="tx1"/>
                </a:solidFill>
                <a:latin typeface="Times New Roman" pitchFamily="18" charset="0"/>
                <a:cs typeface="Times New Roman" pitchFamily="18" charset="0"/>
              </a:rPr>
              <a:t> 1</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bằng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đối</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Việc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chuyển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giữa</a:t>
            </a:r>
            <a:r>
              <a:rPr lang="en-US" sz="2400" dirty="0">
                <a:solidFill>
                  <a:schemeClr val="tx1"/>
                </a:solidFill>
                <a:latin typeface="Times New Roman" pitchFamily="18" charset="0"/>
                <a:cs typeface="Times New Roman" pitchFamily="18" charset="0"/>
              </a:rPr>
              <a:t> 2 module </a:t>
            </a:r>
            <a:r>
              <a:rPr lang="en-US" sz="2400" dirty="0" err="1">
                <a:solidFill>
                  <a:schemeClr val="tx1"/>
                </a:solidFill>
                <a:latin typeface="Times New Roman" pitchFamily="18" charset="0"/>
                <a:cs typeface="Times New Roman" pitchFamily="18" charset="0"/>
              </a:rPr>
              <a:t>thông</a:t>
            </a:r>
            <a:r>
              <a:rPr lang="en-US" sz="2400" dirty="0">
                <a:solidFill>
                  <a:schemeClr val="tx1"/>
                </a:solidFill>
                <a:latin typeface="Times New Roman" pitchFamily="18" charset="0"/>
                <a:cs typeface="Times New Roman" pitchFamily="18" charset="0"/>
              </a:rPr>
              <a:t> qua </a:t>
            </a: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toàn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cục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dụng</a:t>
            </a:r>
            <a:r>
              <a:rPr lang="en-US" sz="2400" dirty="0">
                <a:solidFill>
                  <a:schemeClr val="tx1"/>
                </a:solidFill>
                <a:latin typeface="Times New Roman" pitchFamily="18" charset="0"/>
                <a:cs typeface="Times New Roman" pitchFamily="18" charset="0"/>
              </a:rPr>
              <a:t> directive PUBLIC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EXTERNAL).</a:t>
            </a:r>
          </a:p>
          <a:p>
            <a:pPr marL="120650" indent="0" algn="just">
              <a:spcBef>
                <a:spcPts val="0"/>
              </a:spcBef>
              <a:buNone/>
              <a:defRPr/>
            </a:pP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pháp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2 module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ngoài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C/C</a:t>
            </a:r>
            <a:r>
              <a:rPr lang="en-US" sz="2400" baseline="30000"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ngoài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tất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còn</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data segment.</a:t>
            </a:r>
            <a:r>
              <a:rPr lang="en-US" sz="2500" dirty="0">
                <a:latin typeface="Times New Roman" pitchFamily="18" charset="0"/>
                <a:cs typeface="Times New Roman" pitchFamily="18" charset="0"/>
              </a:rPr>
              <a:t>   </a:t>
            </a:r>
          </a:p>
          <a:p>
            <a:pPr marL="120650" indent="0" algn="just">
              <a:spcBef>
                <a:spcPts val="200"/>
              </a:spcBef>
              <a:buNone/>
              <a:defRPr/>
            </a:pPr>
            <a:r>
              <a:rPr lang="en-US" sz="2400" i="1" dirty="0" err="1">
                <a:solidFill>
                  <a:schemeClr val="tx1"/>
                </a:solidFill>
                <a:latin typeface="Times New Roman" pitchFamily="18" charset="0"/>
                <a:cs typeface="Times New Roman" pitchFamily="18" charset="0"/>
              </a:rPr>
              <a:t>Phương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pháp</a:t>
            </a:r>
            <a:r>
              <a:rPr lang="en-US" sz="2400" i="1" dirty="0">
                <a:solidFill>
                  <a:schemeClr val="tx1"/>
                </a:solidFill>
                <a:latin typeface="Times New Roman" pitchFamily="18" charset="0"/>
                <a:cs typeface="Times New Roman" pitchFamily="18" charset="0"/>
              </a:rPr>
              <a:t> 2</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bậc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bằng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endParaRPr lang="en-US" sz="2400" dirty="0">
              <a:solidFill>
                <a:schemeClr val="tx1"/>
              </a:solidFill>
              <a:latin typeface="Times New Roman" pitchFamily="18" charset="0"/>
              <a:cs typeface="Times New Roman" pitchFamily="18" charset="0"/>
            </a:endParaRPr>
          </a:p>
          <a:p>
            <a:pPr marL="120650" indent="0" algn="just">
              <a:spcBef>
                <a:spcPts val="0"/>
              </a:spcBef>
              <a:buNone/>
              <a:defRPr/>
            </a:pPr>
            <a:r>
              <a:rPr lang="en-US" sz="2400" dirty="0">
                <a:solidFill>
                  <a:schemeClr val="tx1"/>
                </a:solidFill>
                <a:latin typeface="Times New Roman" pitchFamily="18" charset="0"/>
                <a:cs typeface="Times New Roman" pitchFamily="18" charset="0"/>
              </a:rPr>
              <a:t>Assembly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đối</a:t>
            </a:r>
            <a:r>
              <a:rPr lang="en-US" sz="2400" dirty="0">
                <a:solidFill>
                  <a:schemeClr val="tx1"/>
                </a:solidFill>
                <a:latin typeface="Times New Roman" pitchFamily="18" charset="0"/>
                <a:cs typeface="Times New Roman" pitchFamily="18" charset="0"/>
              </a:rPr>
              <a:t> – </a:t>
            </a:r>
            <a:r>
              <a:rPr lang="en-US" sz="2400" dirty="0" err="1">
                <a:solidFill>
                  <a:schemeClr val="tx1"/>
                </a:solidFill>
                <a:latin typeface="Times New Roman" pitchFamily="18" charset="0"/>
                <a:cs typeface="Times New Roman" pitchFamily="18" charset="0"/>
              </a:rPr>
              <a:t>Chuyển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giữa</a:t>
            </a:r>
            <a:r>
              <a:rPr lang="en-US" sz="2400" dirty="0">
                <a:solidFill>
                  <a:schemeClr val="tx1"/>
                </a:solidFill>
                <a:latin typeface="Times New Roman" pitchFamily="18" charset="0"/>
                <a:cs typeface="Times New Roman" pitchFamily="18" charset="0"/>
              </a:rPr>
              <a:t> 2 module </a:t>
            </a:r>
            <a:r>
              <a:rPr lang="en-US" sz="2400" dirty="0" err="1">
                <a:solidFill>
                  <a:schemeClr val="tx1"/>
                </a:solidFill>
                <a:latin typeface="Times New Roman" pitchFamily="18" charset="0"/>
                <a:cs typeface="Times New Roman" pitchFamily="18" charset="0"/>
              </a:rPr>
              <a:t>thông</a:t>
            </a:r>
            <a:r>
              <a:rPr lang="en-US" sz="2400" dirty="0">
                <a:solidFill>
                  <a:schemeClr val="tx1"/>
                </a:solidFill>
                <a:latin typeface="Times New Roman" pitchFamily="18" charset="0"/>
                <a:cs typeface="Times New Roman" pitchFamily="18" charset="0"/>
              </a:rPr>
              <a:t> qua </a:t>
            </a:r>
            <a:r>
              <a:rPr lang="en-US" sz="2400" dirty="0" err="1">
                <a:solidFill>
                  <a:schemeClr val="tx1"/>
                </a:solidFill>
                <a:latin typeface="Times New Roman" pitchFamily="18" charset="0"/>
                <a:cs typeface="Times New Roman" pitchFamily="18" charset="0"/>
              </a:rPr>
              <a:t>ng</a:t>
            </a:r>
            <a:r>
              <a:rPr lang="vi-VN" sz="2400" dirty="0">
                <a:solidFill>
                  <a:schemeClr val="tx1"/>
                </a:solidFill>
                <a:latin typeface="Times New Roman" pitchFamily="18" charset="0"/>
                <a:cs typeface="Times New Roman" pitchFamily="18" charset="0"/>
              </a:rPr>
              <a:t>ă</a:t>
            </a:r>
            <a:r>
              <a:rPr lang="en-US" sz="2400" dirty="0">
                <a:solidFill>
                  <a:schemeClr val="tx1"/>
                </a:solidFill>
                <a:latin typeface="Times New Roman" pitchFamily="18" charset="0"/>
                <a:cs typeface="Times New Roman" pitchFamily="18" charset="0"/>
              </a:rPr>
              <a:t>n </a:t>
            </a:r>
            <a:r>
              <a:rPr lang="en-US" sz="2400" dirty="0" err="1">
                <a:solidFill>
                  <a:schemeClr val="tx1"/>
                </a:solidFill>
                <a:latin typeface="Times New Roman" pitchFamily="18" charset="0"/>
                <a:cs typeface="Times New Roman" pitchFamily="18" charset="0"/>
              </a:rPr>
              <a:t>xếp</a:t>
            </a:r>
            <a:r>
              <a:rPr lang="en-US" sz="2400" dirty="0">
                <a:solidFill>
                  <a:schemeClr val="tx1"/>
                </a:solidFill>
                <a:latin typeface="Times New Roman" pitchFamily="18" charset="0"/>
                <a:cs typeface="Times New Roman" pitchFamily="18" charset="0"/>
              </a:rPr>
              <a:t>.</a:t>
            </a:r>
          </a:p>
          <a:p>
            <a:pPr marL="0" indent="0" algn="just">
              <a:spcBef>
                <a:spcPts val="0"/>
              </a:spcBef>
              <a:buNone/>
              <a:defRPr/>
            </a:pPr>
            <a:endParaRPr lang="en-US" sz="2500" dirty="0"/>
          </a:p>
          <a:p>
            <a:pPr marL="0" indent="0" algn="just">
              <a:spcBef>
                <a:spcPts val="0"/>
              </a:spcBef>
              <a:buNone/>
              <a:defRPr/>
            </a:pPr>
            <a:endParaRPr lang="en-US" sz="2500" dirty="0"/>
          </a:p>
        </p:txBody>
      </p:sp>
      <p:sp>
        <p:nvSpPr>
          <p:cNvPr id="5" name="Slide Number Placeholder 4"/>
          <p:cNvSpPr>
            <a:spLocks noGrp="1"/>
          </p:cNvSpPr>
          <p:nvPr>
            <p:ph type="sldNum" sz="quarter" idx="4294967295"/>
          </p:nvPr>
        </p:nvSpPr>
        <p:spPr>
          <a:xfrm>
            <a:off x="8490612" y="6357958"/>
            <a:ext cx="577188" cy="271442"/>
          </a:xfrm>
          <a:prstGeom prst="ellipse">
            <a:avLst/>
          </a:prstGeom>
        </p:spPr>
        <p:txBody>
          <a:bodyPr/>
          <a:lstStyle/>
          <a:p>
            <a:pPr>
              <a:defRPr/>
            </a:pPr>
            <a:fld id="{48BFA6FD-BA14-47A0-9B2B-3C6132287FAA}" type="slidenum">
              <a:rPr lang="en-US" sz="1400"/>
              <a:pPr>
                <a:defRPr/>
              </a:pPr>
              <a:t>29</a:t>
            </a:fld>
            <a:endParaRPr lang="en-US" sz="1400" dirty="0"/>
          </a:p>
        </p:txBody>
      </p:sp>
    </p:spTree>
    <p:custDataLst>
      <p:tags r:id="rId1"/>
    </p:custDataLst>
    <p:extLst>
      <p:ext uri="{BB962C8B-B14F-4D97-AF65-F5344CB8AC3E}">
        <p14:creationId xmlns:p14="http://schemas.microsoft.com/office/powerpoint/2010/main" val="2059545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7458"/>
            <a:ext cx="8229600" cy="548640"/>
          </a:xfrm>
        </p:spPr>
        <p:txBody>
          <a:bodyPr/>
          <a:lstStyle/>
          <a:p>
            <a:pPr eaLnBrk="1" hangingPunct="1"/>
            <a:r>
              <a:rPr lang="en-US" sz="2800" b="0" dirty="0">
                <a:solidFill>
                  <a:schemeClr val="tx1"/>
                </a:solidFill>
                <a:latin typeface="Times New Roman" pitchFamily="18" charset="0"/>
                <a:cs typeface="Times New Roman" pitchFamily="18" charset="0"/>
              </a:rPr>
              <a:t>1.1 </a:t>
            </a:r>
            <a:r>
              <a:rPr lang="en-US" sz="2800" b="0" dirty="0" err="1">
                <a:solidFill>
                  <a:schemeClr val="tx1"/>
                </a:solidFill>
                <a:latin typeface="Times New Roman" pitchFamily="18" charset="0"/>
                <a:cs typeface="Times New Roman" pitchFamily="18" charset="0"/>
              </a:rPr>
              <a:t>Mở</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đầu</a:t>
            </a:r>
            <a:endParaRPr lang="en-US" sz="2800" b="0" dirty="0">
              <a:solidFill>
                <a:schemeClr val="tx1"/>
              </a:solidFill>
              <a:latin typeface="Times New Roman" pitchFamily="18" charset="0"/>
              <a:cs typeface="Times New Roman" pitchFamily="18" charset="0"/>
            </a:endParaRPr>
          </a:p>
        </p:txBody>
      </p:sp>
      <p:sp>
        <p:nvSpPr>
          <p:cNvPr id="8198" name="Content Placeholder 5"/>
          <p:cNvSpPr>
            <a:spLocks noGrp="1"/>
          </p:cNvSpPr>
          <p:nvPr>
            <p:ph idx="1"/>
          </p:nvPr>
        </p:nvSpPr>
        <p:spPr>
          <a:xfrm>
            <a:off x="198846" y="813690"/>
            <a:ext cx="8778240" cy="3616375"/>
          </a:xfrm>
        </p:spPr>
        <p:txBody>
          <a:bodyPr wrap="square">
            <a:spAutoFit/>
          </a:bodyPr>
          <a:lstStyle/>
          <a:p>
            <a:pPr algn="just" eaLnBrk="1" hangingPunct="1">
              <a:buNone/>
            </a:pPr>
            <a:r>
              <a:rPr lang="en-US" sz="2500" i="1" dirty="0" err="1">
                <a:solidFill>
                  <a:schemeClr val="tx1"/>
                </a:solidFill>
                <a:latin typeface="Times New Roman" pitchFamily="18" charset="0"/>
                <a:cs typeface="Times New Roman" pitchFamily="18" charset="0"/>
              </a:rPr>
              <a:t>Ưu</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điểm</a:t>
            </a:r>
            <a:r>
              <a:rPr lang="en-US" sz="2500" dirty="0">
                <a:solidFill>
                  <a:schemeClr val="tx1"/>
                </a:solidFill>
                <a:latin typeface="Times New Roman" pitchFamily="18" charset="0"/>
                <a:cs typeface="Times New Roman" pitchFamily="18" charset="0"/>
              </a:rPr>
              <a:t>: </a:t>
            </a:r>
          </a:p>
          <a:p>
            <a:pPr algn="just">
              <a:spcBef>
                <a:spcPts val="0"/>
              </a:spcBef>
              <a:buNone/>
            </a:pPr>
            <a:r>
              <a:rPr lang="en-US" sz="2400" dirty="0" err="1">
                <a:solidFill>
                  <a:schemeClr val="tx1"/>
                </a:solidFill>
                <a:latin typeface="Times New Roman" pitchFamily="18" charset="0"/>
                <a:cs typeface="Times New Roman" pitchFamily="18" charset="0"/>
              </a:rPr>
              <a:t>Chạy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kiệm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bộ</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nhớ</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dễ</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dàng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thâm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trực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tiếp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p>
          <a:p>
            <a:pPr algn="just" eaLnBrk="1" hangingPunct="1">
              <a:spcBef>
                <a:spcPts val="0"/>
              </a:spcBef>
              <a:buNone/>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cứng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như</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nhớ</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cổng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a:t>
            </a:r>
          </a:p>
          <a:p>
            <a:pPr algn="just" eaLnBrk="1" hangingPunct="1">
              <a:spcBef>
                <a:spcPts val="600"/>
              </a:spcBef>
              <a:buNone/>
            </a:pPr>
            <a:r>
              <a:rPr lang="en-US" sz="2500" i="1" dirty="0" err="1">
                <a:solidFill>
                  <a:schemeClr val="tx1"/>
                </a:solidFill>
                <a:latin typeface="Times New Roman" pitchFamily="18" charset="0"/>
                <a:cs typeface="Times New Roman" pitchFamily="18" charset="0"/>
              </a:rPr>
              <a:t>Nhược</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điểm</a:t>
            </a:r>
            <a:r>
              <a:rPr lang="en-US" sz="2500" dirty="0">
                <a:solidFill>
                  <a:schemeClr val="tx1"/>
                </a:solidFill>
                <a:latin typeface="Times New Roman" pitchFamily="18" charset="0"/>
                <a:cs typeface="Times New Roman" pitchFamily="18" charset="0"/>
              </a:rPr>
              <a:t>: </a:t>
            </a:r>
          </a:p>
          <a:p>
            <a:pPr algn="just">
              <a:spcBef>
                <a:spcPts val="0"/>
              </a:spcBef>
              <a:buNone/>
            </a:pPr>
            <a:r>
              <a:rPr lang="en-US" sz="2400" dirty="0" err="1">
                <a:solidFill>
                  <a:schemeClr val="tx1"/>
                </a:solidFill>
                <a:latin typeface="Times New Roman" pitchFamily="18" charset="0"/>
                <a:cs typeface="Times New Roman" pitchFamily="18" charset="0"/>
              </a:rPr>
              <a:t>Khó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vì</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am </a:t>
            </a:r>
            <a:r>
              <a:rPr lang="en-US" sz="2400" dirty="0" err="1">
                <a:solidFill>
                  <a:schemeClr val="tx1"/>
                </a:solidFill>
                <a:latin typeface="Times New Roman" pitchFamily="18" charset="0"/>
                <a:cs typeface="Times New Roman" pitchFamily="18" charset="0"/>
              </a:rPr>
              <a:t>hiểu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sâu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về</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cứng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khăn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việc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kiểm</a:t>
            </a:r>
            <a:endParaRPr lang="en-US" sz="2400" dirty="0">
              <a:solidFill>
                <a:schemeClr val="tx1"/>
              </a:solidFill>
              <a:latin typeface="Times New Roman" pitchFamily="18" charset="0"/>
              <a:cs typeface="Times New Roman" pitchFamily="18" charset="0"/>
            </a:endParaRPr>
          </a:p>
          <a:p>
            <a:pPr algn="just" eaLnBrk="1" hangingPunct="1">
              <a:spcBef>
                <a:spcPts val="0"/>
              </a:spcBef>
              <a:buNone/>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lỗi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khăn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việc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chuyển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máy</a:t>
            </a:r>
            <a:endParaRPr lang="en-US" sz="2400" dirty="0">
              <a:solidFill>
                <a:schemeClr val="tx1"/>
              </a:solidFill>
              <a:latin typeface="Times New Roman" pitchFamily="18" charset="0"/>
              <a:cs typeface="Times New Roman" pitchFamily="18" charset="0"/>
            </a:endParaRPr>
          </a:p>
          <a:p>
            <a:pPr algn="just" eaLnBrk="1" hangingPunct="1">
              <a:spcBef>
                <a:spcPts val="0"/>
              </a:spcBef>
              <a:buNone/>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tính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cấu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trúc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nhau</a:t>
            </a:r>
            <a:r>
              <a:rPr lang="en-US" sz="2400" dirty="0">
                <a:solidFill>
                  <a:schemeClr val="tx1"/>
                </a:solidFill>
                <a:latin typeface="Times New Roman" pitchFamily="18" charset="0"/>
                <a:cs typeface="Times New Roman" pitchFamily="18" charset="0"/>
              </a:rPr>
              <a:t>.</a:t>
            </a:r>
          </a:p>
          <a:p>
            <a:pPr algn="just">
              <a:spcBef>
                <a:spcPts val="600"/>
              </a:spcBef>
              <a:buNone/>
            </a:pPr>
            <a:r>
              <a:rPr lang="en-US" sz="2500" i="1" dirty="0" err="1">
                <a:solidFill>
                  <a:schemeClr val="tx1"/>
                </a:solidFill>
                <a:latin typeface="Times New Roman" pitchFamily="18" charset="0"/>
                <a:cs typeface="Times New Roman" pitchFamily="18" charset="0"/>
              </a:rPr>
              <a:t>Ứng</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dụng</a:t>
            </a:r>
            <a:r>
              <a:rPr lang="en-US" sz="25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ROM BIOS,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endParaRPr lang="en-US" sz="2400" dirty="0">
              <a:solidFill>
                <a:schemeClr val="tx1"/>
              </a:solidFill>
              <a:latin typeface="Times New Roman" pitchFamily="18" charset="0"/>
              <a:cs typeface="Times New Roman" pitchFamily="18" charset="0"/>
            </a:endParaRPr>
          </a:p>
          <a:p>
            <a:pPr algn="just">
              <a:spcBef>
                <a:spcPts val="0"/>
              </a:spcBef>
              <a:buNone/>
            </a:pP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hệ</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thống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nhúng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diệt</a:t>
            </a:r>
            <a:r>
              <a:rPr lang="en-US" sz="2400" dirty="0">
                <a:solidFill>
                  <a:schemeClr val="tx1"/>
                </a:solidFill>
                <a:latin typeface="Times New Roman" pitchFamily="18" charset="0"/>
                <a:cs typeface="Times New Roman" pitchFamily="18" charset="0"/>
              </a:rPr>
              <a:t> VIRUS.</a:t>
            </a:r>
            <a:endParaRPr lang="en-US" sz="2500" dirty="0">
              <a:latin typeface="Times New Roman" pitchFamily="18" charset="0"/>
              <a:cs typeface="Times New Roman" pitchFamily="18" charset="0"/>
            </a:endParaRPr>
          </a:p>
        </p:txBody>
      </p:sp>
      <p:sp>
        <p:nvSpPr>
          <p:cNvPr id="9219" name="Date Placeholder 2"/>
          <p:cNvSpPr>
            <a:spLocks noGrp="1"/>
          </p:cNvSpPr>
          <p:nvPr>
            <p:ph type="dt" sz="half" idx="4294967295"/>
          </p:nvPr>
        </p:nvSpPr>
        <p:spPr bwMode="auto">
          <a:xfrm>
            <a:off x="8747760" y="6448108"/>
            <a:ext cx="18288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1F3EBDA1-1CC8-4637-81A4-6796E5046578}" type="slidenum">
              <a:rPr lang="en-US" sz="1400" smtClean="0"/>
              <a:pPr algn="l" fontAlgn="base">
                <a:spcBef>
                  <a:spcPct val="0"/>
                </a:spcBef>
                <a:spcAft>
                  <a:spcPct val="0"/>
                </a:spcAft>
                <a:defRPr/>
              </a:pPr>
              <a:t>3</a:t>
            </a:fld>
            <a:endParaRPr lang="en-US" sz="1400" dirty="0"/>
          </a:p>
        </p:txBody>
      </p:sp>
      <p:sp>
        <p:nvSpPr>
          <p:cNvPr id="5" name="Title 1"/>
          <p:cNvSpPr txBox="1">
            <a:spLocks/>
          </p:cNvSpPr>
          <p:nvPr/>
        </p:nvSpPr>
        <p:spPr bwMode="auto">
          <a:xfrm>
            <a:off x="121920" y="4408174"/>
            <a:ext cx="8260080" cy="4000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dirty="0">
                <a:solidFill>
                  <a:schemeClr val="tx1"/>
                </a:solidFill>
                <a:latin typeface="Times New Roman" pitchFamily="18" charset="0"/>
                <a:cs typeface="Times New Roman" pitchFamily="18" charset="0"/>
              </a:rPr>
              <a:t>1.2 </a:t>
            </a:r>
            <a:r>
              <a:rPr lang="en-US" sz="2800" b="0" dirty="0" err="1">
                <a:solidFill>
                  <a:schemeClr val="tx1"/>
                </a:solidFill>
                <a:latin typeface="Times New Roman" pitchFamily="18" charset="0"/>
                <a:cs typeface="Times New Roman" pitchFamily="18" charset="0"/>
              </a:rPr>
              <a:t>Cài</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đặt</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chương</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trình</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dịch</a:t>
            </a:r>
            <a:endParaRPr lang="en-US" sz="2800" b="0" dirty="0">
              <a:solidFill>
                <a:schemeClr val="tx1"/>
              </a:solidFill>
              <a:latin typeface="Times New Roman" pitchFamily="18" charset="0"/>
              <a:cs typeface="Times New Roman" pitchFamily="18" charset="0"/>
            </a:endParaRPr>
          </a:p>
        </p:txBody>
      </p:sp>
      <p:sp>
        <p:nvSpPr>
          <p:cNvPr id="6" name="Content Placeholder 5"/>
          <p:cNvSpPr txBox="1">
            <a:spLocks/>
          </p:cNvSpPr>
          <p:nvPr/>
        </p:nvSpPr>
        <p:spPr bwMode="auto">
          <a:xfrm>
            <a:off x="152400" y="4822374"/>
            <a:ext cx="5315517" cy="4770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lgn="just">
              <a:spcBef>
                <a:spcPts val="0"/>
              </a:spcBef>
              <a:buNone/>
            </a:pPr>
            <a:r>
              <a:rPr lang="en-US" sz="2500" i="1" u="sng" dirty="0" err="1">
                <a:solidFill>
                  <a:schemeClr val="tx1"/>
                </a:solidFill>
                <a:latin typeface="Times New Roman" pitchFamily="18" charset="0"/>
                <a:cs typeface="Times New Roman" pitchFamily="18" charset="0"/>
              </a:rPr>
              <a:t>Cách</a:t>
            </a:r>
            <a:r>
              <a:rPr lang="en-US" sz="2500" i="1" u="sng" dirty="0">
                <a:solidFill>
                  <a:schemeClr val="tx1"/>
                </a:solidFill>
                <a:latin typeface="Times New Roman" pitchFamily="18" charset="0"/>
                <a:cs typeface="Times New Roman" pitchFamily="18" charset="0"/>
              </a:rPr>
              <a:t> 1</a:t>
            </a:r>
            <a:r>
              <a:rPr lang="en-US" sz="25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Mua</a:t>
            </a:r>
            <a:r>
              <a:rPr lang="en-US" sz="2400" dirty="0">
                <a:solidFill>
                  <a:schemeClr val="tx1"/>
                </a:solidFill>
                <a:latin typeface="Times New Roman" pitchFamily="18" charset="0"/>
                <a:cs typeface="Times New Roman" pitchFamily="18" charset="0"/>
              </a:rPr>
              <a:t> </a:t>
            </a:r>
            <a:r>
              <a:rPr lang="vi-VN" sz="2400" dirty="0">
                <a:solidFill>
                  <a:schemeClr val="tx1"/>
                </a:solidFill>
                <a:latin typeface="Times New Roman" pitchFamily="18" charset="0"/>
                <a:cs typeface="Times New Roman" pitchFamily="18" charset="0"/>
              </a:rPr>
              <a:t>đĩa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bản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quyền</a:t>
            </a:r>
            <a:endParaRPr lang="en-US" sz="2400" dirty="0">
              <a:solidFill>
                <a:schemeClr val="tx1"/>
              </a:solidFill>
              <a:latin typeface="Times New Roman" pitchFamily="18" charset="0"/>
              <a:cs typeface="Times New Roman" pitchFamily="18" charset="0"/>
            </a:endParaRPr>
          </a:p>
        </p:txBody>
      </p:sp>
      <p:sp>
        <p:nvSpPr>
          <p:cNvPr id="8" name="TextBox 7"/>
          <p:cNvSpPr txBox="1"/>
          <p:nvPr/>
        </p:nvSpPr>
        <p:spPr>
          <a:xfrm>
            <a:off x="-14514" y="5261430"/>
            <a:ext cx="8902700" cy="1215717"/>
          </a:xfrm>
          <a:prstGeom prst="rect">
            <a:avLst/>
          </a:prstGeom>
          <a:noFill/>
        </p:spPr>
        <p:txBody>
          <a:bodyPr wrap="square" rtlCol="0">
            <a:spAutoFit/>
          </a:bodyPr>
          <a:lstStyle/>
          <a:p>
            <a:pPr marL="273050" indent="-273050" algn="just">
              <a:spcBef>
                <a:spcPts val="600"/>
              </a:spcBef>
              <a:buClr>
                <a:schemeClr val="accent1"/>
              </a:buClr>
              <a:buSzPct val="85000"/>
              <a:defRPr/>
            </a:pPr>
            <a:r>
              <a:rPr lang="en-US" sz="2500" i="1" dirty="0">
                <a:latin typeface="Times New Roman" pitchFamily="18" charset="0"/>
                <a:cs typeface="Times New Roman" pitchFamily="18" charset="0"/>
              </a:rPr>
              <a:t>  </a:t>
            </a:r>
            <a:r>
              <a:rPr lang="en-US" sz="2500" i="1" u="sng" dirty="0" err="1">
                <a:latin typeface="Times New Roman" pitchFamily="18" charset="0"/>
                <a:cs typeface="Times New Roman" pitchFamily="18" charset="0"/>
              </a:rPr>
              <a:t>Cách</a:t>
            </a:r>
            <a:r>
              <a:rPr lang="en-US" sz="2500" i="1" u="sng" dirty="0">
                <a:latin typeface="Times New Roman" pitchFamily="18" charset="0"/>
                <a:cs typeface="Times New Roman" pitchFamily="18" charset="0"/>
              </a:rPr>
              <a:t> 2</a:t>
            </a:r>
            <a:r>
              <a:rPr lang="en-US" sz="25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cần</a:t>
            </a:r>
            <a:r>
              <a:rPr lang="en-US" sz="2400" dirty="0">
                <a:latin typeface="Times New Roman" pitchFamily="18" charset="0"/>
                <a:cs typeface="Times New Roman" pitchFamily="18" charset="0"/>
              </a:rPr>
              <a:t> copy 4 </a:t>
            </a:r>
            <a:r>
              <a:rPr lang="en-US" sz="2400" dirty="0" err="1">
                <a:latin typeface="Times New Roman" pitchFamily="18" charset="0"/>
                <a:cs typeface="Times New Roman" pitchFamily="18" charset="0"/>
              </a:rPr>
              <a:t>tệp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lõi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100" dirty="0">
                <a:latin typeface="+mn-lt"/>
                <a:cs typeface="Times New Roman" pitchFamily="18" charset="0"/>
              </a:rPr>
              <a:t>tasm.exe, tlink.exe, rtm.exe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100" dirty="0">
                <a:latin typeface="+mn-lt"/>
                <a:cs typeface="Times New Roman" pitchFamily="18" charset="0"/>
              </a:rPr>
              <a:t>dpmi16bi.ovl </a:t>
            </a:r>
            <a:r>
              <a:rPr lang="en-US" sz="2400" dirty="0" err="1">
                <a:latin typeface="Times New Roman" pitchFamily="18" charset="0"/>
                <a:cs typeface="Times New Roman" pitchFamily="18" charset="0"/>
              </a:rPr>
              <a:t>từ</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cài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mình</a:t>
            </a:r>
            <a:r>
              <a:rPr lang="en-US" sz="2400" dirty="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98">
                                            <p:txEl>
                                              <p:pRg st="0" end="0"/>
                                            </p:txEl>
                                          </p:spTgt>
                                        </p:tgtEl>
                                        <p:attrNameLst>
                                          <p:attrName>style.visibility</p:attrName>
                                        </p:attrNameLst>
                                      </p:cBhvr>
                                      <p:to>
                                        <p:strVal val="visible"/>
                                      </p:to>
                                    </p:set>
                                    <p:animEffect transition="in" filter="box(in)">
                                      <p:cBhvr>
                                        <p:cTn id="12" dur="500"/>
                                        <p:tgtEl>
                                          <p:spTgt spid="81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198">
                                            <p:txEl>
                                              <p:pRg st="1" end="1"/>
                                            </p:txEl>
                                          </p:spTgt>
                                        </p:tgtEl>
                                        <p:attrNameLst>
                                          <p:attrName>style.visibility</p:attrName>
                                        </p:attrNameLst>
                                      </p:cBhvr>
                                      <p:to>
                                        <p:strVal val="visible"/>
                                      </p:to>
                                    </p:set>
                                    <p:animEffect transition="in" filter="box(in)">
                                      <p:cBhvr>
                                        <p:cTn id="17" dur="500"/>
                                        <p:tgtEl>
                                          <p:spTgt spid="81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198">
                                            <p:txEl>
                                              <p:pRg st="2" end="2"/>
                                            </p:txEl>
                                          </p:spTgt>
                                        </p:tgtEl>
                                        <p:attrNameLst>
                                          <p:attrName>style.visibility</p:attrName>
                                        </p:attrNameLst>
                                      </p:cBhvr>
                                      <p:to>
                                        <p:strVal val="visible"/>
                                      </p:to>
                                    </p:set>
                                    <p:animEffect transition="in" filter="box(in)">
                                      <p:cBhvr>
                                        <p:cTn id="22" dur="500"/>
                                        <p:tgtEl>
                                          <p:spTgt spid="81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198">
                                            <p:txEl>
                                              <p:pRg st="3" end="3"/>
                                            </p:txEl>
                                          </p:spTgt>
                                        </p:tgtEl>
                                        <p:attrNameLst>
                                          <p:attrName>style.visibility</p:attrName>
                                        </p:attrNameLst>
                                      </p:cBhvr>
                                      <p:to>
                                        <p:strVal val="visible"/>
                                      </p:to>
                                    </p:set>
                                    <p:animEffect transition="in" filter="box(in)">
                                      <p:cBhvr>
                                        <p:cTn id="27" dur="500"/>
                                        <p:tgtEl>
                                          <p:spTgt spid="81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198">
                                            <p:txEl>
                                              <p:pRg st="4" end="4"/>
                                            </p:txEl>
                                          </p:spTgt>
                                        </p:tgtEl>
                                        <p:attrNameLst>
                                          <p:attrName>style.visibility</p:attrName>
                                        </p:attrNameLst>
                                      </p:cBhvr>
                                      <p:to>
                                        <p:strVal val="visible"/>
                                      </p:to>
                                    </p:set>
                                    <p:animEffect transition="in" filter="box(in)">
                                      <p:cBhvr>
                                        <p:cTn id="32" dur="500"/>
                                        <p:tgtEl>
                                          <p:spTgt spid="819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198">
                                            <p:txEl>
                                              <p:pRg st="5" end="5"/>
                                            </p:txEl>
                                          </p:spTgt>
                                        </p:tgtEl>
                                        <p:attrNameLst>
                                          <p:attrName>style.visibility</p:attrName>
                                        </p:attrNameLst>
                                      </p:cBhvr>
                                      <p:to>
                                        <p:strVal val="visible"/>
                                      </p:to>
                                    </p:set>
                                    <p:animEffect transition="in" filter="box(in)">
                                      <p:cBhvr>
                                        <p:cTn id="37" dur="500"/>
                                        <p:tgtEl>
                                          <p:spTgt spid="819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198">
                                            <p:txEl>
                                              <p:pRg st="6" end="6"/>
                                            </p:txEl>
                                          </p:spTgt>
                                        </p:tgtEl>
                                        <p:attrNameLst>
                                          <p:attrName>style.visibility</p:attrName>
                                        </p:attrNameLst>
                                      </p:cBhvr>
                                      <p:to>
                                        <p:strVal val="visible"/>
                                      </p:to>
                                    </p:set>
                                    <p:animEffect transition="in" filter="box(in)">
                                      <p:cBhvr>
                                        <p:cTn id="42" dur="500"/>
                                        <p:tgtEl>
                                          <p:spTgt spid="819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198">
                                            <p:txEl>
                                              <p:pRg st="7" end="7"/>
                                            </p:txEl>
                                          </p:spTgt>
                                        </p:tgtEl>
                                        <p:attrNameLst>
                                          <p:attrName>style.visibility</p:attrName>
                                        </p:attrNameLst>
                                      </p:cBhvr>
                                      <p:to>
                                        <p:strVal val="visible"/>
                                      </p:to>
                                    </p:set>
                                    <p:animEffect transition="in" filter="box(in)">
                                      <p:cBhvr>
                                        <p:cTn id="47" dur="500"/>
                                        <p:tgtEl>
                                          <p:spTgt spid="819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8198">
                                            <p:txEl>
                                              <p:pRg st="8" end="8"/>
                                            </p:txEl>
                                          </p:spTgt>
                                        </p:tgtEl>
                                        <p:attrNameLst>
                                          <p:attrName>style.visibility</p:attrName>
                                        </p:attrNameLst>
                                      </p:cBhvr>
                                      <p:to>
                                        <p:strVal val="visible"/>
                                      </p:to>
                                    </p:set>
                                    <p:animEffect transition="in" filter="box(in)">
                                      <p:cBhvr>
                                        <p:cTn id="52" dur="500"/>
                                        <p:tgtEl>
                                          <p:spTgt spid="819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ox(i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Effect transition="in" filter="box(in)">
                                      <p:cBhvr>
                                        <p:cTn id="62" dur="500"/>
                                        <p:tgtEl>
                                          <p:spTgt spid="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box(in)">
                                      <p:cBhvr>
                                        <p:cTn id="6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991600" cy="2677656"/>
          </a:xfrm>
          <a:prstGeom prst="rect">
            <a:avLst/>
          </a:prstGeom>
        </p:spPr>
        <p:txBody>
          <a:bodyPr wrap="square">
            <a:spAutoFit/>
          </a:bodyPr>
          <a:lstStyle/>
          <a:p>
            <a:pPr marL="120650" indent="0" algn="just">
              <a:spcBef>
                <a:spcPts val="0"/>
              </a:spcBef>
              <a:buNone/>
              <a:defRPr/>
            </a:pPr>
            <a:r>
              <a:rPr lang="en-US" sz="2400" i="1" dirty="0" err="1">
                <a:latin typeface="Times New Roman" pitchFamily="18" charset="0"/>
                <a:cs typeface="Times New Roman" pitchFamily="18" charset="0"/>
              </a:rPr>
              <a:t>Cơ</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túy</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Tuy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do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bậc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stack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lấy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a:t>
            </a:r>
          </a:p>
        </p:txBody>
      </p:sp>
      <p:sp>
        <p:nvSpPr>
          <p:cNvPr id="3" name="Content Placeholder 2"/>
          <p:cNvSpPr txBox="1">
            <a:spLocks/>
          </p:cNvSpPr>
          <p:nvPr/>
        </p:nvSpPr>
        <p:spPr bwMode="auto">
          <a:xfrm>
            <a:off x="76200" y="2943997"/>
            <a:ext cx="8794750" cy="34568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120650" indent="0" algn="just">
              <a:lnSpc>
                <a:spcPts val="2800"/>
              </a:lnSpc>
              <a:spcBef>
                <a:spcPts val="200"/>
              </a:spcBef>
              <a:buFont typeface="Wingdings" pitchFamily="2" charset="2"/>
              <a:buNone/>
              <a:defRPr/>
            </a:pPr>
            <a:r>
              <a:rPr lang="en-US" sz="2400" dirty="0" err="1">
                <a:solidFill>
                  <a:schemeClr val="tx1"/>
                </a:solidFill>
                <a:latin typeface="Times New Roman" pitchFamily="18" charset="0"/>
                <a:cs typeface="Times New Roman" pitchFamily="18" charset="0"/>
              </a:rPr>
              <a:t>Cơ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chế</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này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được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bày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thông</a:t>
            </a:r>
            <a:r>
              <a:rPr lang="en-US" sz="2400" dirty="0">
                <a:solidFill>
                  <a:schemeClr val="tx1"/>
                </a:solidFill>
                <a:latin typeface="Times New Roman" pitchFamily="18" charset="0"/>
                <a:cs typeface="Times New Roman" pitchFamily="18" charset="0"/>
              </a:rPr>
              <a:t> qua </a:t>
            </a:r>
            <a:r>
              <a:rPr lang="en-US" sz="2400" dirty="0" err="1">
                <a:solidFill>
                  <a:schemeClr val="tx1"/>
                </a:solidFill>
                <a:latin typeface="Times New Roman" pitchFamily="18" charset="0"/>
                <a:cs typeface="Times New Roman" pitchFamily="18" charset="0"/>
              </a:rPr>
              <a:t>ví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sau</a:t>
            </a:r>
            <a:r>
              <a:rPr lang="en-US" sz="2400" dirty="0">
                <a:solidFill>
                  <a:schemeClr val="tx1"/>
                </a:solidFill>
                <a:latin typeface="Times New Roman" pitchFamily="18" charset="0"/>
                <a:cs typeface="Times New Roman" pitchFamily="18" charset="0"/>
              </a:rPr>
              <a:t>:</a:t>
            </a:r>
          </a:p>
          <a:p>
            <a:pPr marL="120650" indent="0" algn="just">
              <a:spcBef>
                <a:spcPts val="200"/>
              </a:spcBef>
              <a:buFont typeface="Wingdings" pitchFamily="2" charset="2"/>
              <a:buNone/>
              <a:defRPr/>
            </a:pPr>
            <a:r>
              <a:rPr lang="en-US" sz="2400" dirty="0">
                <a:solidFill>
                  <a:schemeClr val="tx1"/>
                </a:solidFill>
                <a:latin typeface="Times New Roman" pitchFamily="18" charset="0"/>
                <a:cs typeface="Times New Roman" pitchFamily="18" charset="0"/>
              </a:rPr>
              <a:t>Module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C/C</a:t>
            </a:r>
            <a:r>
              <a:rPr lang="en-US" sz="2400" baseline="30000"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a:t>
            </a:r>
          </a:p>
          <a:p>
            <a:pPr marL="120650" indent="0" algn="just">
              <a:spcBef>
                <a:spcPts val="0"/>
              </a:spcBef>
              <a:buFont typeface="Wingdings" pitchFamily="2" charset="2"/>
              <a:buNone/>
              <a:defRPr/>
            </a:pPr>
            <a:endParaRPr lang="en-US" sz="2500" dirty="0"/>
          </a:p>
          <a:p>
            <a:pPr marL="120650" indent="0" algn="just">
              <a:spcBef>
                <a:spcPts val="0"/>
              </a:spcBef>
              <a:buFont typeface="Wingdings" pitchFamily="2" charset="2"/>
              <a:buNone/>
              <a:defRPr/>
            </a:pPr>
            <a:endParaRPr lang="en-US" sz="2500" dirty="0"/>
          </a:p>
          <a:p>
            <a:pPr marL="120650" indent="0" algn="just">
              <a:spcBef>
                <a:spcPts val="0"/>
              </a:spcBef>
              <a:buFont typeface="Wingdings" pitchFamily="2" charset="2"/>
              <a:buNone/>
              <a:defRPr/>
            </a:pPr>
            <a:endParaRPr lang="en-US" sz="2500" dirty="0"/>
          </a:p>
          <a:p>
            <a:pPr marL="120650" indent="0" algn="just">
              <a:spcBef>
                <a:spcPts val="0"/>
              </a:spcBef>
              <a:buFont typeface="Wingdings" pitchFamily="2" charset="2"/>
              <a:buNone/>
              <a:defRPr/>
            </a:pPr>
            <a:endParaRPr lang="en-US" sz="2500" dirty="0"/>
          </a:p>
          <a:p>
            <a:pPr marL="0" indent="0" algn="just">
              <a:spcBef>
                <a:spcPts val="0"/>
              </a:spcBef>
              <a:buFont typeface="Wingdings" pitchFamily="2" charset="2"/>
              <a:buNone/>
              <a:defRPr/>
            </a:pPr>
            <a:endParaRPr lang="en-US" sz="2500" dirty="0"/>
          </a:p>
        </p:txBody>
      </p:sp>
      <p:sp>
        <p:nvSpPr>
          <p:cNvPr id="4" name="TextBox 3"/>
          <p:cNvSpPr txBox="1"/>
          <p:nvPr/>
        </p:nvSpPr>
        <p:spPr>
          <a:xfrm>
            <a:off x="457200" y="3733800"/>
            <a:ext cx="8412480" cy="5232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 .</a:t>
            </a:r>
          </a:p>
          <a:p>
            <a:pPr marL="115888">
              <a:tabLst>
                <a:tab pos="3657600" algn="l"/>
              </a:tabLst>
            </a:pPr>
            <a:r>
              <a:rPr lang="en-US" sz="1700" b="1" dirty="0">
                <a:solidFill>
                  <a:schemeClr val="bg1"/>
                </a:solidFill>
                <a:cs typeface="Arial" pitchFamily="34" charset="0"/>
              </a:rPr>
              <a:t>extern test(</a:t>
            </a:r>
            <a:r>
              <a:rPr lang="en-US" sz="1700" b="1" dirty="0" err="1">
                <a:solidFill>
                  <a:schemeClr val="bg1"/>
                </a:solidFill>
                <a:cs typeface="Arial" pitchFamily="34" charset="0"/>
              </a:rPr>
              <a:t>int</a:t>
            </a:r>
            <a:r>
              <a:rPr lang="en-US" sz="1700" b="1" dirty="0">
                <a:solidFill>
                  <a:schemeClr val="bg1"/>
                </a:solidFill>
                <a:cs typeface="Arial" pitchFamily="34" charset="0"/>
              </a:rPr>
              <a:t> </a:t>
            </a:r>
            <a:r>
              <a:rPr lang="en-US" sz="1700" b="1" dirty="0" err="1">
                <a:solidFill>
                  <a:schemeClr val="bg1"/>
                </a:solidFill>
                <a:cs typeface="Arial" pitchFamily="34" charset="0"/>
              </a:rPr>
              <a:t>i1</a:t>
            </a:r>
            <a:r>
              <a:rPr lang="en-US" sz="1700" b="1" dirty="0">
                <a:solidFill>
                  <a:schemeClr val="bg1"/>
                </a:solidFill>
                <a:cs typeface="Arial" pitchFamily="34" charset="0"/>
              </a:rPr>
              <a:t>, </a:t>
            </a:r>
            <a:r>
              <a:rPr lang="en-US" sz="1700" b="1" dirty="0" err="1">
                <a:solidFill>
                  <a:schemeClr val="bg1"/>
                </a:solidFill>
                <a:cs typeface="Arial" pitchFamily="34" charset="0"/>
              </a:rPr>
              <a:t>int</a:t>
            </a:r>
            <a:r>
              <a:rPr lang="en-US" sz="1700" b="1" dirty="0">
                <a:solidFill>
                  <a:schemeClr val="bg1"/>
                </a:solidFill>
                <a:cs typeface="Arial" pitchFamily="34" charset="0"/>
              </a:rPr>
              <a:t> </a:t>
            </a:r>
            <a:r>
              <a:rPr lang="en-US" sz="1700" b="1" dirty="0" err="1">
                <a:solidFill>
                  <a:schemeClr val="bg1"/>
                </a:solidFill>
                <a:cs typeface="Arial" pitchFamily="34" charset="0"/>
              </a:rPr>
              <a:t>i2</a:t>
            </a:r>
            <a:r>
              <a:rPr lang="en-US" sz="1700" b="1" dirty="0">
                <a:solidFill>
                  <a:schemeClr val="bg1"/>
                </a:solidFill>
                <a:cs typeface="Arial" pitchFamily="34" charset="0"/>
              </a:rPr>
              <a:t>, </a:t>
            </a:r>
            <a:r>
              <a:rPr lang="en-US" sz="1700" b="1" dirty="0" err="1">
                <a:solidFill>
                  <a:schemeClr val="bg1"/>
                </a:solidFill>
                <a:cs typeface="Arial" pitchFamily="34" charset="0"/>
              </a:rPr>
              <a:t>int</a:t>
            </a:r>
            <a:r>
              <a:rPr lang="en-US" sz="1700" b="1" dirty="0">
                <a:solidFill>
                  <a:schemeClr val="bg1"/>
                </a:solidFill>
                <a:cs typeface="Arial" pitchFamily="34" charset="0"/>
              </a:rPr>
              <a:t> </a:t>
            </a:r>
            <a:r>
              <a:rPr lang="en-US" sz="1700" b="1" dirty="0" err="1">
                <a:solidFill>
                  <a:schemeClr val="bg1"/>
                </a:solidFill>
                <a:cs typeface="Arial" pitchFamily="34" charset="0"/>
              </a:rPr>
              <a:t>i3</a:t>
            </a:r>
            <a:r>
              <a:rPr lang="en-US" sz="1700" b="1" dirty="0">
                <a:solidFill>
                  <a:schemeClr val="bg1"/>
                </a:solidFill>
                <a:cs typeface="Arial" pitchFamily="34" charset="0"/>
              </a:rPr>
              <a:t>);</a:t>
            </a:r>
          </a:p>
        </p:txBody>
      </p:sp>
      <p:sp>
        <p:nvSpPr>
          <p:cNvPr id="5" name="TextBox 4"/>
          <p:cNvSpPr txBox="1"/>
          <p:nvPr/>
        </p:nvSpPr>
        <p:spPr>
          <a:xfrm>
            <a:off x="457200" y="4512792"/>
            <a:ext cx="8412480" cy="5232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a:t>
            </a:r>
          </a:p>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int</a:t>
            </a:r>
            <a:r>
              <a:rPr lang="en-US" sz="1700" b="1" dirty="0">
                <a:solidFill>
                  <a:schemeClr val="bg1"/>
                </a:solidFill>
                <a:cs typeface="Arial" pitchFamily="34" charset="0"/>
              </a:rPr>
              <a:t> </a:t>
            </a:r>
            <a:r>
              <a:rPr lang="en-US" sz="1700" b="1" dirty="0" err="1">
                <a:solidFill>
                  <a:schemeClr val="bg1"/>
                </a:solidFill>
                <a:cs typeface="Arial" pitchFamily="34" charset="0"/>
              </a:rPr>
              <a:t>a,b,c</a:t>
            </a:r>
            <a:r>
              <a:rPr lang="en-US" sz="1700" b="1" dirty="0">
                <a:solidFill>
                  <a:schemeClr val="bg1"/>
                </a:solidFill>
                <a:cs typeface="Arial" pitchFamily="34" charset="0"/>
              </a:rPr>
              <a:t>;</a:t>
            </a:r>
          </a:p>
        </p:txBody>
      </p:sp>
      <p:sp>
        <p:nvSpPr>
          <p:cNvPr id="6" name="TextBox 5"/>
          <p:cNvSpPr txBox="1"/>
          <p:nvPr/>
        </p:nvSpPr>
        <p:spPr>
          <a:xfrm>
            <a:off x="457200" y="5038564"/>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 . .</a:t>
            </a:r>
          </a:p>
        </p:txBody>
      </p:sp>
      <p:sp>
        <p:nvSpPr>
          <p:cNvPr id="7" name="TextBox 6"/>
          <p:cNvSpPr txBox="1"/>
          <p:nvPr/>
        </p:nvSpPr>
        <p:spPr>
          <a:xfrm>
            <a:off x="457200" y="5322711"/>
            <a:ext cx="8412480" cy="92333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lnSpc>
                <a:spcPts val="1800"/>
              </a:lnSpc>
              <a:tabLst>
                <a:tab pos="3657600" algn="l"/>
              </a:tabLst>
            </a:pPr>
            <a:r>
              <a:rPr lang="en-US" sz="1700" b="1" dirty="0">
                <a:solidFill>
                  <a:schemeClr val="bg1"/>
                </a:solidFill>
                <a:cs typeface="Arial" pitchFamily="34" charset="0"/>
              </a:rPr>
              <a:t>   . . .</a:t>
            </a:r>
          </a:p>
          <a:p>
            <a:pPr marL="115888">
              <a:lnSpc>
                <a:spcPts val="1800"/>
              </a:lnSpc>
              <a:tabLst>
                <a:tab pos="3657600" algn="l"/>
              </a:tabLst>
            </a:pPr>
            <a:r>
              <a:rPr lang="en-US" sz="1700" b="1" dirty="0">
                <a:solidFill>
                  <a:schemeClr val="bg1"/>
                </a:solidFill>
                <a:cs typeface="Arial" pitchFamily="34" charset="0"/>
              </a:rPr>
              <a:t>   test(</a:t>
            </a:r>
            <a:r>
              <a:rPr lang="en-US" sz="1700" b="1" dirty="0" err="1">
                <a:solidFill>
                  <a:schemeClr val="bg1"/>
                </a:solidFill>
                <a:cs typeface="Arial" pitchFamily="34" charset="0"/>
              </a:rPr>
              <a:t>a,b,c</a:t>
            </a:r>
            <a:r>
              <a:rPr lang="en-US" sz="1700" b="1" dirty="0">
                <a:solidFill>
                  <a:schemeClr val="bg1"/>
                </a:solidFill>
                <a:cs typeface="Arial" pitchFamily="34" charset="0"/>
              </a:rPr>
              <a:t>);</a:t>
            </a:r>
          </a:p>
          <a:p>
            <a:pPr marL="115888">
              <a:lnSpc>
                <a:spcPts val="1800"/>
              </a:lnSpc>
              <a:tabLst>
                <a:tab pos="3657600" algn="l"/>
              </a:tabLst>
            </a:pPr>
            <a:r>
              <a:rPr lang="en-US" sz="1700" b="1" dirty="0">
                <a:solidFill>
                  <a:schemeClr val="bg1"/>
                </a:solidFill>
                <a:cs typeface="Arial" pitchFamily="34" charset="0"/>
              </a:rPr>
              <a:t>   . . .</a:t>
            </a:r>
          </a:p>
          <a:p>
            <a:pPr marL="115888">
              <a:lnSpc>
                <a:spcPts val="1800"/>
              </a:lnSpc>
              <a:tabLst>
                <a:tab pos="3657600" algn="l"/>
              </a:tabLst>
            </a:pPr>
            <a:r>
              <a:rPr lang="en-US" sz="1700" b="1" dirty="0">
                <a:solidFill>
                  <a:schemeClr val="bg1"/>
                </a:solidFill>
                <a:cs typeface="Arial" pitchFamily="34" charset="0"/>
              </a:rPr>
              <a:t>}</a:t>
            </a:r>
          </a:p>
        </p:txBody>
      </p:sp>
      <p:sp>
        <p:nvSpPr>
          <p:cNvPr id="8" name="TextBox 7"/>
          <p:cNvSpPr txBox="1"/>
          <p:nvPr/>
        </p:nvSpPr>
        <p:spPr>
          <a:xfrm>
            <a:off x="457200" y="4267200"/>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void  main()</a:t>
            </a:r>
          </a:p>
        </p:txBody>
      </p:sp>
      <p:sp>
        <p:nvSpPr>
          <p:cNvPr id="9"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30</a:t>
            </a:fld>
            <a:endParaRPr lang="en-US" sz="1400" dirty="0"/>
          </a:p>
        </p:txBody>
      </p:sp>
      <p:sp>
        <p:nvSpPr>
          <p:cNvPr id="11" name="TextBox 10"/>
          <p:cNvSpPr txBox="1"/>
          <p:nvPr/>
        </p:nvSpPr>
        <p:spPr>
          <a:xfrm>
            <a:off x="609600" y="8260080"/>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void  main()</a:t>
            </a:r>
          </a:p>
        </p:txBody>
      </p:sp>
    </p:spTree>
    <p:extLst>
      <p:ext uri="{BB962C8B-B14F-4D97-AF65-F5344CB8AC3E}">
        <p14:creationId xmlns:p14="http://schemas.microsoft.com/office/powerpoint/2010/main" val="23063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animBg="1"/>
      <p:bldP spid="8"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511568" y="6440170"/>
            <a:ext cx="548640" cy="311150"/>
          </a:xfrm>
          <a:prstGeom prst="ellipse">
            <a:avLst/>
          </a:prstGeom>
        </p:spPr>
        <p:txBody>
          <a:bodyPr/>
          <a:lstStyle/>
          <a:p>
            <a:pPr>
              <a:defRPr/>
            </a:pPr>
            <a:fld id="{48BFA6FD-BA14-47A0-9B2B-3C6132287FAA}" type="slidenum">
              <a:rPr lang="en-US" sz="1400"/>
              <a:pPr>
                <a:defRPr/>
              </a:pPr>
              <a:t>31</a:t>
            </a:fld>
            <a:endParaRPr lang="en-US" sz="1400" dirty="0"/>
          </a:p>
        </p:txBody>
      </p:sp>
      <p:sp>
        <p:nvSpPr>
          <p:cNvPr id="2" name="Rectangle 1"/>
          <p:cNvSpPr/>
          <p:nvPr/>
        </p:nvSpPr>
        <p:spPr>
          <a:xfrm>
            <a:off x="304800" y="322957"/>
            <a:ext cx="8686800" cy="6447919"/>
          </a:xfrm>
          <a:prstGeom prst="rect">
            <a:avLst/>
          </a:prstGeom>
        </p:spPr>
        <p:txBody>
          <a:bodyPr wrap="square">
            <a:spAutoFit/>
          </a:bodyPr>
          <a:lstStyle/>
          <a:p>
            <a:pPr marL="0" indent="0" algn="just">
              <a:spcBef>
                <a:spcPts val="0"/>
              </a:spcBef>
              <a:buNone/>
              <a:defRPr/>
            </a:pPr>
            <a:r>
              <a:rPr lang="en-US" sz="2400" dirty="0" err="1">
                <a:latin typeface="Times New Roman" pitchFamily="18" charset="0"/>
                <a:cs typeface="Times New Roman" pitchFamily="18" charset="0"/>
              </a:rPr>
              <a:t>Trạng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C/C</a:t>
            </a:r>
            <a:r>
              <a:rPr lang="en-US" sz="2400" baseline="30000" dirty="0">
                <a:latin typeface="Times New Roman" pitchFamily="18" charset="0"/>
                <a:cs typeface="Times New Roman" pitchFamily="18" charset="0"/>
              </a:rPr>
              <a:t>++</a:t>
            </a:r>
            <a:r>
              <a:rPr lang="en-US" sz="2400" dirty="0" err="1">
                <a:latin typeface="Times New Roman" pitchFamily="18" charset="0"/>
                <a:cs typeface="Times New Roman" pitchFamily="18" charset="0"/>
              </a:rPr>
              <a:t>gọi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ASM</a:t>
            </a:r>
            <a:r>
              <a:rPr lang="en-US" sz="2400" dirty="0">
                <a:latin typeface="Times New Roman" pitchFamily="18" charset="0"/>
                <a:cs typeface="Times New Roman" pitchFamily="18" charset="0"/>
              </a:rPr>
              <a:t>:</a:t>
            </a:r>
          </a:p>
          <a:p>
            <a:pPr marL="120650" indent="0" algn="just">
              <a:spcBef>
                <a:spcPts val="200"/>
              </a:spcBef>
              <a:buNone/>
              <a:defRPr/>
            </a:pPr>
            <a:r>
              <a:rPr lang="en-US" sz="2400" i="1" dirty="0" err="1">
                <a:latin typeface="Times New Roman" pitchFamily="18" charset="0"/>
                <a:cs typeface="Times New Roman" pitchFamily="18" charset="0"/>
              </a:rPr>
              <a:t>Bước</a:t>
            </a:r>
            <a:r>
              <a:rPr lang="en-US" sz="2400" i="1" dirty="0">
                <a:latin typeface="Times New Roman" pitchFamily="18" charset="0"/>
                <a:cs typeface="Times New Roman" pitchFamily="18" charset="0"/>
              </a:rPr>
              <a:t> 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a:t>
            </a:r>
          </a:p>
          <a:p>
            <a:pPr marL="120650" indent="0" algn="just">
              <a:spcBef>
                <a:spcPts val="200"/>
              </a:spcBef>
              <a:buNone/>
              <a:defRPr/>
            </a:pPr>
            <a:r>
              <a:rPr lang="en-US" sz="2400" i="1" dirty="0" err="1">
                <a:latin typeface="Times New Roman" pitchFamily="18" charset="0"/>
                <a:cs typeface="Times New Roman" pitchFamily="18" charset="0"/>
              </a:rPr>
              <a:t>Bước</a:t>
            </a:r>
            <a:r>
              <a:rPr lang="en-US" sz="2400" i="1" dirty="0">
                <a:latin typeface="Times New Roman" pitchFamily="18" charset="0"/>
                <a:cs typeface="Times New Roman" pitchFamily="18" charset="0"/>
              </a:rPr>
              <a:t> 2</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lệnh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endParaRPr lang="en-US" sz="2400" dirty="0">
              <a:latin typeface="Times New Roman" pitchFamily="18" charset="0"/>
              <a:cs typeface="Times New Roman" pitchFamily="18" charset="0"/>
            </a:endParaRPr>
          </a:p>
          <a:p>
            <a:pPr marL="120650" indent="0" algn="just">
              <a:spcBef>
                <a:spcPts val="200"/>
              </a:spcBef>
              <a:buNone/>
              <a:defRPr/>
            </a:pPr>
            <a:r>
              <a:rPr lang="en-US" sz="2400" i="1" dirty="0" err="1">
                <a:latin typeface="Times New Roman" pitchFamily="18" charset="0"/>
                <a:cs typeface="Times New Roman" pitchFamily="18" charset="0"/>
              </a:rPr>
              <a:t>Bước</a:t>
            </a:r>
            <a:r>
              <a:rPr lang="en-US" sz="2400" i="1" dirty="0">
                <a:latin typeface="Times New Roman" pitchFamily="18" charset="0"/>
                <a:cs typeface="Times New Roman" pitchFamily="18" charset="0"/>
              </a:rPr>
              <a:t> 3</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ô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lệnh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con </a:t>
            </a:r>
            <a:r>
              <a:rPr lang="en-US" sz="2400" dirty="0" err="1">
                <a:latin typeface="Times New Roman" pitchFamily="18" charset="0"/>
                <a:cs typeface="Times New Roman" pitchFamily="18" charset="0"/>
              </a:rPr>
              <a:t>vào</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000" dirty="0" err="1">
                <a:latin typeface="+mn-lt"/>
                <a:cs typeface="Times New Roman" pitchFamily="18" charset="0"/>
              </a:rPr>
              <a:t>CS:IP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nhánh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con.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con Assembly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p>
          <a:p>
            <a:pPr marL="120650" indent="0" algn="just">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000" dirty="0" err="1">
                <a:latin typeface="+mn-lt"/>
                <a:cs typeface="Times New Roman" pitchFamily="18" charset="0"/>
              </a:rPr>
              <a:t>SP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làm</a:t>
            </a:r>
            <a:r>
              <a:rPr lang="en-US" sz="2400" dirty="0">
                <a:latin typeface="Times New Roman" pitchFamily="18" charset="0"/>
                <a:cs typeface="Times New Roman" pitchFamily="18" charset="0"/>
              </a:rPr>
              <a:t> con </a:t>
            </a:r>
            <a:r>
              <a:rPr lang="en-US" sz="2400" dirty="0" err="1">
                <a:latin typeface="Times New Roman" pitchFamily="18" charset="0"/>
                <a:cs typeface="Times New Roman" pitchFamily="18" charset="0"/>
              </a:rPr>
              <a:t>trỏ</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000" dirty="0">
                <a:latin typeface="+mn-lt"/>
                <a:cs typeface="Times New Roman" pitchFamily="18" charset="0"/>
              </a:rPr>
              <a:t>a, b, c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000" dirty="0">
                <a:latin typeface="+mn-lt"/>
                <a:cs typeface="Times New Roman" pitchFamily="18" charset="0"/>
              </a:rPr>
              <a:t>BP</a:t>
            </a:r>
            <a:r>
              <a:rPr lang="en-US" sz="2400" dirty="0">
                <a:latin typeface="Times New Roman" pitchFamily="18" charset="0"/>
                <a:cs typeface="Times New Roman" pitchFamily="18" charset="0"/>
              </a:rPr>
              <a:t>. Song </a:t>
            </a:r>
            <a:r>
              <a:rPr lang="en-US" sz="2400" dirty="0" err="1">
                <a:latin typeface="Times New Roman" pitchFamily="18" charset="0"/>
                <a:cs typeface="Times New Roman" pitchFamily="18" charset="0"/>
              </a:rPr>
              <a:t>trước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000" dirty="0">
                <a:latin typeface="+mn-lt"/>
                <a:cs typeface="Times New Roman" pitchFamily="18" charset="0"/>
              </a:rPr>
              <a:t>BP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vệ</a:t>
            </a: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p>
          <a:p>
            <a:pPr marL="120650" indent="0" algn="just">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lúc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000" dirty="0">
                <a:latin typeface="+mn-lt"/>
                <a:cs typeface="Times New Roman" pitchFamily="18" charset="0"/>
              </a:rPr>
              <a:t>BP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000" dirty="0" err="1">
                <a:latin typeface="+mn-lt"/>
                <a:cs typeface="Times New Roman" pitchFamily="18" charset="0"/>
              </a:rPr>
              <a:t>SP</a:t>
            </a:r>
            <a:r>
              <a:rPr lang="en-US" sz="2400" dirty="0">
                <a:latin typeface="Times New Roman" pitchFamily="18" charset="0"/>
                <a:cs typeface="Times New Roman" pitchFamily="18" charset="0"/>
              </a:rPr>
              <a:t>:</a:t>
            </a:r>
          </a:p>
          <a:p>
            <a:pPr marL="120650" indent="0" algn="just">
              <a:spcBef>
                <a:spcPts val="0"/>
              </a:spcBef>
              <a:buNone/>
              <a:defRPr/>
            </a:pPr>
            <a:endParaRPr lang="en-US" sz="2400" dirty="0">
              <a:latin typeface="Times New Roman" pitchFamily="18" charset="0"/>
              <a:cs typeface="Times New Roman" pitchFamily="18" charset="0"/>
            </a:endParaRPr>
          </a:p>
          <a:p>
            <a:pPr marL="120650" indent="0" algn="just">
              <a:spcBef>
                <a:spcPts val="0"/>
              </a:spcBef>
              <a:buNone/>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000" dirty="0">
                <a:latin typeface="+mn-lt"/>
                <a:cs typeface="Times New Roman" pitchFamily="18" charset="0"/>
              </a:rPr>
              <a:t>BP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trỏ</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000" dirty="0">
                <a:latin typeface="+mn-lt"/>
                <a:cs typeface="Times New Roman" pitchFamily="18" charset="0"/>
              </a:rPr>
              <a:t>a, b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000" dirty="0">
                <a:latin typeface="+mn-lt"/>
                <a:cs typeface="Times New Roman" pitchFamily="18" charset="0"/>
              </a:rPr>
              <a:t>c</a:t>
            </a:r>
            <a:r>
              <a:rPr lang="en-US" sz="2400" dirty="0">
                <a:latin typeface="Times New Roman" pitchFamily="18" charset="0"/>
                <a:cs typeface="Times New Roman" pitchFamily="18" charset="0"/>
              </a:rPr>
              <a:t>.</a:t>
            </a:r>
          </a:p>
          <a:p>
            <a:pPr marL="120650" algn="just">
              <a:spcBef>
                <a:spcPts val="0"/>
              </a:spcBef>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t>
            </a:r>
            <a:r>
              <a:rPr lang="vi-VN" sz="2400" dirty="0">
                <a:latin typeface="Times New Roman" pitchFamily="18" charset="0"/>
                <a:cs typeface="Times New Roman" pitchFamily="18" charset="0"/>
              </a:rPr>
              <a:t>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000" dirty="0">
                <a:latin typeface="+mn-lt"/>
                <a:cs typeface="Times New Roman" pitchFamily="18" charset="0"/>
              </a:rPr>
              <a:t>ret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hồi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ghi</a:t>
            </a:r>
            <a:r>
              <a:rPr lang="en-US" sz="2400" dirty="0">
                <a:latin typeface="Times New Roman" pitchFamily="18" charset="0"/>
                <a:cs typeface="Times New Roman" pitchFamily="18" charset="0"/>
              </a:rPr>
              <a:t> BP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lệnh</a:t>
            </a:r>
            <a:r>
              <a:rPr lang="en-US" sz="2400" dirty="0">
                <a:latin typeface="Times New Roman" pitchFamily="18" charset="0"/>
                <a:cs typeface="Times New Roman" pitchFamily="18" charset="0"/>
              </a:rPr>
              <a:t>:</a:t>
            </a:r>
          </a:p>
          <a:p>
            <a:pPr marL="120650" indent="0" algn="just">
              <a:spcBef>
                <a:spcPts val="0"/>
              </a:spcBef>
              <a:buNone/>
              <a:defRPr/>
            </a:pPr>
            <a:endParaRPr lang="en-US" sz="2400" dirty="0">
              <a:latin typeface="Times New Roman" pitchFamily="18" charset="0"/>
              <a:cs typeface="Times New Roman" pitchFamily="18" charset="0"/>
            </a:endParaRPr>
          </a:p>
        </p:txBody>
      </p:sp>
      <p:grpSp>
        <p:nvGrpSpPr>
          <p:cNvPr id="16" name="Group 15"/>
          <p:cNvGrpSpPr/>
          <p:nvPr/>
        </p:nvGrpSpPr>
        <p:grpSpPr>
          <a:xfrm>
            <a:off x="5682356" y="2339401"/>
            <a:ext cx="1937385" cy="261610"/>
            <a:chOff x="5562348" y="4510093"/>
            <a:chExt cx="1937385" cy="261610"/>
          </a:xfrm>
          <a:solidFill>
            <a:srgbClr val="0070C0"/>
          </a:solidFill>
        </p:grpSpPr>
        <p:sp>
          <p:nvSpPr>
            <p:cNvPr id="17" name="TextBox 16"/>
            <p:cNvSpPr txBox="1"/>
            <p:nvPr/>
          </p:nvSpPr>
          <p:spPr>
            <a:xfrm>
              <a:off x="5570934" y="4510093"/>
              <a:ext cx="1920240" cy="26161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700" b="1">
                  <a:solidFill>
                    <a:schemeClr val="bg1"/>
                  </a:solidFill>
                  <a:cs typeface="Arial" pitchFamily="34" charset="0"/>
                </a:rPr>
                <a:t>c</a:t>
              </a:r>
              <a:endParaRPr lang="en-US" sz="1700" b="1" dirty="0">
                <a:solidFill>
                  <a:schemeClr val="bg1"/>
                </a:solidFill>
                <a:cs typeface="Arial" pitchFamily="34" charset="0"/>
              </a:endParaRPr>
            </a:p>
          </p:txBody>
        </p:sp>
        <p:cxnSp>
          <p:nvCxnSpPr>
            <p:cNvPr id="18" name="Straight Connector 17"/>
            <p:cNvCxnSpPr/>
            <p:nvPr/>
          </p:nvCxnSpPr>
          <p:spPr>
            <a:xfrm>
              <a:off x="5562348" y="4652969"/>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676773" y="4672973"/>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682356" y="2056477"/>
            <a:ext cx="1937385" cy="261610"/>
            <a:chOff x="5562348" y="4510093"/>
            <a:chExt cx="1937385" cy="261610"/>
          </a:xfrm>
          <a:solidFill>
            <a:srgbClr val="0070C0"/>
          </a:solidFill>
        </p:grpSpPr>
        <p:sp>
          <p:nvSpPr>
            <p:cNvPr id="21" name="TextBox 20"/>
            <p:cNvSpPr txBox="1"/>
            <p:nvPr/>
          </p:nvSpPr>
          <p:spPr>
            <a:xfrm>
              <a:off x="5570934" y="4510093"/>
              <a:ext cx="1920240" cy="26161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700" b="1">
                  <a:solidFill>
                    <a:schemeClr val="bg1"/>
                  </a:solidFill>
                  <a:cs typeface="Arial" pitchFamily="34" charset="0"/>
                </a:rPr>
                <a:t>b</a:t>
              </a:r>
              <a:endParaRPr lang="en-US" sz="1700" b="1" dirty="0">
                <a:solidFill>
                  <a:schemeClr val="bg1"/>
                </a:solidFill>
                <a:cs typeface="Arial" pitchFamily="34" charset="0"/>
              </a:endParaRPr>
            </a:p>
          </p:txBody>
        </p:sp>
        <p:cxnSp>
          <p:nvCxnSpPr>
            <p:cNvPr id="22" name="Straight Connector 21"/>
            <p:cNvCxnSpPr/>
            <p:nvPr/>
          </p:nvCxnSpPr>
          <p:spPr>
            <a:xfrm>
              <a:off x="5562348" y="4652969"/>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676773" y="4657733"/>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682615" y="1773774"/>
            <a:ext cx="1937385" cy="261610"/>
            <a:chOff x="5562348" y="4510093"/>
            <a:chExt cx="1937385" cy="261610"/>
          </a:xfrm>
          <a:solidFill>
            <a:srgbClr val="0070C0"/>
          </a:solidFill>
        </p:grpSpPr>
        <p:sp>
          <p:nvSpPr>
            <p:cNvPr id="25" name="TextBox 24"/>
            <p:cNvSpPr txBox="1"/>
            <p:nvPr/>
          </p:nvSpPr>
          <p:spPr>
            <a:xfrm>
              <a:off x="5570934" y="4510093"/>
              <a:ext cx="1920240" cy="26161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700" b="1">
                  <a:solidFill>
                    <a:schemeClr val="bg1"/>
                  </a:solidFill>
                  <a:cs typeface="Arial" pitchFamily="34" charset="0"/>
                </a:rPr>
                <a:t>a</a:t>
              </a:r>
              <a:endParaRPr lang="en-US" sz="1700" b="1" dirty="0">
                <a:solidFill>
                  <a:schemeClr val="bg1"/>
                </a:solidFill>
                <a:cs typeface="Arial" pitchFamily="34" charset="0"/>
              </a:endParaRPr>
            </a:p>
          </p:txBody>
        </p:sp>
        <p:cxnSp>
          <p:nvCxnSpPr>
            <p:cNvPr id="26" name="Straight Connector 25"/>
            <p:cNvCxnSpPr/>
            <p:nvPr/>
          </p:nvCxnSpPr>
          <p:spPr>
            <a:xfrm>
              <a:off x="5562348" y="4652969"/>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76773" y="4657733"/>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5691201" y="1196459"/>
            <a:ext cx="1920240" cy="548640"/>
            <a:chOff x="5580718" y="3374683"/>
            <a:chExt cx="1920240" cy="548640"/>
          </a:xfrm>
          <a:solidFill>
            <a:srgbClr val="0070C0"/>
          </a:solidFill>
        </p:grpSpPr>
        <p:sp>
          <p:nvSpPr>
            <p:cNvPr id="29" name="TextBox 28"/>
            <p:cNvSpPr txBox="1"/>
            <p:nvPr/>
          </p:nvSpPr>
          <p:spPr>
            <a:xfrm>
              <a:off x="5580718" y="3374683"/>
              <a:ext cx="1920240" cy="54864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400" dirty="0" err="1">
                  <a:solidFill>
                    <a:schemeClr val="bg1"/>
                  </a:solidFill>
                  <a:cs typeface="Arial" pitchFamily="34" charset="0"/>
                </a:rPr>
                <a:t>Địa</a:t>
              </a:r>
              <a:r>
                <a:rPr lang="en-US" sz="1400" dirty="0">
                  <a:solidFill>
                    <a:schemeClr val="bg1"/>
                  </a:solidFill>
                  <a:cs typeface="Arial" pitchFamily="34" charset="0"/>
                </a:rPr>
                <a:t> </a:t>
              </a:r>
              <a:r>
                <a:rPr lang="en-US" sz="1400" dirty="0" err="1">
                  <a:solidFill>
                    <a:schemeClr val="bg1"/>
                  </a:solidFill>
                  <a:cs typeface="Arial" pitchFamily="34" charset="0"/>
                </a:rPr>
                <a:t>chỉ</a:t>
              </a:r>
              <a:r>
                <a:rPr lang="en-US" sz="1400" dirty="0">
                  <a:solidFill>
                    <a:schemeClr val="bg1"/>
                  </a:solidFill>
                  <a:cs typeface="Arial" pitchFamily="34" charset="0"/>
                </a:rPr>
                <a:t> </a:t>
              </a:r>
              <a:r>
                <a:rPr lang="en-US" sz="1400" dirty="0" err="1">
                  <a:solidFill>
                    <a:schemeClr val="bg1"/>
                  </a:solidFill>
                  <a:cs typeface="Arial" pitchFamily="34" charset="0"/>
                </a:rPr>
                <a:t>lệnh</a:t>
              </a:r>
              <a:r>
                <a:rPr lang="en-US" sz="1400" dirty="0">
                  <a:solidFill>
                    <a:schemeClr val="bg1"/>
                  </a:solidFill>
                  <a:cs typeface="Arial" pitchFamily="34" charset="0"/>
                </a:rPr>
                <a:t> </a:t>
              </a:r>
              <a:r>
                <a:rPr lang="en-US" sz="1400" dirty="0" err="1">
                  <a:solidFill>
                    <a:schemeClr val="bg1"/>
                  </a:solidFill>
                  <a:cs typeface="Arial" pitchFamily="34" charset="0"/>
                </a:rPr>
                <a:t>tiếp</a:t>
              </a:r>
              <a:r>
                <a:rPr lang="en-US" sz="1400" dirty="0">
                  <a:solidFill>
                    <a:schemeClr val="bg1"/>
                  </a:solidFill>
                  <a:cs typeface="Arial" pitchFamily="34" charset="0"/>
                </a:rPr>
                <a:t> </a:t>
              </a:r>
              <a:r>
                <a:rPr lang="en-US" sz="1400" dirty="0" err="1">
                  <a:solidFill>
                    <a:schemeClr val="bg1"/>
                  </a:solidFill>
                  <a:cs typeface="Arial" pitchFamily="34" charset="0"/>
                </a:rPr>
                <a:t>theo</a:t>
              </a:r>
              <a:endParaRPr lang="en-US" sz="1400" dirty="0">
                <a:solidFill>
                  <a:schemeClr val="bg1"/>
                </a:solidFill>
                <a:cs typeface="Arial" pitchFamily="34" charset="0"/>
              </a:endParaRPr>
            </a:p>
            <a:p>
              <a:pPr marL="1588" algn="ctr">
                <a:spcBef>
                  <a:spcPts val="300"/>
                </a:spcBef>
                <a:tabLst>
                  <a:tab pos="3657600" algn="l"/>
                </a:tabLst>
              </a:pPr>
              <a:r>
                <a:rPr lang="en-US" sz="1400" dirty="0">
                  <a:solidFill>
                    <a:schemeClr val="bg1"/>
                  </a:solidFill>
                  <a:cs typeface="Arial" pitchFamily="34" charset="0"/>
                </a:rPr>
                <a:t>(2/4 byte)     </a:t>
              </a:r>
              <a:r>
                <a:rPr lang="en-US" sz="1400" dirty="0" err="1">
                  <a:solidFill>
                    <a:schemeClr val="bg1"/>
                  </a:solidFill>
                  <a:cs typeface="Arial" pitchFamily="34" charset="0"/>
                </a:rPr>
                <a:t>ngăn</a:t>
              </a:r>
              <a:r>
                <a:rPr lang="en-US" sz="1400" dirty="0">
                  <a:solidFill>
                    <a:schemeClr val="bg1"/>
                  </a:solidFill>
                  <a:cs typeface="Arial" pitchFamily="34" charset="0"/>
                </a:rPr>
                <a:t> </a:t>
              </a:r>
              <a:r>
                <a:rPr lang="en-US" sz="1400" dirty="0" err="1">
                  <a:solidFill>
                    <a:schemeClr val="bg1"/>
                  </a:solidFill>
                  <a:cs typeface="Arial" pitchFamily="34" charset="0"/>
                </a:rPr>
                <a:t>xếp</a:t>
              </a:r>
              <a:endParaRPr lang="en-US" sz="1400" dirty="0">
                <a:solidFill>
                  <a:schemeClr val="bg1"/>
                </a:solidFill>
                <a:cs typeface="Arial" pitchFamily="34" charset="0"/>
              </a:endParaRPr>
            </a:p>
          </p:txBody>
        </p:sp>
        <p:cxnSp>
          <p:nvCxnSpPr>
            <p:cNvPr id="30" name="Straight Arrow Connector 29"/>
            <p:cNvCxnSpPr/>
            <p:nvPr/>
          </p:nvCxnSpPr>
          <p:spPr>
            <a:xfrm>
              <a:off x="6470342" y="3757620"/>
              <a:ext cx="182880" cy="0"/>
            </a:xfrm>
            <a:prstGeom prst="straightConnector1">
              <a:avLst/>
            </a:prstGeom>
            <a:grpFill/>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682356" y="905934"/>
            <a:ext cx="1937385" cy="261610"/>
            <a:chOff x="5562348" y="4510093"/>
            <a:chExt cx="1937385" cy="261610"/>
          </a:xfrm>
          <a:solidFill>
            <a:srgbClr val="0070C0"/>
          </a:solidFill>
        </p:grpSpPr>
        <p:sp>
          <p:nvSpPr>
            <p:cNvPr id="32" name="TextBox 31"/>
            <p:cNvSpPr txBox="1"/>
            <p:nvPr/>
          </p:nvSpPr>
          <p:spPr>
            <a:xfrm>
              <a:off x="5570934" y="4510093"/>
              <a:ext cx="1920240" cy="261610"/>
            </a:xfrm>
            <a:prstGeom prst="rect">
              <a:avLst/>
            </a:prstGeom>
            <a:grpFill/>
            <a:ln>
              <a:solidFill>
                <a:schemeClr val="tx2">
                  <a:lumMod val="60000"/>
                  <a:lumOff val="40000"/>
                </a:schemeClr>
              </a:solidFill>
            </a:ln>
            <a:effectLst/>
          </p:spPr>
          <p:txBody>
            <a:bodyPr wrap="square" lIns="0" tIns="0" rIns="0" bIns="0" rtlCol="0">
              <a:spAutoFit/>
            </a:bodyPr>
            <a:lstStyle/>
            <a:p>
              <a:pPr marL="1588" algn="ctr">
                <a:spcBef>
                  <a:spcPts val="300"/>
                </a:spcBef>
                <a:tabLst>
                  <a:tab pos="3657600" algn="l"/>
                </a:tabLst>
              </a:pPr>
              <a:r>
                <a:rPr lang="en-US" sz="1700" b="1">
                  <a:solidFill>
                    <a:schemeClr val="bg1"/>
                  </a:solidFill>
                  <a:cs typeface="Arial" pitchFamily="34" charset="0"/>
                </a:rPr>
                <a:t>BP</a:t>
              </a:r>
              <a:endParaRPr lang="en-US" sz="1700" b="1" dirty="0">
                <a:solidFill>
                  <a:schemeClr val="bg1"/>
                </a:solidFill>
                <a:cs typeface="Arial" pitchFamily="34" charset="0"/>
              </a:endParaRPr>
            </a:p>
          </p:txBody>
        </p:sp>
        <p:cxnSp>
          <p:nvCxnSpPr>
            <p:cNvPr id="33" name="Straight Connector 32"/>
            <p:cNvCxnSpPr/>
            <p:nvPr/>
          </p:nvCxnSpPr>
          <p:spPr>
            <a:xfrm>
              <a:off x="5562348" y="4652969"/>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676773" y="4657733"/>
              <a:ext cx="822960" cy="1588"/>
            </a:xfrm>
            <a:prstGeom prst="line">
              <a:avLst/>
            </a:prstGeom>
            <a:grpFill/>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675236" y="762000"/>
            <a:ext cx="1932002" cy="1840216"/>
            <a:chOff x="5570544" y="1885952"/>
            <a:chExt cx="1932002" cy="1840216"/>
          </a:xfrm>
        </p:grpSpPr>
        <p:cxnSp>
          <p:nvCxnSpPr>
            <p:cNvPr id="36" name="Straight Connector 35"/>
            <p:cNvCxnSpPr/>
            <p:nvPr/>
          </p:nvCxnSpPr>
          <p:spPr>
            <a:xfrm rot="5400000">
              <a:off x="6587352" y="2810036"/>
              <a:ext cx="1828800" cy="158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72132" y="3724865"/>
              <a:ext cx="1928826" cy="130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656938" y="2799558"/>
              <a:ext cx="1828800" cy="158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032767" y="1638295"/>
            <a:ext cx="640080" cy="261610"/>
            <a:chOff x="4998727" y="3239311"/>
            <a:chExt cx="640080" cy="261610"/>
          </a:xfrm>
        </p:grpSpPr>
        <p:sp>
          <p:nvSpPr>
            <p:cNvPr id="40" name="TextBox 39"/>
            <p:cNvSpPr txBox="1"/>
            <p:nvPr/>
          </p:nvSpPr>
          <p:spPr>
            <a:xfrm>
              <a:off x="4998727" y="3239311"/>
              <a:ext cx="64008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err="1">
                  <a:cs typeface="Arial" pitchFamily="34" charset="0"/>
                </a:rPr>
                <a:t>SP</a:t>
              </a:r>
              <a:endParaRPr lang="en-US" sz="1700" b="1" dirty="0">
                <a:cs typeface="Arial" pitchFamily="34" charset="0"/>
              </a:endParaRPr>
            </a:p>
          </p:txBody>
        </p:sp>
        <p:cxnSp>
          <p:nvCxnSpPr>
            <p:cNvPr id="41" name="Straight Arrow Connector 40"/>
            <p:cNvCxnSpPr>
              <a:endCxn id="40" idx="3"/>
            </p:cNvCxnSpPr>
            <p:nvPr/>
          </p:nvCxnSpPr>
          <p:spPr>
            <a:xfrm>
              <a:off x="5355917" y="3358045"/>
              <a:ext cx="18288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5033017" y="1062310"/>
            <a:ext cx="640080" cy="261610"/>
            <a:chOff x="5013717" y="3755841"/>
            <a:chExt cx="640080" cy="261610"/>
          </a:xfrm>
        </p:grpSpPr>
        <p:sp>
          <p:nvSpPr>
            <p:cNvPr id="43" name="TextBox 42"/>
            <p:cNvSpPr txBox="1"/>
            <p:nvPr/>
          </p:nvSpPr>
          <p:spPr>
            <a:xfrm>
              <a:off x="5013717" y="3755841"/>
              <a:ext cx="64008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err="1">
                  <a:cs typeface="Arial" pitchFamily="34" charset="0"/>
                </a:rPr>
                <a:t>SP</a:t>
              </a:r>
              <a:endParaRPr lang="en-US" sz="1700" b="1" dirty="0">
                <a:cs typeface="Arial" pitchFamily="34" charset="0"/>
              </a:endParaRPr>
            </a:p>
          </p:txBody>
        </p:sp>
        <p:cxnSp>
          <p:nvCxnSpPr>
            <p:cNvPr id="44" name="Straight Arrow Connector 43"/>
            <p:cNvCxnSpPr>
              <a:endCxn id="43" idx="3"/>
            </p:cNvCxnSpPr>
            <p:nvPr/>
          </p:nvCxnSpPr>
          <p:spPr>
            <a:xfrm>
              <a:off x="5370907" y="3874575"/>
              <a:ext cx="18288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032706" y="776816"/>
            <a:ext cx="640080" cy="261610"/>
            <a:chOff x="5013717" y="3622708"/>
            <a:chExt cx="640080" cy="261610"/>
          </a:xfrm>
        </p:grpSpPr>
        <p:sp>
          <p:nvSpPr>
            <p:cNvPr id="46" name="TextBox 45"/>
            <p:cNvSpPr txBox="1"/>
            <p:nvPr/>
          </p:nvSpPr>
          <p:spPr>
            <a:xfrm>
              <a:off x="5013717" y="3622708"/>
              <a:ext cx="64008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a:cs typeface="Arial" pitchFamily="34" charset="0"/>
                </a:rPr>
                <a:t>SP</a:t>
              </a:r>
            </a:p>
          </p:txBody>
        </p:sp>
        <p:cxnSp>
          <p:nvCxnSpPr>
            <p:cNvPr id="47" name="Straight Arrow Connector 46"/>
            <p:cNvCxnSpPr>
              <a:endCxn id="46" idx="3"/>
            </p:cNvCxnSpPr>
            <p:nvPr/>
          </p:nvCxnSpPr>
          <p:spPr>
            <a:xfrm>
              <a:off x="5370907" y="3741442"/>
              <a:ext cx="18288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614799" y="1628928"/>
            <a:ext cx="1097280" cy="274320"/>
            <a:chOff x="7861010" y="2429618"/>
            <a:chExt cx="1097280" cy="274320"/>
          </a:xfrm>
        </p:grpSpPr>
        <p:sp>
          <p:nvSpPr>
            <p:cNvPr id="49" name="TextBox 48"/>
            <p:cNvSpPr txBox="1"/>
            <p:nvPr/>
          </p:nvSpPr>
          <p:spPr>
            <a:xfrm>
              <a:off x="7861010" y="2429618"/>
              <a:ext cx="1097280" cy="27432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a:cs typeface="Arial" pitchFamily="34" charset="0"/>
                </a:rPr>
                <a:t>     </a:t>
              </a:r>
              <a:r>
                <a:rPr lang="en-US" sz="1700" b="1" dirty="0" err="1">
                  <a:cs typeface="Arial" pitchFamily="34" charset="0"/>
                </a:rPr>
                <a:t>BP+4</a:t>
              </a:r>
              <a:r>
                <a:rPr lang="en-US" sz="1700" b="1" dirty="0">
                  <a:cs typeface="Arial" pitchFamily="34" charset="0"/>
                </a:rPr>
                <a:t>/6</a:t>
              </a:r>
            </a:p>
          </p:txBody>
        </p:sp>
        <p:cxnSp>
          <p:nvCxnSpPr>
            <p:cNvPr id="50" name="Straight Arrow Connector 49"/>
            <p:cNvCxnSpPr/>
            <p:nvPr/>
          </p:nvCxnSpPr>
          <p:spPr>
            <a:xfrm>
              <a:off x="7929586" y="2563342"/>
              <a:ext cx="182880"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7614799" y="1935133"/>
            <a:ext cx="1097280" cy="261610"/>
            <a:chOff x="7861010" y="2474588"/>
            <a:chExt cx="1097280" cy="261610"/>
          </a:xfrm>
        </p:grpSpPr>
        <p:sp>
          <p:nvSpPr>
            <p:cNvPr id="52" name="TextBox 51"/>
            <p:cNvSpPr txBox="1"/>
            <p:nvPr/>
          </p:nvSpPr>
          <p:spPr>
            <a:xfrm>
              <a:off x="7861010" y="2474588"/>
              <a:ext cx="109728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a:cs typeface="Arial" pitchFamily="34" charset="0"/>
                </a:rPr>
                <a:t>     </a:t>
              </a:r>
              <a:r>
                <a:rPr lang="en-US" sz="1700" b="1" dirty="0" err="1">
                  <a:cs typeface="Arial" pitchFamily="34" charset="0"/>
                </a:rPr>
                <a:t>BP+6</a:t>
              </a:r>
              <a:r>
                <a:rPr lang="en-US" sz="1700" b="1" dirty="0">
                  <a:cs typeface="Arial" pitchFamily="34" charset="0"/>
                </a:rPr>
                <a:t>/8</a:t>
              </a:r>
            </a:p>
          </p:txBody>
        </p:sp>
        <p:cxnSp>
          <p:nvCxnSpPr>
            <p:cNvPr id="53" name="Straight Arrow Connector 52"/>
            <p:cNvCxnSpPr/>
            <p:nvPr/>
          </p:nvCxnSpPr>
          <p:spPr>
            <a:xfrm>
              <a:off x="7929586" y="2593322"/>
              <a:ext cx="182880"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7621701" y="2212763"/>
            <a:ext cx="1188720" cy="274320"/>
            <a:chOff x="7861010" y="2474588"/>
            <a:chExt cx="1188720" cy="274320"/>
          </a:xfrm>
        </p:grpSpPr>
        <p:sp>
          <p:nvSpPr>
            <p:cNvPr id="55" name="TextBox 54"/>
            <p:cNvSpPr txBox="1"/>
            <p:nvPr/>
          </p:nvSpPr>
          <p:spPr>
            <a:xfrm>
              <a:off x="7861010" y="2474588"/>
              <a:ext cx="1188720" cy="27432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a:cs typeface="Arial" pitchFamily="34" charset="0"/>
                </a:rPr>
                <a:t>     </a:t>
              </a:r>
              <a:r>
                <a:rPr lang="en-US" sz="1700" b="1" dirty="0" err="1">
                  <a:cs typeface="Arial" pitchFamily="34" charset="0"/>
                </a:rPr>
                <a:t>BP+8</a:t>
              </a:r>
              <a:r>
                <a:rPr lang="en-US" sz="1700" b="1" dirty="0">
                  <a:cs typeface="Arial" pitchFamily="34" charset="0"/>
                </a:rPr>
                <a:t>/10</a:t>
              </a:r>
            </a:p>
          </p:txBody>
        </p:sp>
        <p:cxnSp>
          <p:nvCxnSpPr>
            <p:cNvPr id="56" name="Straight Arrow Connector 55"/>
            <p:cNvCxnSpPr/>
            <p:nvPr/>
          </p:nvCxnSpPr>
          <p:spPr>
            <a:xfrm>
              <a:off x="7929586" y="2593322"/>
              <a:ext cx="182880"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3238544" y="4542844"/>
            <a:ext cx="146304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a:solidFill>
                  <a:schemeClr val="bg1"/>
                </a:solidFill>
                <a:cs typeface="Arial" pitchFamily="34" charset="0"/>
              </a:rPr>
              <a:t>push  BP</a:t>
            </a:r>
          </a:p>
        </p:txBody>
      </p:sp>
      <p:sp>
        <p:nvSpPr>
          <p:cNvPr id="58" name="TextBox 57"/>
          <p:cNvSpPr txBox="1"/>
          <p:nvPr/>
        </p:nvSpPr>
        <p:spPr>
          <a:xfrm>
            <a:off x="3243072" y="5255148"/>
            <a:ext cx="146304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a:solidFill>
                  <a:schemeClr val="bg1"/>
                </a:solidFill>
                <a:cs typeface="Arial" pitchFamily="34" charset="0"/>
              </a:rPr>
              <a:t>mov BP,SP</a:t>
            </a:r>
            <a:endParaRPr lang="en-US" sz="1700" b="1" dirty="0">
              <a:solidFill>
                <a:schemeClr val="bg1"/>
              </a:solidFill>
              <a:cs typeface="Arial" pitchFamily="34" charset="0"/>
            </a:endParaRPr>
          </a:p>
        </p:txBody>
      </p:sp>
      <p:sp>
        <p:nvSpPr>
          <p:cNvPr id="59" name="Rectangle 58"/>
          <p:cNvSpPr/>
          <p:nvPr/>
        </p:nvSpPr>
        <p:spPr>
          <a:xfrm>
            <a:off x="87489" y="6167735"/>
            <a:ext cx="8991600" cy="461665"/>
          </a:xfrm>
          <a:prstGeom prst="rect">
            <a:avLst/>
          </a:prstGeom>
        </p:spPr>
        <p:txBody>
          <a:bodyPr wrap="square">
            <a:spAutoFit/>
          </a:bodyPr>
          <a:lstStyle/>
          <a:p>
            <a:pPr marL="120650" indent="0" algn="just">
              <a:spcBef>
                <a:spcPts val="0"/>
              </a:spcBef>
              <a:buNone/>
              <a:defRPr/>
            </a:pPr>
            <a:r>
              <a:rPr lang="en-US" sz="2400" dirty="0">
                <a:latin typeface="Times New Roman" pitchFamily="18" charset="0"/>
                <a:cs typeface="Times New Roman" pitchFamily="18" charset="0"/>
              </a:rPr>
              <a:t>             </a:t>
            </a:r>
          </a:p>
        </p:txBody>
      </p:sp>
      <p:sp>
        <p:nvSpPr>
          <p:cNvPr id="60" name="TextBox 59"/>
          <p:cNvSpPr txBox="1"/>
          <p:nvPr/>
        </p:nvSpPr>
        <p:spPr>
          <a:xfrm>
            <a:off x="3276600" y="6341164"/>
            <a:ext cx="146304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pop  BP</a:t>
            </a:r>
          </a:p>
        </p:txBody>
      </p:sp>
      <p:grpSp>
        <p:nvGrpSpPr>
          <p:cNvPr id="61" name="Group 60"/>
          <p:cNvGrpSpPr/>
          <p:nvPr/>
        </p:nvGrpSpPr>
        <p:grpSpPr>
          <a:xfrm>
            <a:off x="7610360" y="798444"/>
            <a:ext cx="1005840" cy="261610"/>
            <a:chOff x="7870535" y="2474588"/>
            <a:chExt cx="1005840" cy="261610"/>
          </a:xfrm>
        </p:grpSpPr>
        <p:sp>
          <p:nvSpPr>
            <p:cNvPr id="62" name="TextBox 61"/>
            <p:cNvSpPr txBox="1"/>
            <p:nvPr/>
          </p:nvSpPr>
          <p:spPr>
            <a:xfrm>
              <a:off x="7870535" y="2474588"/>
              <a:ext cx="1005840" cy="261610"/>
            </a:xfrm>
            <a:prstGeom prst="rect">
              <a:avLst/>
            </a:prstGeom>
            <a:noFill/>
            <a:ln>
              <a:solidFill>
                <a:schemeClr val="tx2">
                  <a:lumMod val="60000"/>
                  <a:lumOff val="40000"/>
                </a:schemeClr>
              </a:solidFill>
            </a:ln>
            <a:effectLst/>
          </p:spPr>
          <p:txBody>
            <a:bodyPr wrap="square" lIns="0" tIns="0" rIns="0" bIns="0" rtlCol="0">
              <a:spAutoFit/>
            </a:bodyPr>
            <a:lstStyle/>
            <a:p>
              <a:pPr marL="1588">
                <a:tabLst>
                  <a:tab pos="3657600" algn="l"/>
                </a:tabLst>
              </a:pPr>
              <a:r>
                <a:rPr lang="en-US" sz="1700" b="1" dirty="0">
                  <a:cs typeface="Arial" pitchFamily="34" charset="0"/>
                </a:rPr>
                <a:t>     BP</a:t>
              </a:r>
            </a:p>
          </p:txBody>
        </p:sp>
        <p:cxnSp>
          <p:nvCxnSpPr>
            <p:cNvPr id="63" name="Straight Arrow Connector 62"/>
            <p:cNvCxnSpPr/>
            <p:nvPr/>
          </p:nvCxnSpPr>
          <p:spPr>
            <a:xfrm>
              <a:off x="7958161" y="2593322"/>
              <a:ext cx="182880"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778807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Effect transition="in" filter="fade">
                                      <p:cBhvr>
                                        <p:cTn id="45" dur="500"/>
                                        <p:tgtEl>
                                          <p:spTgt spid="2">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
                                            <p:txEl>
                                              <p:pRg st="4" end="4"/>
                                            </p:txEl>
                                          </p:spTgt>
                                        </p:tgtEl>
                                        <p:attrNameLst>
                                          <p:attrName>style.visibility</p:attrName>
                                        </p:attrNameLst>
                                      </p:cBhvr>
                                      <p:to>
                                        <p:strVal val="visible"/>
                                      </p:to>
                                    </p:set>
                                    <p:animEffect transition="in" filter="fade">
                                      <p:cBhvr>
                                        <p:cTn id="48" dur="500"/>
                                        <p:tgtEl>
                                          <p:spTgt spid="2">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5" end="5"/>
                                            </p:txEl>
                                          </p:spTgt>
                                        </p:tgtEl>
                                        <p:attrNameLst>
                                          <p:attrName>style.visibility</p:attrName>
                                        </p:attrNameLst>
                                      </p:cBhvr>
                                      <p:to>
                                        <p:strVal val="visible"/>
                                      </p:to>
                                    </p:set>
                                    <p:animEffect transition="in" filter="fade">
                                      <p:cBhvr>
                                        <p:cTn id="63" dur="500"/>
                                        <p:tgtEl>
                                          <p:spTgt spid="2">
                                            <p:txEl>
                                              <p:pRg st="5" end="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6" end="6"/>
                                            </p:txEl>
                                          </p:spTgt>
                                        </p:tgtEl>
                                        <p:attrNameLst>
                                          <p:attrName>style.visibility</p:attrName>
                                        </p:attrNameLst>
                                      </p:cBhvr>
                                      <p:to>
                                        <p:strVal val="visible"/>
                                      </p:to>
                                    </p:set>
                                    <p:animEffect transition="in" filter="fade">
                                      <p:cBhvr>
                                        <p:cTn id="66" dur="500"/>
                                        <p:tgtEl>
                                          <p:spTgt spid="2">
                                            <p:txEl>
                                              <p:pRg st="6" end="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7" end="7"/>
                                            </p:txEl>
                                          </p:spTgt>
                                        </p:tgtEl>
                                        <p:attrNameLst>
                                          <p:attrName>style.visibility</p:attrName>
                                        </p:attrNameLst>
                                      </p:cBhvr>
                                      <p:to>
                                        <p:strVal val="visible"/>
                                      </p:to>
                                    </p:set>
                                    <p:animEffect transition="in" filter="fade">
                                      <p:cBhvr>
                                        <p:cTn id="69" dur="500"/>
                                        <p:tgtEl>
                                          <p:spTgt spid="2">
                                            <p:txEl>
                                              <p:pRg st="7" end="7"/>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8" end="8"/>
                                            </p:txEl>
                                          </p:spTgt>
                                        </p:tgtEl>
                                        <p:attrNameLst>
                                          <p:attrName>style.visibility</p:attrName>
                                        </p:attrNameLst>
                                      </p:cBhvr>
                                      <p:to>
                                        <p:strVal val="visible"/>
                                      </p:to>
                                    </p:set>
                                    <p:animEffect transition="in" filter="fade">
                                      <p:cBhvr>
                                        <p:cTn id="72" dur="500"/>
                                        <p:tgtEl>
                                          <p:spTgt spid="2">
                                            <p:txEl>
                                              <p:pRg st="8" end="8"/>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2">
                                            <p:txEl>
                                              <p:pRg st="9" end="9"/>
                                            </p:txEl>
                                          </p:spTgt>
                                        </p:tgtEl>
                                        <p:attrNameLst>
                                          <p:attrName>style.visibility</p:attrName>
                                        </p:attrNameLst>
                                      </p:cBhvr>
                                      <p:to>
                                        <p:strVal val="visible"/>
                                      </p:to>
                                    </p:set>
                                    <p:animEffect transition="in" filter="fade">
                                      <p:cBhvr>
                                        <p:cTn id="75" dur="500"/>
                                        <p:tgtEl>
                                          <p:spTgt spid="2">
                                            <p:txEl>
                                              <p:pRg st="9" end="9"/>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2">
                                            <p:txEl>
                                              <p:pRg st="10" end="10"/>
                                            </p:txEl>
                                          </p:spTgt>
                                        </p:tgtEl>
                                        <p:attrNameLst>
                                          <p:attrName>style.visibility</p:attrName>
                                        </p:attrNameLst>
                                      </p:cBhvr>
                                      <p:to>
                                        <p:strVal val="visible"/>
                                      </p:to>
                                    </p:set>
                                    <p:animEffect transition="in" filter="fade">
                                      <p:cBhvr>
                                        <p:cTn id="78" dur="500"/>
                                        <p:tgtEl>
                                          <p:spTgt spid="2">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
                                            <p:txEl>
                                              <p:pRg st="11" end="11"/>
                                            </p:txEl>
                                          </p:spTgt>
                                        </p:tgtEl>
                                        <p:attrNameLst>
                                          <p:attrName>style.visibility</p:attrName>
                                        </p:attrNameLst>
                                      </p:cBhvr>
                                      <p:to>
                                        <p:strVal val="visible"/>
                                      </p:to>
                                    </p:set>
                                    <p:animEffect transition="in" filter="fade">
                                      <p:cBhvr>
                                        <p:cTn id="98" dur="500"/>
                                        <p:tgtEl>
                                          <p:spTgt spid="2">
                                            <p:txEl>
                                              <p:pRg st="11" end="1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fade">
                                      <p:cBhvr>
                                        <p:cTn id="108" dur="500"/>
                                        <p:tgtEl>
                                          <p:spTgt spid="6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
                                            <p:txEl>
                                              <p:pRg st="13" end="13"/>
                                            </p:txEl>
                                          </p:spTgt>
                                        </p:tgtEl>
                                        <p:attrNameLst>
                                          <p:attrName>style.visibility</p:attrName>
                                        </p:attrNameLst>
                                      </p:cBhvr>
                                      <p:to>
                                        <p:strVal val="visible"/>
                                      </p:to>
                                    </p:set>
                                    <p:animEffect transition="in" filter="fade">
                                      <p:cBhvr>
                                        <p:cTn id="113" dur="500"/>
                                        <p:tgtEl>
                                          <p:spTgt spid="2">
                                            <p:txEl>
                                              <p:pRg st="13" end="13"/>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51"/>
                                        </p:tgtEl>
                                        <p:attrNameLst>
                                          <p:attrName>style.visibility</p:attrName>
                                        </p:attrNameLst>
                                      </p:cBhvr>
                                      <p:to>
                                        <p:strVal val="visible"/>
                                      </p:to>
                                    </p:set>
                                    <p:animEffect transition="in" filter="fade">
                                      <p:cBhvr>
                                        <p:cTn id="123" dur="500"/>
                                        <p:tgtEl>
                                          <p:spTgt spid="5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fade">
                                      <p:cBhvr>
                                        <p:cTn id="128" dur="500"/>
                                        <p:tgtEl>
                                          <p:spTgt spid="5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
                                            <p:txEl>
                                              <p:pRg st="14" end="14"/>
                                            </p:txEl>
                                          </p:spTgt>
                                        </p:tgtEl>
                                        <p:attrNameLst>
                                          <p:attrName>style.visibility</p:attrName>
                                        </p:attrNameLst>
                                      </p:cBhvr>
                                      <p:to>
                                        <p:strVal val="visible"/>
                                      </p:to>
                                    </p:set>
                                    <p:animEffect transition="in" filter="fade">
                                      <p:cBhvr>
                                        <p:cTn id="133" dur="500"/>
                                        <p:tgtEl>
                                          <p:spTgt spid="2">
                                            <p:txEl>
                                              <p:pRg st="14" end="14"/>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60"/>
                                        </p:tgtEl>
                                        <p:attrNameLst>
                                          <p:attrName>style.visibility</p:attrName>
                                        </p:attrNameLst>
                                      </p:cBhvr>
                                      <p:to>
                                        <p:strVal val="visible"/>
                                      </p:to>
                                    </p:set>
                                    <p:animEffect transition="in" filter="fade">
                                      <p:cBhvr>
                                        <p:cTn id="13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54492" y="424216"/>
                <a:ext cx="8865704" cy="3989490"/>
              </a:xfrm>
              <a:prstGeom prst="rect">
                <a:avLst/>
              </a:prstGeom>
            </p:spPr>
            <p:txBody>
              <a:bodyPr wrap="square">
                <a:spAutoFit/>
              </a:bodyPr>
              <a:lstStyle/>
              <a:p>
                <a:pPr marL="1492250" indent="-1492250" algn="just">
                  <a:spcBef>
                    <a:spcPts val="0"/>
                  </a:spcBef>
                  <a:buNone/>
                </a:pPr>
                <a:r>
                  <a:rPr lang="en-US" sz="2400" i="1" dirty="0">
                    <a:latin typeface="Times New Roman" pitchFamily="18" charset="0"/>
                    <a:cs typeface="Times New Roman" pitchFamily="18" charset="0"/>
                  </a:rPr>
                  <a:t>Bài </a:t>
                </a:r>
                <a:r>
                  <a:rPr lang="en-US" sz="2400" i="1" dirty="0" err="1">
                    <a:latin typeface="Times New Roman" pitchFamily="18" charset="0"/>
                    <a:cs typeface="Times New Roman" pitchFamily="18" charset="0"/>
                  </a:rPr>
                  <a:t>tập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mẫu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Hãy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a:t>
                </a:r>
                <a:r>
                  <a:rPr lang="en-US" sz="24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 (a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n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p>
              <a:p>
                <a:pPr marL="1492250" indent="-1492250" algn="just">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14:m>
                  <m:oMath xmlns:m="http://schemas.openxmlformats.org/officeDocument/2006/math">
                    <m:box>
                      <m:boxPr>
                        <m:ctrlPr>
                          <a:rPr lang="en-US" sz="2400" i="1">
                            <a:latin typeface="Cambria Math" panose="02040503050406030204" pitchFamily="18" charset="0"/>
                            <a:cs typeface="Times New Roman" pitchFamily="18" charset="0"/>
                          </a:rPr>
                        </m:ctrlPr>
                      </m:boxPr>
                      <m:e>
                        <m:argPr>
                          <m:argSz m:val="-1"/>
                        </m:argPr>
                        <m:f>
                          <m:fPr>
                            <m:ctrlPr>
                              <a:rPr lang="en-US" sz="2400" i="1">
                                <a:latin typeface="Cambria Math" panose="02040503050406030204" pitchFamily="18" charset="0"/>
                                <a:cs typeface="Times New Roman" pitchFamily="18" charset="0"/>
                              </a:rPr>
                            </m:ctrlPr>
                          </m:fPr>
                          <m:num>
                            <m:r>
                              <m:rPr>
                                <m:nor/>
                              </m:rPr>
                              <a:rPr lang="en-US" sz="2400" dirty="0">
                                <a:latin typeface="Times New Roman" pitchFamily="18" charset="0"/>
                                <a:cs typeface="Times New Roman" pitchFamily="18" charset="0"/>
                              </a:rPr>
                              <m:t>a</m:t>
                            </m:r>
                            <m:r>
                              <m:rPr>
                                <m:nor/>
                              </m:rPr>
                              <a:rPr lang="en-US" sz="2400" baseline="30000" dirty="0">
                                <a:latin typeface="Times New Roman" pitchFamily="18" charset="0"/>
                                <a:cs typeface="Times New Roman" pitchFamily="18" charset="0"/>
                              </a:rPr>
                              <m:t>n</m:t>
                            </m:r>
                          </m:num>
                          <m:den>
                            <m:r>
                              <a:rPr lang="en-US" sz="2400" i="1">
                                <a:latin typeface="Cambria Math"/>
                                <a:cs typeface="Times New Roman" pitchFamily="18" charset="0"/>
                              </a:rPr>
                              <m:t>𝑛</m:t>
                            </m:r>
                            <m:r>
                              <a:rPr lang="en-US" sz="2400" i="1">
                                <a:latin typeface="Cambria Math"/>
                                <a:cs typeface="Times New Roman" pitchFamily="18" charset="0"/>
                              </a:rPr>
                              <m:t>+3</m:t>
                            </m:r>
                          </m:den>
                        </m:f>
                      </m:e>
                    </m:box>
                  </m:oMath>
                </a14:m>
                <a:r>
                  <a:rPr lang="en-US" sz="2400" dirty="0">
                    <a:latin typeface="Times New Roman" pitchFamily="18" charset="0"/>
                    <a:cs typeface="Times New Roman" pitchFamily="18" charset="0"/>
                  </a:rPr>
                  <a:t> (v</a:t>
                </a:r>
                <a:r>
                  <a:rPr lang="vi-VN" sz="2400" dirty="0">
                    <a:latin typeface="Times New Roman" pitchFamily="18" charset="0"/>
                    <a:cs typeface="Times New Roman" pitchFamily="18" charset="0"/>
                  </a:rPr>
                  <a:t>ới độ </a:t>
                </a:r>
                <a:r>
                  <a:rPr lang="en-US" sz="2400"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4 </a:t>
                </a:r>
                <a:r>
                  <a:rPr lang="en-US" sz="2400" dirty="0" err="1">
                    <a:latin typeface="Times New Roman" pitchFamily="18" charset="0"/>
                    <a:cs typeface="Times New Roman" pitchFamily="18" charset="0"/>
                  </a:rPr>
                  <a:t>ch</a:t>
                </a:r>
                <a:r>
                  <a:rPr lang="vi-VN" sz="2400" dirty="0">
                    <a:latin typeface="Times New Roman" pitchFamily="18" charset="0"/>
                    <a:cs typeface="Times New Roman" pitchFamily="18" charset="0"/>
                  </a:rPr>
                  <a:t>ữ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endParaRPr lang="en-US" sz="2400" dirty="0">
                  <a:latin typeface="Times New Roman" pitchFamily="18" charset="0"/>
                  <a:cs typeface="Times New Roman" pitchFamily="18" charset="0"/>
                </a:endParaRPr>
              </a:p>
              <a:p>
                <a:pPr marL="1492250" indent="-1492250" algn="just">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p>
              <a:p>
                <a:pPr marL="1492250" indent="-1492250" algn="just">
                  <a:spcBef>
                    <a:spcPts val="400"/>
                  </a:spcBef>
                  <a:buNone/>
                </a:pP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a:t>
                </a:r>
              </a:p>
              <a:p>
                <a:pPr marL="1492250" indent="-1492250" algn="just">
                  <a:spcBef>
                    <a:spcPts val="300"/>
                  </a:spcBef>
                  <a:buNone/>
                </a:pP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Tệp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ngôn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ngữ</a:t>
                </a:r>
                <a:r>
                  <a:rPr lang="en-US" sz="2400" i="1" dirty="0">
                    <a:latin typeface="Times New Roman" pitchFamily="18" charset="0"/>
                    <a:cs typeface="Times New Roman" pitchFamily="18" charset="0"/>
                  </a:rPr>
                  <a:t> C</a:t>
                </a:r>
                <a:r>
                  <a:rPr lang="en-US" sz="2400" dirty="0">
                    <a:latin typeface="Times New Roman" pitchFamily="18" charset="0"/>
                    <a:cs typeface="Times New Roman" pitchFamily="18" charset="0"/>
                  </a:rPr>
                  <a:t>:</a:t>
                </a:r>
              </a:p>
              <a:p>
                <a:pPr marL="1492250" indent="-1492250" algn="just">
                  <a:spcBef>
                    <a:spcPts val="600"/>
                  </a:spcBef>
                  <a:buNone/>
                </a:pP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Nhận</a:t>
                </a:r>
                <a:r>
                  <a:rPr lang="en-US" sz="2400" dirty="0">
                    <a:latin typeface="Times New Roman" pitchFamily="18" charset="0"/>
                    <a:cs typeface="Times New Roman" pitchFamily="18" charset="0"/>
                  </a:rPr>
                  <a:t> a, n,</a:t>
                </a:r>
              </a:p>
              <a:p>
                <a:pPr marL="1492250" indent="-1492250" algn="just">
                  <a:lnSpc>
                    <a:spcPct val="120000"/>
                  </a:lnSpc>
                  <a:spcBef>
                    <a:spcPts val="0"/>
                  </a:spcBef>
                  <a:buNone/>
                </a:pP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Gọi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a:t>
                </a:r>
                <a:r>
                  <a:rPr lang="en-US" sz="2400" baseline="30000" dirty="0">
                    <a:latin typeface="Times New Roman" pitchFamily="18" charset="0"/>
                    <a:cs typeface="Times New Roman" pitchFamily="18" charset="0"/>
                  </a:rPr>
                  <a:t>n  </a:t>
                </a:r>
                <a:r>
                  <a:rPr lang="en-US" sz="2400" dirty="0">
                    <a:latin typeface="Times New Roman" pitchFamily="18" charset="0"/>
                    <a:cs typeface="Times New Roman" pitchFamily="18" charset="0"/>
                  </a:rPr>
                  <a:t>do Assembly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a:t>
                </a:r>
              </a:p>
              <a:p>
                <a:pPr marL="1492250" indent="-1492250" algn="just">
                  <a:lnSpc>
                    <a:spcPct val="120000"/>
                  </a:lnSpc>
                  <a:spcBef>
                    <a:spcPts val="0"/>
                  </a:spcBef>
                  <a:buNone/>
                </a:pP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t>
                </a:r>
                <a:r>
                  <a:rPr lang="vi-VN" sz="2400" dirty="0">
                    <a:latin typeface="Times New Roman" pitchFamily="18" charset="0"/>
                    <a:cs typeface="Times New Roman" pitchFamily="18" charset="0"/>
                  </a:rPr>
                  <a:t>ức</a:t>
                </a:r>
                <a:r>
                  <a:rPr lang="en-US" sz="2400" dirty="0">
                    <a:latin typeface="Times New Roman" pitchFamily="18" charset="0"/>
                    <a:cs typeface="Times New Roman" pitchFamily="18" charset="0"/>
                  </a:rPr>
                  <a:t>  </a:t>
                </a:r>
                <a14:m>
                  <m:oMath xmlns:m="http://schemas.openxmlformats.org/officeDocument/2006/math">
                    <m:box>
                      <m:boxPr>
                        <m:ctrlPr>
                          <a:rPr lang="en-US" sz="2400" i="1">
                            <a:latin typeface="Cambria Math" panose="02040503050406030204" pitchFamily="18" charset="0"/>
                            <a:cs typeface="Times New Roman" pitchFamily="18" charset="0"/>
                          </a:rPr>
                        </m:ctrlPr>
                      </m:boxPr>
                      <m:e>
                        <m:argPr>
                          <m:argSz m:val="-1"/>
                        </m:argPr>
                        <m:f>
                          <m:fPr>
                            <m:ctrlPr>
                              <a:rPr lang="en-US" sz="2400" i="1">
                                <a:latin typeface="Cambria Math" panose="02040503050406030204" pitchFamily="18" charset="0"/>
                                <a:cs typeface="Times New Roman" pitchFamily="18" charset="0"/>
                              </a:rPr>
                            </m:ctrlPr>
                          </m:fPr>
                          <m:num>
                            <m:r>
                              <m:rPr>
                                <m:nor/>
                              </m:rPr>
                              <a:rPr lang="en-US" sz="2400" dirty="0">
                                <a:latin typeface="Times New Roman" pitchFamily="18" charset="0"/>
                                <a:cs typeface="Times New Roman" pitchFamily="18" charset="0"/>
                              </a:rPr>
                              <m:t>a</m:t>
                            </m:r>
                            <m:r>
                              <m:rPr>
                                <m:nor/>
                              </m:rPr>
                              <a:rPr lang="en-US" sz="2400" baseline="30000" dirty="0">
                                <a:latin typeface="Times New Roman" pitchFamily="18" charset="0"/>
                                <a:cs typeface="Times New Roman" pitchFamily="18" charset="0"/>
                              </a:rPr>
                              <m:t>n</m:t>
                            </m:r>
                          </m:num>
                          <m:den>
                            <m:r>
                              <a:rPr lang="en-US" sz="2400" i="1">
                                <a:latin typeface="Cambria Math"/>
                                <a:cs typeface="Times New Roman" pitchFamily="18" charset="0"/>
                              </a:rPr>
                              <m:t>𝑛</m:t>
                            </m:r>
                            <m:r>
                              <a:rPr lang="en-US" sz="2400" i="1">
                                <a:latin typeface="Cambria Math"/>
                                <a:cs typeface="Times New Roman" pitchFamily="18" charset="0"/>
                              </a:rPr>
                              <m:t>+3</m:t>
                            </m:r>
                          </m:den>
                        </m:f>
                      </m:e>
                    </m:box>
                  </m:oMath>
                </a14:m>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a:t>
                </a:r>
              </a:p>
              <a:p>
                <a:pPr marL="1492250" indent="-1492250" algn="just">
                  <a:spcBef>
                    <a:spcPts val="300"/>
                  </a:spcBef>
                  <a:buNone/>
                </a:pP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Tệp</a:t>
                </a:r>
                <a:r>
                  <a:rPr lang="en-US" sz="2400" i="1" dirty="0">
                    <a:latin typeface="Times New Roman" pitchFamily="18" charset="0"/>
                    <a:cs typeface="Times New Roman" pitchFamily="18" charset="0"/>
                  </a:rPr>
                  <a:t> Assembly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a:t>
                </a:r>
                <a:r>
                  <a:rPr lang="en-US" sz="24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354492" y="424216"/>
                <a:ext cx="8865704" cy="3989490"/>
              </a:xfrm>
              <a:prstGeom prst="rect">
                <a:avLst/>
              </a:prstGeom>
              <a:blipFill rotWithShape="1">
                <a:blip r:embed="rId2"/>
                <a:stretch>
                  <a:fillRect l="-1032" t="-1223" b="-765"/>
                </a:stretch>
              </a:blipFill>
            </p:spPr>
            <p:txBody>
              <a:bodyPr/>
              <a:lstStyle/>
              <a:p>
                <a:r>
                  <a:rPr lang="en-US">
                    <a:noFill/>
                  </a:rPr>
                  <a:t> </a:t>
                </a:r>
              </a:p>
            </p:txBody>
          </p:sp>
        </mc:Fallback>
      </mc:AlternateContent>
      <p:sp>
        <p:nvSpPr>
          <p:cNvPr id="3"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32</a:t>
            </a:fld>
            <a:endParaRPr lang="en-US" sz="1400" dirty="0"/>
          </a:p>
        </p:txBody>
      </p:sp>
      <p:sp>
        <p:nvSpPr>
          <p:cNvPr id="4" name="Rectangle 3"/>
          <p:cNvSpPr/>
          <p:nvPr/>
        </p:nvSpPr>
        <p:spPr>
          <a:xfrm>
            <a:off x="356764" y="4378255"/>
            <a:ext cx="8330036" cy="451406"/>
          </a:xfrm>
          <a:prstGeom prst="rect">
            <a:avLst/>
          </a:prstGeom>
        </p:spPr>
        <p:txBody>
          <a:bodyPr wrap="square">
            <a:spAutoFit/>
          </a:bodyPr>
          <a:lstStyle/>
          <a:p>
            <a:pPr marL="1492250" indent="-1492250" algn="just">
              <a:lnSpc>
                <a:spcPts val="2800"/>
              </a:lnSpc>
              <a:spcBef>
                <a:spcPts val="0"/>
              </a:spcBef>
              <a:buNone/>
            </a:pP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p>
        </p:txBody>
      </p:sp>
      <p:sp>
        <p:nvSpPr>
          <p:cNvPr id="5" name="Rectangle 4"/>
          <p:cNvSpPr/>
          <p:nvPr/>
        </p:nvSpPr>
        <p:spPr>
          <a:xfrm>
            <a:off x="381000" y="4771138"/>
            <a:ext cx="8330036" cy="451406"/>
          </a:xfrm>
          <a:prstGeom prst="rect">
            <a:avLst/>
          </a:prstGeom>
        </p:spPr>
        <p:txBody>
          <a:bodyPr wrap="square">
            <a:spAutoFit/>
          </a:bodyPr>
          <a:lstStyle/>
          <a:p>
            <a:pPr marL="1492250" indent="-1492250" algn="just">
              <a:lnSpc>
                <a:spcPts val="2800"/>
              </a:lnSpc>
              <a:spcBef>
                <a:spcPts val="0"/>
              </a:spcBef>
              <a:buNone/>
            </a:pPr>
            <a:r>
              <a:rPr lang="en-US" sz="2400" i="1" dirty="0" err="1">
                <a:latin typeface="Times New Roman" pitchFamily="18" charset="0"/>
                <a:cs typeface="Times New Roman" pitchFamily="18" charset="0"/>
              </a:rPr>
              <a:t>Tệp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ngôn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ngữ</a:t>
            </a:r>
            <a:r>
              <a:rPr lang="en-US" sz="2400" i="1" dirty="0">
                <a:latin typeface="Times New Roman" pitchFamily="18" charset="0"/>
                <a:cs typeface="Times New Roman" pitchFamily="18" charset="0"/>
              </a:rPr>
              <a:t> C:</a:t>
            </a:r>
            <a:r>
              <a:rPr lang="en-US" sz="2400" dirty="0">
                <a:latin typeface="Times New Roman" pitchFamily="18" charset="0"/>
                <a:cs typeface="Times New Roman" pitchFamily="18" charset="0"/>
              </a:rPr>
              <a:t> </a:t>
            </a:r>
          </a:p>
        </p:txBody>
      </p:sp>
      <p:sp>
        <p:nvSpPr>
          <p:cNvPr id="6" name="TextBox 5"/>
          <p:cNvSpPr txBox="1"/>
          <p:nvPr/>
        </p:nvSpPr>
        <p:spPr>
          <a:xfrm>
            <a:off x="457200" y="5290784"/>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#include &lt;</a:t>
            </a:r>
            <a:r>
              <a:rPr lang="en-US" sz="1700" b="1" dirty="0" err="1">
                <a:solidFill>
                  <a:schemeClr val="bg1"/>
                </a:solidFill>
                <a:cs typeface="Arial" pitchFamily="34" charset="0"/>
              </a:rPr>
              <a:t>stdio.h</a:t>
            </a:r>
            <a:r>
              <a:rPr lang="en-US" sz="1700" b="1" dirty="0">
                <a:solidFill>
                  <a:schemeClr val="bg1"/>
                </a:solidFill>
                <a:cs typeface="Arial" pitchFamily="34" charset="0"/>
              </a:rPr>
              <a:t>&gt;</a:t>
            </a:r>
          </a:p>
        </p:txBody>
      </p:sp>
      <p:sp>
        <p:nvSpPr>
          <p:cNvPr id="7" name="TextBox 6"/>
          <p:cNvSpPr txBox="1"/>
          <p:nvPr/>
        </p:nvSpPr>
        <p:spPr>
          <a:xfrm>
            <a:off x="457200" y="557280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#include &lt;</a:t>
            </a:r>
            <a:r>
              <a:rPr lang="en-US" sz="1700" b="1" dirty="0" err="1">
                <a:solidFill>
                  <a:schemeClr val="bg1"/>
                </a:solidFill>
                <a:cs typeface="Arial" pitchFamily="34" charset="0"/>
              </a:rPr>
              <a:t>conio.h</a:t>
            </a:r>
            <a:r>
              <a:rPr lang="en-US" sz="1700" b="1" dirty="0">
                <a:solidFill>
                  <a:schemeClr val="bg1"/>
                </a:solidFill>
                <a:cs typeface="Arial" pitchFamily="34" charset="0"/>
              </a:rPr>
              <a:t>&gt;</a:t>
            </a:r>
          </a:p>
        </p:txBody>
      </p:sp>
      <p:sp>
        <p:nvSpPr>
          <p:cNvPr id="8" name="TextBox 7"/>
          <p:cNvSpPr txBox="1"/>
          <p:nvPr/>
        </p:nvSpPr>
        <p:spPr>
          <a:xfrm>
            <a:off x="457200" y="583666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err="1">
                <a:solidFill>
                  <a:schemeClr val="bg1"/>
                </a:solidFill>
                <a:cs typeface="Arial" pitchFamily="34" charset="0"/>
              </a:rPr>
              <a:t>int</a:t>
            </a:r>
            <a:r>
              <a:rPr lang="en-US" sz="1700" b="1" dirty="0">
                <a:solidFill>
                  <a:schemeClr val="bg1"/>
                </a:solidFill>
                <a:cs typeface="Arial" pitchFamily="34" charset="0"/>
              </a:rPr>
              <a:t> </a:t>
            </a:r>
            <a:r>
              <a:rPr lang="en-US" sz="1700" b="1" dirty="0" err="1">
                <a:solidFill>
                  <a:schemeClr val="bg1"/>
                </a:solidFill>
                <a:cs typeface="Arial" pitchFamily="34" charset="0"/>
              </a:rPr>
              <a:t>a,n</a:t>
            </a:r>
            <a:r>
              <a:rPr lang="en-US" sz="1700" b="1" dirty="0">
                <a:solidFill>
                  <a:schemeClr val="bg1"/>
                </a:solidFill>
                <a:cs typeface="Arial" pitchFamily="34" charset="0"/>
              </a:rPr>
              <a:t>;</a:t>
            </a:r>
          </a:p>
        </p:txBody>
      </p:sp>
      <p:sp>
        <p:nvSpPr>
          <p:cNvPr id="9" name="TextBox 8"/>
          <p:cNvSpPr txBox="1"/>
          <p:nvPr/>
        </p:nvSpPr>
        <p:spPr>
          <a:xfrm>
            <a:off x="473120" y="609824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extern </a:t>
            </a:r>
            <a:r>
              <a:rPr lang="en-US" sz="1700" b="1" dirty="0" err="1">
                <a:solidFill>
                  <a:schemeClr val="bg1"/>
                </a:solidFill>
                <a:cs typeface="Arial" pitchFamily="34" charset="0"/>
              </a:rPr>
              <a:t>int</a:t>
            </a:r>
            <a:r>
              <a:rPr lang="en-US" sz="1700" b="1" dirty="0">
                <a:solidFill>
                  <a:schemeClr val="bg1"/>
                </a:solidFill>
                <a:cs typeface="Arial" pitchFamily="34" charset="0"/>
              </a:rPr>
              <a:t> LT();</a:t>
            </a:r>
          </a:p>
        </p:txBody>
      </p:sp>
    </p:spTree>
    <p:extLst>
      <p:ext uri="{BB962C8B-B14F-4D97-AF65-F5344CB8AC3E}">
        <p14:creationId xmlns:p14="http://schemas.microsoft.com/office/powerpoint/2010/main" val="362684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500"/>
                                        <p:tgtEl>
                                          <p:spTgt spid="2">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fade">
                                      <p:cBhvr>
                                        <p:cTn id="53" dur="500"/>
                                        <p:tgtEl>
                                          <p:spTgt spid="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435681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.MODEL small</a:t>
            </a:r>
          </a:p>
        </p:txBody>
      </p:sp>
      <p:sp>
        <p:nvSpPr>
          <p:cNvPr id="8" name="TextBox 7"/>
          <p:cNvSpPr txBox="1"/>
          <p:nvPr/>
        </p:nvSpPr>
        <p:spPr>
          <a:xfrm>
            <a:off x="457200" y="424216"/>
            <a:ext cx="8412480" cy="2743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void  main()</a:t>
            </a:r>
          </a:p>
        </p:txBody>
      </p:sp>
      <p:sp>
        <p:nvSpPr>
          <p:cNvPr id="9"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33</a:t>
            </a:fld>
            <a:endParaRPr lang="en-US" sz="1400" dirty="0"/>
          </a:p>
        </p:txBody>
      </p:sp>
      <p:sp>
        <p:nvSpPr>
          <p:cNvPr id="12" name="TextBox 11"/>
          <p:cNvSpPr txBox="1"/>
          <p:nvPr/>
        </p:nvSpPr>
        <p:spPr>
          <a:xfrm>
            <a:off x="457200" y="70172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a:t>
            </a:r>
          </a:p>
        </p:txBody>
      </p:sp>
      <p:sp>
        <p:nvSpPr>
          <p:cNvPr id="13" name="TextBox 12"/>
          <p:cNvSpPr txBox="1"/>
          <p:nvPr/>
        </p:nvSpPr>
        <p:spPr>
          <a:xfrm>
            <a:off x="458470" y="9723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char  </a:t>
            </a:r>
            <a:r>
              <a:rPr lang="en-US" sz="1700" b="1" dirty="0" err="1">
                <a:solidFill>
                  <a:schemeClr val="bg1"/>
                </a:solidFill>
                <a:cs typeface="Arial" pitchFamily="34" charset="0"/>
              </a:rPr>
              <a:t>tl</a:t>
            </a:r>
            <a:r>
              <a:rPr lang="en-US" sz="1700" b="1" dirty="0">
                <a:solidFill>
                  <a:schemeClr val="bg1"/>
                </a:solidFill>
                <a:cs typeface="Arial" pitchFamily="34" charset="0"/>
              </a:rPr>
              <a:t>;	</a:t>
            </a:r>
          </a:p>
        </p:txBody>
      </p:sp>
      <p:sp>
        <p:nvSpPr>
          <p:cNvPr id="14" name="TextBox 13"/>
          <p:cNvSpPr txBox="1"/>
          <p:nvPr/>
        </p:nvSpPr>
        <p:spPr>
          <a:xfrm>
            <a:off x="457200" y="1199864"/>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L0</a:t>
            </a:r>
            <a:r>
              <a:rPr lang="en-US" sz="1700" b="1" dirty="0">
                <a:solidFill>
                  <a:schemeClr val="bg1"/>
                </a:solidFill>
                <a:cs typeface="Arial" pitchFamily="34" charset="0"/>
              </a:rPr>
              <a:t>:</a:t>
            </a:r>
          </a:p>
        </p:txBody>
      </p:sp>
      <p:sp>
        <p:nvSpPr>
          <p:cNvPr id="15" name="TextBox 14"/>
          <p:cNvSpPr txBox="1"/>
          <p:nvPr/>
        </p:nvSpPr>
        <p:spPr>
          <a:xfrm>
            <a:off x="457200" y="146372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clrscr</a:t>
            </a:r>
            <a:r>
              <a:rPr lang="en-US" sz="1700" b="1" dirty="0">
                <a:solidFill>
                  <a:schemeClr val="bg1"/>
                </a:solidFill>
                <a:cs typeface="Arial" pitchFamily="34" charset="0"/>
              </a:rPr>
              <a:t>();</a:t>
            </a:r>
          </a:p>
        </p:txBody>
      </p:sp>
      <p:sp>
        <p:nvSpPr>
          <p:cNvPr id="16" name="TextBox 15"/>
          <p:cNvSpPr txBox="1"/>
          <p:nvPr/>
        </p:nvSpPr>
        <p:spPr>
          <a:xfrm>
            <a:off x="457200" y="172280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printf</a:t>
            </a:r>
            <a:r>
              <a:rPr lang="en-US" sz="1700" b="1" dirty="0">
                <a:solidFill>
                  <a:schemeClr val="bg1"/>
                </a:solidFill>
                <a:cs typeface="Arial" pitchFamily="34" charset="0"/>
              </a:rPr>
              <a:t>(“\n     Hay </a:t>
            </a:r>
            <a:r>
              <a:rPr lang="en-US" sz="1700" b="1" dirty="0" err="1">
                <a:solidFill>
                  <a:schemeClr val="bg1"/>
                </a:solidFill>
                <a:cs typeface="Arial" pitchFamily="34" charset="0"/>
              </a:rPr>
              <a:t>vao</a:t>
            </a:r>
            <a:r>
              <a:rPr lang="en-US" sz="1700" b="1" dirty="0">
                <a:solidFill>
                  <a:schemeClr val="bg1"/>
                </a:solidFill>
                <a:cs typeface="Arial" pitchFamily="34" charset="0"/>
              </a:rPr>
              <a:t> a: “);  </a:t>
            </a:r>
            <a:r>
              <a:rPr lang="en-US" sz="1700" b="1" dirty="0" err="1">
                <a:solidFill>
                  <a:schemeClr val="bg1"/>
                </a:solidFill>
                <a:cs typeface="Arial" pitchFamily="34" charset="0"/>
              </a:rPr>
              <a:t>scanf</a:t>
            </a:r>
            <a:r>
              <a:rPr lang="en-US" sz="1700" b="1" dirty="0">
                <a:solidFill>
                  <a:schemeClr val="bg1"/>
                </a:solidFill>
                <a:cs typeface="Arial" pitchFamily="34" charset="0"/>
              </a:rPr>
              <a:t>(“%d”, &amp;a);</a:t>
            </a:r>
          </a:p>
        </p:txBody>
      </p:sp>
      <p:sp>
        <p:nvSpPr>
          <p:cNvPr id="17" name="TextBox 16"/>
          <p:cNvSpPr txBox="1"/>
          <p:nvPr/>
        </p:nvSpPr>
        <p:spPr>
          <a:xfrm>
            <a:off x="459472" y="199367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printf</a:t>
            </a:r>
            <a:r>
              <a:rPr lang="en-US" sz="1700" b="1" dirty="0">
                <a:solidFill>
                  <a:schemeClr val="bg1"/>
                </a:solidFill>
                <a:cs typeface="Arial" pitchFamily="34" charset="0"/>
              </a:rPr>
              <a:t>(“\n     Hay </a:t>
            </a:r>
            <a:r>
              <a:rPr lang="en-US" sz="1700" b="1" dirty="0" err="1">
                <a:solidFill>
                  <a:schemeClr val="bg1"/>
                </a:solidFill>
                <a:cs typeface="Arial" pitchFamily="34" charset="0"/>
              </a:rPr>
              <a:t>vao</a:t>
            </a:r>
            <a:r>
              <a:rPr lang="en-US" sz="1700" b="1" dirty="0">
                <a:solidFill>
                  <a:schemeClr val="bg1"/>
                </a:solidFill>
                <a:cs typeface="Arial" pitchFamily="34" charset="0"/>
              </a:rPr>
              <a:t> n: “);  </a:t>
            </a:r>
            <a:r>
              <a:rPr lang="en-US" sz="1700" b="1" dirty="0" err="1">
                <a:solidFill>
                  <a:schemeClr val="bg1"/>
                </a:solidFill>
                <a:cs typeface="Arial" pitchFamily="34" charset="0"/>
              </a:rPr>
              <a:t>scanf</a:t>
            </a:r>
            <a:r>
              <a:rPr lang="en-US" sz="1700" b="1" dirty="0">
                <a:solidFill>
                  <a:schemeClr val="bg1"/>
                </a:solidFill>
                <a:cs typeface="Arial" pitchFamily="34" charset="0"/>
              </a:rPr>
              <a:t>(“%d”, &amp;n);</a:t>
            </a:r>
          </a:p>
        </p:txBody>
      </p:sp>
      <p:sp>
        <p:nvSpPr>
          <p:cNvPr id="18" name="TextBox 17"/>
          <p:cNvSpPr txBox="1"/>
          <p:nvPr/>
        </p:nvSpPr>
        <p:spPr>
          <a:xfrm>
            <a:off x="457200" y="225526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printf</a:t>
            </a:r>
            <a:r>
              <a:rPr lang="en-US" sz="1700" b="1" dirty="0">
                <a:solidFill>
                  <a:schemeClr val="bg1"/>
                </a:solidFill>
                <a:cs typeface="Arial" pitchFamily="34" charset="0"/>
              </a:rPr>
              <a:t>(“\n     %d  </a:t>
            </a:r>
            <a:r>
              <a:rPr lang="en-US" sz="1700" b="1" dirty="0" err="1">
                <a:solidFill>
                  <a:schemeClr val="bg1"/>
                </a:solidFill>
                <a:cs typeface="Arial" pitchFamily="34" charset="0"/>
              </a:rPr>
              <a:t>luy</a:t>
            </a:r>
            <a:r>
              <a:rPr lang="en-US" sz="1700" b="1" dirty="0">
                <a:solidFill>
                  <a:schemeClr val="bg1"/>
                </a:solidFill>
                <a:cs typeface="Arial" pitchFamily="34" charset="0"/>
              </a:rPr>
              <a:t> </a:t>
            </a:r>
            <a:r>
              <a:rPr lang="en-US" sz="1700" b="1" dirty="0" err="1">
                <a:solidFill>
                  <a:schemeClr val="bg1"/>
                </a:solidFill>
                <a:cs typeface="Arial" pitchFamily="34" charset="0"/>
              </a:rPr>
              <a:t>thua</a:t>
            </a:r>
            <a:r>
              <a:rPr lang="en-US" sz="1700" b="1" dirty="0">
                <a:solidFill>
                  <a:schemeClr val="bg1"/>
                </a:solidFill>
                <a:cs typeface="Arial" pitchFamily="34" charset="0"/>
              </a:rPr>
              <a:t>  %d  la: %d”,</a:t>
            </a:r>
            <a:r>
              <a:rPr lang="en-US" sz="1700" b="1" dirty="0" err="1">
                <a:solidFill>
                  <a:schemeClr val="bg1"/>
                </a:solidFill>
                <a:cs typeface="Arial" pitchFamily="34" charset="0"/>
              </a:rPr>
              <a:t>a,n,LT</a:t>
            </a:r>
            <a:r>
              <a:rPr lang="en-US" sz="1700" b="1" dirty="0">
                <a:solidFill>
                  <a:schemeClr val="bg1"/>
                </a:solidFill>
                <a:cs typeface="Arial" pitchFamily="34" charset="0"/>
              </a:rPr>
              <a:t>());</a:t>
            </a:r>
          </a:p>
        </p:txBody>
      </p:sp>
      <p:sp>
        <p:nvSpPr>
          <p:cNvPr id="19" name="TextBox 18"/>
          <p:cNvSpPr txBox="1"/>
          <p:nvPr/>
        </p:nvSpPr>
        <p:spPr>
          <a:xfrm>
            <a:off x="457200" y="251687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printf</a:t>
            </a:r>
            <a:r>
              <a:rPr lang="en-US" sz="1700" b="1" dirty="0">
                <a:solidFill>
                  <a:schemeClr val="bg1"/>
                </a:solidFill>
                <a:cs typeface="Arial" pitchFamily="34" charset="0"/>
              </a:rPr>
              <a:t>(“\n     </a:t>
            </a:r>
            <a:r>
              <a:rPr lang="en-US" sz="1700" b="1" dirty="0" err="1">
                <a:solidFill>
                  <a:schemeClr val="bg1"/>
                </a:solidFill>
                <a:cs typeface="Arial" pitchFamily="34" charset="0"/>
              </a:rPr>
              <a:t>Gia</a:t>
            </a:r>
            <a:r>
              <a:rPr lang="en-US" sz="1700" b="1" dirty="0">
                <a:solidFill>
                  <a:schemeClr val="bg1"/>
                </a:solidFill>
                <a:cs typeface="Arial" pitchFamily="34" charset="0"/>
              </a:rPr>
              <a:t> tri </a:t>
            </a:r>
            <a:r>
              <a:rPr lang="en-US" sz="1700" b="1" dirty="0" err="1">
                <a:solidFill>
                  <a:schemeClr val="bg1"/>
                </a:solidFill>
                <a:cs typeface="Arial" pitchFamily="34" charset="0"/>
              </a:rPr>
              <a:t>bieu</a:t>
            </a:r>
            <a:r>
              <a:rPr lang="en-US" sz="1700" b="1" dirty="0">
                <a:solidFill>
                  <a:schemeClr val="bg1"/>
                </a:solidFill>
                <a:cs typeface="Arial" pitchFamily="34" charset="0"/>
              </a:rPr>
              <a:t> </a:t>
            </a:r>
            <a:r>
              <a:rPr lang="en-US" sz="1700" b="1" dirty="0" err="1">
                <a:solidFill>
                  <a:schemeClr val="bg1"/>
                </a:solidFill>
                <a:cs typeface="Arial" pitchFamily="34" charset="0"/>
              </a:rPr>
              <a:t>thuc</a:t>
            </a:r>
            <a:r>
              <a:rPr lang="en-US" sz="1700" b="1" dirty="0">
                <a:solidFill>
                  <a:schemeClr val="bg1"/>
                </a:solidFill>
                <a:cs typeface="Arial" pitchFamily="34" charset="0"/>
              </a:rPr>
              <a:t> la: %</a:t>
            </a:r>
            <a:r>
              <a:rPr lang="en-US" sz="1700" b="1" dirty="0" err="1">
                <a:solidFill>
                  <a:schemeClr val="bg1"/>
                </a:solidFill>
                <a:cs typeface="Arial" pitchFamily="34" charset="0"/>
              </a:rPr>
              <a:t>8.4f</a:t>
            </a:r>
            <a:r>
              <a:rPr lang="en-US" sz="1700" b="1" dirty="0">
                <a:solidFill>
                  <a:schemeClr val="bg1"/>
                </a:solidFill>
                <a:cs typeface="Arial" pitchFamily="34" charset="0"/>
              </a:rPr>
              <a:t>”,(float)LT()/(float) (</a:t>
            </a:r>
            <a:r>
              <a:rPr lang="en-US" sz="1700" b="1" dirty="0" err="1">
                <a:solidFill>
                  <a:schemeClr val="bg1"/>
                </a:solidFill>
                <a:cs typeface="Arial" pitchFamily="34" charset="0"/>
              </a:rPr>
              <a:t>n+3</a:t>
            </a:r>
            <a:r>
              <a:rPr lang="en-US" sz="1700" b="1" dirty="0">
                <a:solidFill>
                  <a:schemeClr val="bg1"/>
                </a:solidFill>
                <a:cs typeface="Arial" pitchFamily="34" charset="0"/>
              </a:rPr>
              <a:t>));</a:t>
            </a:r>
          </a:p>
        </p:txBody>
      </p:sp>
      <p:sp>
        <p:nvSpPr>
          <p:cNvPr id="20" name="TextBox 19"/>
          <p:cNvSpPr txBox="1"/>
          <p:nvPr/>
        </p:nvSpPr>
        <p:spPr>
          <a:xfrm>
            <a:off x="457200" y="278866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printf</a:t>
            </a:r>
            <a:r>
              <a:rPr lang="en-US" sz="1700" b="1" dirty="0">
                <a:solidFill>
                  <a:schemeClr val="bg1"/>
                </a:solidFill>
                <a:cs typeface="Arial" pitchFamily="34" charset="0"/>
              </a:rPr>
              <a:t>(“\n     Co </a:t>
            </a:r>
            <a:r>
              <a:rPr lang="en-US" sz="1700" b="1" dirty="0" err="1">
                <a:solidFill>
                  <a:schemeClr val="bg1"/>
                </a:solidFill>
                <a:cs typeface="Arial" pitchFamily="34" charset="0"/>
              </a:rPr>
              <a:t>tiep</a:t>
            </a:r>
            <a:r>
              <a:rPr lang="en-US" sz="1700" b="1" dirty="0">
                <a:solidFill>
                  <a:schemeClr val="bg1"/>
                </a:solidFill>
                <a:cs typeface="Arial" pitchFamily="34" charset="0"/>
              </a:rPr>
              <a:t> </a:t>
            </a:r>
            <a:r>
              <a:rPr lang="en-US" sz="1700" b="1" dirty="0" err="1">
                <a:solidFill>
                  <a:schemeClr val="bg1"/>
                </a:solidFill>
                <a:cs typeface="Arial" pitchFamily="34" charset="0"/>
              </a:rPr>
              <a:t>tuc</a:t>
            </a:r>
            <a:r>
              <a:rPr lang="en-US" sz="1700" b="1" dirty="0">
                <a:solidFill>
                  <a:schemeClr val="bg1"/>
                </a:solidFill>
                <a:cs typeface="Arial" pitchFamily="34" charset="0"/>
              </a:rPr>
              <a:t> CT (c/k)? “);</a:t>
            </a:r>
          </a:p>
        </p:txBody>
      </p:sp>
      <p:sp>
        <p:nvSpPr>
          <p:cNvPr id="21" name="TextBox 20"/>
          <p:cNvSpPr txBox="1"/>
          <p:nvPr/>
        </p:nvSpPr>
        <p:spPr>
          <a:xfrm>
            <a:off x="457200" y="305027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tl</a:t>
            </a:r>
            <a:r>
              <a:rPr lang="en-US" sz="1700" b="1" dirty="0">
                <a:solidFill>
                  <a:schemeClr val="bg1"/>
                </a:solidFill>
                <a:cs typeface="Arial" pitchFamily="34" charset="0"/>
              </a:rPr>
              <a:t>=</a:t>
            </a:r>
            <a:r>
              <a:rPr lang="en-US" sz="1700" b="1" dirty="0" err="1">
                <a:solidFill>
                  <a:schemeClr val="bg1"/>
                </a:solidFill>
                <a:cs typeface="Arial" pitchFamily="34" charset="0"/>
              </a:rPr>
              <a:t>getch</a:t>
            </a:r>
            <a:r>
              <a:rPr lang="en-US" sz="1700" b="1" dirty="0">
                <a:solidFill>
                  <a:schemeClr val="bg1"/>
                </a:solidFill>
                <a:cs typeface="Arial" pitchFamily="34" charset="0"/>
              </a:rPr>
              <a:t>();</a:t>
            </a:r>
          </a:p>
        </p:txBody>
      </p:sp>
      <p:sp>
        <p:nvSpPr>
          <p:cNvPr id="22" name="TextBox 21"/>
          <p:cNvSpPr txBox="1"/>
          <p:nvPr/>
        </p:nvSpPr>
        <p:spPr>
          <a:xfrm>
            <a:off x="457200" y="332206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if(</a:t>
            </a:r>
            <a:r>
              <a:rPr lang="en-US" sz="1700" b="1" dirty="0" err="1">
                <a:solidFill>
                  <a:schemeClr val="bg1"/>
                </a:solidFill>
                <a:cs typeface="Arial" pitchFamily="34" charset="0"/>
              </a:rPr>
              <a:t>tl</a:t>
            </a:r>
            <a:r>
              <a:rPr lang="en-US" sz="1700" b="1" dirty="0">
                <a:solidFill>
                  <a:schemeClr val="bg1"/>
                </a:solidFill>
                <a:cs typeface="Arial" pitchFamily="34" charset="0"/>
              </a:rPr>
              <a:t>==‘c’) </a:t>
            </a:r>
            <a:r>
              <a:rPr lang="en-US" sz="1700" b="1" dirty="0" err="1">
                <a:solidFill>
                  <a:schemeClr val="bg1"/>
                </a:solidFill>
                <a:cs typeface="Arial" pitchFamily="34" charset="0"/>
              </a:rPr>
              <a:t>goto</a:t>
            </a:r>
            <a:r>
              <a:rPr lang="en-US" sz="1700" b="1" dirty="0">
                <a:solidFill>
                  <a:schemeClr val="bg1"/>
                </a:solidFill>
                <a:cs typeface="Arial" pitchFamily="34" charset="0"/>
              </a:rPr>
              <a:t> </a:t>
            </a:r>
            <a:r>
              <a:rPr lang="en-US" sz="1700" b="1" dirty="0" err="1">
                <a:solidFill>
                  <a:schemeClr val="bg1"/>
                </a:solidFill>
                <a:cs typeface="Arial" pitchFamily="34" charset="0"/>
              </a:rPr>
              <a:t>L0</a:t>
            </a:r>
            <a:r>
              <a:rPr lang="en-US" sz="1700" b="1" dirty="0">
                <a:solidFill>
                  <a:schemeClr val="bg1"/>
                </a:solidFill>
                <a:cs typeface="Arial" pitchFamily="34" charset="0"/>
              </a:rPr>
              <a:t>;</a:t>
            </a:r>
          </a:p>
        </p:txBody>
      </p:sp>
      <p:sp>
        <p:nvSpPr>
          <p:cNvPr id="23" name="TextBox 22"/>
          <p:cNvSpPr txBox="1"/>
          <p:nvPr/>
        </p:nvSpPr>
        <p:spPr>
          <a:xfrm>
            <a:off x="457200" y="358591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p>
        </p:txBody>
      </p:sp>
      <p:sp>
        <p:nvSpPr>
          <p:cNvPr id="24" name="Rectangle 23"/>
          <p:cNvSpPr/>
          <p:nvPr/>
        </p:nvSpPr>
        <p:spPr>
          <a:xfrm>
            <a:off x="381000" y="3896432"/>
            <a:ext cx="8330036" cy="451406"/>
          </a:xfrm>
          <a:prstGeom prst="rect">
            <a:avLst/>
          </a:prstGeom>
        </p:spPr>
        <p:txBody>
          <a:bodyPr wrap="square">
            <a:spAutoFit/>
          </a:bodyPr>
          <a:lstStyle/>
          <a:p>
            <a:pPr marL="1492250" indent="-1492250" algn="just">
              <a:lnSpc>
                <a:spcPts val="2800"/>
              </a:lnSpc>
              <a:spcBef>
                <a:spcPts val="0"/>
              </a:spcBef>
              <a:buNone/>
            </a:pPr>
            <a:r>
              <a:rPr lang="en-US" sz="2400" i="1" dirty="0" err="1">
                <a:latin typeface="Times New Roman" pitchFamily="18" charset="0"/>
                <a:cs typeface="Times New Roman" pitchFamily="18" charset="0"/>
              </a:rPr>
              <a:t>Tệp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ngôn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ngữ</a:t>
            </a:r>
            <a:r>
              <a:rPr lang="en-US" sz="2400" i="1" dirty="0">
                <a:latin typeface="Times New Roman" pitchFamily="18" charset="0"/>
                <a:cs typeface="Times New Roman" pitchFamily="18" charset="0"/>
              </a:rPr>
              <a:t> Assembly:</a:t>
            </a:r>
            <a:r>
              <a:rPr lang="en-US" sz="2400" dirty="0">
                <a:latin typeface="Times New Roman" pitchFamily="18" charset="0"/>
                <a:cs typeface="Times New Roman" pitchFamily="18" charset="0"/>
              </a:rPr>
              <a:t> </a:t>
            </a:r>
          </a:p>
        </p:txBody>
      </p:sp>
      <p:sp>
        <p:nvSpPr>
          <p:cNvPr id="25" name="TextBox 24"/>
          <p:cNvSpPr txBox="1"/>
          <p:nvPr/>
        </p:nvSpPr>
        <p:spPr>
          <a:xfrm>
            <a:off x="459472" y="462542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.DATA</a:t>
            </a:r>
          </a:p>
        </p:txBody>
      </p:sp>
      <p:sp>
        <p:nvSpPr>
          <p:cNvPr id="27" name="TextBox 26"/>
          <p:cNvSpPr txBox="1"/>
          <p:nvPr/>
        </p:nvSpPr>
        <p:spPr>
          <a:xfrm>
            <a:off x="461976" y="488927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EXTRN</a:t>
            </a:r>
            <a:r>
              <a:rPr lang="en-US" sz="1700" b="1" dirty="0">
                <a:solidFill>
                  <a:schemeClr val="bg1"/>
                </a:solidFill>
                <a:cs typeface="Arial" pitchFamily="34" charset="0"/>
              </a:rPr>
              <a:t> _</a:t>
            </a:r>
            <a:r>
              <a:rPr lang="en-US" sz="1700" b="1" dirty="0" err="1">
                <a:solidFill>
                  <a:schemeClr val="bg1"/>
                </a:solidFill>
                <a:cs typeface="Arial" pitchFamily="34" charset="0"/>
              </a:rPr>
              <a:t>a:word</a:t>
            </a:r>
            <a:r>
              <a:rPr lang="en-US" sz="1700" b="1" dirty="0">
                <a:solidFill>
                  <a:schemeClr val="bg1"/>
                </a:solidFill>
                <a:cs typeface="Arial" pitchFamily="34" charset="0"/>
              </a:rPr>
              <a:t>,_</a:t>
            </a:r>
            <a:r>
              <a:rPr lang="en-US" sz="1700" b="1" dirty="0" err="1">
                <a:solidFill>
                  <a:schemeClr val="bg1"/>
                </a:solidFill>
                <a:cs typeface="Arial" pitchFamily="34" charset="0"/>
              </a:rPr>
              <a:t>n:word</a:t>
            </a:r>
            <a:endParaRPr lang="en-US" sz="1700" b="1" dirty="0">
              <a:solidFill>
                <a:schemeClr val="bg1"/>
              </a:solidFill>
              <a:cs typeface="Arial" pitchFamily="34" charset="0"/>
            </a:endParaRPr>
          </a:p>
        </p:txBody>
      </p:sp>
      <p:sp>
        <p:nvSpPr>
          <p:cNvPr id="28" name="TextBox 27"/>
          <p:cNvSpPr txBox="1"/>
          <p:nvPr/>
        </p:nvSpPr>
        <p:spPr>
          <a:xfrm>
            <a:off x="457200" y="5153134"/>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.CODE</a:t>
            </a:r>
          </a:p>
        </p:txBody>
      </p:sp>
      <p:sp>
        <p:nvSpPr>
          <p:cNvPr id="29" name="TextBox 28"/>
          <p:cNvSpPr txBox="1"/>
          <p:nvPr/>
        </p:nvSpPr>
        <p:spPr>
          <a:xfrm>
            <a:off x="457200" y="540903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PUBLIC _LT</a:t>
            </a:r>
          </a:p>
        </p:txBody>
      </p:sp>
      <p:sp>
        <p:nvSpPr>
          <p:cNvPr id="30" name="TextBox 29"/>
          <p:cNvSpPr txBox="1"/>
          <p:nvPr/>
        </p:nvSpPr>
        <p:spPr>
          <a:xfrm>
            <a:off x="457200" y="567288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_LT   </a:t>
            </a:r>
            <a:r>
              <a:rPr lang="en-US" sz="1700" b="1" dirty="0" err="1">
                <a:solidFill>
                  <a:schemeClr val="bg1"/>
                </a:solidFill>
                <a:cs typeface="Arial" pitchFamily="34" charset="0"/>
              </a:rPr>
              <a:t>PROC</a:t>
            </a:r>
            <a:endParaRPr lang="en-US" sz="1700" b="1" dirty="0">
              <a:solidFill>
                <a:schemeClr val="bg1"/>
              </a:solidFill>
              <a:cs typeface="Arial" pitchFamily="34" charset="0"/>
            </a:endParaRPr>
          </a:p>
        </p:txBody>
      </p:sp>
      <p:sp>
        <p:nvSpPr>
          <p:cNvPr id="31" name="TextBox 30"/>
          <p:cNvSpPr txBox="1"/>
          <p:nvPr/>
        </p:nvSpPr>
        <p:spPr>
          <a:xfrm>
            <a:off x="457200" y="59401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bx</a:t>
            </a:r>
            <a:r>
              <a:rPr lang="en-US" sz="1700" b="1" dirty="0">
                <a:solidFill>
                  <a:schemeClr val="bg1"/>
                </a:solidFill>
                <a:cs typeface="Arial" pitchFamily="34" charset="0"/>
              </a:rPr>
              <a:t>,_a</a:t>
            </a:r>
          </a:p>
        </p:txBody>
      </p:sp>
      <p:sp>
        <p:nvSpPr>
          <p:cNvPr id="32" name="TextBox 31"/>
          <p:cNvSpPr txBox="1"/>
          <p:nvPr/>
        </p:nvSpPr>
        <p:spPr>
          <a:xfrm>
            <a:off x="457200" y="6196054"/>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cx,_n</a:t>
            </a:r>
            <a:endParaRPr lang="en-US" sz="1700" b="1" dirty="0">
              <a:solidFill>
                <a:schemeClr val="bg1"/>
              </a:solidFill>
              <a:cs typeface="Arial" pitchFamily="34" charset="0"/>
            </a:endParaRPr>
          </a:p>
        </p:txBody>
      </p:sp>
    </p:spTree>
    <p:extLst>
      <p:ext uri="{BB962C8B-B14F-4D97-AF65-F5344CB8AC3E}">
        <p14:creationId xmlns:p14="http://schemas.microsoft.com/office/powerpoint/2010/main" val="315813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
                                            <p:txEl>
                                              <p:pRg st="0" end="0"/>
                                            </p:txEl>
                                          </p:spTgt>
                                        </p:tgtEl>
                                        <p:attrNameLst>
                                          <p:attrName>style.visibility</p:attrName>
                                        </p:attrNameLst>
                                      </p:cBhvr>
                                      <p:to>
                                        <p:strVal val="visible"/>
                                      </p:to>
                                    </p:set>
                                    <p:animEffect transition="in" filter="fade">
                                      <p:cBhvr>
                                        <p:cTn id="72" dur="500"/>
                                        <p:tgtEl>
                                          <p:spTgt spid="2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fade">
                                      <p:cBhvr>
                                        <p:cTn id="1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5" grpId="0" animBg="1"/>
      <p:bldP spid="27" grpId="0" animBg="1"/>
      <p:bldP spid="28" grpId="0" animBg="1"/>
      <p:bldP spid="29" grpId="0" animBg="1"/>
      <p:bldP spid="30" grpId="0" animBg="1"/>
      <p:bldP spid="31"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42421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ax,1</a:t>
            </a:r>
            <a:endParaRPr lang="en-US" sz="1700" b="1" dirty="0">
              <a:solidFill>
                <a:schemeClr val="bg1"/>
              </a:solidFill>
              <a:cs typeface="Arial" pitchFamily="34" charset="0"/>
            </a:endParaRPr>
          </a:p>
        </p:txBody>
      </p:sp>
      <p:sp>
        <p:nvSpPr>
          <p:cNvPr id="9"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34</a:t>
            </a:fld>
            <a:endParaRPr lang="en-US" sz="1400" dirty="0"/>
          </a:p>
        </p:txBody>
      </p:sp>
      <p:sp>
        <p:nvSpPr>
          <p:cNvPr id="12" name="TextBox 11"/>
          <p:cNvSpPr txBox="1"/>
          <p:nvPr/>
        </p:nvSpPr>
        <p:spPr>
          <a:xfrm>
            <a:off x="457200" y="70172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and  </a:t>
            </a:r>
            <a:r>
              <a:rPr lang="en-US" sz="1700" b="1" dirty="0" err="1">
                <a:solidFill>
                  <a:schemeClr val="bg1"/>
                </a:solidFill>
                <a:cs typeface="Arial" pitchFamily="34" charset="0"/>
              </a:rPr>
              <a:t>cx,cx</a:t>
            </a:r>
            <a:r>
              <a:rPr lang="en-US" sz="1700" b="1" dirty="0">
                <a:solidFill>
                  <a:schemeClr val="bg1"/>
                </a:solidFill>
                <a:cs typeface="Arial" pitchFamily="34" charset="0"/>
              </a:rPr>
              <a:t> </a:t>
            </a:r>
          </a:p>
        </p:txBody>
      </p:sp>
      <p:sp>
        <p:nvSpPr>
          <p:cNvPr id="13" name="TextBox 12"/>
          <p:cNvSpPr txBox="1"/>
          <p:nvPr/>
        </p:nvSpPr>
        <p:spPr>
          <a:xfrm>
            <a:off x="458470" y="9723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jz</a:t>
            </a:r>
            <a:r>
              <a:rPr lang="en-US" sz="1700" b="1" dirty="0">
                <a:solidFill>
                  <a:schemeClr val="bg1"/>
                </a:solidFill>
                <a:cs typeface="Arial" pitchFamily="34" charset="0"/>
              </a:rPr>
              <a:t>      </a:t>
            </a:r>
            <a:r>
              <a:rPr lang="en-US" sz="1700" b="1" dirty="0" err="1">
                <a:solidFill>
                  <a:schemeClr val="bg1"/>
                </a:solidFill>
                <a:cs typeface="Arial" pitchFamily="34" charset="0"/>
              </a:rPr>
              <a:t>L2</a:t>
            </a:r>
            <a:r>
              <a:rPr lang="en-US" sz="1700" b="1" dirty="0">
                <a:solidFill>
                  <a:schemeClr val="bg1"/>
                </a:solidFill>
                <a:cs typeface="Arial" pitchFamily="34" charset="0"/>
              </a:rPr>
              <a:t>	</a:t>
            </a:r>
          </a:p>
        </p:txBody>
      </p:sp>
      <p:sp>
        <p:nvSpPr>
          <p:cNvPr id="14" name="TextBox 13"/>
          <p:cNvSpPr txBox="1"/>
          <p:nvPr/>
        </p:nvSpPr>
        <p:spPr>
          <a:xfrm>
            <a:off x="457200" y="1199864"/>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L1</a:t>
            </a:r>
            <a:r>
              <a:rPr lang="en-US" sz="1700" b="1" dirty="0">
                <a:solidFill>
                  <a:schemeClr val="bg1"/>
                </a:solidFill>
                <a:cs typeface="Arial" pitchFamily="34" charset="0"/>
              </a:rPr>
              <a:t>:</a:t>
            </a:r>
          </a:p>
        </p:txBody>
      </p:sp>
      <p:sp>
        <p:nvSpPr>
          <p:cNvPr id="15" name="TextBox 14"/>
          <p:cNvSpPr txBox="1"/>
          <p:nvPr/>
        </p:nvSpPr>
        <p:spPr>
          <a:xfrm>
            <a:off x="457200" y="146372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mul</a:t>
            </a:r>
            <a:r>
              <a:rPr lang="en-US" sz="1700" b="1" dirty="0">
                <a:solidFill>
                  <a:schemeClr val="bg1"/>
                </a:solidFill>
                <a:cs typeface="Arial" pitchFamily="34" charset="0"/>
              </a:rPr>
              <a:t>  </a:t>
            </a:r>
            <a:r>
              <a:rPr lang="en-US" sz="1700" b="1" dirty="0" err="1">
                <a:solidFill>
                  <a:schemeClr val="bg1"/>
                </a:solidFill>
                <a:cs typeface="Arial" pitchFamily="34" charset="0"/>
              </a:rPr>
              <a:t>bx</a:t>
            </a:r>
            <a:endParaRPr lang="en-US" sz="1700" b="1" dirty="0">
              <a:solidFill>
                <a:schemeClr val="bg1"/>
              </a:solidFill>
              <a:cs typeface="Arial" pitchFamily="34" charset="0"/>
            </a:endParaRPr>
          </a:p>
        </p:txBody>
      </p:sp>
      <p:sp>
        <p:nvSpPr>
          <p:cNvPr id="16" name="TextBox 15"/>
          <p:cNvSpPr txBox="1"/>
          <p:nvPr/>
        </p:nvSpPr>
        <p:spPr>
          <a:xfrm>
            <a:off x="457200" y="173644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loop </a:t>
            </a:r>
            <a:r>
              <a:rPr lang="en-US" sz="1700" b="1" dirty="0" err="1">
                <a:solidFill>
                  <a:schemeClr val="bg1"/>
                </a:solidFill>
                <a:cs typeface="Arial" pitchFamily="34" charset="0"/>
              </a:rPr>
              <a:t>L1</a:t>
            </a:r>
            <a:endParaRPr lang="en-US" sz="1700" b="1" dirty="0">
              <a:solidFill>
                <a:schemeClr val="bg1"/>
              </a:solidFill>
              <a:cs typeface="Arial" pitchFamily="34" charset="0"/>
            </a:endParaRPr>
          </a:p>
        </p:txBody>
      </p:sp>
      <p:sp>
        <p:nvSpPr>
          <p:cNvPr id="17" name="TextBox 16"/>
          <p:cNvSpPr txBox="1"/>
          <p:nvPr/>
        </p:nvSpPr>
        <p:spPr>
          <a:xfrm>
            <a:off x="459472" y="200732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L2</a:t>
            </a:r>
            <a:r>
              <a:rPr lang="en-US" sz="1700" b="1" dirty="0">
                <a:solidFill>
                  <a:schemeClr val="bg1"/>
                </a:solidFill>
                <a:cs typeface="Arial" pitchFamily="34" charset="0"/>
              </a:rPr>
              <a:t>:     </a:t>
            </a:r>
          </a:p>
        </p:txBody>
      </p:sp>
      <p:sp>
        <p:nvSpPr>
          <p:cNvPr id="18" name="TextBox 17"/>
          <p:cNvSpPr txBox="1"/>
          <p:nvPr/>
        </p:nvSpPr>
        <p:spPr>
          <a:xfrm>
            <a:off x="457200" y="22825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ret</a:t>
            </a:r>
          </a:p>
        </p:txBody>
      </p:sp>
      <p:sp>
        <p:nvSpPr>
          <p:cNvPr id="19" name="TextBox 18"/>
          <p:cNvSpPr txBox="1"/>
          <p:nvPr/>
        </p:nvSpPr>
        <p:spPr>
          <a:xfrm>
            <a:off x="457200" y="254416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_LT   </a:t>
            </a:r>
            <a:r>
              <a:rPr lang="en-US" sz="1700" b="1" dirty="0" err="1">
                <a:solidFill>
                  <a:schemeClr val="bg1"/>
                </a:solidFill>
                <a:cs typeface="Arial" pitchFamily="34" charset="0"/>
              </a:rPr>
              <a:t>ENDP</a:t>
            </a:r>
            <a:endParaRPr lang="en-US" sz="1700" b="1" dirty="0">
              <a:solidFill>
                <a:schemeClr val="bg1"/>
              </a:solidFill>
              <a:cs typeface="Arial" pitchFamily="34" charset="0"/>
            </a:endParaRPr>
          </a:p>
        </p:txBody>
      </p:sp>
      <p:sp>
        <p:nvSpPr>
          <p:cNvPr id="20" name="TextBox 19"/>
          <p:cNvSpPr txBox="1"/>
          <p:nvPr/>
        </p:nvSpPr>
        <p:spPr>
          <a:xfrm>
            <a:off x="457200" y="281595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END</a:t>
            </a:r>
          </a:p>
        </p:txBody>
      </p:sp>
    </p:spTree>
    <p:extLst>
      <p:ext uri="{BB962C8B-B14F-4D97-AF65-F5344CB8AC3E}">
        <p14:creationId xmlns:p14="http://schemas.microsoft.com/office/powerpoint/2010/main" val="141952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half" idx="4294967295"/>
          </p:nvPr>
        </p:nvSpPr>
        <p:spPr bwMode="auto">
          <a:xfrm>
            <a:off x="8675399" y="6386037"/>
            <a:ext cx="302577" cy="319563"/>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1AFFCD0-70A5-4483-988D-8EA527CE384A}" type="slidenum">
              <a:rPr lang="en-US" sz="1400" smtClean="0"/>
              <a:pPr algn="l" fontAlgn="base">
                <a:spcBef>
                  <a:spcPct val="0"/>
                </a:spcBef>
                <a:spcAft>
                  <a:spcPct val="0"/>
                </a:spcAft>
                <a:defRPr/>
              </a:pPr>
              <a:t>35</a:t>
            </a:fld>
            <a:endParaRPr lang="en-US" sz="1400" dirty="0"/>
          </a:p>
        </p:txBody>
      </p:sp>
      <p:sp>
        <p:nvSpPr>
          <p:cNvPr id="6" name="Rectangle 5"/>
          <p:cNvSpPr/>
          <p:nvPr/>
        </p:nvSpPr>
        <p:spPr>
          <a:xfrm>
            <a:off x="296965" y="4074017"/>
            <a:ext cx="8681012" cy="1682512"/>
          </a:xfrm>
          <a:prstGeom prst="rect">
            <a:avLst/>
          </a:prstGeom>
        </p:spPr>
        <p:txBody>
          <a:bodyPr wrap="square">
            <a:spAutoFit/>
          </a:bodyPr>
          <a:lstStyle/>
          <a:p>
            <a:r>
              <a:rPr lang="en-US" sz="2400" i="1" dirty="0" err="1">
                <a:latin typeface="Times New Roman" pitchFamily="18" charset="0"/>
                <a:cs typeface="Times New Roman" pitchFamily="18" charset="0"/>
              </a:rPr>
              <a:t>Mục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đích</a:t>
            </a:r>
            <a:r>
              <a:rPr lang="en-US" sz="2400" dirty="0">
                <a:latin typeface="Times New Roman" pitchFamily="18" charset="0"/>
                <a:cs typeface="Times New Roman" pitchFamily="18" charset="0"/>
              </a:rPr>
              <a:t>:</a:t>
            </a:r>
          </a:p>
          <a:p>
            <a:pPr algn="just">
              <a:spcBef>
                <a:spcPts val="400"/>
              </a:spcBef>
              <a:spcAft>
                <a:spcPts val="0"/>
              </a:spcAft>
            </a:pPr>
            <a:r>
              <a:rPr lang="en-US" sz="2400" dirty="0" err="1">
                <a:latin typeface="Times New Roman" pitchFamily="18" charset="0"/>
                <a:cs typeface="Times New Roman" pitchFamily="18" charset="0"/>
              </a:rPr>
              <a:t>Giới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môi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trường</a:t>
            </a:r>
            <a:r>
              <a:rPr lang="en-US" sz="2400" dirty="0">
                <a:latin typeface="Times New Roman" pitchFamily="18" charset="0"/>
                <a:cs typeface="Times New Roman" pitchFamily="18" charset="0"/>
              </a:rPr>
              <a:t> DOS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qua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môi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trường</a:t>
            </a:r>
            <a:r>
              <a:rPr lang="en-US" sz="2400" dirty="0">
                <a:latin typeface="Times New Roman" pitchFamily="18" charset="0"/>
                <a:cs typeface="Times New Roman" pitchFamily="18" charset="0"/>
              </a:rPr>
              <a:t> Windows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qua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hàm</a:t>
            </a:r>
            <a:r>
              <a:rPr lang="en-US" sz="2400" dirty="0">
                <a:latin typeface="Times New Roman" pitchFamily="18" charset="0"/>
                <a:cs typeface="Times New Roman" pitchFamily="18" charset="0"/>
              </a:rPr>
              <a:t> API.</a:t>
            </a:r>
          </a:p>
        </p:txBody>
      </p:sp>
      <p:sp>
        <p:nvSpPr>
          <p:cNvPr id="7" name="Title 4"/>
          <p:cNvSpPr txBox="1">
            <a:spLocks/>
          </p:cNvSpPr>
          <p:nvPr/>
        </p:nvSpPr>
        <p:spPr>
          <a:xfrm>
            <a:off x="685800" y="1603038"/>
            <a:ext cx="7772400" cy="58419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a:ln>
                  <a:noFill/>
                </a:ln>
                <a:solidFill>
                  <a:srgbClr val="FF0000"/>
                </a:solidFill>
                <a:effectLst/>
                <a:uLnTx/>
                <a:uFillTx/>
                <a:latin typeface="Times New Roman" pitchFamily="18" charset="0"/>
                <a:ea typeface="+mn-ea"/>
                <a:cs typeface="Times New Roman" pitchFamily="18" charset="0"/>
              </a:rPr>
              <a:t>Chương</a:t>
            </a:r>
            <a:r>
              <a:rPr kumimoji="0" lang="en-US" sz="32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3</a:t>
            </a:r>
          </a:p>
        </p:txBody>
      </p:sp>
      <p:sp>
        <p:nvSpPr>
          <p:cNvPr id="8" name="Subtitle 5"/>
          <p:cNvSpPr txBox="1">
            <a:spLocks/>
          </p:cNvSpPr>
          <p:nvPr/>
        </p:nvSpPr>
        <p:spPr>
          <a:xfrm>
            <a:off x="214282" y="2834640"/>
            <a:ext cx="8643998" cy="618162"/>
          </a:xfrm>
          <a:prstGeom prst="rect">
            <a:avLst/>
          </a:prstGeom>
        </p:spPr>
        <p:txBody>
          <a:bodyPr>
            <a:noAutofit/>
          </a:bodyPr>
          <a:lstStyle/>
          <a:p>
            <a:pPr marL="342900" marR="0" lvl="0" indent="-342900" algn="ctr" defTabSz="914400" rtl="0" eaLnBrk="1" fontAlgn="base" latinLnBrk="0" hangingPunct="1">
              <a:lnSpc>
                <a:spcPct val="100000"/>
              </a:lnSpc>
              <a:spcBef>
                <a:spcPct val="20000"/>
              </a:spcBef>
              <a:spcAft>
                <a:spcPct val="0"/>
              </a:spcAft>
              <a:buClr>
                <a:schemeClr val="bg2"/>
              </a:buClr>
              <a:buSzPct val="75000"/>
              <a:tabLst/>
              <a:defRPr/>
            </a:pPr>
            <a:r>
              <a:rPr lang="en-US" sz="3600" kern="0" dirty="0">
                <a:latin typeface="+mn-lt"/>
              </a:rPr>
              <a:t> </a:t>
            </a:r>
            <a:r>
              <a:rPr lang="en-US" sz="3600" kern="0" dirty="0" err="1">
                <a:latin typeface="+mn-lt"/>
              </a:rPr>
              <a:t>Lập</a:t>
            </a:r>
            <a:r>
              <a:rPr lang="en-US" sz="3600" kern="0" dirty="0">
                <a:latin typeface="+mn-lt"/>
              </a:rPr>
              <a:t> </a:t>
            </a:r>
            <a:r>
              <a:rPr lang="en-US" sz="3600" kern="0" dirty="0" err="1">
                <a:latin typeface="+mn-lt"/>
              </a:rPr>
              <a:t>trình</a:t>
            </a:r>
            <a:r>
              <a:rPr lang="en-US" sz="3600" kern="0" dirty="0">
                <a:latin typeface="+mn-lt"/>
              </a:rPr>
              <a:t> </a:t>
            </a:r>
            <a:r>
              <a:rPr lang="en-US" sz="3600" kern="0" dirty="0" err="1">
                <a:latin typeface="+mn-lt"/>
              </a:rPr>
              <a:t>hệ</a:t>
            </a:r>
            <a:r>
              <a:rPr lang="en-US" sz="3600" kern="0" dirty="0">
                <a:latin typeface="+mn-lt"/>
              </a:rPr>
              <a:t> </a:t>
            </a:r>
            <a:r>
              <a:rPr lang="en-US" sz="3600" kern="0" dirty="0" err="1">
                <a:latin typeface="+mn-lt"/>
              </a:rPr>
              <a:t>thống</a:t>
            </a:r>
            <a:endParaRPr kumimoji="0" lang="en-US" sz="3600" b="0" i="0" u="none" strike="noStrike" kern="0" cap="none" spc="0" normalizeH="0" baseline="0" noProof="0" dirty="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37501054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ox(i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10"/>
          <p:cNvSpPr>
            <a:spLocks noGrp="1"/>
          </p:cNvSpPr>
          <p:nvPr>
            <p:ph type="dt" sz="half" idx="4294967295"/>
          </p:nvPr>
        </p:nvSpPr>
        <p:spPr>
          <a:xfrm>
            <a:off x="8716751" y="6381328"/>
            <a:ext cx="389836" cy="248072"/>
          </a:xfrm>
          <a:prstGeom prst="rect">
            <a:avLst/>
          </a:prstGeom>
        </p:spPr>
        <p:txBody>
          <a:bodyPr lIns="0" rIns="0"/>
          <a:lstStyle/>
          <a:p>
            <a:pPr algn="l"/>
            <a:fld id="{2BEFF070-097F-431E-8543-3C47BDFCFB62}" type="slidenum">
              <a:rPr lang="en-US" sz="1400" smtClean="0"/>
              <a:pPr algn="l"/>
              <a:t>36</a:t>
            </a:fld>
            <a:endParaRPr lang="en-US" sz="1400" dirty="0"/>
          </a:p>
        </p:txBody>
      </p:sp>
      <p:sp>
        <p:nvSpPr>
          <p:cNvPr id="11" name="TextBox 10"/>
          <p:cNvSpPr txBox="1"/>
          <p:nvPr/>
        </p:nvSpPr>
        <p:spPr>
          <a:xfrm>
            <a:off x="141371" y="799222"/>
            <a:ext cx="8869680" cy="5693866"/>
          </a:xfrm>
          <a:prstGeom prst="rect">
            <a:avLst/>
          </a:prstGeom>
          <a:noFill/>
        </p:spPr>
        <p:txBody>
          <a:bodyPr wrap="square" rtlCol="0">
            <a:spAutoFit/>
          </a:bodyPr>
          <a:lstStyle/>
          <a:p>
            <a:pPr>
              <a:spcBef>
                <a:spcPts val="200"/>
              </a:spcBef>
              <a:buNone/>
            </a:pPr>
            <a:r>
              <a:rPr lang="en-US" sz="2400" i="1" dirty="0">
                <a:latin typeface="Times New Roman" pitchFamily="18" charset="0"/>
                <a:cs typeface="Times New Roman" pitchFamily="18" charset="0"/>
              </a:rPr>
              <a:t>3.1.1 ROM BIOS </a:t>
            </a:r>
            <a:r>
              <a:rPr lang="en-US" sz="2400" i="1" dirty="0" err="1">
                <a:latin typeface="Times New Roman" pitchFamily="18" charset="0"/>
                <a:cs typeface="Times New Roman" pitchFamily="18" charset="0"/>
              </a:rPr>
              <a:t>và</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các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bước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máy</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tính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khởi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động</a:t>
            </a:r>
            <a:endParaRPr lang="en-US" sz="2400" i="1" dirty="0">
              <a:latin typeface="Times New Roman" pitchFamily="18" charset="0"/>
              <a:cs typeface="Times New Roman" pitchFamily="18" charset="0"/>
            </a:endParaRPr>
          </a:p>
          <a:p>
            <a:pPr>
              <a:spcBef>
                <a:spcPts val="0"/>
              </a:spcBef>
              <a:buNone/>
            </a:pPr>
            <a:r>
              <a:rPr lang="en-US" sz="2400" i="1" dirty="0">
                <a:latin typeface="Times New Roman" pitchFamily="18" charset="0"/>
                <a:cs typeface="Times New Roman" pitchFamily="18" charset="0"/>
              </a:rPr>
              <a:t>3.1.2 </a:t>
            </a:r>
            <a:r>
              <a:rPr lang="en-US" sz="2400" i="1" dirty="0" err="1">
                <a:latin typeface="Times New Roman" pitchFamily="18" charset="0"/>
                <a:cs typeface="Times New Roman" pitchFamily="18" charset="0"/>
              </a:rPr>
              <a:t>Một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số</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khái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niệm</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và</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phân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loại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ngắt</a:t>
            </a:r>
            <a:r>
              <a:rPr lang="en-US" sz="2400" i="1" dirty="0">
                <a:latin typeface="Times New Roman" pitchFamily="18" charset="0"/>
                <a:cs typeface="Times New Roman" pitchFamily="18" charset="0"/>
              </a:rPr>
              <a:t>:</a:t>
            </a:r>
          </a:p>
          <a:p>
            <a:pPr marL="230188" indent="-196850" eaLnBrk="0" hangingPunct="0">
              <a:lnSpc>
                <a:spcPts val="2800"/>
              </a:lnSpc>
              <a:spcBef>
                <a:spcPts val="0"/>
              </a:spcBef>
              <a:buSzPct val="100000"/>
              <a:buFont typeface="+mj-lt"/>
              <a:buAutoNum type="alphaLcPeriod"/>
            </a:pPr>
            <a:r>
              <a:rPr lang="en-US" sz="25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mềm</a:t>
            </a:r>
            <a:endParaRPr lang="en-US" sz="2400" dirty="0">
              <a:latin typeface="Times New Roman" pitchFamily="18" charset="0"/>
              <a:cs typeface="Times New Roman" pitchFamily="18" charset="0"/>
            </a:endParaRPr>
          </a:p>
          <a:p>
            <a:pPr marL="0" indent="0" algn="just" eaLnBrk="0" hangingPunct="0">
              <a:lnSpc>
                <a:spcPts val="2800"/>
              </a:lnSpc>
              <a:spcBef>
                <a:spcPts val="0"/>
              </a:spcBef>
              <a:buSzPct val="100000"/>
              <a:buNone/>
            </a:pPr>
            <a:r>
              <a:rPr lang="en-US" sz="2400" dirty="0">
                <a:latin typeface="Times New Roman" pitchFamily="18" charset="0"/>
                <a:cs typeface="Times New Roman" pitchFamily="18" charset="0"/>
              </a:rPr>
              <a:t> b. </a:t>
            </a:r>
            <a:r>
              <a:rPr lang="en-US" sz="2400" dirty="0" err="1">
                <a:latin typeface="Times New Roman" pitchFamily="18" charset="0"/>
                <a:cs typeface="Times New Roman" pitchFamily="18" charset="0"/>
              </a:rPr>
              <a:t>Bảng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giữa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100" dirty="0">
                <a:cs typeface="Times New Roman" pitchFamily="18" charset="0"/>
              </a:rPr>
              <a:t>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endParaRPr lang="en-US" sz="2400" dirty="0">
              <a:latin typeface="Times New Roman" pitchFamily="18" charset="0"/>
              <a:cs typeface="Times New Roman" pitchFamily="18" charset="0"/>
            </a:endParaRPr>
          </a:p>
          <a:p>
            <a:pPr marL="0" indent="0" algn="just" eaLnBrk="0" hangingPunct="0">
              <a:lnSpc>
                <a:spcPts val="2800"/>
              </a:lnSpc>
              <a:spcBef>
                <a:spcPts val="0"/>
              </a:spcBef>
              <a:buSzPct val="10000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offset ô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500" dirty="0">
                <a:latin typeface="Times New Roman" pitchFamily="18" charset="0"/>
                <a:cs typeface="Times New Roman" pitchFamily="18" charset="0"/>
              </a:rPr>
              <a:t>.</a:t>
            </a:r>
          </a:p>
          <a:p>
            <a:pPr marL="0" lvl="3" indent="0" eaLnBrk="0" hangingPunct="0">
              <a:spcBef>
                <a:spcPts val="0"/>
              </a:spcBef>
              <a:buSzPct val="100000"/>
              <a:buNone/>
              <a:defRPr/>
            </a:pPr>
            <a:r>
              <a:rPr lang="en-US" sz="2500" dirty="0">
                <a:latin typeface="Times New Roman" pitchFamily="18" charset="0"/>
                <a:cs typeface="Times New Roman" pitchFamily="18" charset="0"/>
              </a:rPr>
              <a:t> </a:t>
            </a:r>
            <a:r>
              <a:rPr lang="en-US" sz="2400" dirty="0">
                <a:latin typeface="Times New Roman" pitchFamily="18" charset="0"/>
                <a:cs typeface="Times New Roman" pitchFamily="18" charset="0"/>
              </a:rPr>
              <a:t>c.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loại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a:t>
            </a:r>
          </a:p>
          <a:p>
            <a:pPr marL="0" lvl="3" algn="just">
              <a:spcBef>
                <a:spcPts val="0"/>
              </a:spcBef>
              <a:buClr>
                <a:schemeClr val="accent1"/>
              </a:buClr>
              <a:buSzPct val="85000"/>
              <a:defRPr/>
            </a:pPr>
            <a:endParaRPr lang="en-US" sz="2500" dirty="0">
              <a:latin typeface="Times New Roman" pitchFamily="18" charset="0"/>
              <a:cs typeface="Times New Roman" pitchFamily="18" charset="0"/>
            </a:endParaRPr>
          </a:p>
          <a:p>
            <a:pPr marL="0" lvl="3" algn="just">
              <a:spcBef>
                <a:spcPts val="0"/>
              </a:spcBef>
              <a:buClr>
                <a:schemeClr val="accent1"/>
              </a:buClr>
              <a:buSzPct val="85000"/>
              <a:defRPr/>
            </a:pPr>
            <a:endParaRPr lang="en-US" sz="2500" dirty="0">
              <a:latin typeface="Times New Roman" pitchFamily="18" charset="0"/>
              <a:cs typeface="Times New Roman" pitchFamily="18" charset="0"/>
            </a:endParaRPr>
          </a:p>
          <a:p>
            <a:pPr marL="0" lvl="3" algn="just">
              <a:spcBef>
                <a:spcPts val="0"/>
              </a:spcBef>
              <a:buClr>
                <a:schemeClr val="accent1"/>
              </a:buClr>
              <a:buSzPct val="85000"/>
              <a:defRPr/>
            </a:pPr>
            <a:endParaRPr lang="en-US" sz="2500" dirty="0">
              <a:latin typeface="Times New Roman" pitchFamily="18" charset="0"/>
              <a:cs typeface="Times New Roman" pitchFamily="18" charset="0"/>
            </a:endParaRPr>
          </a:p>
          <a:p>
            <a:pPr marL="0" lvl="3" algn="just">
              <a:spcBef>
                <a:spcPts val="0"/>
              </a:spcBef>
              <a:buClr>
                <a:schemeClr val="accent1"/>
              </a:buClr>
              <a:buSzPct val="85000"/>
              <a:defRPr/>
            </a:pPr>
            <a:endParaRPr lang="en-US" sz="2500" dirty="0">
              <a:latin typeface="Times New Roman" pitchFamily="18" charset="0"/>
              <a:cs typeface="Times New Roman" pitchFamily="18" charset="0"/>
            </a:endParaRPr>
          </a:p>
          <a:p>
            <a:pPr marL="314325" lvl="3" indent="-314325" eaLnBrk="0" hangingPunct="0">
              <a:spcBef>
                <a:spcPts val="0"/>
              </a:spcBef>
              <a:buSzPct val="100000"/>
              <a:defRPr/>
            </a:pPr>
            <a:endParaRPr lang="en-US" sz="2500" dirty="0">
              <a:latin typeface="Times New Roman" pitchFamily="18" charset="0"/>
              <a:cs typeface="Times New Roman" pitchFamily="18" charset="0"/>
            </a:endParaRPr>
          </a:p>
          <a:p>
            <a:pPr marL="231775" lvl="3" indent="-231775" algn="just">
              <a:spcBef>
                <a:spcPts val="0"/>
              </a:spcBef>
              <a:buSzPct val="85000"/>
              <a:buFont typeface="Arial" pitchFamily="34" charset="0"/>
              <a:buChar char="•"/>
              <a:defRPr/>
            </a:pP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100" dirty="0">
                <a:latin typeface="+mn-lt"/>
                <a:cs typeface="Times New Roman" pitchFamily="18" charset="0"/>
              </a:rPr>
              <a:t>BIOS</a:t>
            </a:r>
            <a:r>
              <a:rPr lang="en-US" sz="2400" dirty="0">
                <a:latin typeface="Times New Roman" pitchFamily="18" charset="0"/>
                <a:cs typeface="Times New Roman" pitchFamily="18" charset="0"/>
              </a:rPr>
              <a:t> (</a:t>
            </a:r>
            <a:r>
              <a:rPr lang="en-US" sz="2100" dirty="0" err="1">
                <a:latin typeface="+mn-lt"/>
                <a:cs typeface="Times New Roman" pitchFamily="18" charset="0"/>
              </a:rPr>
              <a:t>int</a:t>
            </a:r>
            <a:r>
              <a:rPr lang="en-US" sz="2100" dirty="0">
                <a:latin typeface="+mn-lt"/>
                <a:cs typeface="Times New Roman" pitchFamily="18" charset="0"/>
              </a:rPr>
              <a:t> 0 </a:t>
            </a:r>
            <a:r>
              <a:rPr lang="en-US" sz="2100" dirty="0">
                <a:latin typeface="+mn-lt"/>
                <a:cs typeface="Times New Roman" pitchFamily="18" charset="0"/>
                <a:sym typeface="Symbol"/>
              </a:rPr>
              <a:t> </a:t>
            </a:r>
            <a:r>
              <a:rPr lang="en-US" sz="2100" dirty="0" err="1">
                <a:latin typeface="+mn-lt"/>
                <a:cs typeface="Times New Roman" pitchFamily="18" charset="0"/>
                <a:sym typeface="Symbol"/>
              </a:rPr>
              <a:t>int</a:t>
            </a:r>
            <a:r>
              <a:rPr lang="en-US" sz="2100" dirty="0">
                <a:latin typeface="+mn-lt"/>
                <a:cs typeface="Times New Roman" pitchFamily="18" charset="0"/>
                <a:sym typeface="Symbol"/>
              </a:rPr>
              <a:t> 1Fh</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mã</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máy</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của</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các</a:t>
            </a:r>
            <a:r>
              <a:rPr lang="en-US" sz="2400" dirty="0">
                <a:latin typeface="Times New Roman" pitchFamily="18" charset="0"/>
                <a:cs typeface="Times New Roman" pitchFamily="18" charset="0"/>
                <a:sym typeface="Symbol"/>
              </a:rPr>
              <a:t> CT con </a:t>
            </a:r>
            <a:r>
              <a:rPr lang="en-US" sz="2400" dirty="0" err="1">
                <a:latin typeface="Times New Roman" pitchFamily="18" charset="0"/>
                <a:cs typeface="Times New Roman" pitchFamily="18" charset="0"/>
                <a:sym typeface="Symbol"/>
              </a:rPr>
              <a:t>phục</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vụ</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ngắt</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của</a:t>
            </a:r>
            <a:r>
              <a:rPr lang="en-US" sz="2400" dirty="0">
                <a:latin typeface="Times New Roman" pitchFamily="18" charset="0"/>
                <a:cs typeface="Times New Roman" pitchFamily="18" charset="0"/>
                <a:sym typeface="Symbol"/>
              </a:rPr>
              <a:t> </a:t>
            </a:r>
            <a:r>
              <a:rPr lang="en-US" sz="2100" dirty="0">
                <a:latin typeface="+mn-lt"/>
                <a:cs typeface="Times New Roman" pitchFamily="18" charset="0"/>
                <a:sym typeface="Symbol"/>
              </a:rPr>
              <a:t>BIOS</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nằm</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trong</a:t>
            </a:r>
            <a:r>
              <a:rPr lang="en-US" sz="2400" dirty="0">
                <a:latin typeface="Times New Roman" pitchFamily="18" charset="0"/>
                <a:cs typeface="Times New Roman" pitchFamily="18" charset="0"/>
                <a:sym typeface="Symbol"/>
              </a:rPr>
              <a:t> </a:t>
            </a:r>
            <a:r>
              <a:rPr lang="en-US" sz="2100" dirty="0">
                <a:latin typeface="+mn-lt"/>
                <a:cs typeface="Times New Roman" pitchFamily="18" charset="0"/>
                <a:sym typeface="Symbol"/>
              </a:rPr>
              <a:t>ROM BIOS</a:t>
            </a:r>
            <a:r>
              <a:rPr lang="en-US" sz="2400" dirty="0">
                <a:latin typeface="Times New Roman" pitchFamily="18" charset="0"/>
                <a:cs typeface="Times New Roman" pitchFamily="18" charset="0"/>
                <a:sym typeface="Symbol"/>
              </a:rPr>
              <a:t>.</a:t>
            </a:r>
          </a:p>
          <a:p>
            <a:pPr marL="231775" lvl="3" indent="-231775" algn="just">
              <a:spcBef>
                <a:spcPts val="0"/>
              </a:spcBef>
              <a:buSzPct val="85000"/>
              <a:buFont typeface="Arial" pitchFamily="34" charset="0"/>
              <a:buChar char="•"/>
              <a:defRPr/>
            </a:pPr>
            <a:r>
              <a:rPr lang="en-US" sz="2400" dirty="0" err="1">
                <a:latin typeface="Times New Roman" pitchFamily="18" charset="0"/>
                <a:cs typeface="Times New Roman" pitchFamily="18" charset="0"/>
                <a:sym typeface="Symbol"/>
              </a:rPr>
              <a:t>Ngắt</a:t>
            </a:r>
            <a:r>
              <a:rPr lang="en-US" sz="2400" dirty="0">
                <a:latin typeface="Times New Roman" pitchFamily="18" charset="0"/>
                <a:cs typeface="Times New Roman" pitchFamily="18" charset="0"/>
                <a:sym typeface="Symbol"/>
              </a:rPr>
              <a:t> </a:t>
            </a:r>
            <a:r>
              <a:rPr lang="en-US" sz="2100" dirty="0">
                <a:latin typeface="+mn-lt"/>
                <a:cs typeface="Times New Roman" pitchFamily="18" charset="0"/>
                <a:sym typeface="Symbol"/>
              </a:rPr>
              <a:t>DOS</a:t>
            </a:r>
            <a:r>
              <a:rPr lang="en-US" sz="2400" dirty="0">
                <a:latin typeface="Times New Roman" pitchFamily="18" charset="0"/>
                <a:cs typeface="Times New Roman" pitchFamily="18" charset="0"/>
                <a:sym typeface="Symbol"/>
              </a:rPr>
              <a:t> (</a:t>
            </a:r>
            <a:r>
              <a:rPr lang="en-US" sz="2100" dirty="0" err="1">
                <a:latin typeface="+mn-lt"/>
                <a:cs typeface="Times New Roman" pitchFamily="18" charset="0"/>
                <a:sym typeface="Symbol"/>
              </a:rPr>
              <a:t>int</a:t>
            </a:r>
            <a:r>
              <a:rPr lang="en-US" sz="2100" dirty="0">
                <a:latin typeface="+mn-lt"/>
                <a:cs typeface="Times New Roman" pitchFamily="18" charset="0"/>
                <a:sym typeface="Symbol"/>
              </a:rPr>
              <a:t> 20h  </a:t>
            </a:r>
            <a:r>
              <a:rPr lang="en-US" sz="2100" dirty="0" err="1">
                <a:latin typeface="+mn-lt"/>
                <a:cs typeface="Times New Roman" pitchFamily="18" charset="0"/>
                <a:sym typeface="Symbol"/>
              </a:rPr>
              <a:t>int</a:t>
            </a:r>
            <a:r>
              <a:rPr lang="en-US" sz="2100" dirty="0">
                <a:latin typeface="+mn-lt"/>
                <a:cs typeface="Times New Roman" pitchFamily="18" charset="0"/>
                <a:sym typeface="Symbol"/>
              </a:rPr>
              <a:t> 0FFh</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mã</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máy</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của</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các</a:t>
            </a:r>
            <a:r>
              <a:rPr lang="en-US" sz="2400" dirty="0">
                <a:latin typeface="Times New Roman" pitchFamily="18" charset="0"/>
                <a:cs typeface="Times New Roman" pitchFamily="18" charset="0"/>
                <a:sym typeface="Symbol"/>
              </a:rPr>
              <a:t> CT con </a:t>
            </a:r>
            <a:r>
              <a:rPr lang="en-US" sz="2400" dirty="0" err="1">
                <a:latin typeface="Times New Roman" pitchFamily="18" charset="0"/>
                <a:cs typeface="Times New Roman" pitchFamily="18" charset="0"/>
                <a:sym typeface="Symbol"/>
              </a:rPr>
              <a:t>phục</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vụ</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ngắt</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của</a:t>
            </a:r>
            <a:r>
              <a:rPr lang="en-US" sz="2400" dirty="0">
                <a:latin typeface="Times New Roman" pitchFamily="18" charset="0"/>
                <a:cs typeface="Times New Roman" pitchFamily="18" charset="0"/>
                <a:sym typeface="Symbol"/>
              </a:rPr>
              <a:t> </a:t>
            </a:r>
            <a:r>
              <a:rPr lang="en-US" sz="2100" dirty="0">
                <a:latin typeface="+mn-lt"/>
                <a:cs typeface="Times New Roman" pitchFamily="18" charset="0"/>
                <a:sym typeface="Symbol"/>
              </a:rPr>
              <a:t>DOS </a:t>
            </a:r>
            <a:r>
              <a:rPr lang="en-US" sz="2400" dirty="0" err="1">
                <a:latin typeface="Times New Roman" pitchFamily="18" charset="0"/>
                <a:cs typeface="Times New Roman" pitchFamily="18" charset="0"/>
                <a:sym typeface="Symbol"/>
              </a:rPr>
              <a:t>nằm</a:t>
            </a:r>
            <a:r>
              <a:rPr lang="en-US" sz="2400" dirty="0">
                <a:latin typeface="Times New Roman" pitchFamily="18" charset="0"/>
                <a:cs typeface="Times New Roman" pitchFamily="18" charset="0"/>
                <a:sym typeface="Symbol"/>
              </a:rPr>
              <a:t> ở </a:t>
            </a:r>
            <a:r>
              <a:rPr lang="en-US" sz="2100" dirty="0">
                <a:latin typeface="+mn-lt"/>
                <a:cs typeface="Times New Roman" pitchFamily="18" charset="0"/>
                <a:sym typeface="Symbol"/>
              </a:rPr>
              <a:t>RAM</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đưa</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vào</a:t>
            </a:r>
            <a:r>
              <a:rPr lang="en-US" sz="2400" dirty="0">
                <a:latin typeface="Times New Roman" pitchFamily="18" charset="0"/>
                <a:cs typeface="Times New Roman" pitchFamily="18" charset="0"/>
                <a:sym typeface="Symbol"/>
              </a:rPr>
              <a:t> </a:t>
            </a:r>
            <a:r>
              <a:rPr lang="en-US" sz="2100" dirty="0">
                <a:latin typeface="+mn-lt"/>
                <a:cs typeface="Times New Roman" pitchFamily="18" charset="0"/>
                <a:sym typeface="Symbol"/>
              </a:rPr>
              <a:t>RAM </a:t>
            </a:r>
            <a:r>
              <a:rPr lang="en-US" sz="2400" dirty="0" err="1">
                <a:latin typeface="Times New Roman" pitchFamily="18" charset="0"/>
                <a:cs typeface="Times New Roman" pitchFamily="18" charset="0"/>
                <a:sym typeface="Symbol"/>
              </a:rPr>
              <a:t>khi</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máy</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tính</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khởi</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động</a:t>
            </a:r>
            <a:r>
              <a:rPr lang="en-US" sz="2400" dirty="0">
                <a:latin typeface="Times New Roman" pitchFamily="18" charset="0"/>
                <a:cs typeface="Times New Roman" pitchFamily="18" charset="0"/>
                <a:sym typeface="Symbol"/>
              </a:rPr>
              <a:t>).</a:t>
            </a:r>
            <a:endParaRPr lang="en-US" sz="2400" dirty="0">
              <a:latin typeface="Times New Roman" pitchFamily="18" charset="0"/>
              <a:cs typeface="Times New Roman" pitchFamily="18" charset="0"/>
            </a:endParaRPr>
          </a:p>
        </p:txBody>
      </p:sp>
      <p:sp>
        <p:nvSpPr>
          <p:cNvPr id="6" name="TextBox 5"/>
          <p:cNvSpPr txBox="1"/>
          <p:nvPr/>
        </p:nvSpPr>
        <p:spPr>
          <a:xfrm>
            <a:off x="3968407" y="2638425"/>
            <a:ext cx="100584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a:solidFill>
                  <a:schemeClr val="bg1"/>
                </a:solidFill>
              </a:rPr>
              <a:t>ngắt</a:t>
            </a:r>
            <a:endParaRPr lang="en-US" sz="1700" b="1" dirty="0">
              <a:solidFill>
                <a:schemeClr val="bg1"/>
              </a:solidFill>
            </a:endParaRPr>
          </a:p>
        </p:txBody>
      </p:sp>
      <p:cxnSp>
        <p:nvCxnSpPr>
          <p:cNvPr id="8" name="Straight Arrow Connector 7"/>
          <p:cNvCxnSpPr>
            <a:stCxn id="6" idx="2"/>
          </p:cNvCxnSpPr>
          <p:nvPr/>
        </p:nvCxnSpPr>
        <p:spPr>
          <a:xfrm rot="5400000">
            <a:off x="4402351" y="2980929"/>
            <a:ext cx="137160" cy="792"/>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26477" y="3038475"/>
            <a:ext cx="3500462"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226157" y="304800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92673" y="3190875"/>
            <a:ext cx="146304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a:solidFill>
                  <a:schemeClr val="bg1"/>
                </a:solidFill>
              </a:rPr>
              <a:t> </a:t>
            </a:r>
            <a:r>
              <a:rPr lang="en-US" sz="1700" b="1" dirty="0" err="1">
                <a:solidFill>
                  <a:schemeClr val="bg1"/>
                </a:solidFill>
              </a:rPr>
              <a:t>ngắt</a:t>
            </a:r>
            <a:r>
              <a:rPr lang="en-US" sz="1700" b="1" dirty="0">
                <a:solidFill>
                  <a:schemeClr val="bg1"/>
                </a:solidFill>
              </a:rPr>
              <a:t> </a:t>
            </a:r>
            <a:r>
              <a:rPr lang="en-US" sz="1700" b="1" dirty="0" err="1">
                <a:solidFill>
                  <a:schemeClr val="bg1"/>
                </a:solidFill>
              </a:rPr>
              <a:t>mềm</a:t>
            </a:r>
            <a:endParaRPr lang="en-US" sz="1700" b="1" dirty="0">
              <a:solidFill>
                <a:schemeClr val="bg1"/>
              </a:solidFill>
            </a:endParaRPr>
          </a:p>
        </p:txBody>
      </p:sp>
      <p:sp>
        <p:nvSpPr>
          <p:cNvPr id="17" name="TextBox 16"/>
          <p:cNvSpPr txBox="1"/>
          <p:nvPr/>
        </p:nvSpPr>
        <p:spPr>
          <a:xfrm>
            <a:off x="5507830" y="3200400"/>
            <a:ext cx="146304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a:solidFill>
                  <a:schemeClr val="bg1"/>
                </a:solidFill>
              </a:rPr>
              <a:t> </a:t>
            </a:r>
            <a:r>
              <a:rPr lang="en-US" sz="1700" b="1" dirty="0" err="1">
                <a:solidFill>
                  <a:schemeClr val="bg1"/>
                </a:solidFill>
              </a:rPr>
              <a:t>ngắt</a:t>
            </a:r>
            <a:r>
              <a:rPr lang="en-US" sz="1700" b="1" dirty="0">
                <a:solidFill>
                  <a:schemeClr val="bg1"/>
                </a:solidFill>
              </a:rPr>
              <a:t> </a:t>
            </a:r>
            <a:r>
              <a:rPr lang="en-US" sz="1700" b="1" dirty="0" err="1">
                <a:solidFill>
                  <a:schemeClr val="bg1"/>
                </a:solidFill>
              </a:rPr>
              <a:t>cứng</a:t>
            </a:r>
            <a:endParaRPr lang="en-US" sz="1700" b="1" dirty="0">
              <a:solidFill>
                <a:schemeClr val="bg1"/>
              </a:solidFill>
            </a:endParaRPr>
          </a:p>
        </p:txBody>
      </p:sp>
      <p:sp>
        <p:nvSpPr>
          <p:cNvPr id="18" name="TextBox 17"/>
          <p:cNvSpPr txBox="1"/>
          <p:nvPr/>
        </p:nvSpPr>
        <p:spPr>
          <a:xfrm>
            <a:off x="1418891" y="3752850"/>
            <a:ext cx="1005840" cy="54864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a:solidFill>
                  <a:schemeClr val="bg1"/>
                </a:solidFill>
              </a:rPr>
              <a:t>ngắt</a:t>
            </a:r>
            <a:endParaRPr lang="en-US" sz="1700" b="1" dirty="0">
              <a:solidFill>
                <a:schemeClr val="bg1"/>
              </a:solidFill>
            </a:endParaRPr>
          </a:p>
          <a:p>
            <a:pPr algn="ctr">
              <a:tabLst>
                <a:tab pos="457200" algn="l"/>
                <a:tab pos="1143000" algn="l"/>
                <a:tab pos="1828800" algn="l"/>
                <a:tab pos="3657600" algn="l"/>
              </a:tabLst>
            </a:pPr>
            <a:r>
              <a:rPr lang="en-US" sz="1700" b="1" dirty="0" err="1">
                <a:solidFill>
                  <a:schemeClr val="bg1"/>
                </a:solidFill>
              </a:rPr>
              <a:t>hệ</a:t>
            </a:r>
            <a:r>
              <a:rPr lang="en-US" sz="1700" b="1" dirty="0">
                <a:solidFill>
                  <a:schemeClr val="bg1"/>
                </a:solidFill>
              </a:rPr>
              <a:t> </a:t>
            </a:r>
            <a:r>
              <a:rPr lang="en-US" sz="1700" b="1" dirty="0" err="1">
                <a:solidFill>
                  <a:schemeClr val="bg1"/>
                </a:solidFill>
              </a:rPr>
              <a:t>thống</a:t>
            </a:r>
            <a:endParaRPr lang="en-US" sz="1700" b="1" dirty="0">
              <a:solidFill>
                <a:schemeClr val="bg1"/>
              </a:solidFill>
            </a:endParaRPr>
          </a:p>
        </p:txBody>
      </p:sp>
      <p:sp>
        <p:nvSpPr>
          <p:cNvPr id="19" name="TextBox 18"/>
          <p:cNvSpPr txBox="1"/>
          <p:nvPr/>
        </p:nvSpPr>
        <p:spPr>
          <a:xfrm>
            <a:off x="2889134" y="3752850"/>
            <a:ext cx="1554480" cy="5232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a:solidFill>
                  <a:schemeClr val="bg1"/>
                </a:solidFill>
              </a:rPr>
              <a:t> </a:t>
            </a:r>
            <a:r>
              <a:rPr lang="en-US" sz="1700" b="1" dirty="0" err="1">
                <a:solidFill>
                  <a:schemeClr val="bg1"/>
                </a:solidFill>
              </a:rPr>
              <a:t>ngắt</a:t>
            </a:r>
            <a:r>
              <a:rPr lang="en-US" sz="1700" b="1" dirty="0">
                <a:solidFill>
                  <a:schemeClr val="bg1"/>
                </a:solidFill>
              </a:rPr>
              <a:t> do </a:t>
            </a:r>
            <a:r>
              <a:rPr lang="en-US" sz="1700" b="1" dirty="0" err="1">
                <a:solidFill>
                  <a:schemeClr val="bg1"/>
                </a:solidFill>
              </a:rPr>
              <a:t>người</a:t>
            </a:r>
            <a:r>
              <a:rPr lang="en-US" sz="1700" b="1" dirty="0">
                <a:solidFill>
                  <a:schemeClr val="bg1"/>
                </a:solidFill>
              </a:rPr>
              <a:t> </a:t>
            </a:r>
            <a:r>
              <a:rPr lang="en-US" sz="1700" b="1" dirty="0" err="1">
                <a:solidFill>
                  <a:schemeClr val="bg1"/>
                </a:solidFill>
              </a:rPr>
              <a:t>sử</a:t>
            </a:r>
            <a:r>
              <a:rPr lang="en-US" sz="1700" b="1" dirty="0">
                <a:solidFill>
                  <a:schemeClr val="bg1"/>
                </a:solidFill>
              </a:rPr>
              <a:t> </a:t>
            </a:r>
            <a:r>
              <a:rPr lang="en-US" sz="1700" b="1" dirty="0" err="1">
                <a:solidFill>
                  <a:schemeClr val="bg1"/>
                </a:solidFill>
              </a:rPr>
              <a:t>dụng</a:t>
            </a:r>
            <a:r>
              <a:rPr lang="en-US" sz="1700" b="1" dirty="0">
                <a:solidFill>
                  <a:schemeClr val="bg1"/>
                </a:solidFill>
              </a:rPr>
              <a:t> </a:t>
            </a:r>
            <a:r>
              <a:rPr lang="en-US" sz="1700" b="1" dirty="0" err="1">
                <a:solidFill>
                  <a:schemeClr val="bg1"/>
                </a:solidFill>
              </a:rPr>
              <a:t>lập</a:t>
            </a:r>
            <a:endParaRPr lang="en-US" sz="1700" b="1" dirty="0">
              <a:solidFill>
                <a:schemeClr val="bg1"/>
              </a:solidFill>
            </a:endParaRPr>
          </a:p>
        </p:txBody>
      </p:sp>
      <p:sp>
        <p:nvSpPr>
          <p:cNvPr id="20" name="TextBox 19"/>
          <p:cNvSpPr txBox="1"/>
          <p:nvPr/>
        </p:nvSpPr>
        <p:spPr>
          <a:xfrm>
            <a:off x="4899165" y="3743325"/>
            <a:ext cx="1005840" cy="5232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a:solidFill>
                  <a:schemeClr val="bg1"/>
                </a:solidFill>
              </a:rPr>
              <a:t>ngắt</a:t>
            </a:r>
            <a:r>
              <a:rPr lang="en-US" sz="1700" b="1" dirty="0">
                <a:solidFill>
                  <a:schemeClr val="bg1"/>
                </a:solidFill>
              </a:rPr>
              <a:t> </a:t>
            </a:r>
            <a:r>
              <a:rPr lang="en-US" sz="1700" b="1" dirty="0" err="1">
                <a:solidFill>
                  <a:schemeClr val="bg1"/>
                </a:solidFill>
              </a:rPr>
              <a:t>trong</a:t>
            </a:r>
            <a:endParaRPr lang="en-US" sz="1700" b="1" dirty="0">
              <a:solidFill>
                <a:schemeClr val="bg1"/>
              </a:solidFill>
            </a:endParaRPr>
          </a:p>
        </p:txBody>
      </p:sp>
      <p:sp>
        <p:nvSpPr>
          <p:cNvPr id="21" name="TextBox 20"/>
          <p:cNvSpPr txBox="1"/>
          <p:nvPr/>
        </p:nvSpPr>
        <p:spPr>
          <a:xfrm>
            <a:off x="6553200" y="3762375"/>
            <a:ext cx="1005840" cy="5232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a:solidFill>
                  <a:schemeClr val="bg1"/>
                </a:solidFill>
              </a:rPr>
              <a:t> </a:t>
            </a:r>
            <a:r>
              <a:rPr lang="en-US" sz="1700" b="1" dirty="0" err="1">
                <a:solidFill>
                  <a:schemeClr val="bg1"/>
                </a:solidFill>
              </a:rPr>
              <a:t>ngắt</a:t>
            </a:r>
            <a:r>
              <a:rPr lang="en-US" sz="1700" b="1" dirty="0">
                <a:solidFill>
                  <a:schemeClr val="bg1"/>
                </a:solidFill>
              </a:rPr>
              <a:t> </a:t>
            </a:r>
            <a:r>
              <a:rPr lang="en-US" sz="1700" b="1" dirty="0" err="1">
                <a:solidFill>
                  <a:schemeClr val="bg1"/>
                </a:solidFill>
              </a:rPr>
              <a:t>ngoài</a:t>
            </a:r>
            <a:endParaRPr lang="en-US" sz="1700" b="1" dirty="0">
              <a:solidFill>
                <a:schemeClr val="bg1"/>
              </a:solidFill>
            </a:endParaRPr>
          </a:p>
        </p:txBody>
      </p:sp>
      <p:sp>
        <p:nvSpPr>
          <p:cNvPr id="22" name="TextBox 21"/>
          <p:cNvSpPr txBox="1"/>
          <p:nvPr/>
        </p:nvSpPr>
        <p:spPr>
          <a:xfrm>
            <a:off x="526822" y="4584700"/>
            <a:ext cx="109728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a:solidFill>
                  <a:schemeClr val="bg1"/>
                </a:solidFill>
              </a:rPr>
              <a:t>ngắt</a:t>
            </a:r>
            <a:r>
              <a:rPr lang="en-US" sz="1700" b="1" dirty="0">
                <a:solidFill>
                  <a:schemeClr val="bg1"/>
                </a:solidFill>
              </a:rPr>
              <a:t> BIOS</a:t>
            </a:r>
          </a:p>
        </p:txBody>
      </p:sp>
      <p:sp>
        <p:nvSpPr>
          <p:cNvPr id="23" name="TextBox 22"/>
          <p:cNvSpPr txBox="1"/>
          <p:nvPr/>
        </p:nvSpPr>
        <p:spPr>
          <a:xfrm>
            <a:off x="2270134" y="4587875"/>
            <a:ext cx="109728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a:solidFill>
                  <a:schemeClr val="bg1"/>
                </a:solidFill>
              </a:rPr>
              <a:t>ngắt</a:t>
            </a:r>
            <a:r>
              <a:rPr lang="en-US" sz="1700" b="1" dirty="0">
                <a:solidFill>
                  <a:schemeClr val="bg1"/>
                </a:solidFill>
              </a:rPr>
              <a:t> DOS</a:t>
            </a:r>
          </a:p>
        </p:txBody>
      </p:sp>
      <p:sp>
        <p:nvSpPr>
          <p:cNvPr id="24" name="TextBox 23"/>
          <p:cNvSpPr txBox="1"/>
          <p:nvPr/>
        </p:nvSpPr>
        <p:spPr>
          <a:xfrm>
            <a:off x="7341055" y="4591050"/>
            <a:ext cx="146304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a:solidFill>
                  <a:schemeClr val="bg1"/>
                </a:solidFill>
              </a:rPr>
              <a:t>có</a:t>
            </a:r>
            <a:r>
              <a:rPr lang="en-US" sz="1700" b="1" dirty="0">
                <a:solidFill>
                  <a:schemeClr val="bg1"/>
                </a:solidFill>
              </a:rPr>
              <a:t> </a:t>
            </a:r>
            <a:r>
              <a:rPr lang="en-US" sz="1700" b="1" dirty="0" err="1">
                <a:solidFill>
                  <a:schemeClr val="bg1"/>
                </a:solidFill>
              </a:rPr>
              <a:t>che</a:t>
            </a:r>
            <a:r>
              <a:rPr lang="en-US" sz="1700" b="1" dirty="0">
                <a:solidFill>
                  <a:schemeClr val="bg1"/>
                </a:solidFill>
              </a:rPr>
              <a:t> (INTR)</a:t>
            </a:r>
          </a:p>
        </p:txBody>
      </p:sp>
      <p:sp>
        <p:nvSpPr>
          <p:cNvPr id="25" name="TextBox 24"/>
          <p:cNvSpPr txBox="1"/>
          <p:nvPr/>
        </p:nvSpPr>
        <p:spPr>
          <a:xfrm>
            <a:off x="5230398" y="4581525"/>
            <a:ext cx="1828800" cy="274320"/>
          </a:xfrm>
          <a:prstGeom prst="rect">
            <a:avLst/>
          </a:prstGeom>
          <a:solidFill>
            <a:srgbClr val="0070C0"/>
          </a:solidFill>
          <a:ln>
            <a:solidFill>
              <a:schemeClr val="accent1"/>
            </a:solidFill>
          </a:ln>
          <a:effectLst/>
        </p:spPr>
        <p:txBody>
          <a:bodyPr wrap="square" lIns="0" tIns="0" rIns="0" bIns="0" rtlCol="0">
            <a:spAutoFit/>
          </a:bodyPr>
          <a:lstStyle/>
          <a:p>
            <a:pPr algn="ctr">
              <a:tabLst>
                <a:tab pos="457200" algn="l"/>
                <a:tab pos="1143000" algn="l"/>
                <a:tab pos="1828800" algn="l"/>
                <a:tab pos="3657600" algn="l"/>
              </a:tabLst>
            </a:pPr>
            <a:r>
              <a:rPr lang="en-US" sz="1700" b="1" dirty="0" err="1">
                <a:solidFill>
                  <a:schemeClr val="bg1"/>
                </a:solidFill>
              </a:rPr>
              <a:t>không</a:t>
            </a:r>
            <a:r>
              <a:rPr lang="en-US" sz="1700" b="1" dirty="0">
                <a:solidFill>
                  <a:schemeClr val="bg1"/>
                </a:solidFill>
              </a:rPr>
              <a:t> </a:t>
            </a:r>
            <a:r>
              <a:rPr lang="en-US" sz="1700" b="1" dirty="0" err="1">
                <a:solidFill>
                  <a:schemeClr val="bg1"/>
                </a:solidFill>
              </a:rPr>
              <a:t>che</a:t>
            </a:r>
            <a:r>
              <a:rPr lang="en-US" sz="1700" b="1" dirty="0">
                <a:solidFill>
                  <a:schemeClr val="bg1"/>
                </a:solidFill>
              </a:rPr>
              <a:t> (NMI)</a:t>
            </a:r>
          </a:p>
        </p:txBody>
      </p:sp>
      <p:cxnSp>
        <p:nvCxnSpPr>
          <p:cNvPr id="26" name="Straight Connector 25"/>
          <p:cNvCxnSpPr/>
          <p:nvPr/>
        </p:nvCxnSpPr>
        <p:spPr>
          <a:xfrm>
            <a:off x="1915388" y="3609975"/>
            <a:ext cx="173736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719633" y="3463925"/>
            <a:ext cx="0" cy="13716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22938" y="3622675"/>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55290" y="361950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726595" y="304800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913668" y="4295775"/>
            <a:ext cx="0" cy="13716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96145" y="3597275"/>
            <a:ext cx="166158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69112" y="4438650"/>
            <a:ext cx="173736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142707" y="4410075"/>
            <a:ext cx="1920240" cy="15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063860" y="443865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813542" y="4438650"/>
            <a:ext cx="0" cy="137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237877" y="3467100"/>
            <a:ext cx="0" cy="13716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5328456" y="3665856"/>
            <a:ext cx="1371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6992286" y="3669031"/>
            <a:ext cx="1371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6979100" y="4345306"/>
            <a:ext cx="13716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H="1">
            <a:off x="7995554" y="4488181"/>
            <a:ext cx="1371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itle 1"/>
          <p:cNvSpPr txBox="1">
            <a:spLocks/>
          </p:cNvSpPr>
          <p:nvPr/>
        </p:nvSpPr>
        <p:spPr bwMode="auto">
          <a:xfrm>
            <a:off x="122832" y="373305"/>
            <a:ext cx="8504238"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dirty="0">
                <a:solidFill>
                  <a:schemeClr val="tx1"/>
                </a:solidFill>
                <a:latin typeface="Times New Roman" pitchFamily="18" charset="0"/>
                <a:cs typeface="Times New Roman" pitchFamily="18" charset="0"/>
              </a:rPr>
              <a:t>3.1 </a:t>
            </a:r>
            <a:r>
              <a:rPr lang="en-US" sz="2800" b="0" dirty="0" err="1">
                <a:solidFill>
                  <a:schemeClr val="tx1"/>
                </a:solidFill>
                <a:latin typeface="Times New Roman" pitchFamily="18" charset="0"/>
                <a:cs typeface="Times New Roman" pitchFamily="18" charset="0"/>
              </a:rPr>
              <a:t>Lập</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trình</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hệ</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thống</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trên</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môi</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trường</a:t>
            </a:r>
            <a:r>
              <a:rPr lang="en-US" sz="2800" b="0" dirty="0">
                <a:solidFill>
                  <a:schemeClr val="tx1"/>
                </a:solidFill>
                <a:latin typeface="Times New Roman" pitchFamily="18" charset="0"/>
                <a:cs typeface="Times New Roman" pitchFamily="18" charset="0"/>
              </a:rPr>
              <a:t> DOS</a:t>
            </a:r>
          </a:p>
        </p:txBody>
      </p:sp>
      <p:cxnSp>
        <p:nvCxnSpPr>
          <p:cNvPr id="72" name="Straight Arrow Connector 71"/>
          <p:cNvCxnSpPr/>
          <p:nvPr/>
        </p:nvCxnSpPr>
        <p:spPr>
          <a:xfrm rot="16200000" flipH="1">
            <a:off x="6071870" y="4488181"/>
            <a:ext cx="1371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8503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500"/>
                                        <p:tgtEl>
                                          <p:spTgt spid="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fade">
                                      <p:cBhvr>
                                        <p:cTn id="30" dur="500"/>
                                        <p:tgtEl>
                                          <p:spTgt spid="1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Effect transition="in" filter="fade">
                                      <p:cBhvr>
                                        <p:cTn id="35" dur="500"/>
                                        <p:tgtEl>
                                          <p:spTgt spid="1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par>
                                <p:cTn id="76" presetID="10" presetClass="entr" presetSubtype="0"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500"/>
                                        <p:tgtEl>
                                          <p:spTgt spid="1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500"/>
                                        <p:tgtEl>
                                          <p:spTgt spid="32"/>
                                        </p:tgtEl>
                                      </p:cBhvr>
                                    </p:animEffect>
                                  </p:childTnLst>
                                </p:cTn>
                              </p:par>
                              <p:par>
                                <p:cTn id="97" presetID="10" presetClass="entr" presetSubtype="0"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par>
                                <p:cTn id="118" presetID="10" presetClass="entr" presetSubtype="0" fill="hold" nodeType="with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500"/>
                                        <p:tgtEl>
                                          <p:spTgt spid="34"/>
                                        </p:tgtEl>
                                      </p:cBhvr>
                                    </p:animEffect>
                                  </p:childTnLst>
                                </p:cTn>
                              </p:par>
                              <p:par>
                                <p:cTn id="121" presetID="10" presetClass="entr" presetSubtype="0" fill="hold" nodeType="with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fade">
                                      <p:cBhvr>
                                        <p:cTn id="123" dur="500"/>
                                        <p:tgtEl>
                                          <p:spTgt spid="72"/>
                                        </p:tgtEl>
                                      </p:cBhvr>
                                    </p:animEffect>
                                  </p:childTnLst>
                                </p:cTn>
                              </p:par>
                              <p:par>
                                <p:cTn id="124" presetID="10" presetClass="entr" presetSubtype="0" fill="hold"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500"/>
                                        <p:tgtEl>
                                          <p:spTgt spid="43"/>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24"/>
                                        </p:tgtEl>
                                        <p:attrNameLst>
                                          <p:attrName>style.visibility</p:attrName>
                                        </p:attrNameLst>
                                      </p:cBhvr>
                                      <p:to>
                                        <p:strVal val="visible"/>
                                      </p:to>
                                    </p:set>
                                    <p:animEffect transition="in" filter="fade">
                                      <p:cBhvr>
                                        <p:cTn id="136" dur="500"/>
                                        <p:tgtEl>
                                          <p:spTgt spid="2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fade">
                                      <p:cBhvr>
                                        <p:cTn id="141" dur="500"/>
                                        <p:tgtEl>
                                          <p:spTgt spid="31"/>
                                        </p:tgtEl>
                                      </p:cBhvr>
                                    </p:animEffect>
                                  </p:childTnLst>
                                </p:cTn>
                              </p:par>
                              <p:par>
                                <p:cTn id="142" presetID="10" presetClass="entr" presetSubtype="0" fill="hold" nodeType="withEffect">
                                  <p:stCondLst>
                                    <p:cond delay="0"/>
                                  </p:stCondLst>
                                  <p:childTnLst>
                                    <p:set>
                                      <p:cBhvr>
                                        <p:cTn id="143" dur="1" fill="hold">
                                          <p:stCondLst>
                                            <p:cond delay="0"/>
                                          </p:stCondLst>
                                        </p:cTn>
                                        <p:tgtEl>
                                          <p:spTgt spid="33"/>
                                        </p:tgtEl>
                                        <p:attrNameLst>
                                          <p:attrName>style.visibility</p:attrName>
                                        </p:attrNameLst>
                                      </p:cBhvr>
                                      <p:to>
                                        <p:strVal val="visible"/>
                                      </p:to>
                                    </p:set>
                                    <p:animEffect transition="in" filter="fade">
                                      <p:cBhvr>
                                        <p:cTn id="144" dur="500"/>
                                        <p:tgtEl>
                                          <p:spTgt spid="33"/>
                                        </p:tgtEl>
                                      </p:cBhvr>
                                    </p:animEffect>
                                  </p:childTnLst>
                                </p:cTn>
                              </p:par>
                              <p:par>
                                <p:cTn id="145" presetID="10" presetClass="entr" presetSubtype="0" fill="hold" nodeType="with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500"/>
                                        <p:tgtEl>
                                          <p:spTgt spid="35"/>
                                        </p:tgtEl>
                                      </p:cBhvr>
                                    </p:animEffect>
                                  </p:childTnLst>
                                </p:cTn>
                              </p:par>
                              <p:par>
                                <p:cTn id="148" presetID="10" presetClass="entr" presetSubtype="0" fill="hold"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fade">
                                      <p:cBhvr>
                                        <p:cTn id="150" dur="500"/>
                                        <p:tgtEl>
                                          <p:spTgt spid="3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22"/>
                                        </p:tgtEl>
                                        <p:attrNameLst>
                                          <p:attrName>style.visibility</p:attrName>
                                        </p:attrNameLst>
                                      </p:cBhvr>
                                      <p:to>
                                        <p:strVal val="visible"/>
                                      </p:to>
                                    </p:set>
                                    <p:animEffect transition="in" filter="fade">
                                      <p:cBhvr>
                                        <p:cTn id="155" dur="500"/>
                                        <p:tgtEl>
                                          <p:spTgt spid="22"/>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fade">
                                      <p:cBhvr>
                                        <p:cTn id="160" dur="500"/>
                                        <p:tgtEl>
                                          <p:spTgt spid="2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11">
                                            <p:txEl>
                                              <p:pRg st="11" end="11"/>
                                            </p:txEl>
                                          </p:spTgt>
                                        </p:tgtEl>
                                        <p:attrNameLst>
                                          <p:attrName>style.visibility</p:attrName>
                                        </p:attrNameLst>
                                      </p:cBhvr>
                                      <p:to>
                                        <p:strVal val="visible"/>
                                      </p:to>
                                    </p:set>
                                    <p:animEffect transition="in" filter="fade">
                                      <p:cBhvr>
                                        <p:cTn id="165" dur="500"/>
                                        <p:tgtEl>
                                          <p:spTgt spid="11">
                                            <p:txEl>
                                              <p:pRg st="11" end="11"/>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11">
                                            <p:txEl>
                                              <p:pRg st="12" end="12"/>
                                            </p:txEl>
                                          </p:spTgt>
                                        </p:tgtEl>
                                        <p:attrNameLst>
                                          <p:attrName>style.visibility</p:attrName>
                                        </p:attrNameLst>
                                      </p:cBhvr>
                                      <p:to>
                                        <p:strVal val="visible"/>
                                      </p:to>
                                    </p:set>
                                    <p:animEffect transition="in" filter="fade">
                                      <p:cBhvr>
                                        <p:cTn id="170"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10"/>
          <p:cNvSpPr>
            <a:spLocks noGrp="1"/>
          </p:cNvSpPr>
          <p:nvPr>
            <p:ph type="dt" sz="half" idx="4294967295"/>
          </p:nvPr>
        </p:nvSpPr>
        <p:spPr>
          <a:xfrm>
            <a:off x="8816704" y="6471293"/>
            <a:ext cx="360040" cy="234307"/>
          </a:xfrm>
          <a:prstGeom prst="rect">
            <a:avLst/>
          </a:prstGeom>
        </p:spPr>
        <p:txBody>
          <a:bodyPr lIns="0" rIns="0"/>
          <a:lstStyle/>
          <a:p>
            <a:pPr algn="l"/>
            <a:fld id="{9B30316B-1BEA-423F-BA38-CA41E1B7D317}" type="slidenum">
              <a:rPr lang="en-US" sz="1400" smtClean="0"/>
              <a:pPr algn="l"/>
              <a:t>37</a:t>
            </a:fld>
            <a:endParaRPr lang="en-US" sz="1400" dirty="0"/>
          </a:p>
        </p:txBody>
      </p:sp>
      <p:sp>
        <p:nvSpPr>
          <p:cNvPr id="11" name="TextBox 10"/>
          <p:cNvSpPr txBox="1"/>
          <p:nvPr/>
        </p:nvSpPr>
        <p:spPr>
          <a:xfrm>
            <a:off x="238824" y="365760"/>
            <a:ext cx="8869680" cy="5999078"/>
          </a:xfrm>
          <a:prstGeom prst="rect">
            <a:avLst/>
          </a:prstGeom>
          <a:noFill/>
        </p:spPr>
        <p:txBody>
          <a:bodyPr wrap="square" rtlCol="0">
            <a:spAutoFit/>
          </a:bodyPr>
          <a:lstStyle/>
          <a:p>
            <a:pPr marL="273050" lvl="3" indent="-273050" eaLnBrk="0" hangingPunct="0">
              <a:spcBef>
                <a:spcPts val="0"/>
              </a:spcBef>
              <a:buClr>
                <a:schemeClr val="accent1"/>
              </a:buClr>
              <a:buSzPct val="85000"/>
              <a:defRPr/>
            </a:pPr>
            <a:r>
              <a:rPr lang="en-US" sz="2400" i="1" dirty="0">
                <a:latin typeface="Times New Roman" pitchFamily="18" charset="0"/>
                <a:cs typeface="Times New Roman" pitchFamily="18" charset="0"/>
              </a:rPr>
              <a:t>3.1.3 </a:t>
            </a:r>
            <a:r>
              <a:rPr lang="en-US" sz="2400" i="1" dirty="0" err="1">
                <a:latin typeface="Times New Roman" pitchFamily="18" charset="0"/>
                <a:cs typeface="Times New Roman" pitchFamily="18" charset="0"/>
              </a:rPr>
              <a:t>Cơ</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chế</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một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ngắt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được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kích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hoạt</a:t>
            </a:r>
            <a:endParaRPr lang="en-US" sz="2400" i="1" dirty="0">
              <a:latin typeface="Times New Roman" pitchFamily="18" charset="0"/>
              <a:cs typeface="Times New Roman" pitchFamily="18" charset="0"/>
            </a:endParaRPr>
          </a:p>
          <a:p>
            <a:pPr marL="293688" lvl="3" indent="-293688" algn="just">
              <a:spcBef>
                <a:spcPts val="0"/>
              </a:spcBef>
              <a:buClr>
                <a:schemeClr val="accent1"/>
              </a:buClr>
              <a:buSzPct val="85000"/>
              <a:defRPr/>
            </a:pPr>
            <a:r>
              <a:rPr lang="en-US" sz="2500" dirty="0">
                <a:latin typeface="Times New Roman" pitchFamily="18" charset="0"/>
                <a:cs typeface="Times New Roman" pitchFamily="18" charset="0"/>
              </a:rPr>
              <a:t>       </a:t>
            </a:r>
            <a:r>
              <a:rPr lang="en-US" sz="2400" dirty="0">
                <a:latin typeface="Times New Roman" pitchFamily="18" charset="0"/>
                <a:cs typeface="Times New Roman" pitchFamily="18" charset="0"/>
              </a:rPr>
              <a:t>CT con </a:t>
            </a:r>
            <a:r>
              <a:rPr lang="en-US" sz="2400" dirty="0" err="1">
                <a:latin typeface="Times New Roman" pitchFamily="18" charset="0"/>
                <a:cs typeface="Times New Roman" pitchFamily="18" charset="0"/>
              </a:rPr>
              <a:t>bình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                     CT con </a:t>
            </a:r>
            <a:r>
              <a:rPr lang="en-US" sz="2400" dirty="0" err="1">
                <a:latin typeface="Times New Roman" pitchFamily="18" charset="0"/>
                <a:cs typeface="Times New Roman" pitchFamily="18" charset="0"/>
              </a:rPr>
              <a:t>phục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endParaRPr lang="en-US" sz="24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293688" lvl="3" indent="-293688"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p:txBody>
      </p:sp>
      <p:sp>
        <p:nvSpPr>
          <p:cNvPr id="5" name="TextBox 4"/>
          <p:cNvSpPr txBox="1"/>
          <p:nvPr/>
        </p:nvSpPr>
        <p:spPr>
          <a:xfrm>
            <a:off x="180210" y="1177456"/>
            <a:ext cx="3566160" cy="830997"/>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dirty="0">
                <a:solidFill>
                  <a:schemeClr val="bg1"/>
                </a:solidFill>
              </a:rPr>
              <a:t>  </a:t>
            </a:r>
            <a:r>
              <a:rPr lang="en-US" sz="1700" b="1" i="1" dirty="0" err="1">
                <a:solidFill>
                  <a:schemeClr val="bg1"/>
                </a:solidFill>
              </a:rPr>
              <a:t>Cách</a:t>
            </a:r>
            <a:r>
              <a:rPr lang="en-US" sz="1700" b="1" i="1" dirty="0">
                <a:solidFill>
                  <a:schemeClr val="bg1"/>
                </a:solidFill>
              </a:rPr>
              <a:t> </a:t>
            </a:r>
            <a:r>
              <a:rPr lang="en-US" sz="1700" b="1" i="1" dirty="0" err="1">
                <a:solidFill>
                  <a:schemeClr val="bg1"/>
                </a:solidFill>
              </a:rPr>
              <a:t>kích</a:t>
            </a:r>
            <a:r>
              <a:rPr lang="en-US" sz="1700" b="1" i="1" dirty="0">
                <a:solidFill>
                  <a:schemeClr val="bg1"/>
                </a:solidFill>
              </a:rPr>
              <a:t> </a:t>
            </a:r>
            <a:r>
              <a:rPr lang="en-US" sz="1700" b="1" i="1" dirty="0" err="1">
                <a:solidFill>
                  <a:schemeClr val="bg1"/>
                </a:solidFill>
              </a:rPr>
              <a:t>hoạt</a:t>
            </a:r>
            <a:r>
              <a:rPr lang="en-US" sz="1700" b="1" dirty="0">
                <a:solidFill>
                  <a:schemeClr val="bg1"/>
                </a:solidFill>
              </a:rPr>
              <a:t>: CALL</a:t>
            </a:r>
          </a:p>
          <a:p>
            <a:pPr>
              <a:tabLst>
                <a:tab pos="457200" algn="l"/>
                <a:tab pos="1143000" algn="l"/>
                <a:tab pos="1828800" algn="l"/>
                <a:tab pos="3657600" algn="l"/>
              </a:tabLst>
            </a:pPr>
            <a:endParaRPr lang="en-US" sz="1700" b="1" dirty="0">
              <a:solidFill>
                <a:schemeClr val="bg1"/>
              </a:solidFill>
              <a:latin typeface="Times New Roman" pitchFamily="18" charset="0"/>
              <a:cs typeface="Times New Roman" pitchFamily="18" charset="0"/>
            </a:endParaRPr>
          </a:p>
          <a:p>
            <a:pPr>
              <a:tabLst>
                <a:tab pos="457200" algn="l"/>
                <a:tab pos="1143000" algn="l"/>
                <a:tab pos="1828800" algn="l"/>
                <a:tab pos="3657600" algn="l"/>
              </a:tabLst>
            </a:pPr>
            <a:endParaRPr lang="en-US" sz="2000" dirty="0">
              <a:solidFill>
                <a:schemeClr val="bg1"/>
              </a:solidFill>
              <a:latin typeface="Times New Roman" pitchFamily="18" charset="0"/>
              <a:cs typeface="Times New Roman" pitchFamily="18" charset="0"/>
            </a:endParaRPr>
          </a:p>
        </p:txBody>
      </p:sp>
      <p:sp>
        <p:nvSpPr>
          <p:cNvPr id="6" name="TextBox 5"/>
          <p:cNvSpPr txBox="1"/>
          <p:nvPr/>
        </p:nvSpPr>
        <p:spPr>
          <a:xfrm>
            <a:off x="3837839" y="1174071"/>
            <a:ext cx="5212080" cy="832104"/>
          </a:xfrm>
          <a:prstGeom prst="rect">
            <a:avLst/>
          </a:prstGeom>
          <a:solidFill>
            <a:srgbClr val="0070C0"/>
          </a:solidFill>
          <a:ln>
            <a:solidFill>
              <a:schemeClr val="accent1"/>
            </a:solidFill>
          </a:ln>
          <a:effectLst/>
        </p:spPr>
        <p:txBody>
          <a:bodyPr wrap="square" lIns="0" tIns="0" rIns="0" bIns="0" rtlCol="0">
            <a:spAutoFit/>
          </a:bodyPr>
          <a:lstStyle/>
          <a:p>
            <a:pPr marL="1776413" indent="-1776413" algn="just"/>
            <a:r>
              <a:rPr lang="en-US" sz="1700" b="1" i="1" dirty="0">
                <a:solidFill>
                  <a:schemeClr val="bg1"/>
                </a:solidFill>
              </a:rPr>
              <a:t> </a:t>
            </a:r>
            <a:r>
              <a:rPr lang="en-US" sz="1700" b="1" i="1" dirty="0" err="1">
                <a:solidFill>
                  <a:schemeClr val="bg1"/>
                </a:solidFill>
              </a:rPr>
              <a:t>Cách</a:t>
            </a:r>
            <a:r>
              <a:rPr lang="en-US" sz="1700" b="1" i="1" dirty="0">
                <a:solidFill>
                  <a:schemeClr val="bg1"/>
                </a:solidFill>
              </a:rPr>
              <a:t> </a:t>
            </a:r>
            <a:r>
              <a:rPr lang="en-US" sz="1700" b="1" i="1" dirty="0" err="1">
                <a:solidFill>
                  <a:schemeClr val="bg1"/>
                </a:solidFill>
              </a:rPr>
              <a:t>kích</a:t>
            </a:r>
            <a:r>
              <a:rPr lang="en-US" sz="1700" b="1" i="1" dirty="0">
                <a:solidFill>
                  <a:schemeClr val="bg1"/>
                </a:solidFill>
              </a:rPr>
              <a:t> </a:t>
            </a:r>
            <a:r>
              <a:rPr lang="en-US" sz="1700" b="1" i="1" dirty="0" err="1">
                <a:solidFill>
                  <a:schemeClr val="bg1"/>
                </a:solidFill>
              </a:rPr>
              <a:t>hoạt</a:t>
            </a:r>
            <a:r>
              <a:rPr lang="en-US" sz="1700" b="1" dirty="0">
                <a:solidFill>
                  <a:schemeClr val="bg1"/>
                </a:solidFill>
              </a:rPr>
              <a:t>: do </a:t>
            </a:r>
            <a:r>
              <a:rPr lang="en-US" sz="1700" b="1" dirty="0" err="1">
                <a:solidFill>
                  <a:schemeClr val="bg1"/>
                </a:solidFill>
              </a:rPr>
              <a:t>thay</a:t>
            </a:r>
            <a:r>
              <a:rPr lang="en-US" sz="1700" b="1" dirty="0">
                <a:solidFill>
                  <a:schemeClr val="bg1"/>
                </a:solidFill>
              </a:rPr>
              <a:t> </a:t>
            </a:r>
            <a:r>
              <a:rPr lang="en-US" sz="1700" b="1" dirty="0" err="1">
                <a:solidFill>
                  <a:schemeClr val="bg1"/>
                </a:solidFill>
              </a:rPr>
              <a:t>đổi</a:t>
            </a:r>
            <a:r>
              <a:rPr lang="en-US" sz="1700" b="1" dirty="0">
                <a:solidFill>
                  <a:schemeClr val="bg1"/>
                </a:solidFill>
              </a:rPr>
              <a:t> </a:t>
            </a:r>
            <a:r>
              <a:rPr lang="en-US" sz="1700" b="1" dirty="0" err="1">
                <a:solidFill>
                  <a:schemeClr val="bg1"/>
                </a:solidFill>
              </a:rPr>
              <a:t>trạng</a:t>
            </a:r>
            <a:r>
              <a:rPr lang="en-US" sz="1700" b="1" dirty="0">
                <a:solidFill>
                  <a:schemeClr val="bg1"/>
                </a:solidFill>
              </a:rPr>
              <a:t> </a:t>
            </a:r>
            <a:r>
              <a:rPr lang="en-US" sz="1700" b="1" dirty="0" err="1">
                <a:solidFill>
                  <a:schemeClr val="bg1"/>
                </a:solidFill>
              </a:rPr>
              <a:t>thái</a:t>
            </a:r>
            <a:r>
              <a:rPr lang="en-US" sz="1700" b="1" dirty="0">
                <a:solidFill>
                  <a:schemeClr val="bg1"/>
                </a:solidFill>
              </a:rPr>
              <a:t> </a:t>
            </a:r>
            <a:r>
              <a:rPr lang="en-US" sz="1700" b="1" dirty="0" err="1">
                <a:solidFill>
                  <a:schemeClr val="bg1"/>
                </a:solidFill>
              </a:rPr>
              <a:t>của</a:t>
            </a:r>
            <a:r>
              <a:rPr lang="en-US" sz="1700" b="1" dirty="0">
                <a:solidFill>
                  <a:schemeClr val="bg1"/>
                </a:solidFill>
              </a:rPr>
              <a:t> </a:t>
            </a:r>
            <a:r>
              <a:rPr lang="en-US" sz="1700" b="1" dirty="0" err="1">
                <a:solidFill>
                  <a:schemeClr val="bg1"/>
                </a:solidFill>
              </a:rPr>
              <a:t>linh</a:t>
            </a:r>
            <a:r>
              <a:rPr lang="en-US" sz="1700" b="1" dirty="0">
                <a:solidFill>
                  <a:schemeClr val="bg1"/>
                </a:solidFill>
              </a:rPr>
              <a:t> </a:t>
            </a:r>
            <a:r>
              <a:rPr lang="en-US" sz="1700" b="1" dirty="0" err="1">
                <a:solidFill>
                  <a:schemeClr val="bg1"/>
                </a:solidFill>
              </a:rPr>
              <a:t>kiện</a:t>
            </a:r>
            <a:r>
              <a:rPr lang="en-US" sz="1700" b="1" dirty="0">
                <a:solidFill>
                  <a:schemeClr val="bg1"/>
                </a:solidFill>
              </a:rPr>
              <a:t> </a:t>
            </a:r>
            <a:r>
              <a:rPr lang="en-US" sz="1700" b="1" dirty="0" err="1">
                <a:solidFill>
                  <a:schemeClr val="bg1"/>
                </a:solidFill>
              </a:rPr>
              <a:t>điện</a:t>
            </a:r>
            <a:r>
              <a:rPr lang="en-US" sz="1700" b="1" dirty="0">
                <a:solidFill>
                  <a:schemeClr val="bg1"/>
                </a:solidFill>
              </a:rPr>
              <a:t> </a:t>
            </a:r>
            <a:r>
              <a:rPr lang="en-US" sz="1700" b="1" dirty="0" err="1">
                <a:solidFill>
                  <a:schemeClr val="bg1"/>
                </a:solidFill>
              </a:rPr>
              <a:t>tử</a:t>
            </a:r>
            <a:r>
              <a:rPr lang="en-US" sz="1700" b="1" dirty="0">
                <a:solidFill>
                  <a:schemeClr val="bg1"/>
                </a:solidFill>
              </a:rPr>
              <a:t> (</a:t>
            </a:r>
            <a:r>
              <a:rPr lang="en-US" sz="1700" b="1" dirty="0" err="1">
                <a:solidFill>
                  <a:schemeClr val="bg1"/>
                </a:solidFill>
              </a:rPr>
              <a:t>ngắt</a:t>
            </a:r>
            <a:r>
              <a:rPr lang="en-US" sz="1700" b="1" dirty="0">
                <a:solidFill>
                  <a:schemeClr val="bg1"/>
                </a:solidFill>
              </a:rPr>
              <a:t> </a:t>
            </a:r>
            <a:r>
              <a:rPr lang="en-US" sz="1700" b="1" dirty="0" err="1">
                <a:solidFill>
                  <a:schemeClr val="bg1"/>
                </a:solidFill>
              </a:rPr>
              <a:t>cứng</a:t>
            </a:r>
            <a:r>
              <a:rPr lang="en-US" sz="1700" b="1" dirty="0">
                <a:solidFill>
                  <a:schemeClr val="bg1"/>
                </a:solidFill>
              </a:rPr>
              <a:t>) </a:t>
            </a:r>
            <a:r>
              <a:rPr lang="en-US" sz="1700" b="1" dirty="0" err="1">
                <a:solidFill>
                  <a:schemeClr val="bg1"/>
                </a:solidFill>
              </a:rPr>
              <a:t>hoặc</a:t>
            </a:r>
            <a:r>
              <a:rPr lang="en-US" sz="1700" b="1" dirty="0">
                <a:solidFill>
                  <a:schemeClr val="bg1"/>
                </a:solidFill>
              </a:rPr>
              <a:t> </a:t>
            </a:r>
            <a:r>
              <a:rPr lang="en-US" sz="1700" b="1" dirty="0" err="1">
                <a:solidFill>
                  <a:schemeClr val="bg1"/>
                </a:solidFill>
              </a:rPr>
              <a:t>sử</a:t>
            </a:r>
            <a:r>
              <a:rPr lang="en-US" sz="1700" b="1" dirty="0">
                <a:solidFill>
                  <a:schemeClr val="bg1"/>
                </a:solidFill>
              </a:rPr>
              <a:t> </a:t>
            </a:r>
            <a:r>
              <a:rPr lang="en-US" sz="1700" b="1" dirty="0" err="1">
                <a:solidFill>
                  <a:schemeClr val="bg1"/>
                </a:solidFill>
              </a:rPr>
              <a:t>dụng</a:t>
            </a:r>
            <a:r>
              <a:rPr lang="en-US" sz="1700" b="1" dirty="0">
                <a:solidFill>
                  <a:schemeClr val="bg1"/>
                </a:solidFill>
              </a:rPr>
              <a:t> </a:t>
            </a:r>
            <a:r>
              <a:rPr lang="en-US" sz="1700" b="1" dirty="0" err="1">
                <a:solidFill>
                  <a:schemeClr val="bg1"/>
                </a:solidFill>
              </a:rPr>
              <a:t>lệnh</a:t>
            </a:r>
            <a:r>
              <a:rPr lang="en-US" sz="1700" b="1" dirty="0">
                <a:solidFill>
                  <a:schemeClr val="bg1"/>
                </a:solidFill>
              </a:rPr>
              <a:t> </a:t>
            </a:r>
            <a:r>
              <a:rPr lang="en-US" sz="1700" b="1" dirty="0" err="1">
                <a:solidFill>
                  <a:schemeClr val="bg1"/>
                </a:solidFill>
              </a:rPr>
              <a:t>int</a:t>
            </a:r>
            <a:r>
              <a:rPr lang="en-US" sz="1700" b="1" dirty="0">
                <a:solidFill>
                  <a:schemeClr val="bg1"/>
                </a:solidFill>
              </a:rPr>
              <a:t> n (</a:t>
            </a:r>
            <a:r>
              <a:rPr lang="en-US" sz="1700" b="1" dirty="0" err="1">
                <a:solidFill>
                  <a:schemeClr val="bg1"/>
                </a:solidFill>
              </a:rPr>
              <a:t>ngắt</a:t>
            </a:r>
            <a:r>
              <a:rPr lang="en-US" sz="1700" b="1" dirty="0">
                <a:solidFill>
                  <a:schemeClr val="bg1"/>
                </a:solidFill>
              </a:rPr>
              <a:t> </a:t>
            </a:r>
            <a:r>
              <a:rPr lang="en-US" sz="1700" b="1" dirty="0" err="1">
                <a:solidFill>
                  <a:schemeClr val="bg1"/>
                </a:solidFill>
              </a:rPr>
              <a:t>mềm</a:t>
            </a:r>
            <a:r>
              <a:rPr lang="en-US" sz="1700" b="1" dirty="0">
                <a:solidFill>
                  <a:schemeClr val="bg1"/>
                </a:solidFill>
              </a:rPr>
              <a:t>)</a:t>
            </a:r>
            <a:endParaRPr lang="en-US" sz="2000" dirty="0">
              <a:solidFill>
                <a:schemeClr val="bg1"/>
              </a:solidFill>
              <a:latin typeface="Times New Roman" pitchFamily="18" charset="0"/>
              <a:cs typeface="Times New Roman" pitchFamily="18" charset="0"/>
            </a:endParaRPr>
          </a:p>
        </p:txBody>
      </p:sp>
      <p:sp>
        <p:nvSpPr>
          <p:cNvPr id="7" name="TextBox 6"/>
          <p:cNvSpPr txBox="1"/>
          <p:nvPr/>
        </p:nvSpPr>
        <p:spPr>
          <a:xfrm>
            <a:off x="182880" y="2015387"/>
            <a:ext cx="3566160" cy="523220"/>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dirty="0">
                <a:solidFill>
                  <a:schemeClr val="bg1"/>
                </a:solidFill>
              </a:rPr>
              <a:t> </a:t>
            </a:r>
            <a:r>
              <a:rPr lang="en-US" sz="1700" b="1" i="1" dirty="0" err="1">
                <a:solidFill>
                  <a:schemeClr val="bg1"/>
                </a:solidFill>
              </a:rPr>
              <a:t>Cơ</a:t>
            </a:r>
            <a:r>
              <a:rPr lang="en-US" sz="1700" b="1" i="1" dirty="0">
                <a:solidFill>
                  <a:schemeClr val="bg1"/>
                </a:solidFill>
              </a:rPr>
              <a:t> </a:t>
            </a:r>
            <a:r>
              <a:rPr lang="en-US" sz="1700" b="1" i="1" dirty="0" err="1">
                <a:solidFill>
                  <a:schemeClr val="bg1"/>
                </a:solidFill>
              </a:rPr>
              <a:t>chế</a:t>
            </a:r>
            <a:r>
              <a:rPr lang="en-US" sz="1700" b="1" i="1" dirty="0">
                <a:solidFill>
                  <a:schemeClr val="bg1"/>
                </a:solidFill>
              </a:rPr>
              <a:t>:</a:t>
            </a:r>
          </a:p>
          <a:p>
            <a:pPr>
              <a:tabLst>
                <a:tab pos="457200" algn="l"/>
                <a:tab pos="1143000" algn="l"/>
                <a:tab pos="1828800" algn="l"/>
                <a:tab pos="3657600" algn="l"/>
              </a:tabLst>
            </a:pPr>
            <a:r>
              <a:rPr lang="en-US" sz="1700" b="1" i="1" dirty="0" err="1">
                <a:solidFill>
                  <a:schemeClr val="bg1"/>
                </a:solidFill>
              </a:rPr>
              <a:t>Bước</a:t>
            </a:r>
            <a:r>
              <a:rPr lang="en-US" sz="1700" b="1" i="1" dirty="0">
                <a:solidFill>
                  <a:schemeClr val="bg1"/>
                </a:solidFill>
              </a:rPr>
              <a:t> 1</a:t>
            </a:r>
            <a:r>
              <a:rPr lang="en-US" sz="1700" b="1" dirty="0">
                <a:solidFill>
                  <a:schemeClr val="bg1"/>
                </a:solidFill>
              </a:rPr>
              <a:t>: </a:t>
            </a:r>
            <a:r>
              <a:rPr lang="en-US" sz="1700" b="1" dirty="0" err="1">
                <a:solidFill>
                  <a:schemeClr val="bg1"/>
                </a:solidFill>
              </a:rPr>
              <a:t>Tham</a:t>
            </a:r>
            <a:r>
              <a:rPr lang="en-US" sz="1700" b="1" dirty="0">
                <a:solidFill>
                  <a:schemeClr val="bg1"/>
                </a:solidFill>
              </a:rPr>
              <a:t> </a:t>
            </a:r>
            <a:r>
              <a:rPr lang="en-US" sz="1700" b="1" dirty="0" err="1">
                <a:solidFill>
                  <a:schemeClr val="bg1"/>
                </a:solidFill>
              </a:rPr>
              <a:t>số</a:t>
            </a:r>
            <a:r>
              <a:rPr lang="en-US" sz="1700" b="1" dirty="0">
                <a:solidFill>
                  <a:schemeClr val="bg1"/>
                </a:solidFill>
              </a:rPr>
              <a:t> </a:t>
            </a:r>
            <a:r>
              <a:rPr lang="en-US" sz="1700" b="1" dirty="0" err="1">
                <a:solidFill>
                  <a:schemeClr val="bg1"/>
                </a:solidFill>
              </a:rPr>
              <a:t>thực</a:t>
            </a:r>
            <a:r>
              <a:rPr lang="en-US" sz="1700" b="1" dirty="0" err="1">
                <a:solidFill>
                  <a:schemeClr val="bg1"/>
                </a:solidFill>
                <a:latin typeface="Symbol" panose="05050102010706020507" pitchFamily="18" charset="2"/>
                <a:sym typeface="Symbol"/>
              </a:rPr>
              <a:t></a:t>
            </a:r>
            <a:r>
              <a:rPr lang="en-US" sz="1700" b="1" dirty="0" err="1">
                <a:solidFill>
                  <a:schemeClr val="bg1"/>
                </a:solidFill>
                <a:sym typeface="Symbol"/>
              </a:rPr>
              <a:t>stack</a:t>
            </a:r>
            <a:r>
              <a:rPr lang="en-US" sz="1700" b="1" dirty="0">
                <a:solidFill>
                  <a:schemeClr val="bg1"/>
                </a:solidFill>
              </a:rPr>
              <a:t> </a:t>
            </a:r>
            <a:endParaRPr lang="en-US" sz="2000" dirty="0">
              <a:solidFill>
                <a:schemeClr val="bg1"/>
              </a:solidFill>
              <a:latin typeface="Times New Roman" pitchFamily="18" charset="0"/>
              <a:cs typeface="Times New Roman" pitchFamily="18" charset="0"/>
            </a:endParaRPr>
          </a:p>
        </p:txBody>
      </p:sp>
      <p:sp>
        <p:nvSpPr>
          <p:cNvPr id="8" name="TextBox 7"/>
          <p:cNvSpPr txBox="1"/>
          <p:nvPr/>
        </p:nvSpPr>
        <p:spPr>
          <a:xfrm>
            <a:off x="3835883" y="2009672"/>
            <a:ext cx="5212080" cy="523220"/>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dirty="0">
                <a:solidFill>
                  <a:schemeClr val="bg1"/>
                </a:solidFill>
              </a:rPr>
              <a:t> </a:t>
            </a:r>
            <a:r>
              <a:rPr lang="en-US" sz="1700" b="1" i="1" dirty="0" err="1">
                <a:solidFill>
                  <a:schemeClr val="bg1"/>
                </a:solidFill>
              </a:rPr>
              <a:t>Cơ</a:t>
            </a:r>
            <a:r>
              <a:rPr lang="en-US" sz="1700" b="1" i="1" dirty="0">
                <a:solidFill>
                  <a:schemeClr val="bg1"/>
                </a:solidFill>
              </a:rPr>
              <a:t> </a:t>
            </a:r>
            <a:r>
              <a:rPr lang="en-US" sz="1700" b="1" i="1" dirty="0" err="1">
                <a:solidFill>
                  <a:schemeClr val="bg1"/>
                </a:solidFill>
              </a:rPr>
              <a:t>chế</a:t>
            </a:r>
            <a:r>
              <a:rPr lang="en-US" sz="1700" b="1" dirty="0">
                <a:solidFill>
                  <a:schemeClr val="bg1"/>
                </a:solidFill>
              </a:rPr>
              <a:t>:</a:t>
            </a:r>
          </a:p>
          <a:p>
            <a:pPr>
              <a:tabLst>
                <a:tab pos="457200" algn="l"/>
                <a:tab pos="1143000" algn="l"/>
                <a:tab pos="1828800" algn="l"/>
                <a:tab pos="3657600" algn="l"/>
              </a:tabLst>
            </a:pPr>
            <a:r>
              <a:rPr lang="en-US" sz="1700" b="1" i="1" dirty="0" err="1">
                <a:solidFill>
                  <a:schemeClr val="bg1"/>
                </a:solidFill>
              </a:rPr>
              <a:t>Bước</a:t>
            </a:r>
            <a:r>
              <a:rPr lang="en-US" sz="1700" b="1" i="1" dirty="0">
                <a:solidFill>
                  <a:schemeClr val="bg1"/>
                </a:solidFill>
              </a:rPr>
              <a:t> 1</a:t>
            </a:r>
            <a:r>
              <a:rPr lang="en-US" sz="1700" b="1" dirty="0">
                <a:solidFill>
                  <a:schemeClr val="bg1"/>
                </a:solidFill>
              </a:rPr>
              <a:t>: </a:t>
            </a:r>
            <a:r>
              <a:rPr lang="en-US" sz="1700" b="1" dirty="0" err="1">
                <a:solidFill>
                  <a:srgbClr val="FFFF00"/>
                </a:solidFill>
              </a:rPr>
              <a:t>flag</a:t>
            </a:r>
            <a:r>
              <a:rPr lang="en-US" sz="1700" b="1" dirty="0" err="1">
                <a:solidFill>
                  <a:srgbClr val="FFFF00"/>
                </a:solidFill>
                <a:latin typeface="Symbol" panose="05050102010706020507" pitchFamily="18" charset="2"/>
                <a:sym typeface="Symbol"/>
              </a:rPr>
              <a:t></a:t>
            </a:r>
            <a:r>
              <a:rPr lang="en-US" sz="1700" b="1" dirty="0" err="1">
                <a:solidFill>
                  <a:srgbClr val="FFFF00"/>
                </a:solidFill>
                <a:sym typeface="Symbol"/>
              </a:rPr>
              <a:t>stack</a:t>
            </a:r>
            <a:r>
              <a:rPr lang="en-US" sz="1700" b="1" dirty="0">
                <a:solidFill>
                  <a:schemeClr val="bg1"/>
                </a:solidFill>
                <a:sym typeface="Symbol"/>
              </a:rPr>
              <a:t>, </a:t>
            </a:r>
            <a:r>
              <a:rPr lang="en-US" sz="1700" b="1" dirty="0" err="1">
                <a:solidFill>
                  <a:schemeClr val="bg1"/>
                </a:solidFill>
                <a:sym typeface="Symbol"/>
              </a:rPr>
              <a:t>sau</a:t>
            </a:r>
            <a:r>
              <a:rPr lang="en-US" sz="1700" b="1" dirty="0">
                <a:solidFill>
                  <a:schemeClr val="bg1"/>
                </a:solidFill>
                <a:sym typeface="Symbol"/>
              </a:rPr>
              <a:t> </a:t>
            </a:r>
            <a:r>
              <a:rPr lang="en-US" sz="1700" b="1" dirty="0" err="1">
                <a:solidFill>
                  <a:schemeClr val="bg1"/>
                </a:solidFill>
                <a:sym typeface="Symbol"/>
              </a:rPr>
              <a:t>đó</a:t>
            </a:r>
            <a:r>
              <a:rPr lang="en-US" sz="1700" b="1" dirty="0">
                <a:solidFill>
                  <a:schemeClr val="bg1"/>
                </a:solidFill>
                <a:sym typeface="Symbol"/>
              </a:rPr>
              <a:t> </a:t>
            </a:r>
            <a:r>
              <a:rPr lang="en-US" sz="1700" b="1" dirty="0" err="1">
                <a:solidFill>
                  <a:schemeClr val="bg1"/>
                </a:solidFill>
                <a:sym typeface="Symbol"/>
              </a:rPr>
              <a:t>t</a:t>
            </a:r>
            <a:r>
              <a:rPr lang="en-US" sz="1700" b="1" dirty="0" err="1">
                <a:solidFill>
                  <a:schemeClr val="bg1"/>
                </a:solidFill>
              </a:rPr>
              <a:t>ham</a:t>
            </a:r>
            <a:r>
              <a:rPr lang="en-US" sz="1700" b="1" dirty="0">
                <a:solidFill>
                  <a:schemeClr val="bg1"/>
                </a:solidFill>
              </a:rPr>
              <a:t> </a:t>
            </a:r>
            <a:r>
              <a:rPr lang="en-US" sz="1700" b="1" dirty="0" err="1">
                <a:solidFill>
                  <a:schemeClr val="bg1"/>
                </a:solidFill>
              </a:rPr>
              <a:t>số</a:t>
            </a:r>
            <a:r>
              <a:rPr lang="en-US" sz="1700" b="1" dirty="0">
                <a:solidFill>
                  <a:schemeClr val="bg1"/>
                </a:solidFill>
              </a:rPr>
              <a:t> </a:t>
            </a:r>
            <a:r>
              <a:rPr lang="en-US" sz="1700" b="1" dirty="0" err="1">
                <a:solidFill>
                  <a:schemeClr val="bg1"/>
                </a:solidFill>
              </a:rPr>
              <a:t>thực</a:t>
            </a:r>
            <a:r>
              <a:rPr lang="en-US" sz="1700" b="1" dirty="0" err="1">
                <a:solidFill>
                  <a:schemeClr val="bg1"/>
                </a:solidFill>
                <a:latin typeface="Symbol" panose="05050102010706020507" pitchFamily="18" charset="2"/>
                <a:sym typeface="Symbol"/>
              </a:rPr>
              <a:t></a:t>
            </a:r>
            <a:r>
              <a:rPr lang="en-US" sz="1700" b="1" dirty="0" err="1">
                <a:solidFill>
                  <a:schemeClr val="bg1"/>
                </a:solidFill>
                <a:sym typeface="Symbol"/>
              </a:rPr>
              <a:t>stack</a:t>
            </a:r>
            <a:r>
              <a:rPr lang="en-US" sz="1700" b="1" dirty="0">
                <a:solidFill>
                  <a:schemeClr val="bg1"/>
                </a:solidFill>
              </a:rPr>
              <a:t> </a:t>
            </a:r>
            <a:endParaRPr lang="en-US" sz="2000" dirty="0">
              <a:solidFill>
                <a:schemeClr val="bg1"/>
              </a:solidFill>
              <a:latin typeface="Times New Roman" pitchFamily="18" charset="0"/>
              <a:cs typeface="Times New Roman" pitchFamily="18" charset="0"/>
            </a:endParaRPr>
          </a:p>
        </p:txBody>
      </p:sp>
      <p:sp>
        <p:nvSpPr>
          <p:cNvPr id="9" name="TextBox 8"/>
          <p:cNvSpPr txBox="1"/>
          <p:nvPr/>
        </p:nvSpPr>
        <p:spPr>
          <a:xfrm>
            <a:off x="180210" y="2564134"/>
            <a:ext cx="3566160" cy="261610"/>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i="1" dirty="0" err="1">
                <a:solidFill>
                  <a:schemeClr val="bg1"/>
                </a:solidFill>
              </a:rPr>
              <a:t>Bước</a:t>
            </a:r>
            <a:r>
              <a:rPr lang="en-US" sz="1700" b="1" i="1" dirty="0">
                <a:solidFill>
                  <a:schemeClr val="bg1"/>
                </a:solidFill>
              </a:rPr>
              <a:t> 2</a:t>
            </a:r>
            <a:r>
              <a:rPr lang="en-US" sz="1700" b="1" dirty="0">
                <a:solidFill>
                  <a:schemeClr val="bg1"/>
                </a:solidFill>
              </a:rPr>
              <a:t>: Đ/c </a:t>
            </a:r>
            <a:r>
              <a:rPr lang="en-US" sz="1700" b="1" dirty="0" err="1">
                <a:solidFill>
                  <a:schemeClr val="bg1"/>
                </a:solidFill>
              </a:rPr>
              <a:t>lệnh</a:t>
            </a:r>
            <a:r>
              <a:rPr lang="en-US" sz="1700" b="1" dirty="0">
                <a:solidFill>
                  <a:schemeClr val="bg1"/>
                </a:solidFill>
              </a:rPr>
              <a:t> </a:t>
            </a:r>
            <a:r>
              <a:rPr lang="en-US" sz="1700" b="1" dirty="0" err="1">
                <a:solidFill>
                  <a:schemeClr val="bg1"/>
                </a:solidFill>
              </a:rPr>
              <a:t>tiếp</a:t>
            </a:r>
            <a:r>
              <a:rPr lang="en-US" sz="1700" b="1" dirty="0">
                <a:solidFill>
                  <a:schemeClr val="bg1"/>
                </a:solidFill>
              </a:rPr>
              <a:t> </a:t>
            </a:r>
            <a:r>
              <a:rPr lang="en-US" sz="1700" b="1" dirty="0" err="1">
                <a:solidFill>
                  <a:schemeClr val="bg1"/>
                </a:solidFill>
              </a:rPr>
              <a:t>theo</a:t>
            </a:r>
            <a:r>
              <a:rPr lang="en-US" sz="1700" b="1" dirty="0" err="1">
                <a:solidFill>
                  <a:schemeClr val="bg1"/>
                </a:solidFill>
                <a:latin typeface="Symbol" panose="05050102010706020507" pitchFamily="18" charset="2"/>
                <a:sym typeface="Symbol"/>
              </a:rPr>
              <a:t></a:t>
            </a:r>
            <a:r>
              <a:rPr lang="en-US" sz="1700" b="1" dirty="0" err="1">
                <a:solidFill>
                  <a:schemeClr val="bg1"/>
                </a:solidFill>
                <a:sym typeface="Symbol"/>
              </a:rPr>
              <a:t>stack</a:t>
            </a:r>
            <a:r>
              <a:rPr lang="en-US" sz="1700" b="1" dirty="0">
                <a:solidFill>
                  <a:schemeClr val="bg1"/>
                </a:solidFill>
              </a:rPr>
              <a:t> </a:t>
            </a:r>
            <a:endParaRPr lang="en-US" sz="2000" dirty="0">
              <a:solidFill>
                <a:schemeClr val="bg1"/>
              </a:solidFill>
              <a:latin typeface="Times New Roman" pitchFamily="18" charset="0"/>
              <a:cs typeface="Times New Roman" pitchFamily="18" charset="0"/>
            </a:endParaRPr>
          </a:p>
        </p:txBody>
      </p:sp>
      <p:sp>
        <p:nvSpPr>
          <p:cNvPr id="13" name="TextBox 12"/>
          <p:cNvSpPr txBox="1"/>
          <p:nvPr/>
        </p:nvSpPr>
        <p:spPr>
          <a:xfrm>
            <a:off x="3840480" y="2567503"/>
            <a:ext cx="5212080" cy="261610"/>
          </a:xfrm>
          <a:prstGeom prst="rect">
            <a:avLst/>
          </a:prstGeom>
          <a:solidFill>
            <a:srgbClr val="0070C0"/>
          </a:solidFill>
          <a:ln>
            <a:solidFill>
              <a:schemeClr val="accent1"/>
            </a:solidFill>
          </a:ln>
          <a:effectLst/>
        </p:spPr>
        <p:txBody>
          <a:bodyPr wrap="square" lIns="0" tIns="0" rIns="0" bIns="0" rtlCol="0">
            <a:spAutoFit/>
          </a:bodyPr>
          <a:lstStyle/>
          <a:p>
            <a:pPr>
              <a:tabLst>
                <a:tab pos="457200" algn="l"/>
                <a:tab pos="1143000" algn="l"/>
                <a:tab pos="1828800" algn="l"/>
                <a:tab pos="3657600" algn="l"/>
              </a:tabLst>
            </a:pPr>
            <a:r>
              <a:rPr lang="en-US" sz="1700" b="1" i="1" dirty="0" err="1">
                <a:solidFill>
                  <a:schemeClr val="bg1"/>
                </a:solidFill>
              </a:rPr>
              <a:t>Bước</a:t>
            </a:r>
            <a:r>
              <a:rPr lang="en-US" sz="1700" b="1" i="1" dirty="0">
                <a:solidFill>
                  <a:schemeClr val="bg1"/>
                </a:solidFill>
              </a:rPr>
              <a:t> 2</a:t>
            </a:r>
            <a:r>
              <a:rPr lang="en-US" sz="1700" b="1" dirty="0">
                <a:solidFill>
                  <a:schemeClr val="bg1"/>
                </a:solidFill>
              </a:rPr>
              <a:t>: Đ/c </a:t>
            </a:r>
            <a:r>
              <a:rPr lang="en-US" sz="1700" b="1" dirty="0" err="1">
                <a:solidFill>
                  <a:schemeClr val="bg1"/>
                </a:solidFill>
              </a:rPr>
              <a:t>lệnh</a:t>
            </a:r>
            <a:r>
              <a:rPr lang="en-US" sz="1700" b="1" dirty="0">
                <a:solidFill>
                  <a:schemeClr val="bg1"/>
                </a:solidFill>
              </a:rPr>
              <a:t> </a:t>
            </a:r>
            <a:r>
              <a:rPr lang="en-US" sz="1700" b="1" dirty="0" err="1">
                <a:solidFill>
                  <a:schemeClr val="bg1"/>
                </a:solidFill>
              </a:rPr>
              <a:t>tiếp</a:t>
            </a:r>
            <a:r>
              <a:rPr lang="en-US" sz="1700" b="1" dirty="0">
                <a:solidFill>
                  <a:schemeClr val="bg1"/>
                </a:solidFill>
              </a:rPr>
              <a:t> </a:t>
            </a:r>
            <a:r>
              <a:rPr lang="en-US" sz="1700" b="1" dirty="0" err="1">
                <a:solidFill>
                  <a:schemeClr val="bg1"/>
                </a:solidFill>
              </a:rPr>
              <a:t>theo</a:t>
            </a:r>
            <a:r>
              <a:rPr lang="en-US" sz="1700" b="1" dirty="0" err="1">
                <a:solidFill>
                  <a:schemeClr val="bg1"/>
                </a:solidFill>
                <a:latin typeface="Symbol" panose="05050102010706020507" pitchFamily="18" charset="2"/>
                <a:sym typeface="Symbol"/>
              </a:rPr>
              <a:t></a:t>
            </a:r>
            <a:r>
              <a:rPr lang="en-US" sz="1700" b="1" dirty="0" err="1">
                <a:solidFill>
                  <a:schemeClr val="bg1"/>
                </a:solidFill>
                <a:sym typeface="Symbol"/>
              </a:rPr>
              <a:t>stack</a:t>
            </a:r>
            <a:r>
              <a:rPr lang="en-US" sz="1700" b="1" dirty="0">
                <a:solidFill>
                  <a:schemeClr val="bg1"/>
                </a:solidFill>
              </a:rPr>
              <a:t> </a:t>
            </a:r>
            <a:endParaRPr lang="en-US" sz="2000" dirty="0">
              <a:solidFill>
                <a:schemeClr val="bg1"/>
              </a:solidFill>
              <a:latin typeface="Times New Roman" pitchFamily="18" charset="0"/>
              <a:cs typeface="Times New Roman" pitchFamily="18" charset="0"/>
            </a:endParaRPr>
          </a:p>
        </p:txBody>
      </p:sp>
      <p:sp>
        <p:nvSpPr>
          <p:cNvPr id="14" name="TextBox 13"/>
          <p:cNvSpPr txBox="1"/>
          <p:nvPr/>
        </p:nvSpPr>
        <p:spPr>
          <a:xfrm>
            <a:off x="180210" y="2859971"/>
            <a:ext cx="3566160" cy="1600200"/>
          </a:xfrm>
          <a:prstGeom prst="rect">
            <a:avLst/>
          </a:prstGeom>
          <a:solidFill>
            <a:srgbClr val="0070C0"/>
          </a:solidFill>
          <a:ln>
            <a:solidFill>
              <a:schemeClr val="accent1"/>
            </a:solidFill>
          </a:ln>
          <a:effectLst/>
        </p:spPr>
        <p:txBody>
          <a:bodyPr wrap="square" lIns="0" tIns="0" rIns="0" bIns="0" rtlCol="0">
            <a:spAutoFit/>
          </a:bodyPr>
          <a:lstStyle/>
          <a:p>
            <a:pPr marL="914400" indent="-914400" algn="just">
              <a:tabLst>
                <a:tab pos="3657600" algn="l"/>
              </a:tabLst>
            </a:pPr>
            <a:r>
              <a:rPr lang="en-US" sz="1700" b="1" i="1" dirty="0" err="1">
                <a:solidFill>
                  <a:schemeClr val="bg1"/>
                </a:solidFill>
              </a:rPr>
              <a:t>Bước</a:t>
            </a:r>
            <a:r>
              <a:rPr lang="en-US" sz="1700" b="1" i="1" dirty="0">
                <a:solidFill>
                  <a:schemeClr val="bg1"/>
                </a:solidFill>
              </a:rPr>
              <a:t> 3</a:t>
            </a:r>
            <a:r>
              <a:rPr lang="en-US" sz="1700" b="1" dirty="0">
                <a:solidFill>
                  <a:schemeClr val="bg1"/>
                </a:solidFill>
              </a:rPr>
              <a:t>: </a:t>
            </a:r>
            <a:r>
              <a:rPr lang="en-US" sz="1700" b="1" dirty="0" err="1">
                <a:solidFill>
                  <a:schemeClr val="bg1"/>
                </a:solidFill>
              </a:rPr>
              <a:t>Hệ</a:t>
            </a:r>
            <a:r>
              <a:rPr lang="en-US" sz="1700" b="1" dirty="0">
                <a:solidFill>
                  <a:schemeClr val="bg1"/>
                </a:solidFill>
              </a:rPr>
              <a:t> </a:t>
            </a:r>
            <a:r>
              <a:rPr lang="en-US" sz="1700" b="1" dirty="0" err="1">
                <a:solidFill>
                  <a:schemeClr val="bg1"/>
                </a:solidFill>
              </a:rPr>
              <a:t>điều</a:t>
            </a:r>
            <a:r>
              <a:rPr lang="en-US" sz="1700" b="1" dirty="0">
                <a:solidFill>
                  <a:schemeClr val="bg1"/>
                </a:solidFill>
              </a:rPr>
              <a:t> </a:t>
            </a:r>
            <a:r>
              <a:rPr lang="en-US" sz="1700" b="1" dirty="0" err="1">
                <a:solidFill>
                  <a:schemeClr val="bg1"/>
                </a:solidFill>
              </a:rPr>
              <a:t>hành</a:t>
            </a:r>
            <a:r>
              <a:rPr lang="en-US" sz="1700" b="1" dirty="0">
                <a:solidFill>
                  <a:schemeClr val="bg1"/>
                </a:solidFill>
              </a:rPr>
              <a:t> </a:t>
            </a:r>
            <a:r>
              <a:rPr lang="en-US" sz="1700" b="1" dirty="0" err="1">
                <a:solidFill>
                  <a:schemeClr val="bg1"/>
                </a:solidFill>
              </a:rPr>
              <a:t>quản</a:t>
            </a:r>
            <a:r>
              <a:rPr lang="en-US" sz="1700" b="1" dirty="0">
                <a:solidFill>
                  <a:schemeClr val="bg1"/>
                </a:solidFill>
              </a:rPr>
              <a:t> </a:t>
            </a:r>
            <a:r>
              <a:rPr lang="en-US" sz="1700" b="1" dirty="0" err="1">
                <a:solidFill>
                  <a:schemeClr val="bg1"/>
                </a:solidFill>
              </a:rPr>
              <a:t>lý</a:t>
            </a:r>
            <a:r>
              <a:rPr lang="en-US" sz="1700" b="1" dirty="0">
                <a:solidFill>
                  <a:schemeClr val="bg1"/>
                </a:solidFill>
              </a:rPr>
              <a:t> </a:t>
            </a:r>
            <a:r>
              <a:rPr lang="en-US" sz="1700" b="1" dirty="0" err="1">
                <a:solidFill>
                  <a:schemeClr val="bg1"/>
                </a:solidFill>
              </a:rPr>
              <a:t>địa</a:t>
            </a:r>
            <a:r>
              <a:rPr lang="en-US" sz="1700" b="1" dirty="0">
                <a:solidFill>
                  <a:schemeClr val="bg1"/>
                </a:solidFill>
              </a:rPr>
              <a:t> </a:t>
            </a:r>
            <a:r>
              <a:rPr lang="en-US" sz="1700" b="1" dirty="0" err="1">
                <a:solidFill>
                  <a:schemeClr val="bg1"/>
                </a:solidFill>
              </a:rPr>
              <a:t>chỉ</a:t>
            </a:r>
            <a:r>
              <a:rPr lang="en-US" sz="1700" b="1" dirty="0">
                <a:solidFill>
                  <a:schemeClr val="bg1"/>
                </a:solidFill>
              </a:rPr>
              <a:t> </a:t>
            </a:r>
            <a:r>
              <a:rPr lang="en-US" sz="1700" b="1" dirty="0" err="1">
                <a:solidFill>
                  <a:schemeClr val="bg1"/>
                </a:solidFill>
              </a:rPr>
              <a:t>đầu</a:t>
            </a:r>
            <a:r>
              <a:rPr lang="en-US" sz="1700" b="1" dirty="0">
                <a:solidFill>
                  <a:schemeClr val="bg1"/>
                </a:solidFill>
              </a:rPr>
              <a:t> </a:t>
            </a:r>
            <a:r>
              <a:rPr lang="en-US" sz="1700" b="1" dirty="0" err="1">
                <a:solidFill>
                  <a:schemeClr val="bg1"/>
                </a:solidFill>
              </a:rPr>
              <a:t>của</a:t>
            </a:r>
            <a:r>
              <a:rPr lang="en-US" sz="1700" b="1" dirty="0">
                <a:solidFill>
                  <a:schemeClr val="bg1"/>
                </a:solidFill>
              </a:rPr>
              <a:t> CT con, do </a:t>
            </a:r>
            <a:r>
              <a:rPr lang="en-US" sz="1700" b="1" dirty="0" err="1">
                <a:solidFill>
                  <a:schemeClr val="bg1"/>
                </a:solidFill>
              </a:rPr>
              <a:t>vậy</a:t>
            </a:r>
            <a:r>
              <a:rPr lang="en-US" sz="1700" b="1" dirty="0">
                <a:solidFill>
                  <a:schemeClr val="bg1"/>
                </a:solidFill>
              </a:rPr>
              <a:t> </a:t>
            </a:r>
            <a:r>
              <a:rPr lang="en-US" sz="1700" b="1" dirty="0" err="1">
                <a:solidFill>
                  <a:schemeClr val="bg1"/>
                </a:solidFill>
              </a:rPr>
              <a:t>hệ</a:t>
            </a:r>
            <a:r>
              <a:rPr lang="en-US" sz="1700" b="1" dirty="0">
                <a:solidFill>
                  <a:schemeClr val="bg1"/>
                </a:solidFill>
              </a:rPr>
              <a:t> </a:t>
            </a:r>
            <a:r>
              <a:rPr lang="en-US" sz="1700" b="1" dirty="0" err="1">
                <a:solidFill>
                  <a:schemeClr val="bg1"/>
                </a:solidFill>
              </a:rPr>
              <a:t>điều</a:t>
            </a:r>
            <a:r>
              <a:rPr lang="en-US" sz="1700" b="1" dirty="0">
                <a:solidFill>
                  <a:schemeClr val="bg1"/>
                </a:solidFill>
              </a:rPr>
              <a:t> </a:t>
            </a:r>
            <a:r>
              <a:rPr lang="en-US" sz="1700" b="1" dirty="0" err="1">
                <a:solidFill>
                  <a:schemeClr val="bg1"/>
                </a:solidFill>
              </a:rPr>
              <a:t>hành</a:t>
            </a:r>
            <a:r>
              <a:rPr lang="en-US" sz="1700" b="1" dirty="0">
                <a:solidFill>
                  <a:schemeClr val="bg1"/>
                </a:solidFill>
              </a:rPr>
              <a:t> </a:t>
            </a:r>
            <a:r>
              <a:rPr lang="en-US" sz="1700" b="1" dirty="0" err="1">
                <a:solidFill>
                  <a:schemeClr val="bg1"/>
                </a:solidFill>
              </a:rPr>
              <a:t>đưa</a:t>
            </a:r>
            <a:r>
              <a:rPr lang="en-US" sz="1700" b="1" dirty="0">
                <a:solidFill>
                  <a:schemeClr val="bg1"/>
                </a:solidFill>
              </a:rPr>
              <a:t> </a:t>
            </a:r>
            <a:r>
              <a:rPr lang="en-US" sz="1700" b="1" dirty="0" err="1">
                <a:solidFill>
                  <a:schemeClr val="bg1"/>
                </a:solidFill>
              </a:rPr>
              <a:t>địa</a:t>
            </a:r>
            <a:r>
              <a:rPr lang="en-US" sz="1700" b="1" dirty="0">
                <a:solidFill>
                  <a:schemeClr val="bg1"/>
                </a:solidFill>
              </a:rPr>
              <a:t> </a:t>
            </a:r>
            <a:r>
              <a:rPr lang="en-US" sz="1700" b="1" dirty="0" err="1">
                <a:solidFill>
                  <a:schemeClr val="bg1"/>
                </a:solidFill>
              </a:rPr>
              <a:t>chỉ</a:t>
            </a:r>
            <a:r>
              <a:rPr lang="en-US" sz="1700" b="1" dirty="0">
                <a:solidFill>
                  <a:schemeClr val="bg1"/>
                </a:solidFill>
              </a:rPr>
              <a:t> </a:t>
            </a:r>
            <a:r>
              <a:rPr lang="en-US" sz="1700" b="1" dirty="0" err="1">
                <a:solidFill>
                  <a:schemeClr val="bg1"/>
                </a:solidFill>
              </a:rPr>
              <a:t>đầu</a:t>
            </a:r>
            <a:r>
              <a:rPr lang="en-US" sz="1700" b="1" dirty="0">
                <a:solidFill>
                  <a:schemeClr val="bg1"/>
                </a:solidFill>
              </a:rPr>
              <a:t> </a:t>
            </a:r>
            <a:r>
              <a:rPr lang="en-US" sz="1700" b="1" dirty="0" err="1">
                <a:solidFill>
                  <a:schemeClr val="bg1"/>
                </a:solidFill>
              </a:rPr>
              <a:t>của</a:t>
            </a:r>
            <a:r>
              <a:rPr lang="en-US" sz="1700" b="1" dirty="0">
                <a:solidFill>
                  <a:schemeClr val="bg1"/>
                </a:solidFill>
              </a:rPr>
              <a:t> CT con </a:t>
            </a:r>
            <a:r>
              <a:rPr lang="en-US" sz="1700" b="1" dirty="0">
                <a:solidFill>
                  <a:schemeClr val="bg1"/>
                </a:solidFill>
                <a:latin typeface="Symbol" panose="05050102010706020507" pitchFamily="18" charset="2"/>
                <a:sym typeface="Symbol"/>
              </a:rPr>
              <a:t></a:t>
            </a:r>
            <a:r>
              <a:rPr lang="en-US" sz="1700" b="1" dirty="0">
                <a:solidFill>
                  <a:schemeClr val="bg1"/>
                </a:solidFill>
                <a:sym typeface="Symbol"/>
              </a:rPr>
              <a:t>CS:IP </a:t>
            </a:r>
            <a:r>
              <a:rPr lang="en-US" sz="1700" b="1" dirty="0" err="1">
                <a:solidFill>
                  <a:schemeClr val="bg1"/>
                </a:solidFill>
                <a:sym typeface="Symbol"/>
              </a:rPr>
              <a:t>và</a:t>
            </a:r>
            <a:r>
              <a:rPr lang="en-US" sz="1700" b="1" dirty="0">
                <a:solidFill>
                  <a:schemeClr val="bg1"/>
                </a:solidFill>
                <a:sym typeface="Symbol"/>
              </a:rPr>
              <a:t> </a:t>
            </a:r>
            <a:r>
              <a:rPr lang="en-US" sz="1700" b="1" dirty="0" err="1">
                <a:solidFill>
                  <a:schemeClr val="bg1"/>
                </a:solidFill>
                <a:sym typeface="Symbol"/>
              </a:rPr>
              <a:t>rẽ</a:t>
            </a:r>
            <a:r>
              <a:rPr lang="en-US" sz="1700" b="1" dirty="0">
                <a:solidFill>
                  <a:schemeClr val="bg1"/>
                </a:solidFill>
                <a:sym typeface="Symbol"/>
              </a:rPr>
              <a:t> </a:t>
            </a:r>
            <a:r>
              <a:rPr lang="en-US" sz="1700" b="1" dirty="0" err="1">
                <a:solidFill>
                  <a:schemeClr val="bg1"/>
                </a:solidFill>
                <a:sym typeface="Symbol"/>
              </a:rPr>
              <a:t>nhánh</a:t>
            </a:r>
            <a:r>
              <a:rPr lang="en-US" sz="1700" b="1" dirty="0">
                <a:solidFill>
                  <a:schemeClr val="bg1"/>
                </a:solidFill>
                <a:sym typeface="Symbol"/>
              </a:rPr>
              <a:t> </a:t>
            </a:r>
            <a:r>
              <a:rPr lang="en-US" sz="1700" b="1" dirty="0" err="1">
                <a:solidFill>
                  <a:schemeClr val="bg1"/>
                </a:solidFill>
                <a:sym typeface="Symbol"/>
              </a:rPr>
              <a:t>vào</a:t>
            </a:r>
            <a:r>
              <a:rPr lang="en-US" sz="1700" b="1" dirty="0">
                <a:solidFill>
                  <a:schemeClr val="bg1"/>
                </a:solidFill>
                <a:sym typeface="Symbol"/>
              </a:rPr>
              <a:t> CT con</a:t>
            </a:r>
            <a:endParaRPr lang="en-US" sz="2000" dirty="0">
              <a:solidFill>
                <a:schemeClr val="bg1"/>
              </a:solidFill>
              <a:latin typeface="Times New Roman" pitchFamily="18" charset="0"/>
              <a:cs typeface="Times New Roman" pitchFamily="18" charset="0"/>
            </a:endParaRPr>
          </a:p>
        </p:txBody>
      </p:sp>
      <p:sp>
        <p:nvSpPr>
          <p:cNvPr id="15" name="TextBox 14"/>
          <p:cNvSpPr txBox="1"/>
          <p:nvPr/>
        </p:nvSpPr>
        <p:spPr>
          <a:xfrm>
            <a:off x="3840480" y="2861691"/>
            <a:ext cx="5212080" cy="1600200"/>
          </a:xfrm>
          <a:prstGeom prst="rect">
            <a:avLst/>
          </a:prstGeom>
          <a:solidFill>
            <a:srgbClr val="0070C0"/>
          </a:solidFill>
          <a:ln>
            <a:solidFill>
              <a:schemeClr val="accent1"/>
            </a:solidFill>
          </a:ln>
          <a:effectLst/>
        </p:spPr>
        <p:txBody>
          <a:bodyPr wrap="square" lIns="0" tIns="0" rIns="0" bIns="0" rtlCol="0">
            <a:spAutoFit/>
          </a:bodyPr>
          <a:lstStyle/>
          <a:p>
            <a:pPr marL="862013" indent="-862013" algn="just"/>
            <a:r>
              <a:rPr lang="en-US" sz="1700" b="1" i="1" dirty="0" err="1">
                <a:solidFill>
                  <a:srgbClr val="FFFF00"/>
                </a:solidFill>
              </a:rPr>
              <a:t>Bước</a:t>
            </a:r>
            <a:r>
              <a:rPr lang="en-US" sz="1700" b="1" i="1" dirty="0">
                <a:solidFill>
                  <a:srgbClr val="FFFF00"/>
                </a:solidFill>
              </a:rPr>
              <a:t> 3</a:t>
            </a:r>
            <a:r>
              <a:rPr lang="en-US" sz="1700" b="1" dirty="0">
                <a:solidFill>
                  <a:srgbClr val="FFFF00"/>
                </a:solidFill>
              </a:rPr>
              <a:t>:Địa </a:t>
            </a:r>
            <a:r>
              <a:rPr lang="en-US" sz="1700" b="1" dirty="0" err="1">
                <a:solidFill>
                  <a:srgbClr val="FFFF00"/>
                </a:solidFill>
              </a:rPr>
              <a:t>chỉ</a:t>
            </a:r>
            <a:r>
              <a:rPr lang="en-US" sz="1700" b="1" dirty="0">
                <a:solidFill>
                  <a:srgbClr val="FFFF00"/>
                </a:solidFill>
              </a:rPr>
              <a:t> </a:t>
            </a:r>
            <a:r>
              <a:rPr lang="en-US" sz="1700" b="1" dirty="0" err="1">
                <a:solidFill>
                  <a:srgbClr val="FFFF00"/>
                </a:solidFill>
              </a:rPr>
              <a:t>đầu</a:t>
            </a:r>
            <a:r>
              <a:rPr lang="en-US" sz="1700" b="1" dirty="0">
                <a:solidFill>
                  <a:srgbClr val="FFFF00"/>
                </a:solidFill>
              </a:rPr>
              <a:t> </a:t>
            </a:r>
            <a:r>
              <a:rPr lang="en-US" sz="1700" b="1" dirty="0" err="1">
                <a:solidFill>
                  <a:srgbClr val="FFFF00"/>
                </a:solidFill>
              </a:rPr>
              <a:t>của</a:t>
            </a:r>
            <a:r>
              <a:rPr lang="en-US" sz="1700" b="1" dirty="0">
                <a:solidFill>
                  <a:srgbClr val="FFFF00"/>
                </a:solidFill>
              </a:rPr>
              <a:t> CT con </a:t>
            </a:r>
            <a:r>
              <a:rPr lang="en-US" sz="1700" b="1" dirty="0" err="1">
                <a:solidFill>
                  <a:srgbClr val="FFFF00"/>
                </a:solidFill>
              </a:rPr>
              <a:t>phục</a:t>
            </a:r>
            <a:r>
              <a:rPr lang="en-US" sz="1700" b="1" dirty="0">
                <a:solidFill>
                  <a:srgbClr val="FFFF00"/>
                </a:solidFill>
              </a:rPr>
              <a:t> </a:t>
            </a:r>
            <a:r>
              <a:rPr lang="en-US" sz="1700" b="1" dirty="0" err="1">
                <a:solidFill>
                  <a:srgbClr val="FFFF00"/>
                </a:solidFill>
              </a:rPr>
              <a:t>vụ</a:t>
            </a:r>
            <a:r>
              <a:rPr lang="en-US" sz="1700" b="1" dirty="0">
                <a:solidFill>
                  <a:srgbClr val="FFFF00"/>
                </a:solidFill>
              </a:rPr>
              <a:t> </a:t>
            </a:r>
            <a:r>
              <a:rPr lang="en-US" sz="1700" b="1" dirty="0" err="1">
                <a:solidFill>
                  <a:srgbClr val="FFFF00"/>
                </a:solidFill>
              </a:rPr>
              <a:t>ngắt</a:t>
            </a:r>
            <a:r>
              <a:rPr lang="en-US" sz="1700" b="1" dirty="0">
                <a:solidFill>
                  <a:srgbClr val="FFFF00"/>
                </a:solidFill>
              </a:rPr>
              <a:t> </a:t>
            </a:r>
            <a:r>
              <a:rPr lang="en-US" sz="1700" b="1" dirty="0" err="1">
                <a:solidFill>
                  <a:srgbClr val="FFFF00"/>
                </a:solidFill>
              </a:rPr>
              <a:t>có</a:t>
            </a:r>
            <a:r>
              <a:rPr lang="en-US" sz="1700" b="1" dirty="0">
                <a:solidFill>
                  <a:srgbClr val="FFFF00"/>
                </a:solidFill>
              </a:rPr>
              <a:t> </a:t>
            </a:r>
            <a:r>
              <a:rPr lang="en-US" sz="1700" b="1" dirty="0" err="1">
                <a:solidFill>
                  <a:srgbClr val="FFFF00"/>
                </a:solidFill>
              </a:rPr>
              <a:t>trong</a:t>
            </a:r>
            <a:r>
              <a:rPr lang="en-US" sz="1700" b="1" dirty="0">
                <a:solidFill>
                  <a:srgbClr val="FFFF00"/>
                </a:solidFill>
              </a:rPr>
              <a:t> </a:t>
            </a:r>
            <a:r>
              <a:rPr lang="en-US" sz="1700" b="1" dirty="0" err="1">
                <a:solidFill>
                  <a:srgbClr val="FFFF00"/>
                </a:solidFill>
              </a:rPr>
              <a:t>bảng</a:t>
            </a:r>
            <a:r>
              <a:rPr lang="en-US" sz="1700" b="1" dirty="0">
                <a:solidFill>
                  <a:srgbClr val="FFFF00"/>
                </a:solidFill>
              </a:rPr>
              <a:t> </a:t>
            </a:r>
            <a:r>
              <a:rPr lang="en-US" sz="1700" b="1" dirty="0" err="1">
                <a:solidFill>
                  <a:srgbClr val="FFFF00"/>
                </a:solidFill>
              </a:rPr>
              <a:t>vectơ</a:t>
            </a:r>
            <a:r>
              <a:rPr lang="en-US" sz="1700" b="1" dirty="0">
                <a:solidFill>
                  <a:srgbClr val="FFFF00"/>
                </a:solidFill>
              </a:rPr>
              <a:t> </a:t>
            </a:r>
            <a:r>
              <a:rPr lang="en-US" sz="1700" b="1" dirty="0" err="1">
                <a:solidFill>
                  <a:srgbClr val="FFFF00"/>
                </a:solidFill>
              </a:rPr>
              <a:t>ngắt</a:t>
            </a:r>
            <a:r>
              <a:rPr lang="en-US" sz="1700" b="1" dirty="0">
                <a:solidFill>
                  <a:srgbClr val="FFFF00"/>
                </a:solidFill>
              </a:rPr>
              <a:t>, do </a:t>
            </a:r>
            <a:r>
              <a:rPr lang="en-US" sz="1700" b="1" dirty="0" err="1">
                <a:solidFill>
                  <a:srgbClr val="FFFF00"/>
                </a:solidFill>
              </a:rPr>
              <a:t>vậy</a:t>
            </a:r>
            <a:r>
              <a:rPr lang="en-US" sz="1700" b="1" dirty="0">
                <a:solidFill>
                  <a:srgbClr val="FFFF00"/>
                </a:solidFill>
              </a:rPr>
              <a:t> </a:t>
            </a:r>
            <a:r>
              <a:rPr lang="en-US" sz="1700" b="1" dirty="0" err="1">
                <a:solidFill>
                  <a:srgbClr val="FFFF00"/>
                </a:solidFill>
              </a:rPr>
              <a:t>máy</a:t>
            </a:r>
            <a:r>
              <a:rPr lang="en-US" sz="1700" b="1" dirty="0">
                <a:solidFill>
                  <a:srgbClr val="FFFF00"/>
                </a:solidFill>
              </a:rPr>
              <a:t> </a:t>
            </a:r>
            <a:r>
              <a:rPr lang="en-US" sz="1700" b="1" dirty="0" err="1">
                <a:solidFill>
                  <a:srgbClr val="FFFF00"/>
                </a:solidFill>
              </a:rPr>
              <a:t>tính</a:t>
            </a:r>
            <a:r>
              <a:rPr lang="en-US" sz="1700" b="1" dirty="0">
                <a:solidFill>
                  <a:srgbClr val="FFFF00"/>
                </a:solidFill>
              </a:rPr>
              <a:t> </a:t>
            </a:r>
            <a:r>
              <a:rPr lang="en-US" sz="1700" b="1" dirty="0" err="1">
                <a:solidFill>
                  <a:srgbClr val="FFFF00"/>
                </a:solidFill>
              </a:rPr>
              <a:t>vào</a:t>
            </a:r>
            <a:r>
              <a:rPr lang="en-US" sz="1700" b="1" dirty="0">
                <a:solidFill>
                  <a:srgbClr val="FFFF00"/>
                </a:solidFill>
              </a:rPr>
              <a:t> </a:t>
            </a:r>
            <a:r>
              <a:rPr lang="en-US" sz="1700" b="1" dirty="0" err="1">
                <a:solidFill>
                  <a:srgbClr val="FFFF00"/>
                </a:solidFill>
              </a:rPr>
              <a:t>vị</a:t>
            </a:r>
            <a:r>
              <a:rPr lang="en-US" sz="1700" b="1" dirty="0">
                <a:solidFill>
                  <a:srgbClr val="FFFF00"/>
                </a:solidFill>
              </a:rPr>
              <a:t> </a:t>
            </a:r>
            <a:r>
              <a:rPr lang="en-US" sz="1700" b="1" dirty="0" err="1">
                <a:solidFill>
                  <a:srgbClr val="FFFF00"/>
                </a:solidFill>
              </a:rPr>
              <a:t>trí</a:t>
            </a:r>
            <a:r>
              <a:rPr lang="en-US" sz="1700" b="1" dirty="0">
                <a:solidFill>
                  <a:srgbClr val="FFFF00"/>
                </a:solidFill>
              </a:rPr>
              <a:t> </a:t>
            </a:r>
            <a:r>
              <a:rPr lang="en-US" sz="1700" b="1" dirty="0" err="1">
                <a:solidFill>
                  <a:srgbClr val="FFFF00"/>
                </a:solidFill>
              </a:rPr>
              <a:t>tương</a:t>
            </a:r>
            <a:r>
              <a:rPr lang="en-US" sz="1700" b="1" dirty="0">
                <a:solidFill>
                  <a:srgbClr val="FFFF00"/>
                </a:solidFill>
              </a:rPr>
              <a:t> </a:t>
            </a:r>
            <a:r>
              <a:rPr lang="en-US" sz="1700" b="1" dirty="0" err="1">
                <a:solidFill>
                  <a:srgbClr val="FFFF00"/>
                </a:solidFill>
              </a:rPr>
              <a:t>ứng</a:t>
            </a:r>
            <a:r>
              <a:rPr lang="en-US" sz="1700" b="1" dirty="0">
                <a:solidFill>
                  <a:srgbClr val="FFFF00"/>
                </a:solidFill>
              </a:rPr>
              <a:t> </a:t>
            </a:r>
            <a:r>
              <a:rPr lang="en-US" sz="1700" b="1" dirty="0" err="1">
                <a:solidFill>
                  <a:srgbClr val="FFFF00"/>
                </a:solidFill>
              </a:rPr>
              <a:t>của</a:t>
            </a:r>
            <a:r>
              <a:rPr lang="en-US" sz="1700" b="1" dirty="0">
                <a:solidFill>
                  <a:srgbClr val="FFFF00"/>
                </a:solidFill>
              </a:rPr>
              <a:t> </a:t>
            </a:r>
            <a:r>
              <a:rPr lang="en-US" sz="1700" b="1" dirty="0" err="1">
                <a:solidFill>
                  <a:srgbClr val="FFFF00"/>
                </a:solidFill>
              </a:rPr>
              <a:t>bảng</a:t>
            </a:r>
            <a:r>
              <a:rPr lang="en-US" sz="1700" b="1" dirty="0">
                <a:solidFill>
                  <a:srgbClr val="FFFF00"/>
                </a:solidFill>
              </a:rPr>
              <a:t> </a:t>
            </a:r>
            <a:r>
              <a:rPr lang="en-US" sz="1700" b="1" dirty="0" err="1">
                <a:solidFill>
                  <a:srgbClr val="FFFF00"/>
                </a:solidFill>
              </a:rPr>
              <a:t>vectơ</a:t>
            </a:r>
            <a:r>
              <a:rPr lang="en-US" sz="1700" b="1" dirty="0">
                <a:solidFill>
                  <a:srgbClr val="FFFF00"/>
                </a:solidFill>
              </a:rPr>
              <a:t> </a:t>
            </a:r>
            <a:r>
              <a:rPr lang="en-US" sz="1700" b="1" dirty="0" err="1">
                <a:solidFill>
                  <a:srgbClr val="FFFF00"/>
                </a:solidFill>
              </a:rPr>
              <a:t>ngắt</a:t>
            </a:r>
            <a:r>
              <a:rPr lang="en-US" sz="1700" b="1" dirty="0">
                <a:solidFill>
                  <a:srgbClr val="FFFF00"/>
                </a:solidFill>
              </a:rPr>
              <a:t> </a:t>
            </a:r>
            <a:r>
              <a:rPr lang="en-US" sz="1700" b="1" dirty="0" err="1">
                <a:solidFill>
                  <a:srgbClr val="FFFF00"/>
                </a:solidFill>
              </a:rPr>
              <a:t>lấy</a:t>
            </a:r>
            <a:r>
              <a:rPr lang="en-US" sz="1700" b="1" dirty="0">
                <a:solidFill>
                  <a:srgbClr val="FFFF00"/>
                </a:solidFill>
              </a:rPr>
              <a:t> </a:t>
            </a:r>
            <a:r>
              <a:rPr lang="en-US" sz="1700" b="1" dirty="0" err="1">
                <a:solidFill>
                  <a:srgbClr val="FFFF00"/>
                </a:solidFill>
              </a:rPr>
              <a:t>địa</a:t>
            </a:r>
            <a:r>
              <a:rPr lang="en-US" sz="1700" b="1" dirty="0">
                <a:solidFill>
                  <a:srgbClr val="FFFF00"/>
                </a:solidFill>
              </a:rPr>
              <a:t> </a:t>
            </a:r>
            <a:r>
              <a:rPr lang="en-US" sz="1700" b="1" dirty="0" err="1">
                <a:solidFill>
                  <a:srgbClr val="FFFF00"/>
                </a:solidFill>
              </a:rPr>
              <a:t>chỉ</a:t>
            </a:r>
            <a:r>
              <a:rPr lang="en-US" sz="1700" b="1" dirty="0">
                <a:solidFill>
                  <a:srgbClr val="FFFF00"/>
                </a:solidFill>
              </a:rPr>
              <a:t> </a:t>
            </a:r>
            <a:r>
              <a:rPr lang="en-US" sz="1700" b="1" dirty="0" err="1">
                <a:solidFill>
                  <a:srgbClr val="FFFF00"/>
                </a:solidFill>
              </a:rPr>
              <a:t>đầu</a:t>
            </a:r>
            <a:r>
              <a:rPr lang="en-US" sz="1700" b="1" dirty="0">
                <a:solidFill>
                  <a:srgbClr val="FFFF00"/>
                </a:solidFill>
              </a:rPr>
              <a:t> </a:t>
            </a:r>
            <a:r>
              <a:rPr lang="en-US" sz="1700" b="1" dirty="0" err="1">
                <a:solidFill>
                  <a:srgbClr val="FFFF00"/>
                </a:solidFill>
              </a:rPr>
              <a:t>của</a:t>
            </a:r>
            <a:r>
              <a:rPr lang="en-US" sz="1700" b="1" dirty="0">
                <a:solidFill>
                  <a:srgbClr val="FFFF00"/>
                </a:solidFill>
              </a:rPr>
              <a:t> CT con </a:t>
            </a:r>
            <a:r>
              <a:rPr lang="en-US" sz="1700" b="1" dirty="0" err="1">
                <a:solidFill>
                  <a:srgbClr val="FFFF00"/>
                </a:solidFill>
              </a:rPr>
              <a:t>phục</a:t>
            </a:r>
            <a:r>
              <a:rPr lang="en-US" sz="1700" b="1" dirty="0">
                <a:solidFill>
                  <a:srgbClr val="FFFF00"/>
                </a:solidFill>
              </a:rPr>
              <a:t> </a:t>
            </a:r>
            <a:r>
              <a:rPr lang="en-US" sz="1700" b="1" dirty="0" err="1">
                <a:solidFill>
                  <a:srgbClr val="FFFF00"/>
                </a:solidFill>
              </a:rPr>
              <a:t>vụ</a:t>
            </a:r>
            <a:r>
              <a:rPr lang="en-US" sz="1700" b="1" dirty="0">
                <a:solidFill>
                  <a:srgbClr val="FFFF00"/>
                </a:solidFill>
              </a:rPr>
              <a:t> </a:t>
            </a:r>
            <a:r>
              <a:rPr lang="en-US" sz="1700" b="1" dirty="0" err="1">
                <a:solidFill>
                  <a:srgbClr val="FFFF00"/>
                </a:solidFill>
              </a:rPr>
              <a:t>ngắt</a:t>
            </a:r>
            <a:r>
              <a:rPr lang="en-US" sz="1700" b="1" dirty="0" err="1">
                <a:solidFill>
                  <a:srgbClr val="FFFF00"/>
                </a:solidFill>
                <a:latin typeface="Symbol" panose="05050102010706020507" pitchFamily="18" charset="2"/>
                <a:sym typeface="Symbol"/>
              </a:rPr>
              <a:t></a:t>
            </a:r>
            <a:r>
              <a:rPr lang="en-US" sz="1700" b="1" dirty="0" err="1">
                <a:solidFill>
                  <a:srgbClr val="FFFF00"/>
                </a:solidFill>
                <a:sym typeface="Symbol"/>
              </a:rPr>
              <a:t>CS:IP</a:t>
            </a:r>
            <a:r>
              <a:rPr lang="en-US" sz="1700" b="1" dirty="0">
                <a:solidFill>
                  <a:srgbClr val="FFFF00"/>
                </a:solidFill>
                <a:sym typeface="Symbol"/>
              </a:rPr>
              <a:t> </a:t>
            </a:r>
            <a:r>
              <a:rPr lang="en-US" sz="1700" b="1" dirty="0" err="1">
                <a:solidFill>
                  <a:srgbClr val="FFFF00"/>
                </a:solidFill>
                <a:sym typeface="Symbol"/>
              </a:rPr>
              <a:t>và</a:t>
            </a:r>
            <a:r>
              <a:rPr lang="en-US" sz="1700" b="1" dirty="0">
                <a:solidFill>
                  <a:srgbClr val="FFFF00"/>
                </a:solidFill>
                <a:sym typeface="Symbol"/>
              </a:rPr>
              <a:t> </a:t>
            </a:r>
            <a:r>
              <a:rPr lang="en-US" sz="1700" b="1" dirty="0" err="1">
                <a:solidFill>
                  <a:srgbClr val="FFFF00"/>
                </a:solidFill>
                <a:sym typeface="Symbol"/>
              </a:rPr>
              <a:t>rẽ</a:t>
            </a:r>
            <a:r>
              <a:rPr lang="en-US" sz="1700" b="1" dirty="0">
                <a:solidFill>
                  <a:srgbClr val="FFFF00"/>
                </a:solidFill>
                <a:sym typeface="Symbol"/>
              </a:rPr>
              <a:t> </a:t>
            </a:r>
            <a:r>
              <a:rPr lang="en-US" sz="1700" b="1" dirty="0" err="1">
                <a:solidFill>
                  <a:srgbClr val="FFFF00"/>
                </a:solidFill>
                <a:sym typeface="Symbol"/>
              </a:rPr>
              <a:t>nhánh</a:t>
            </a:r>
            <a:r>
              <a:rPr lang="en-US" sz="1700" b="1" dirty="0">
                <a:solidFill>
                  <a:srgbClr val="FFFF00"/>
                </a:solidFill>
                <a:sym typeface="Symbol"/>
              </a:rPr>
              <a:t> </a:t>
            </a:r>
            <a:r>
              <a:rPr lang="en-US" sz="1700" b="1" dirty="0" err="1">
                <a:solidFill>
                  <a:srgbClr val="FFFF00"/>
                </a:solidFill>
                <a:sym typeface="Symbol"/>
              </a:rPr>
              <a:t>vào</a:t>
            </a:r>
            <a:r>
              <a:rPr lang="en-US" sz="1700" b="1" dirty="0">
                <a:solidFill>
                  <a:srgbClr val="FFFF00"/>
                </a:solidFill>
                <a:sym typeface="Symbol"/>
              </a:rPr>
              <a:t> CT con </a:t>
            </a:r>
            <a:r>
              <a:rPr lang="en-US" sz="1700" b="1" dirty="0" err="1">
                <a:solidFill>
                  <a:srgbClr val="FFFF00"/>
                </a:solidFill>
                <a:sym typeface="Symbol"/>
              </a:rPr>
              <a:t>phục</a:t>
            </a:r>
            <a:r>
              <a:rPr lang="en-US" sz="1700" b="1" dirty="0">
                <a:solidFill>
                  <a:srgbClr val="FFFF00"/>
                </a:solidFill>
                <a:sym typeface="Symbol"/>
              </a:rPr>
              <a:t> </a:t>
            </a:r>
            <a:r>
              <a:rPr lang="en-US" sz="1700" b="1" dirty="0" err="1">
                <a:solidFill>
                  <a:srgbClr val="FFFF00"/>
                </a:solidFill>
                <a:sym typeface="Symbol"/>
              </a:rPr>
              <a:t>vụ</a:t>
            </a:r>
            <a:r>
              <a:rPr lang="en-US" sz="1700" b="1" dirty="0">
                <a:solidFill>
                  <a:srgbClr val="FFFF00"/>
                </a:solidFill>
                <a:sym typeface="Symbol"/>
              </a:rPr>
              <a:t> </a:t>
            </a:r>
            <a:r>
              <a:rPr lang="en-US" sz="1700" b="1" dirty="0" err="1">
                <a:solidFill>
                  <a:srgbClr val="FFFF00"/>
                </a:solidFill>
                <a:sym typeface="Symbol"/>
              </a:rPr>
              <a:t>ngắt</a:t>
            </a:r>
            <a:endParaRPr lang="en-US" sz="2000" dirty="0">
              <a:solidFill>
                <a:srgbClr val="FFFF00"/>
              </a:solidFill>
              <a:latin typeface="Times New Roman" pitchFamily="18" charset="0"/>
              <a:cs typeface="Times New Roman" pitchFamily="18" charset="0"/>
            </a:endParaRPr>
          </a:p>
        </p:txBody>
      </p:sp>
      <p:sp>
        <p:nvSpPr>
          <p:cNvPr id="16" name="TextBox 15"/>
          <p:cNvSpPr txBox="1"/>
          <p:nvPr/>
        </p:nvSpPr>
        <p:spPr>
          <a:xfrm>
            <a:off x="178014" y="4482445"/>
            <a:ext cx="3566160" cy="1325880"/>
          </a:xfrm>
          <a:prstGeom prst="rect">
            <a:avLst/>
          </a:prstGeom>
          <a:solidFill>
            <a:srgbClr val="0070C0"/>
          </a:solidFill>
          <a:ln>
            <a:solidFill>
              <a:schemeClr val="accent1"/>
            </a:solidFill>
          </a:ln>
          <a:effectLst/>
        </p:spPr>
        <p:txBody>
          <a:bodyPr wrap="square" lIns="0" tIns="0" rIns="0" bIns="0" rtlCol="0">
            <a:spAutoFit/>
          </a:bodyPr>
          <a:lstStyle/>
          <a:p>
            <a:pPr marL="862013" indent="-862013" algn="just">
              <a:tabLst>
                <a:tab pos="3657600" algn="l"/>
              </a:tabLst>
            </a:pPr>
            <a:r>
              <a:rPr lang="en-US" sz="1700" b="1" i="1" dirty="0" err="1">
                <a:solidFill>
                  <a:schemeClr val="bg1"/>
                </a:solidFill>
              </a:rPr>
              <a:t>Bước</a:t>
            </a:r>
            <a:r>
              <a:rPr lang="en-US" sz="1700" b="1" i="1" dirty="0">
                <a:solidFill>
                  <a:schemeClr val="bg1"/>
                </a:solidFill>
              </a:rPr>
              <a:t> 4</a:t>
            </a:r>
            <a:r>
              <a:rPr lang="en-US" sz="1700" b="1" dirty="0">
                <a:solidFill>
                  <a:schemeClr val="bg1"/>
                </a:solidFill>
              </a:rPr>
              <a:t>:Thực </a:t>
            </a:r>
            <a:r>
              <a:rPr lang="en-US" sz="1700" b="1" dirty="0" err="1">
                <a:solidFill>
                  <a:schemeClr val="bg1"/>
                </a:solidFill>
              </a:rPr>
              <a:t>hiện</a:t>
            </a:r>
            <a:r>
              <a:rPr lang="en-US" sz="1700" b="1" dirty="0">
                <a:solidFill>
                  <a:schemeClr val="bg1"/>
                </a:solidFill>
              </a:rPr>
              <a:t> CT con </a:t>
            </a:r>
            <a:r>
              <a:rPr lang="en-US" sz="1700" b="1" dirty="0" err="1">
                <a:solidFill>
                  <a:schemeClr val="bg1"/>
                </a:solidFill>
              </a:rPr>
              <a:t>cho</a:t>
            </a:r>
            <a:r>
              <a:rPr lang="en-US" sz="1700" b="1" dirty="0">
                <a:solidFill>
                  <a:schemeClr val="bg1"/>
                </a:solidFill>
              </a:rPr>
              <a:t> </a:t>
            </a:r>
            <a:r>
              <a:rPr lang="en-US" sz="1700" b="1" dirty="0" err="1">
                <a:solidFill>
                  <a:schemeClr val="bg1"/>
                </a:solidFill>
              </a:rPr>
              <a:t>đến</a:t>
            </a:r>
            <a:r>
              <a:rPr lang="en-US" sz="1700" b="1" dirty="0">
                <a:solidFill>
                  <a:schemeClr val="bg1"/>
                </a:solidFill>
              </a:rPr>
              <a:t> </a:t>
            </a:r>
            <a:r>
              <a:rPr lang="en-US" sz="1700" b="1" dirty="0" err="1">
                <a:solidFill>
                  <a:schemeClr val="bg1"/>
                </a:solidFill>
              </a:rPr>
              <a:t>khi</a:t>
            </a:r>
            <a:r>
              <a:rPr lang="en-US" sz="1700" b="1" dirty="0">
                <a:solidFill>
                  <a:schemeClr val="bg1"/>
                </a:solidFill>
              </a:rPr>
              <a:t> </a:t>
            </a:r>
            <a:r>
              <a:rPr lang="en-US" sz="1700" b="1" dirty="0" err="1">
                <a:solidFill>
                  <a:schemeClr val="bg1"/>
                </a:solidFill>
              </a:rPr>
              <a:t>gặp</a:t>
            </a:r>
            <a:r>
              <a:rPr lang="en-US" sz="1700" b="1" dirty="0">
                <a:solidFill>
                  <a:schemeClr val="bg1"/>
                </a:solidFill>
              </a:rPr>
              <a:t> RET </a:t>
            </a:r>
            <a:r>
              <a:rPr lang="en-US" sz="1700" b="1" dirty="0" err="1">
                <a:solidFill>
                  <a:schemeClr val="bg1"/>
                </a:solidFill>
              </a:rPr>
              <a:t>thì</a:t>
            </a:r>
            <a:r>
              <a:rPr lang="en-US" sz="1700" b="1" dirty="0">
                <a:solidFill>
                  <a:schemeClr val="bg1"/>
                </a:solidFill>
              </a:rPr>
              <a:t> </a:t>
            </a:r>
            <a:r>
              <a:rPr lang="en-US" sz="1700" b="1" dirty="0" err="1">
                <a:solidFill>
                  <a:schemeClr val="bg1"/>
                </a:solidFill>
              </a:rPr>
              <a:t>vào</a:t>
            </a:r>
            <a:r>
              <a:rPr lang="en-US" sz="1700" b="1" dirty="0">
                <a:solidFill>
                  <a:schemeClr val="bg1"/>
                </a:solidFill>
              </a:rPr>
              <a:t> stack </a:t>
            </a:r>
            <a:r>
              <a:rPr lang="en-US" sz="1700" b="1" dirty="0" err="1">
                <a:solidFill>
                  <a:schemeClr val="bg1"/>
                </a:solidFill>
              </a:rPr>
              <a:t>lấy</a:t>
            </a:r>
            <a:r>
              <a:rPr lang="en-US" sz="1700" b="1" dirty="0">
                <a:solidFill>
                  <a:schemeClr val="bg1"/>
                </a:solidFill>
              </a:rPr>
              <a:t> đ/c </a:t>
            </a:r>
            <a:r>
              <a:rPr lang="en-US" sz="1700" b="1" dirty="0" err="1">
                <a:solidFill>
                  <a:schemeClr val="bg1"/>
                </a:solidFill>
              </a:rPr>
              <a:t>lệnh</a:t>
            </a:r>
            <a:r>
              <a:rPr lang="en-US" sz="1700" b="1" dirty="0">
                <a:solidFill>
                  <a:schemeClr val="bg1"/>
                </a:solidFill>
              </a:rPr>
              <a:t> </a:t>
            </a:r>
            <a:r>
              <a:rPr lang="en-US" sz="1700" b="1" dirty="0" err="1">
                <a:solidFill>
                  <a:schemeClr val="bg1"/>
                </a:solidFill>
              </a:rPr>
              <a:t>tiếp</a:t>
            </a:r>
            <a:r>
              <a:rPr lang="en-US" sz="1700" b="1" dirty="0">
                <a:solidFill>
                  <a:schemeClr val="bg1"/>
                </a:solidFill>
              </a:rPr>
              <a:t> </a:t>
            </a:r>
            <a:r>
              <a:rPr lang="en-US" sz="1700" b="1" dirty="0" err="1">
                <a:solidFill>
                  <a:schemeClr val="bg1"/>
                </a:solidFill>
              </a:rPr>
              <a:t>theo</a:t>
            </a:r>
            <a:r>
              <a:rPr lang="en-US" sz="1700" b="1" dirty="0">
                <a:solidFill>
                  <a:schemeClr val="bg1"/>
                </a:solidFill>
              </a:rPr>
              <a:t> (</a:t>
            </a:r>
            <a:r>
              <a:rPr lang="en-US" sz="1700" b="1" dirty="0" err="1">
                <a:solidFill>
                  <a:schemeClr val="bg1"/>
                </a:solidFill>
              </a:rPr>
              <a:t>đã</a:t>
            </a:r>
            <a:r>
              <a:rPr lang="en-US" sz="1700" b="1" dirty="0">
                <a:solidFill>
                  <a:schemeClr val="bg1"/>
                </a:solidFill>
              </a:rPr>
              <a:t> </a:t>
            </a:r>
            <a:r>
              <a:rPr lang="en-US" sz="1700" b="1" dirty="0" err="1">
                <a:solidFill>
                  <a:schemeClr val="bg1"/>
                </a:solidFill>
              </a:rPr>
              <a:t>cất</a:t>
            </a:r>
            <a:r>
              <a:rPr lang="en-US" sz="1700" b="1" dirty="0">
                <a:solidFill>
                  <a:schemeClr val="bg1"/>
                </a:solidFill>
              </a:rPr>
              <a:t> ở </a:t>
            </a:r>
            <a:r>
              <a:rPr lang="en-US" sz="1700" b="1" dirty="0" err="1">
                <a:solidFill>
                  <a:schemeClr val="bg1"/>
                </a:solidFill>
              </a:rPr>
              <a:t>Bước</a:t>
            </a:r>
            <a:r>
              <a:rPr lang="en-US" sz="1700" b="1" dirty="0">
                <a:solidFill>
                  <a:schemeClr val="bg1"/>
                </a:solidFill>
              </a:rPr>
              <a:t> 2)</a:t>
            </a:r>
            <a:r>
              <a:rPr lang="en-US" sz="1700" b="1" dirty="0">
                <a:solidFill>
                  <a:schemeClr val="bg1"/>
                </a:solidFill>
                <a:latin typeface="Symbol" panose="05050102010706020507" pitchFamily="18" charset="2"/>
                <a:sym typeface="Symbol"/>
              </a:rPr>
              <a:t></a:t>
            </a:r>
            <a:r>
              <a:rPr lang="en-US" sz="1700" b="1" dirty="0">
                <a:solidFill>
                  <a:schemeClr val="bg1"/>
                </a:solidFill>
                <a:sym typeface="Symbol"/>
              </a:rPr>
              <a:t>CS:IP, </a:t>
            </a:r>
            <a:r>
              <a:rPr lang="en-US" sz="1700" b="1" dirty="0" err="1">
                <a:solidFill>
                  <a:schemeClr val="bg1"/>
                </a:solidFill>
                <a:sym typeface="Symbol"/>
              </a:rPr>
              <a:t>trở</a:t>
            </a:r>
            <a:r>
              <a:rPr lang="en-US" sz="1700" b="1" dirty="0">
                <a:solidFill>
                  <a:schemeClr val="bg1"/>
                </a:solidFill>
                <a:sym typeface="Symbol"/>
              </a:rPr>
              <a:t> </a:t>
            </a:r>
            <a:r>
              <a:rPr lang="en-US" sz="1700" b="1" dirty="0" err="1">
                <a:solidFill>
                  <a:schemeClr val="bg1"/>
                </a:solidFill>
                <a:sym typeface="Symbol"/>
              </a:rPr>
              <a:t>về</a:t>
            </a:r>
            <a:r>
              <a:rPr lang="en-US" sz="1700" b="1" dirty="0">
                <a:solidFill>
                  <a:schemeClr val="bg1"/>
                </a:solidFill>
                <a:sym typeface="Symbol"/>
              </a:rPr>
              <a:t> CT </a:t>
            </a:r>
            <a:r>
              <a:rPr lang="en-US" sz="1700" b="1" dirty="0" err="1">
                <a:solidFill>
                  <a:schemeClr val="bg1"/>
                </a:solidFill>
                <a:sym typeface="Symbol"/>
              </a:rPr>
              <a:t>đã</a:t>
            </a:r>
            <a:r>
              <a:rPr lang="en-US" sz="1700" b="1" dirty="0">
                <a:solidFill>
                  <a:schemeClr val="bg1"/>
                </a:solidFill>
                <a:sym typeface="Symbol"/>
              </a:rPr>
              <a:t> </a:t>
            </a:r>
            <a:r>
              <a:rPr lang="en-US" sz="1700" b="1" dirty="0" err="1">
                <a:solidFill>
                  <a:schemeClr val="bg1"/>
                </a:solidFill>
                <a:sym typeface="Symbol"/>
              </a:rPr>
              <a:t>gọi</a:t>
            </a:r>
            <a:r>
              <a:rPr lang="en-US" sz="1700" b="1" dirty="0">
                <a:solidFill>
                  <a:schemeClr val="bg1"/>
                </a:solidFill>
                <a:sym typeface="Symbol"/>
              </a:rPr>
              <a:t> </a:t>
            </a:r>
            <a:r>
              <a:rPr lang="en-US" sz="1700" b="1" dirty="0" err="1">
                <a:solidFill>
                  <a:schemeClr val="bg1"/>
                </a:solidFill>
                <a:sym typeface="Symbol"/>
              </a:rPr>
              <a:t>nó</a:t>
            </a:r>
            <a:r>
              <a:rPr lang="en-US" sz="1700" b="1" dirty="0">
                <a:solidFill>
                  <a:schemeClr val="bg1"/>
                </a:solidFill>
              </a:rPr>
              <a:t> </a:t>
            </a:r>
            <a:endParaRPr lang="en-US" sz="2000" dirty="0">
              <a:solidFill>
                <a:schemeClr val="bg1"/>
              </a:solidFill>
              <a:latin typeface="Times New Roman" pitchFamily="18" charset="0"/>
              <a:cs typeface="Times New Roman" pitchFamily="18" charset="0"/>
            </a:endParaRPr>
          </a:p>
        </p:txBody>
      </p:sp>
      <p:sp>
        <p:nvSpPr>
          <p:cNvPr id="17" name="TextBox 16"/>
          <p:cNvSpPr txBox="1"/>
          <p:nvPr/>
        </p:nvSpPr>
        <p:spPr>
          <a:xfrm>
            <a:off x="3840480" y="4487195"/>
            <a:ext cx="5212080" cy="1325880"/>
          </a:xfrm>
          <a:prstGeom prst="rect">
            <a:avLst/>
          </a:prstGeom>
          <a:solidFill>
            <a:srgbClr val="0070C0"/>
          </a:solidFill>
          <a:ln>
            <a:solidFill>
              <a:schemeClr val="accent1"/>
            </a:solidFill>
          </a:ln>
          <a:effectLst/>
        </p:spPr>
        <p:txBody>
          <a:bodyPr wrap="square" lIns="0" tIns="0" rIns="0" bIns="0" rtlCol="0">
            <a:spAutoFit/>
          </a:bodyPr>
          <a:lstStyle/>
          <a:p>
            <a:pPr marL="862013" indent="-862013" algn="just"/>
            <a:r>
              <a:rPr lang="en-US" sz="1700" b="1" i="1" dirty="0" err="1">
                <a:solidFill>
                  <a:schemeClr val="bg1"/>
                </a:solidFill>
              </a:rPr>
              <a:t>Bước</a:t>
            </a:r>
            <a:r>
              <a:rPr lang="en-US" sz="1700" b="1" i="1" dirty="0">
                <a:solidFill>
                  <a:schemeClr val="bg1"/>
                </a:solidFill>
              </a:rPr>
              <a:t> 4</a:t>
            </a:r>
            <a:r>
              <a:rPr lang="en-US" sz="1700" b="1" dirty="0">
                <a:solidFill>
                  <a:schemeClr val="bg1"/>
                </a:solidFill>
              </a:rPr>
              <a:t>:Thực </a:t>
            </a:r>
            <a:r>
              <a:rPr lang="en-US" sz="1700" b="1" dirty="0" err="1">
                <a:solidFill>
                  <a:schemeClr val="bg1"/>
                </a:solidFill>
              </a:rPr>
              <a:t>hiện</a:t>
            </a:r>
            <a:r>
              <a:rPr lang="en-US" sz="1700" b="1" dirty="0">
                <a:solidFill>
                  <a:schemeClr val="bg1"/>
                </a:solidFill>
              </a:rPr>
              <a:t> CT con </a:t>
            </a:r>
            <a:r>
              <a:rPr lang="en-US" sz="1700" b="1" dirty="0" err="1">
                <a:solidFill>
                  <a:schemeClr val="bg1"/>
                </a:solidFill>
              </a:rPr>
              <a:t>phục</a:t>
            </a:r>
            <a:r>
              <a:rPr lang="en-US" sz="1700" b="1" dirty="0">
                <a:solidFill>
                  <a:schemeClr val="bg1"/>
                </a:solidFill>
              </a:rPr>
              <a:t> </a:t>
            </a:r>
            <a:r>
              <a:rPr lang="en-US" sz="1700" b="1" dirty="0" err="1">
                <a:solidFill>
                  <a:schemeClr val="bg1"/>
                </a:solidFill>
              </a:rPr>
              <a:t>vụ</a:t>
            </a:r>
            <a:r>
              <a:rPr lang="en-US" sz="1700" b="1" dirty="0">
                <a:solidFill>
                  <a:schemeClr val="bg1"/>
                </a:solidFill>
              </a:rPr>
              <a:t> </a:t>
            </a:r>
            <a:r>
              <a:rPr lang="en-US" sz="1700" b="1" dirty="0" err="1">
                <a:solidFill>
                  <a:schemeClr val="bg1"/>
                </a:solidFill>
              </a:rPr>
              <a:t>ngắt</a:t>
            </a:r>
            <a:r>
              <a:rPr lang="en-US" sz="1700" b="1" dirty="0">
                <a:solidFill>
                  <a:schemeClr val="bg1"/>
                </a:solidFill>
              </a:rPr>
              <a:t> </a:t>
            </a:r>
            <a:r>
              <a:rPr lang="en-US" sz="1700" b="1" dirty="0" err="1">
                <a:solidFill>
                  <a:schemeClr val="bg1"/>
                </a:solidFill>
              </a:rPr>
              <a:t>cho</a:t>
            </a:r>
            <a:r>
              <a:rPr lang="en-US" sz="1700" b="1" dirty="0">
                <a:solidFill>
                  <a:schemeClr val="bg1"/>
                </a:solidFill>
              </a:rPr>
              <a:t> </a:t>
            </a:r>
            <a:r>
              <a:rPr lang="en-US" sz="1700" b="1" dirty="0" err="1">
                <a:solidFill>
                  <a:schemeClr val="bg1"/>
                </a:solidFill>
              </a:rPr>
              <a:t>đến</a:t>
            </a:r>
            <a:r>
              <a:rPr lang="en-US" sz="1700" b="1" dirty="0">
                <a:solidFill>
                  <a:schemeClr val="bg1"/>
                </a:solidFill>
              </a:rPr>
              <a:t> </a:t>
            </a:r>
            <a:r>
              <a:rPr lang="en-US" sz="1700" b="1" dirty="0" err="1">
                <a:solidFill>
                  <a:schemeClr val="bg1"/>
                </a:solidFill>
              </a:rPr>
              <a:t>khi</a:t>
            </a:r>
            <a:r>
              <a:rPr lang="en-US" sz="1700" b="1" dirty="0">
                <a:solidFill>
                  <a:schemeClr val="bg1"/>
                </a:solidFill>
              </a:rPr>
              <a:t> </a:t>
            </a:r>
            <a:r>
              <a:rPr lang="en-US" sz="1700" b="1" dirty="0" err="1">
                <a:solidFill>
                  <a:schemeClr val="bg1"/>
                </a:solidFill>
              </a:rPr>
              <a:t>gặp</a:t>
            </a:r>
            <a:r>
              <a:rPr lang="en-US" sz="1700" b="1" dirty="0">
                <a:solidFill>
                  <a:schemeClr val="bg1"/>
                </a:solidFill>
              </a:rPr>
              <a:t> </a:t>
            </a:r>
            <a:r>
              <a:rPr lang="en-US" sz="1700" b="1" dirty="0" err="1">
                <a:solidFill>
                  <a:schemeClr val="bg1"/>
                </a:solidFill>
              </a:rPr>
              <a:t>lệnh</a:t>
            </a:r>
            <a:r>
              <a:rPr lang="en-US" sz="1700" b="1" dirty="0">
                <a:solidFill>
                  <a:schemeClr val="bg1"/>
                </a:solidFill>
              </a:rPr>
              <a:t> </a:t>
            </a:r>
            <a:r>
              <a:rPr lang="en-US" sz="1700" b="1" dirty="0">
                <a:solidFill>
                  <a:srgbClr val="FFFF00"/>
                </a:solidFill>
              </a:rPr>
              <a:t>IRET</a:t>
            </a:r>
            <a:r>
              <a:rPr lang="en-US" sz="1700" b="1" dirty="0">
                <a:solidFill>
                  <a:schemeClr val="bg1"/>
                </a:solidFill>
              </a:rPr>
              <a:t> </a:t>
            </a:r>
            <a:r>
              <a:rPr lang="en-US" sz="1700" b="1" dirty="0" err="1">
                <a:solidFill>
                  <a:schemeClr val="bg1"/>
                </a:solidFill>
              </a:rPr>
              <a:t>thì</a:t>
            </a:r>
            <a:r>
              <a:rPr lang="en-US" sz="1700" b="1" dirty="0">
                <a:solidFill>
                  <a:schemeClr val="bg1"/>
                </a:solidFill>
              </a:rPr>
              <a:t> </a:t>
            </a:r>
            <a:r>
              <a:rPr lang="en-US" sz="1700" b="1" dirty="0" err="1">
                <a:solidFill>
                  <a:schemeClr val="bg1"/>
                </a:solidFill>
              </a:rPr>
              <a:t>vào</a:t>
            </a:r>
            <a:r>
              <a:rPr lang="en-US" sz="1700" b="1" dirty="0">
                <a:solidFill>
                  <a:schemeClr val="bg1"/>
                </a:solidFill>
              </a:rPr>
              <a:t> stack </a:t>
            </a:r>
            <a:r>
              <a:rPr lang="en-US" sz="1700" b="1" dirty="0" err="1">
                <a:solidFill>
                  <a:schemeClr val="bg1"/>
                </a:solidFill>
              </a:rPr>
              <a:t>lấy</a:t>
            </a:r>
            <a:r>
              <a:rPr lang="en-US" sz="1700" b="1" dirty="0">
                <a:solidFill>
                  <a:schemeClr val="bg1"/>
                </a:solidFill>
              </a:rPr>
              <a:t> đ/c </a:t>
            </a:r>
            <a:r>
              <a:rPr lang="en-US" sz="1700" b="1" dirty="0" err="1">
                <a:solidFill>
                  <a:schemeClr val="bg1"/>
                </a:solidFill>
              </a:rPr>
              <a:t>lệnh</a:t>
            </a:r>
            <a:r>
              <a:rPr lang="en-US" sz="1700" b="1" dirty="0">
                <a:solidFill>
                  <a:schemeClr val="bg1"/>
                </a:solidFill>
              </a:rPr>
              <a:t> </a:t>
            </a:r>
            <a:r>
              <a:rPr lang="en-US" sz="1700" b="1" dirty="0" err="1">
                <a:solidFill>
                  <a:schemeClr val="bg1"/>
                </a:solidFill>
              </a:rPr>
              <a:t>tiếp</a:t>
            </a:r>
            <a:r>
              <a:rPr lang="en-US" sz="1700" b="1" dirty="0">
                <a:solidFill>
                  <a:schemeClr val="bg1"/>
                </a:solidFill>
              </a:rPr>
              <a:t> </a:t>
            </a:r>
            <a:r>
              <a:rPr lang="en-US" sz="1700" b="1" dirty="0" err="1">
                <a:solidFill>
                  <a:schemeClr val="bg1"/>
                </a:solidFill>
              </a:rPr>
              <a:t>theo</a:t>
            </a:r>
            <a:r>
              <a:rPr lang="en-US" sz="1700" b="1" dirty="0">
                <a:solidFill>
                  <a:schemeClr val="bg1"/>
                </a:solidFill>
              </a:rPr>
              <a:t> (</a:t>
            </a:r>
            <a:r>
              <a:rPr lang="en-US" sz="1700" b="1" dirty="0" err="1">
                <a:solidFill>
                  <a:schemeClr val="bg1"/>
                </a:solidFill>
              </a:rPr>
              <a:t>đại</a:t>
            </a:r>
            <a:r>
              <a:rPr lang="en-US" sz="1700" b="1" dirty="0">
                <a:solidFill>
                  <a:schemeClr val="bg1"/>
                </a:solidFill>
              </a:rPr>
              <a:t> </a:t>
            </a:r>
            <a:r>
              <a:rPr lang="en-US" sz="1700" b="1" dirty="0" err="1">
                <a:solidFill>
                  <a:schemeClr val="bg1"/>
                </a:solidFill>
              </a:rPr>
              <a:t>chỉ</a:t>
            </a:r>
            <a:r>
              <a:rPr lang="en-US" sz="1700" b="1" dirty="0">
                <a:solidFill>
                  <a:schemeClr val="bg1"/>
                </a:solidFill>
              </a:rPr>
              <a:t> </a:t>
            </a:r>
            <a:r>
              <a:rPr lang="en-US" sz="1700" b="1" dirty="0" err="1">
                <a:solidFill>
                  <a:schemeClr val="bg1"/>
                </a:solidFill>
              </a:rPr>
              <a:t>này</a:t>
            </a:r>
            <a:r>
              <a:rPr lang="en-US" sz="1700" b="1" dirty="0">
                <a:solidFill>
                  <a:schemeClr val="bg1"/>
                </a:solidFill>
              </a:rPr>
              <a:t> </a:t>
            </a:r>
            <a:r>
              <a:rPr lang="en-US" sz="1700" b="1" dirty="0" err="1">
                <a:solidFill>
                  <a:schemeClr val="bg1"/>
                </a:solidFill>
              </a:rPr>
              <a:t>đã</a:t>
            </a:r>
            <a:r>
              <a:rPr lang="en-US" sz="1700" b="1" dirty="0">
                <a:solidFill>
                  <a:schemeClr val="bg1"/>
                </a:solidFill>
              </a:rPr>
              <a:t> </a:t>
            </a:r>
            <a:r>
              <a:rPr lang="en-US" sz="1700" b="1" dirty="0" err="1">
                <a:solidFill>
                  <a:schemeClr val="bg1"/>
                </a:solidFill>
              </a:rPr>
              <a:t>được</a:t>
            </a:r>
            <a:r>
              <a:rPr lang="en-US" sz="1700" b="1" dirty="0">
                <a:solidFill>
                  <a:schemeClr val="bg1"/>
                </a:solidFill>
              </a:rPr>
              <a:t> </a:t>
            </a:r>
            <a:r>
              <a:rPr lang="en-US" sz="1700" b="1" dirty="0" err="1">
                <a:solidFill>
                  <a:schemeClr val="bg1"/>
                </a:solidFill>
              </a:rPr>
              <a:t>cất</a:t>
            </a:r>
            <a:r>
              <a:rPr lang="en-US" sz="1700" b="1" dirty="0">
                <a:solidFill>
                  <a:schemeClr val="bg1"/>
                </a:solidFill>
              </a:rPr>
              <a:t> ở </a:t>
            </a:r>
            <a:r>
              <a:rPr lang="en-US" sz="1700" b="1" dirty="0" err="1">
                <a:solidFill>
                  <a:schemeClr val="bg1"/>
                </a:solidFill>
              </a:rPr>
              <a:t>Bước</a:t>
            </a:r>
            <a:r>
              <a:rPr lang="en-US" sz="1700" b="1" dirty="0">
                <a:solidFill>
                  <a:schemeClr val="bg1"/>
                </a:solidFill>
              </a:rPr>
              <a:t> 2) </a:t>
            </a:r>
            <a:r>
              <a:rPr lang="en-US" sz="1700" b="1" dirty="0">
                <a:solidFill>
                  <a:schemeClr val="bg1"/>
                </a:solidFill>
                <a:latin typeface="Symbol" panose="05050102010706020507" pitchFamily="18" charset="2"/>
                <a:sym typeface="Symbol"/>
              </a:rPr>
              <a:t></a:t>
            </a:r>
            <a:r>
              <a:rPr lang="en-US" sz="1700" b="1" dirty="0">
                <a:solidFill>
                  <a:schemeClr val="bg1"/>
                </a:solidFill>
                <a:sym typeface="Symbol"/>
              </a:rPr>
              <a:t> CS:IP, </a:t>
            </a:r>
            <a:r>
              <a:rPr lang="en-US" sz="1700" b="1" dirty="0" err="1">
                <a:solidFill>
                  <a:schemeClr val="bg1"/>
                </a:solidFill>
                <a:sym typeface="Symbol"/>
              </a:rPr>
              <a:t>trở</a:t>
            </a:r>
            <a:r>
              <a:rPr lang="en-US" sz="1700" b="1" dirty="0">
                <a:solidFill>
                  <a:schemeClr val="bg1"/>
                </a:solidFill>
                <a:sym typeface="Symbol"/>
              </a:rPr>
              <a:t> </a:t>
            </a:r>
            <a:r>
              <a:rPr lang="en-US" sz="1700" b="1" dirty="0" err="1">
                <a:solidFill>
                  <a:schemeClr val="bg1"/>
                </a:solidFill>
                <a:sym typeface="Symbol"/>
              </a:rPr>
              <a:t>về</a:t>
            </a:r>
            <a:r>
              <a:rPr lang="en-US" sz="1700" b="1" dirty="0">
                <a:solidFill>
                  <a:schemeClr val="bg1"/>
                </a:solidFill>
                <a:sym typeface="Symbol"/>
              </a:rPr>
              <a:t> CT </a:t>
            </a:r>
            <a:r>
              <a:rPr lang="en-US" sz="1700" b="1" dirty="0" err="1">
                <a:solidFill>
                  <a:schemeClr val="bg1"/>
                </a:solidFill>
                <a:sym typeface="Symbol"/>
              </a:rPr>
              <a:t>đã</a:t>
            </a:r>
            <a:r>
              <a:rPr lang="en-US" sz="1700" b="1" dirty="0">
                <a:solidFill>
                  <a:schemeClr val="bg1"/>
                </a:solidFill>
                <a:sym typeface="Symbol"/>
              </a:rPr>
              <a:t> </a:t>
            </a:r>
            <a:r>
              <a:rPr lang="en-US" sz="1700" b="1" dirty="0" err="1">
                <a:solidFill>
                  <a:schemeClr val="bg1"/>
                </a:solidFill>
                <a:sym typeface="Symbol"/>
              </a:rPr>
              <a:t>kích</a:t>
            </a:r>
            <a:r>
              <a:rPr lang="en-US" sz="1700" b="1" dirty="0">
                <a:solidFill>
                  <a:schemeClr val="bg1"/>
                </a:solidFill>
                <a:sym typeface="Symbol"/>
              </a:rPr>
              <a:t> </a:t>
            </a:r>
            <a:r>
              <a:rPr lang="en-US" sz="1700" b="1" dirty="0" err="1">
                <a:solidFill>
                  <a:schemeClr val="bg1"/>
                </a:solidFill>
                <a:sym typeface="Symbol"/>
              </a:rPr>
              <a:t>hoạt</a:t>
            </a:r>
            <a:r>
              <a:rPr lang="en-US" sz="1700" b="1" dirty="0">
                <a:solidFill>
                  <a:schemeClr val="bg1"/>
                </a:solidFill>
                <a:sym typeface="Symbol"/>
              </a:rPr>
              <a:t> </a:t>
            </a:r>
            <a:r>
              <a:rPr lang="en-US" sz="1700" b="1" dirty="0" err="1">
                <a:solidFill>
                  <a:schemeClr val="bg1"/>
                </a:solidFill>
                <a:sym typeface="Symbol"/>
              </a:rPr>
              <a:t>nó</a:t>
            </a:r>
            <a:r>
              <a:rPr lang="en-US" sz="1700" b="1" dirty="0">
                <a:solidFill>
                  <a:schemeClr val="bg1"/>
                </a:solidFill>
              </a:rPr>
              <a:t> </a:t>
            </a:r>
            <a:endParaRPr lang="en-US" sz="2000" dirty="0">
              <a:solidFill>
                <a:schemeClr val="bg1"/>
              </a:solidFill>
              <a:latin typeface="Times New Roman" pitchFamily="18" charset="0"/>
              <a:cs typeface="Times New Roman" pitchFamily="18" charset="0"/>
            </a:endParaRPr>
          </a:p>
        </p:txBody>
      </p:sp>
      <p:sp>
        <p:nvSpPr>
          <p:cNvPr id="18" name="TextBox 17"/>
          <p:cNvSpPr txBox="1"/>
          <p:nvPr/>
        </p:nvSpPr>
        <p:spPr>
          <a:xfrm>
            <a:off x="178014" y="5828389"/>
            <a:ext cx="3566160" cy="548640"/>
          </a:xfrm>
          <a:prstGeom prst="rect">
            <a:avLst/>
          </a:prstGeom>
          <a:solidFill>
            <a:srgbClr val="0070C0"/>
          </a:solidFill>
          <a:ln>
            <a:solidFill>
              <a:schemeClr val="accent1"/>
            </a:solidFill>
          </a:ln>
          <a:effectLst/>
        </p:spPr>
        <p:txBody>
          <a:bodyPr wrap="square" lIns="0" tIns="0" rIns="0" bIns="0" rtlCol="0">
            <a:spAutoFit/>
          </a:bodyPr>
          <a:lstStyle/>
          <a:p>
            <a:pPr marL="914400" indent="-914400" algn="just">
              <a:tabLst>
                <a:tab pos="3657600" algn="l"/>
              </a:tabLst>
            </a:pPr>
            <a:r>
              <a:rPr lang="en-US" sz="1700" b="1" i="1" dirty="0" err="1">
                <a:solidFill>
                  <a:schemeClr val="bg1"/>
                </a:solidFill>
              </a:rPr>
              <a:t>Bước</a:t>
            </a:r>
            <a:r>
              <a:rPr lang="en-US" sz="1700" b="1" i="1" dirty="0">
                <a:solidFill>
                  <a:schemeClr val="bg1"/>
                </a:solidFill>
              </a:rPr>
              <a:t> 5</a:t>
            </a:r>
            <a:r>
              <a:rPr lang="en-US" sz="1700" b="1" dirty="0">
                <a:solidFill>
                  <a:schemeClr val="bg1"/>
                </a:solidFill>
              </a:rPr>
              <a:t>:Tiếp </a:t>
            </a:r>
            <a:r>
              <a:rPr lang="en-US" sz="1700" b="1" dirty="0" err="1">
                <a:solidFill>
                  <a:schemeClr val="bg1"/>
                </a:solidFill>
              </a:rPr>
              <a:t>tục</a:t>
            </a:r>
            <a:r>
              <a:rPr lang="en-US" sz="1700" b="1" dirty="0">
                <a:solidFill>
                  <a:schemeClr val="bg1"/>
                </a:solidFill>
              </a:rPr>
              <a:t> </a:t>
            </a:r>
            <a:r>
              <a:rPr lang="en-US" sz="1700" b="1" dirty="0" err="1">
                <a:solidFill>
                  <a:schemeClr val="bg1"/>
                </a:solidFill>
              </a:rPr>
              <a:t>chạy</a:t>
            </a:r>
            <a:r>
              <a:rPr lang="en-US" sz="1700" b="1" dirty="0">
                <a:solidFill>
                  <a:schemeClr val="bg1"/>
                </a:solidFill>
              </a:rPr>
              <a:t> CT </a:t>
            </a:r>
            <a:r>
              <a:rPr lang="en-US" sz="1700" b="1" dirty="0" err="1">
                <a:solidFill>
                  <a:schemeClr val="bg1"/>
                </a:solidFill>
              </a:rPr>
              <a:t>đang</a:t>
            </a:r>
            <a:r>
              <a:rPr lang="en-US" sz="1700" b="1" dirty="0">
                <a:solidFill>
                  <a:schemeClr val="bg1"/>
                </a:solidFill>
              </a:rPr>
              <a:t> </a:t>
            </a:r>
            <a:r>
              <a:rPr lang="en-US" sz="1700" b="1" dirty="0" err="1">
                <a:solidFill>
                  <a:schemeClr val="bg1"/>
                </a:solidFill>
              </a:rPr>
              <a:t>chạy</a:t>
            </a:r>
            <a:r>
              <a:rPr lang="en-US" sz="1700" b="1" dirty="0">
                <a:solidFill>
                  <a:schemeClr val="bg1"/>
                </a:solidFill>
              </a:rPr>
              <a:t> </a:t>
            </a:r>
            <a:r>
              <a:rPr lang="en-US" sz="1700" b="1" dirty="0" err="1">
                <a:solidFill>
                  <a:schemeClr val="bg1"/>
                </a:solidFill>
              </a:rPr>
              <a:t>dở</a:t>
            </a:r>
            <a:endParaRPr lang="en-US" sz="2000" dirty="0">
              <a:solidFill>
                <a:schemeClr val="bg1"/>
              </a:solidFill>
              <a:latin typeface="Times New Roman" pitchFamily="18" charset="0"/>
              <a:cs typeface="Times New Roman" pitchFamily="18" charset="0"/>
            </a:endParaRPr>
          </a:p>
        </p:txBody>
      </p:sp>
      <p:sp>
        <p:nvSpPr>
          <p:cNvPr id="19" name="TextBox 18"/>
          <p:cNvSpPr txBox="1"/>
          <p:nvPr/>
        </p:nvSpPr>
        <p:spPr>
          <a:xfrm>
            <a:off x="3840480" y="5832199"/>
            <a:ext cx="5212080" cy="523220"/>
          </a:xfrm>
          <a:prstGeom prst="rect">
            <a:avLst/>
          </a:prstGeom>
          <a:solidFill>
            <a:srgbClr val="0070C0"/>
          </a:solidFill>
          <a:ln>
            <a:solidFill>
              <a:schemeClr val="accent1"/>
            </a:solidFill>
          </a:ln>
          <a:effectLst/>
        </p:spPr>
        <p:txBody>
          <a:bodyPr wrap="square" lIns="0" tIns="0" rIns="0" bIns="0" rtlCol="0">
            <a:spAutoFit/>
          </a:bodyPr>
          <a:lstStyle/>
          <a:p>
            <a:pPr marL="809625" indent="-809625" algn="just"/>
            <a:r>
              <a:rPr lang="en-US" sz="1700" b="1" i="1" dirty="0" err="1">
                <a:solidFill>
                  <a:schemeClr val="bg1"/>
                </a:solidFill>
              </a:rPr>
              <a:t>Bước</a:t>
            </a:r>
            <a:r>
              <a:rPr lang="en-US" sz="1700" b="1" i="1" dirty="0">
                <a:solidFill>
                  <a:schemeClr val="bg1"/>
                </a:solidFill>
              </a:rPr>
              <a:t> 5</a:t>
            </a:r>
            <a:r>
              <a:rPr lang="en-US" sz="1700" b="1" dirty="0">
                <a:solidFill>
                  <a:schemeClr val="bg1"/>
                </a:solidFill>
              </a:rPr>
              <a:t>:</a:t>
            </a:r>
            <a:r>
              <a:rPr lang="en-US" sz="1700" b="1" dirty="0">
                <a:solidFill>
                  <a:srgbClr val="FFFF00"/>
                </a:solidFill>
              </a:rPr>
              <a:t>Giá </a:t>
            </a:r>
            <a:r>
              <a:rPr lang="en-US" sz="1700" b="1" dirty="0" err="1">
                <a:solidFill>
                  <a:srgbClr val="FFFF00"/>
                </a:solidFill>
              </a:rPr>
              <a:t>trị</a:t>
            </a:r>
            <a:r>
              <a:rPr lang="en-US" sz="1700" b="1" dirty="0">
                <a:solidFill>
                  <a:srgbClr val="FFFF00"/>
                </a:solidFill>
              </a:rPr>
              <a:t> </a:t>
            </a:r>
            <a:r>
              <a:rPr lang="en-US" sz="1700" b="1" dirty="0" err="1">
                <a:solidFill>
                  <a:srgbClr val="FFFF00"/>
                </a:solidFill>
              </a:rPr>
              <a:t>cờ</a:t>
            </a:r>
            <a:r>
              <a:rPr lang="en-US" sz="1700" b="1" dirty="0">
                <a:solidFill>
                  <a:srgbClr val="FFFF00"/>
                </a:solidFill>
              </a:rPr>
              <a:t> ở </a:t>
            </a:r>
            <a:r>
              <a:rPr lang="en-US" sz="1700" b="1" dirty="0" err="1">
                <a:solidFill>
                  <a:srgbClr val="FFFF00"/>
                </a:solidFill>
              </a:rPr>
              <a:t>stack</a:t>
            </a:r>
            <a:r>
              <a:rPr lang="en-US" sz="1700" b="1" dirty="0" err="1">
                <a:solidFill>
                  <a:srgbClr val="FFFF00"/>
                </a:solidFill>
                <a:latin typeface="Symbol" panose="05050102010706020507" pitchFamily="18" charset="2"/>
                <a:sym typeface="Symbol"/>
              </a:rPr>
              <a:t></a:t>
            </a:r>
            <a:r>
              <a:rPr lang="en-US" sz="1700" b="1" dirty="0" err="1">
                <a:solidFill>
                  <a:srgbClr val="FFFF00"/>
                </a:solidFill>
                <a:sym typeface="Symbol"/>
              </a:rPr>
              <a:t>flag</a:t>
            </a:r>
            <a:r>
              <a:rPr lang="en-US" sz="1700" b="1" dirty="0">
                <a:solidFill>
                  <a:schemeClr val="bg1"/>
                </a:solidFill>
                <a:sym typeface="Symbol"/>
              </a:rPr>
              <a:t>,</a:t>
            </a:r>
          </a:p>
          <a:p>
            <a:pPr marL="809625" indent="-809625" algn="just"/>
            <a:r>
              <a:rPr lang="en-US" sz="1700" b="1" dirty="0">
                <a:solidFill>
                  <a:srgbClr val="FF00FF"/>
                </a:solidFill>
                <a:latin typeface="Times New Roman" pitchFamily="18" charset="0"/>
                <a:cs typeface="Times New Roman" pitchFamily="18" charset="0"/>
                <a:sym typeface="Symbol"/>
              </a:rPr>
              <a:t>	</a:t>
            </a:r>
            <a:r>
              <a:rPr lang="en-US" sz="1700" b="1" dirty="0" err="1">
                <a:solidFill>
                  <a:schemeClr val="bg1"/>
                </a:solidFill>
                <a:sym typeface="Symbol"/>
              </a:rPr>
              <a:t>Tiếp</a:t>
            </a:r>
            <a:r>
              <a:rPr lang="en-US" sz="1700" b="1" dirty="0">
                <a:solidFill>
                  <a:schemeClr val="bg1"/>
                </a:solidFill>
                <a:sym typeface="Symbol"/>
              </a:rPr>
              <a:t> </a:t>
            </a:r>
            <a:r>
              <a:rPr lang="en-US" sz="1700" b="1" dirty="0" err="1">
                <a:solidFill>
                  <a:schemeClr val="bg1"/>
                </a:solidFill>
                <a:sym typeface="Symbol"/>
              </a:rPr>
              <a:t>tục</a:t>
            </a:r>
            <a:r>
              <a:rPr lang="en-US" sz="1700" b="1" dirty="0">
                <a:solidFill>
                  <a:schemeClr val="bg1"/>
                </a:solidFill>
                <a:sym typeface="Symbol"/>
              </a:rPr>
              <a:t> </a:t>
            </a:r>
            <a:r>
              <a:rPr lang="en-US" sz="1700" b="1" dirty="0" err="1">
                <a:solidFill>
                  <a:schemeClr val="bg1"/>
                </a:solidFill>
                <a:sym typeface="Symbol"/>
              </a:rPr>
              <a:t>chạy</a:t>
            </a:r>
            <a:r>
              <a:rPr lang="en-US" sz="1700" b="1" dirty="0">
                <a:solidFill>
                  <a:schemeClr val="bg1"/>
                </a:solidFill>
                <a:sym typeface="Symbol"/>
              </a:rPr>
              <a:t> CT </a:t>
            </a:r>
            <a:r>
              <a:rPr lang="en-US" sz="1700" b="1" dirty="0" err="1">
                <a:solidFill>
                  <a:schemeClr val="bg1"/>
                </a:solidFill>
                <a:sym typeface="Symbol"/>
              </a:rPr>
              <a:t>đang</a:t>
            </a:r>
            <a:r>
              <a:rPr lang="en-US" sz="1700" b="1" dirty="0">
                <a:solidFill>
                  <a:schemeClr val="bg1"/>
                </a:solidFill>
                <a:sym typeface="Symbol"/>
              </a:rPr>
              <a:t> </a:t>
            </a:r>
            <a:r>
              <a:rPr lang="en-US" sz="1700" b="1" dirty="0" err="1">
                <a:solidFill>
                  <a:schemeClr val="bg1"/>
                </a:solidFill>
                <a:sym typeface="Symbol"/>
              </a:rPr>
              <a:t>chạy</a:t>
            </a:r>
            <a:r>
              <a:rPr lang="en-US" sz="1700" b="1" dirty="0">
                <a:solidFill>
                  <a:schemeClr val="bg1"/>
                </a:solidFill>
                <a:sym typeface="Symbol"/>
              </a:rPr>
              <a:t> </a:t>
            </a:r>
            <a:r>
              <a:rPr lang="en-US" sz="1700" b="1" dirty="0" err="1">
                <a:solidFill>
                  <a:schemeClr val="bg1"/>
                </a:solidFill>
                <a:sym typeface="Symbol"/>
              </a:rPr>
              <a:t>dở</a:t>
            </a:r>
            <a:endParaRPr lang="en-US" sz="1700" b="1" dirty="0">
              <a:solidFill>
                <a:schemeClr val="bg1"/>
              </a:solidFill>
            </a:endParaRPr>
          </a:p>
        </p:txBody>
      </p:sp>
    </p:spTree>
    <p:custDataLst>
      <p:tags r:id="rId1"/>
    </p:custDataLst>
    <p:extLst>
      <p:ext uri="{BB962C8B-B14F-4D97-AF65-F5344CB8AC3E}">
        <p14:creationId xmlns:p14="http://schemas.microsoft.com/office/powerpoint/2010/main" val="13767503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i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ox(i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ox(i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ox(i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ox(i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ox(i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ox(i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ox(i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ox(i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ox(in)">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3" grpId="0" animBg="1"/>
      <p:bldP spid="14" grpId="0" animBg="1"/>
      <p:bldP spid="15" grpId="0" animBg="1"/>
      <p:bldP spid="16" grpId="0" animBg="1"/>
      <p:bldP spid="17"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0340" y="389153"/>
            <a:ext cx="8869680" cy="6242735"/>
          </a:xfrm>
          <a:prstGeom prst="rect">
            <a:avLst/>
          </a:prstGeom>
          <a:noFill/>
        </p:spPr>
        <p:txBody>
          <a:bodyPr wrap="square" rtlCol="0">
            <a:spAutoFit/>
          </a:bodyPr>
          <a:lstStyle/>
          <a:p>
            <a:pPr marL="273050" lvl="3" indent="-273050" eaLnBrk="0" hangingPunct="0">
              <a:spcBef>
                <a:spcPts val="0"/>
              </a:spcBef>
              <a:buClr>
                <a:schemeClr val="accent1"/>
              </a:buClr>
              <a:buSzPct val="85000"/>
              <a:defRPr/>
            </a:pPr>
            <a:r>
              <a:rPr lang="en-US" sz="2400" i="1" dirty="0">
                <a:latin typeface="Times New Roman" pitchFamily="18" charset="0"/>
                <a:cs typeface="Times New Roman" pitchFamily="18" charset="0"/>
              </a:rPr>
              <a:t>3.1.4 </a:t>
            </a:r>
            <a:r>
              <a:rPr lang="en-US" sz="2400" i="1" dirty="0" err="1">
                <a:latin typeface="Times New Roman" pitchFamily="18" charset="0"/>
                <a:cs typeface="Times New Roman" pitchFamily="18" charset="0"/>
              </a:rPr>
              <a:t>Các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bước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cần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thiết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để</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xác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lập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một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ngắt</a:t>
            </a:r>
            <a:endParaRPr lang="en-US" sz="2400" i="1" dirty="0">
              <a:latin typeface="Times New Roman" pitchFamily="18" charset="0"/>
              <a:cs typeface="Times New Roman" pitchFamily="18" charset="0"/>
            </a:endParaRPr>
          </a:p>
          <a:p>
            <a:pPr marL="182880" lvl="3" indent="-231775" algn="just">
              <a:lnSpc>
                <a:spcPts val="2900"/>
              </a:lnSpc>
              <a:spcBef>
                <a:spcPts val="0"/>
              </a:spcBef>
              <a:spcAft>
                <a:spcPts val="0"/>
              </a:spcAft>
              <a:buClr>
                <a:schemeClr val="accent1"/>
              </a:buClr>
              <a:buSzPct val="85000"/>
              <a:defRPr/>
            </a:pPr>
            <a:r>
              <a:rPr lang="en-US" sz="2400" dirty="0" err="1">
                <a:latin typeface="Times New Roman" pitchFamily="18" charset="0"/>
                <a:cs typeface="Times New Roman" pitchFamily="18" charset="0"/>
              </a:rPr>
              <a:t>Muốn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bước</a:t>
            </a:r>
            <a:r>
              <a:rPr lang="en-US" sz="2400" dirty="0">
                <a:latin typeface="Times New Roman" pitchFamily="18" charset="0"/>
                <a:cs typeface="Times New Roman" pitchFamily="18" charset="0"/>
              </a:rPr>
              <a:t>:</a:t>
            </a:r>
          </a:p>
          <a:p>
            <a:pPr marL="231775" lvl="3" indent="-231775" algn="just">
              <a:lnSpc>
                <a:spcPts val="2900"/>
              </a:lnSpc>
              <a:spcBef>
                <a:spcPts val="0"/>
              </a:spcBef>
              <a:spcAft>
                <a:spcPts val="0"/>
              </a:spcAft>
              <a:buSzPct val="100000"/>
              <a:buFont typeface="Arial" pitchFamily="34" charset="0"/>
              <a:buChar char="•"/>
              <a:defRPr/>
            </a:pP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B</a:t>
            </a:r>
            <a:r>
              <a:rPr lang="vi-VN" sz="2400" i="1" dirty="0">
                <a:latin typeface="Times New Roman" pitchFamily="18" charset="0"/>
                <a:cs typeface="Times New Roman" pitchFamily="18" charset="0"/>
              </a:rPr>
              <a:t>ước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1</a:t>
            </a:r>
            <a:r>
              <a:rPr lang="en-US" sz="2400" dirty="0" err="1">
                <a:latin typeface="Times New Roman" pitchFamily="18" charset="0"/>
                <a:cs typeface="Times New Roman" pitchFamily="18" charset="0"/>
              </a:rPr>
              <a:t>:Viết</a:t>
            </a:r>
            <a:r>
              <a:rPr lang="en-US" sz="2400" dirty="0">
                <a:latin typeface="Times New Roman" pitchFamily="18" charset="0"/>
                <a:cs typeface="Times New Roman" pitchFamily="18" charset="0"/>
              </a:rPr>
              <a:t> CT con </a:t>
            </a:r>
            <a:r>
              <a:rPr lang="en-US" sz="2400" dirty="0" err="1">
                <a:latin typeface="Times New Roman" pitchFamily="18" charset="0"/>
                <a:cs typeface="Times New Roman" pitchFamily="18" charset="0"/>
              </a:rPr>
              <a:t>phục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cú</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a:t>
            </a:r>
          </a:p>
          <a:p>
            <a:pPr marL="231775" lvl="3" indent="-231775" algn="just">
              <a:spcBef>
                <a:spcPts val="0"/>
              </a:spcBef>
              <a:buClr>
                <a:schemeClr val="accent1"/>
              </a:buClr>
              <a:buSzPct val="85000"/>
              <a:buFont typeface="Arial" pitchFamily="34" charset="0"/>
              <a:buChar char="•"/>
              <a:defRPr/>
            </a:pPr>
            <a:endParaRPr lang="en-US" sz="2500" dirty="0">
              <a:latin typeface="Times New Roman" pitchFamily="18" charset="0"/>
              <a:cs typeface="Times New Roman" pitchFamily="18" charset="0"/>
            </a:endParaRPr>
          </a:p>
          <a:p>
            <a:pPr marL="60325" lvl="3" indent="-14288" algn="just">
              <a:spcBef>
                <a:spcPts val="0"/>
              </a:spcBef>
              <a:buClr>
                <a:schemeClr val="accent1"/>
              </a:buClr>
              <a:buSzPct val="85000"/>
              <a:defRPr/>
            </a:pPr>
            <a:r>
              <a:rPr lang="en-US" sz="2500" dirty="0">
                <a:latin typeface="Times New Roman" pitchFamily="18" charset="0"/>
                <a:cs typeface="Times New Roman" pitchFamily="18" charset="0"/>
              </a:rPr>
              <a:t> </a:t>
            </a:r>
          </a:p>
          <a:p>
            <a:pPr marL="60325" lvl="3" indent="-14288" algn="just">
              <a:spcBef>
                <a:spcPts val="0"/>
              </a:spcBef>
              <a:buClr>
                <a:schemeClr val="accent1"/>
              </a:buClr>
              <a:buSzPct val="85000"/>
              <a:defRPr/>
            </a:pPr>
            <a:endParaRPr lang="en-US" sz="2500" dirty="0">
              <a:latin typeface="Times New Roman" pitchFamily="18" charset="0"/>
              <a:cs typeface="Times New Roman" pitchFamily="18" charset="0"/>
            </a:endParaRPr>
          </a:p>
          <a:p>
            <a:pPr marL="60325" lvl="3" indent="-14288" algn="just">
              <a:spcBef>
                <a:spcPts val="0"/>
              </a:spcBef>
              <a:buClr>
                <a:schemeClr val="accent1"/>
              </a:buClr>
              <a:buSzPct val="85000"/>
              <a:defRPr/>
            </a:pPr>
            <a:endParaRPr lang="en-US" sz="2500" dirty="0">
              <a:latin typeface="Times New Roman" pitchFamily="18" charset="0"/>
              <a:cs typeface="Times New Roman" pitchFamily="18" charset="0"/>
            </a:endParaRPr>
          </a:p>
          <a:p>
            <a:pPr marL="60325" lvl="3" indent="-14288" algn="just">
              <a:spcBef>
                <a:spcPts val="0"/>
              </a:spcBef>
              <a:buClr>
                <a:schemeClr val="accent1"/>
              </a:buClr>
              <a:buSzPct val="85000"/>
              <a:defRPr/>
            </a:pPr>
            <a:endParaRPr lang="en-US" sz="2500" dirty="0">
              <a:latin typeface="Times New Roman" pitchFamily="18" charset="0"/>
              <a:cs typeface="Times New Roman" pitchFamily="18" charset="0"/>
            </a:endParaRPr>
          </a:p>
          <a:p>
            <a:pPr marL="60325" lvl="3" indent="-14288" algn="just">
              <a:spcBef>
                <a:spcPts val="0"/>
              </a:spcBef>
              <a:buClr>
                <a:schemeClr val="accent1"/>
              </a:buClr>
              <a:buSzPct val="85000"/>
              <a:defRPr/>
            </a:pPr>
            <a:endParaRPr lang="en-US" sz="2500" dirty="0">
              <a:latin typeface="Times New Roman" pitchFamily="18" charset="0"/>
              <a:cs typeface="Times New Roman" pitchFamily="18" charset="0"/>
            </a:endParaRPr>
          </a:p>
          <a:p>
            <a:pPr marL="60325" lvl="3" indent="-14288" algn="just">
              <a:spcBef>
                <a:spcPts val="0"/>
              </a:spcBef>
              <a:buClr>
                <a:schemeClr val="accent1"/>
              </a:buClr>
              <a:buSzPct val="85000"/>
              <a:defRPr/>
            </a:pPr>
            <a:endParaRPr lang="en-US" sz="2500" dirty="0">
              <a:latin typeface="Times New Roman" pitchFamily="18" charset="0"/>
              <a:cs typeface="Times New Roman" pitchFamily="18" charset="0"/>
            </a:endParaRPr>
          </a:p>
          <a:p>
            <a:pPr marL="60325" lvl="3" indent="-14288" algn="just">
              <a:lnSpc>
                <a:spcPts val="800"/>
              </a:lnSpc>
              <a:spcBef>
                <a:spcPts val="0"/>
              </a:spcBef>
              <a:buClr>
                <a:schemeClr val="accent1"/>
              </a:buClr>
              <a:buSzPct val="85000"/>
              <a:defRPr/>
            </a:pPr>
            <a:endParaRPr lang="en-US" sz="2500" dirty="0">
              <a:latin typeface="Times New Roman" pitchFamily="18" charset="0"/>
              <a:cs typeface="Times New Roman" pitchFamily="18" charset="0"/>
            </a:endParaRPr>
          </a:p>
          <a:p>
            <a:pPr marL="265113" lvl="3" indent="-265113" algn="just">
              <a:lnSpc>
                <a:spcPts val="2900"/>
              </a:lnSpc>
              <a:spcBef>
                <a:spcPts val="0"/>
              </a:spcBef>
              <a:buSzPct val="100000"/>
              <a:buFont typeface="Arial" pitchFamily="34" charset="0"/>
              <a:buChar char="•"/>
              <a:defRPr/>
            </a:pPr>
            <a:r>
              <a:rPr lang="en-US" sz="2400" i="1" dirty="0">
                <a:latin typeface="Times New Roman" pitchFamily="18" charset="0"/>
                <a:cs typeface="Times New Roman" pitchFamily="18" charset="0"/>
              </a:rPr>
              <a:t>B</a:t>
            </a:r>
            <a:r>
              <a:rPr lang="vi-VN" sz="2400" i="1" dirty="0">
                <a:latin typeface="Times New Roman" pitchFamily="18" charset="0"/>
                <a:cs typeface="Times New Roman" pitchFamily="18" charset="0"/>
              </a:rPr>
              <a:t>ước</a:t>
            </a:r>
            <a:r>
              <a:rPr lang="en-US" sz="2400" i="1" dirty="0">
                <a:latin typeface="Times New Roman" pitchFamily="18" charset="0"/>
                <a:cs typeface="Times New Roman" pitchFamily="18" charset="0"/>
              </a:rPr>
              <a:t> 2</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đ/c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CT con </a:t>
            </a:r>
            <a:r>
              <a:rPr lang="en-US" sz="2400" dirty="0" err="1">
                <a:latin typeface="Times New Roman" pitchFamily="18" charset="0"/>
                <a:cs typeface="Times New Roman" pitchFamily="18" charset="0"/>
              </a:rPr>
              <a:t>phục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đặt</a:t>
            </a:r>
            <a:r>
              <a:rPr lang="en-US" sz="2400" dirty="0">
                <a:latin typeface="Times New Roman" pitchFamily="18" charset="0"/>
                <a:cs typeface="Times New Roman" pitchFamily="18" charset="0"/>
              </a:rPr>
              <a:t> đ/c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a:t>
            </a:r>
          </a:p>
          <a:p>
            <a:pPr marL="460375" lvl="3" indent="-231775" algn="just">
              <a:lnSpc>
                <a:spcPts val="2900"/>
              </a:lnSpc>
              <a:spcBef>
                <a:spcPts val="0"/>
              </a:spcBef>
              <a:buSzPct val="85000"/>
              <a:buFont typeface="Times New Roman" pitchFamily="18" charset="0"/>
              <a:buChar char="–"/>
              <a:defRPr/>
            </a:pPr>
            <a:r>
              <a:rPr lang="en-US" sz="2400" dirty="0" err="1">
                <a:latin typeface="Times New Roman" pitchFamily="18" charset="0"/>
                <a:cs typeface="Times New Roman" pitchFamily="18" charset="0"/>
              </a:rPr>
              <a:t>Xác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CT con </a:t>
            </a:r>
            <a:r>
              <a:rPr lang="en-US" sz="2400" dirty="0" err="1">
                <a:latin typeface="Times New Roman" pitchFamily="18" charset="0"/>
                <a:cs typeface="Times New Roman" pitchFamily="18" charset="0"/>
              </a:rPr>
              <a:t>phục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Nhờ</a:t>
            </a:r>
            <a:r>
              <a:rPr lang="en-US" sz="2400" dirty="0">
                <a:latin typeface="Times New Roman" pitchFamily="18" charset="0"/>
                <a:cs typeface="Times New Roman" pitchFamily="18" charset="0"/>
              </a:rPr>
              <a:t> 2 directive SEG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OFFSET.</a:t>
            </a:r>
          </a:p>
          <a:p>
            <a:pPr marL="460375" lvl="3" indent="-231775" algn="just">
              <a:spcBef>
                <a:spcPts val="0"/>
              </a:spcBef>
              <a:buSzPct val="85000"/>
              <a:buFont typeface="Times New Roman" pitchFamily="18" charset="0"/>
              <a:buChar char="–"/>
              <a:defRPr/>
            </a:pPr>
            <a:endParaRPr lang="en-US" sz="2500" dirty="0">
              <a:latin typeface="Times New Roman" pitchFamily="18" charset="0"/>
              <a:cs typeface="Times New Roman" pitchFamily="18" charset="0"/>
            </a:endParaRPr>
          </a:p>
          <a:p>
            <a:pPr marL="460375" lvl="3" indent="-231775" algn="just">
              <a:spcBef>
                <a:spcPts val="0"/>
              </a:spcBef>
              <a:buSzPct val="85000"/>
              <a:buFont typeface="Times New Roman" pitchFamily="18" charset="0"/>
              <a:buChar char="–"/>
              <a:defRPr/>
            </a:pPr>
            <a:endParaRPr lang="en-US" sz="2500" dirty="0">
              <a:latin typeface="Times New Roman" pitchFamily="18" charset="0"/>
              <a:cs typeface="Times New Roman" pitchFamily="18" charset="0"/>
            </a:endParaRPr>
          </a:p>
        </p:txBody>
      </p:sp>
      <p:sp>
        <p:nvSpPr>
          <p:cNvPr id="10243" name="Date Placeholder 10"/>
          <p:cNvSpPr>
            <a:spLocks noGrp="1"/>
          </p:cNvSpPr>
          <p:nvPr>
            <p:ph type="dt" sz="half" idx="4294967295"/>
          </p:nvPr>
        </p:nvSpPr>
        <p:spPr>
          <a:xfrm>
            <a:off x="8673900" y="6446257"/>
            <a:ext cx="376120" cy="185631"/>
          </a:xfrm>
          <a:prstGeom prst="rect">
            <a:avLst/>
          </a:prstGeom>
        </p:spPr>
        <p:txBody>
          <a:bodyPr lIns="0" rIns="0"/>
          <a:lstStyle/>
          <a:p>
            <a:pPr algn="l"/>
            <a:fld id="{D674ED49-FC11-40E2-899E-B97C331E4E51}" type="slidenum">
              <a:rPr lang="en-US" sz="1400" smtClean="0"/>
              <a:pPr algn="l"/>
              <a:t>38</a:t>
            </a:fld>
            <a:endParaRPr lang="en-US" sz="1400" dirty="0"/>
          </a:p>
        </p:txBody>
      </p:sp>
      <p:sp>
        <p:nvSpPr>
          <p:cNvPr id="14" name="TextBox 13"/>
          <p:cNvSpPr txBox="1"/>
          <p:nvPr/>
        </p:nvSpPr>
        <p:spPr>
          <a:xfrm>
            <a:off x="1152144" y="1534952"/>
            <a:ext cx="5943600" cy="353943"/>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a:solidFill>
                  <a:schemeClr val="bg1"/>
                </a:solidFill>
                <a:cs typeface="Arial" pitchFamily="34" charset="0"/>
              </a:rPr>
              <a:t>    </a:t>
            </a:r>
            <a:r>
              <a:rPr lang="en-US" sz="1700" b="1" dirty="0" err="1">
                <a:solidFill>
                  <a:schemeClr val="bg1"/>
                </a:solidFill>
                <a:cs typeface="Arial" pitchFamily="34" charset="0"/>
              </a:rPr>
              <a:t>tên</a:t>
            </a:r>
            <a:r>
              <a:rPr lang="en-US" sz="1600" b="1" dirty="0">
                <a:solidFill>
                  <a:schemeClr val="bg1"/>
                </a:solidFill>
                <a:cs typeface="Arial" pitchFamily="34" charset="0"/>
              </a:rPr>
              <a:t> CT</a:t>
            </a:r>
            <a:r>
              <a:rPr lang="en-US" sz="1700" b="1" dirty="0">
                <a:solidFill>
                  <a:schemeClr val="bg1"/>
                </a:solidFill>
                <a:cs typeface="Arial" pitchFamily="34" charset="0"/>
              </a:rPr>
              <a:t> con  </a:t>
            </a:r>
            <a:r>
              <a:rPr lang="en-US" sz="1700" b="1" dirty="0" err="1">
                <a:solidFill>
                  <a:schemeClr val="bg1"/>
                </a:solidFill>
                <a:cs typeface="Arial" pitchFamily="34" charset="0"/>
              </a:rPr>
              <a:t>phục</a:t>
            </a:r>
            <a:r>
              <a:rPr lang="en-US" sz="1700" b="1" dirty="0">
                <a:solidFill>
                  <a:schemeClr val="bg1"/>
                </a:solidFill>
                <a:cs typeface="Arial" pitchFamily="34" charset="0"/>
              </a:rPr>
              <a:t> </a:t>
            </a:r>
            <a:r>
              <a:rPr lang="en-US" sz="1700" b="1" dirty="0" err="1">
                <a:solidFill>
                  <a:schemeClr val="bg1"/>
                </a:solidFill>
                <a:cs typeface="Arial" pitchFamily="34" charset="0"/>
              </a:rPr>
              <a:t>vụ</a:t>
            </a:r>
            <a:r>
              <a:rPr lang="en-US" sz="1700" b="1" dirty="0">
                <a:solidFill>
                  <a:schemeClr val="bg1"/>
                </a:solidFill>
                <a:cs typeface="Arial" pitchFamily="34" charset="0"/>
              </a:rPr>
              <a:t> </a:t>
            </a:r>
            <a:r>
              <a:rPr lang="en-US" sz="1700" b="1" dirty="0" err="1">
                <a:solidFill>
                  <a:schemeClr val="bg1"/>
                </a:solidFill>
                <a:cs typeface="Arial" pitchFamily="34" charset="0"/>
              </a:rPr>
              <a:t>ngắt</a:t>
            </a:r>
            <a:r>
              <a:rPr lang="en-US" sz="1700" b="1" dirty="0">
                <a:solidFill>
                  <a:schemeClr val="bg1"/>
                </a:solidFill>
                <a:cs typeface="Arial" pitchFamily="34" charset="0"/>
              </a:rPr>
              <a:t>      </a:t>
            </a:r>
            <a:r>
              <a:rPr lang="en-US" sz="1700" b="1" dirty="0">
                <a:solidFill>
                  <a:srgbClr val="FFFF00"/>
                </a:solidFill>
                <a:cs typeface="Arial" pitchFamily="34" charset="0"/>
              </a:rPr>
              <a:t>PROC</a:t>
            </a:r>
            <a:r>
              <a:rPr lang="en-US" sz="1700" b="1" dirty="0">
                <a:solidFill>
                  <a:schemeClr val="bg1"/>
                </a:solidFill>
                <a:cs typeface="Arial" pitchFamily="34" charset="0"/>
              </a:rPr>
              <a:t>    [NEAR/FAR]</a:t>
            </a:r>
          </a:p>
        </p:txBody>
      </p:sp>
      <p:sp>
        <p:nvSpPr>
          <p:cNvPr id="15" name="TextBox 14"/>
          <p:cNvSpPr txBox="1"/>
          <p:nvPr/>
        </p:nvSpPr>
        <p:spPr>
          <a:xfrm>
            <a:off x="1152144" y="1821566"/>
            <a:ext cx="5943600" cy="54864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pPr marL="1371600"/>
            <a:r>
              <a:rPr lang="en-US" sz="1700" b="1" dirty="0" err="1">
                <a:solidFill>
                  <a:schemeClr val="bg1"/>
                </a:solidFill>
                <a:cs typeface="Arial" pitchFamily="34" charset="0"/>
              </a:rPr>
              <a:t>Bảo</a:t>
            </a:r>
            <a:r>
              <a:rPr lang="en-US" sz="1700" b="1" dirty="0">
                <a:solidFill>
                  <a:schemeClr val="bg1"/>
                </a:solidFill>
                <a:cs typeface="Arial" pitchFamily="34" charset="0"/>
              </a:rPr>
              <a:t> </a:t>
            </a:r>
            <a:r>
              <a:rPr lang="en-US" sz="1700" b="1" dirty="0" err="1">
                <a:solidFill>
                  <a:schemeClr val="bg1"/>
                </a:solidFill>
                <a:cs typeface="Arial" pitchFamily="34" charset="0"/>
              </a:rPr>
              <a:t>vệ</a:t>
            </a:r>
            <a:r>
              <a:rPr lang="en-US" sz="1700" b="1" dirty="0">
                <a:solidFill>
                  <a:schemeClr val="bg1"/>
                </a:solidFill>
                <a:cs typeface="Arial" pitchFamily="34" charset="0"/>
              </a:rPr>
              <a:t> </a:t>
            </a:r>
            <a:r>
              <a:rPr lang="en-US" sz="1700" b="1" dirty="0" err="1">
                <a:solidFill>
                  <a:schemeClr val="bg1"/>
                </a:solidFill>
                <a:cs typeface="Arial" pitchFamily="34" charset="0"/>
              </a:rPr>
              <a:t>các</a:t>
            </a:r>
            <a:r>
              <a:rPr lang="en-US" sz="1700" b="1" dirty="0">
                <a:solidFill>
                  <a:schemeClr val="bg1"/>
                </a:solidFill>
                <a:cs typeface="Arial" pitchFamily="34" charset="0"/>
              </a:rPr>
              <a:t> </a:t>
            </a:r>
            <a:r>
              <a:rPr lang="en-US" sz="1700" b="1" dirty="0" err="1">
                <a:solidFill>
                  <a:schemeClr val="bg1"/>
                </a:solidFill>
                <a:cs typeface="Arial" pitchFamily="34" charset="0"/>
              </a:rPr>
              <a:t>thanh</a:t>
            </a:r>
            <a:r>
              <a:rPr lang="en-US" sz="1700" b="1" dirty="0">
                <a:solidFill>
                  <a:schemeClr val="bg1"/>
                </a:solidFill>
                <a:cs typeface="Arial" pitchFamily="34" charset="0"/>
              </a:rPr>
              <a:t> </a:t>
            </a:r>
            <a:r>
              <a:rPr lang="en-US" sz="1700" b="1" dirty="0" err="1">
                <a:solidFill>
                  <a:schemeClr val="bg1"/>
                </a:solidFill>
                <a:cs typeface="Arial" pitchFamily="34" charset="0"/>
              </a:rPr>
              <a:t>ghi</a:t>
            </a:r>
            <a:r>
              <a:rPr lang="en-US" sz="1700" b="1" dirty="0">
                <a:solidFill>
                  <a:schemeClr val="bg1"/>
                </a:solidFill>
                <a:cs typeface="Arial" pitchFamily="34" charset="0"/>
              </a:rPr>
              <a:t> </a:t>
            </a:r>
            <a:r>
              <a:rPr lang="en-US" sz="1700" b="1" dirty="0" err="1">
                <a:solidFill>
                  <a:schemeClr val="bg1"/>
                </a:solidFill>
                <a:cs typeface="Arial" pitchFamily="34" charset="0"/>
              </a:rPr>
              <a:t>mà</a:t>
            </a:r>
            <a:r>
              <a:rPr lang="en-US" sz="1700" b="1" dirty="0">
                <a:solidFill>
                  <a:schemeClr val="bg1"/>
                </a:solidFill>
                <a:cs typeface="Arial" pitchFamily="34" charset="0"/>
              </a:rPr>
              <a:t> </a:t>
            </a:r>
            <a:r>
              <a:rPr lang="en-US" sz="1700" b="1" dirty="0" err="1">
                <a:solidFill>
                  <a:schemeClr val="bg1"/>
                </a:solidFill>
                <a:cs typeface="Arial" pitchFamily="34" charset="0"/>
              </a:rPr>
              <a:t>thân</a:t>
            </a:r>
            <a:r>
              <a:rPr lang="en-US" sz="1700" b="1" dirty="0">
                <a:solidFill>
                  <a:schemeClr val="bg1"/>
                </a:solidFill>
                <a:cs typeface="Arial" pitchFamily="34" charset="0"/>
              </a:rPr>
              <a:t> </a:t>
            </a:r>
          </a:p>
          <a:p>
            <a:pPr marL="1371600"/>
            <a:r>
              <a:rPr lang="en-US" sz="1700" b="1" dirty="0">
                <a:solidFill>
                  <a:schemeClr val="bg1"/>
                </a:solidFill>
                <a:cs typeface="Arial" pitchFamily="34" charset="0"/>
              </a:rPr>
              <a:t>CT con </a:t>
            </a:r>
            <a:r>
              <a:rPr lang="en-US" sz="1700" b="1" dirty="0" err="1">
                <a:solidFill>
                  <a:schemeClr val="bg1"/>
                </a:solidFill>
                <a:cs typeface="Arial" pitchFamily="34" charset="0"/>
              </a:rPr>
              <a:t>phục</a:t>
            </a:r>
            <a:r>
              <a:rPr lang="en-US" sz="1700" b="1" dirty="0">
                <a:solidFill>
                  <a:schemeClr val="bg1"/>
                </a:solidFill>
                <a:cs typeface="Arial" pitchFamily="34" charset="0"/>
              </a:rPr>
              <a:t> </a:t>
            </a:r>
            <a:r>
              <a:rPr lang="en-US" sz="1700" b="1" dirty="0" err="1">
                <a:solidFill>
                  <a:schemeClr val="bg1"/>
                </a:solidFill>
                <a:cs typeface="Arial" pitchFamily="34" charset="0"/>
              </a:rPr>
              <a:t>vụ</a:t>
            </a:r>
            <a:r>
              <a:rPr lang="en-US" sz="1700" b="1" dirty="0">
                <a:solidFill>
                  <a:schemeClr val="bg1"/>
                </a:solidFill>
                <a:cs typeface="Arial" pitchFamily="34" charset="0"/>
              </a:rPr>
              <a:t> </a:t>
            </a:r>
            <a:r>
              <a:rPr lang="en-US" sz="1700" b="1" dirty="0" err="1">
                <a:solidFill>
                  <a:schemeClr val="bg1"/>
                </a:solidFill>
                <a:cs typeface="Arial" pitchFamily="34" charset="0"/>
              </a:rPr>
              <a:t>ngắt</a:t>
            </a:r>
            <a:r>
              <a:rPr lang="en-US" sz="1700" b="1" dirty="0">
                <a:solidFill>
                  <a:schemeClr val="bg1"/>
                </a:solidFill>
                <a:cs typeface="Arial" pitchFamily="34" charset="0"/>
              </a:rPr>
              <a:t> </a:t>
            </a:r>
            <a:r>
              <a:rPr lang="en-US" sz="1700" b="1" dirty="0" err="1">
                <a:solidFill>
                  <a:schemeClr val="bg1"/>
                </a:solidFill>
                <a:cs typeface="Arial" pitchFamily="34" charset="0"/>
              </a:rPr>
              <a:t>sẽ</a:t>
            </a:r>
            <a:r>
              <a:rPr lang="en-US" sz="1700" b="1" dirty="0">
                <a:solidFill>
                  <a:schemeClr val="bg1"/>
                </a:solidFill>
                <a:cs typeface="Arial" pitchFamily="34" charset="0"/>
              </a:rPr>
              <a:t> </a:t>
            </a:r>
            <a:r>
              <a:rPr lang="en-US" sz="1700" b="1" dirty="0" err="1">
                <a:solidFill>
                  <a:schemeClr val="bg1"/>
                </a:solidFill>
                <a:cs typeface="Arial" pitchFamily="34" charset="0"/>
              </a:rPr>
              <a:t>phá</a:t>
            </a:r>
            <a:r>
              <a:rPr lang="en-US" sz="1700" b="1" dirty="0">
                <a:solidFill>
                  <a:schemeClr val="bg1"/>
                </a:solidFill>
                <a:cs typeface="Arial" pitchFamily="34" charset="0"/>
              </a:rPr>
              <a:t> </a:t>
            </a:r>
            <a:r>
              <a:rPr lang="en-US" sz="1700" b="1" dirty="0" err="1">
                <a:solidFill>
                  <a:schemeClr val="bg1"/>
                </a:solidFill>
                <a:cs typeface="Arial" pitchFamily="34" charset="0"/>
              </a:rPr>
              <a:t>vỡ</a:t>
            </a:r>
            <a:endParaRPr lang="en-US" sz="1700" b="1" dirty="0">
              <a:solidFill>
                <a:schemeClr val="bg1"/>
              </a:solidFill>
              <a:cs typeface="Arial" pitchFamily="34" charset="0"/>
            </a:endParaRPr>
          </a:p>
        </p:txBody>
      </p:sp>
      <p:sp>
        <p:nvSpPr>
          <p:cNvPr id="16" name="TextBox 15"/>
          <p:cNvSpPr txBox="1"/>
          <p:nvPr/>
        </p:nvSpPr>
        <p:spPr>
          <a:xfrm>
            <a:off x="1152144" y="2371012"/>
            <a:ext cx="5943600" cy="77724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pPr marL="1371600"/>
            <a:endParaRPr lang="en-US" sz="1700" b="1" dirty="0">
              <a:solidFill>
                <a:schemeClr val="bg1"/>
              </a:solidFill>
              <a:cs typeface="Arial" pitchFamily="34" charset="0"/>
            </a:endParaRPr>
          </a:p>
          <a:p>
            <a:pPr marL="1371600"/>
            <a:endParaRPr lang="en-US" sz="1700" b="1" dirty="0">
              <a:solidFill>
                <a:schemeClr val="bg1"/>
              </a:solidFill>
              <a:cs typeface="Arial" pitchFamily="34" charset="0"/>
            </a:endParaRPr>
          </a:p>
          <a:p>
            <a:pPr marL="1371600"/>
            <a:endParaRPr lang="en-US" sz="1700" b="1" dirty="0">
              <a:solidFill>
                <a:schemeClr val="bg1"/>
              </a:solidFill>
              <a:cs typeface="Arial" pitchFamily="34" charset="0"/>
            </a:endParaRPr>
          </a:p>
        </p:txBody>
      </p:sp>
      <p:sp>
        <p:nvSpPr>
          <p:cNvPr id="17" name="TextBox 16"/>
          <p:cNvSpPr txBox="1"/>
          <p:nvPr/>
        </p:nvSpPr>
        <p:spPr>
          <a:xfrm>
            <a:off x="1152144" y="3156965"/>
            <a:ext cx="5943600" cy="54864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pPr marL="1371600"/>
            <a:r>
              <a:rPr lang="en-US" sz="1700" b="1" dirty="0" err="1">
                <a:solidFill>
                  <a:schemeClr val="bg1"/>
                </a:solidFill>
                <a:cs typeface="Arial" pitchFamily="34" charset="0"/>
              </a:rPr>
              <a:t>Hồi</a:t>
            </a:r>
            <a:r>
              <a:rPr lang="en-US" sz="1700" b="1" dirty="0">
                <a:solidFill>
                  <a:schemeClr val="bg1"/>
                </a:solidFill>
                <a:cs typeface="Arial" pitchFamily="34" charset="0"/>
              </a:rPr>
              <a:t> </a:t>
            </a:r>
            <a:r>
              <a:rPr lang="en-US" sz="1700" b="1" dirty="0" err="1">
                <a:solidFill>
                  <a:schemeClr val="bg1"/>
                </a:solidFill>
                <a:cs typeface="Arial" pitchFamily="34" charset="0"/>
              </a:rPr>
              <a:t>phục</a:t>
            </a:r>
            <a:r>
              <a:rPr lang="en-US" sz="1700" b="1" dirty="0">
                <a:solidFill>
                  <a:schemeClr val="bg1"/>
                </a:solidFill>
                <a:cs typeface="Arial" pitchFamily="34" charset="0"/>
              </a:rPr>
              <a:t> </a:t>
            </a:r>
            <a:r>
              <a:rPr lang="en-US" sz="1700" b="1" dirty="0" err="1">
                <a:solidFill>
                  <a:schemeClr val="bg1"/>
                </a:solidFill>
                <a:cs typeface="Arial" pitchFamily="34" charset="0"/>
              </a:rPr>
              <a:t>các</a:t>
            </a:r>
            <a:r>
              <a:rPr lang="en-US" sz="1700" b="1" dirty="0">
                <a:solidFill>
                  <a:schemeClr val="bg1"/>
                </a:solidFill>
                <a:cs typeface="Arial" pitchFamily="34" charset="0"/>
              </a:rPr>
              <a:t> </a:t>
            </a:r>
            <a:r>
              <a:rPr lang="en-US" sz="1700" b="1" dirty="0" err="1">
                <a:solidFill>
                  <a:schemeClr val="bg1"/>
                </a:solidFill>
                <a:cs typeface="Arial" pitchFamily="34" charset="0"/>
              </a:rPr>
              <a:t>thanh</a:t>
            </a:r>
            <a:r>
              <a:rPr lang="en-US" sz="1700" b="1" dirty="0">
                <a:solidFill>
                  <a:schemeClr val="bg1"/>
                </a:solidFill>
                <a:cs typeface="Arial" pitchFamily="34" charset="0"/>
              </a:rPr>
              <a:t> </a:t>
            </a:r>
            <a:r>
              <a:rPr lang="en-US" sz="1700" b="1" dirty="0" err="1">
                <a:solidFill>
                  <a:schemeClr val="bg1"/>
                </a:solidFill>
                <a:cs typeface="Arial" pitchFamily="34" charset="0"/>
              </a:rPr>
              <a:t>ghi</a:t>
            </a:r>
            <a:r>
              <a:rPr lang="en-US" sz="1700" b="1" dirty="0">
                <a:solidFill>
                  <a:schemeClr val="bg1"/>
                </a:solidFill>
                <a:cs typeface="Arial" pitchFamily="34" charset="0"/>
              </a:rPr>
              <a:t> </a:t>
            </a:r>
            <a:r>
              <a:rPr lang="en-US" sz="1700" b="1" dirty="0" err="1">
                <a:solidFill>
                  <a:schemeClr val="bg1"/>
                </a:solidFill>
                <a:cs typeface="Arial" pitchFamily="34" charset="0"/>
              </a:rPr>
              <a:t>mà</a:t>
            </a:r>
            <a:r>
              <a:rPr lang="en-US" sz="1700" b="1" dirty="0">
                <a:solidFill>
                  <a:schemeClr val="bg1"/>
                </a:solidFill>
                <a:cs typeface="Arial" pitchFamily="34" charset="0"/>
              </a:rPr>
              <a:t> </a:t>
            </a:r>
            <a:r>
              <a:rPr lang="en-US" sz="1700" b="1" dirty="0" err="1">
                <a:solidFill>
                  <a:schemeClr val="bg1"/>
                </a:solidFill>
                <a:cs typeface="Arial" pitchFamily="34" charset="0"/>
              </a:rPr>
              <a:t>thân</a:t>
            </a:r>
            <a:r>
              <a:rPr lang="en-US" sz="1700" b="1" dirty="0">
                <a:solidFill>
                  <a:schemeClr val="bg1"/>
                </a:solidFill>
                <a:cs typeface="Arial" pitchFamily="34" charset="0"/>
              </a:rPr>
              <a:t> </a:t>
            </a:r>
          </a:p>
          <a:p>
            <a:pPr marL="1371600"/>
            <a:r>
              <a:rPr lang="en-US" sz="1700" b="1" dirty="0">
                <a:solidFill>
                  <a:schemeClr val="bg1"/>
                </a:solidFill>
                <a:cs typeface="Arial" pitchFamily="34" charset="0"/>
              </a:rPr>
              <a:t> CT con </a:t>
            </a:r>
            <a:r>
              <a:rPr lang="en-US" sz="1700" b="1" dirty="0" err="1">
                <a:solidFill>
                  <a:schemeClr val="bg1"/>
                </a:solidFill>
                <a:cs typeface="Arial" pitchFamily="34" charset="0"/>
              </a:rPr>
              <a:t>phục</a:t>
            </a:r>
            <a:r>
              <a:rPr lang="en-US" sz="1700" b="1" dirty="0">
                <a:solidFill>
                  <a:schemeClr val="bg1"/>
                </a:solidFill>
                <a:cs typeface="Arial" pitchFamily="34" charset="0"/>
              </a:rPr>
              <a:t> </a:t>
            </a:r>
            <a:r>
              <a:rPr lang="en-US" sz="1700" b="1" dirty="0" err="1">
                <a:solidFill>
                  <a:schemeClr val="bg1"/>
                </a:solidFill>
                <a:cs typeface="Arial" pitchFamily="34" charset="0"/>
              </a:rPr>
              <a:t>vụ</a:t>
            </a:r>
            <a:r>
              <a:rPr lang="en-US" sz="1700" b="1" dirty="0">
                <a:solidFill>
                  <a:schemeClr val="bg1"/>
                </a:solidFill>
                <a:cs typeface="Arial" pitchFamily="34" charset="0"/>
              </a:rPr>
              <a:t> </a:t>
            </a:r>
            <a:r>
              <a:rPr lang="en-US" sz="1700" b="1" dirty="0" err="1">
                <a:solidFill>
                  <a:schemeClr val="bg1"/>
                </a:solidFill>
                <a:cs typeface="Arial" pitchFamily="34" charset="0"/>
              </a:rPr>
              <a:t>ngắt</a:t>
            </a:r>
            <a:r>
              <a:rPr lang="en-US" sz="1700" b="1" dirty="0">
                <a:solidFill>
                  <a:schemeClr val="bg1"/>
                </a:solidFill>
                <a:cs typeface="Arial" pitchFamily="34" charset="0"/>
              </a:rPr>
              <a:t> </a:t>
            </a:r>
            <a:r>
              <a:rPr lang="en-US" sz="1700" b="1" dirty="0" err="1">
                <a:solidFill>
                  <a:schemeClr val="bg1"/>
                </a:solidFill>
                <a:cs typeface="Arial" pitchFamily="34" charset="0"/>
              </a:rPr>
              <a:t>đã</a:t>
            </a:r>
            <a:r>
              <a:rPr lang="en-US" sz="1700" b="1" dirty="0">
                <a:solidFill>
                  <a:schemeClr val="bg1"/>
                </a:solidFill>
                <a:cs typeface="Arial" pitchFamily="34" charset="0"/>
              </a:rPr>
              <a:t> </a:t>
            </a:r>
            <a:r>
              <a:rPr lang="en-US" sz="1700" b="1" dirty="0" err="1">
                <a:solidFill>
                  <a:schemeClr val="bg1"/>
                </a:solidFill>
                <a:cs typeface="Arial" pitchFamily="34" charset="0"/>
              </a:rPr>
              <a:t>phá</a:t>
            </a:r>
            <a:r>
              <a:rPr lang="en-US" sz="1700" b="1" dirty="0">
                <a:solidFill>
                  <a:schemeClr val="bg1"/>
                </a:solidFill>
                <a:cs typeface="Arial" pitchFamily="34" charset="0"/>
              </a:rPr>
              <a:t> </a:t>
            </a:r>
            <a:r>
              <a:rPr lang="en-US" sz="1700" b="1" dirty="0" err="1">
                <a:solidFill>
                  <a:schemeClr val="bg1"/>
                </a:solidFill>
                <a:cs typeface="Arial" pitchFamily="34" charset="0"/>
              </a:rPr>
              <a:t>vỡ</a:t>
            </a:r>
            <a:endParaRPr lang="en-US" sz="1700" b="1" dirty="0">
              <a:solidFill>
                <a:schemeClr val="bg1"/>
              </a:solidFill>
              <a:cs typeface="Arial" pitchFamily="34" charset="0"/>
            </a:endParaRPr>
          </a:p>
        </p:txBody>
      </p:sp>
      <p:sp>
        <p:nvSpPr>
          <p:cNvPr id="18" name="TextBox 17"/>
          <p:cNvSpPr txBox="1"/>
          <p:nvPr/>
        </p:nvSpPr>
        <p:spPr>
          <a:xfrm>
            <a:off x="1152144" y="3703852"/>
            <a:ext cx="5943600" cy="353943"/>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pPr>
              <a:tabLst>
                <a:tab pos="2522538" algn="l"/>
              </a:tabLst>
            </a:pPr>
            <a:r>
              <a:rPr lang="en-US" sz="1700" b="1" dirty="0">
                <a:solidFill>
                  <a:srgbClr val="FF00FF"/>
                </a:solidFill>
                <a:cs typeface="Arial" pitchFamily="34" charset="0"/>
              </a:rPr>
              <a:t>	</a:t>
            </a:r>
            <a:r>
              <a:rPr lang="en-US" sz="1700" b="1" dirty="0">
                <a:solidFill>
                  <a:schemeClr val="bg1"/>
                </a:solidFill>
                <a:cs typeface="Arial" pitchFamily="34" charset="0"/>
              </a:rPr>
              <a:t>    </a:t>
            </a:r>
            <a:r>
              <a:rPr lang="en-US" sz="1700" b="1" dirty="0" err="1">
                <a:solidFill>
                  <a:srgbClr val="FFFF00"/>
                </a:solidFill>
                <a:cs typeface="Arial" pitchFamily="34" charset="0"/>
              </a:rPr>
              <a:t>iret</a:t>
            </a:r>
            <a:endParaRPr lang="en-US" sz="1700" b="1" dirty="0">
              <a:solidFill>
                <a:srgbClr val="FFFF00"/>
              </a:solidFill>
              <a:cs typeface="Arial" pitchFamily="34" charset="0"/>
            </a:endParaRPr>
          </a:p>
        </p:txBody>
      </p:sp>
      <p:sp>
        <p:nvSpPr>
          <p:cNvPr id="19" name="TextBox 18"/>
          <p:cNvSpPr txBox="1"/>
          <p:nvPr/>
        </p:nvSpPr>
        <p:spPr>
          <a:xfrm>
            <a:off x="1152144" y="3974281"/>
            <a:ext cx="5943600" cy="27432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a:solidFill>
                  <a:schemeClr val="bg1"/>
                </a:solidFill>
                <a:cs typeface="Arial" pitchFamily="34" charset="0"/>
              </a:rPr>
              <a:t>    </a:t>
            </a:r>
            <a:r>
              <a:rPr lang="en-US" sz="1700" b="1" dirty="0" err="1">
                <a:solidFill>
                  <a:schemeClr val="bg1"/>
                </a:solidFill>
                <a:cs typeface="Arial" pitchFamily="34" charset="0"/>
              </a:rPr>
              <a:t>tên</a:t>
            </a:r>
            <a:r>
              <a:rPr lang="en-US" sz="1600" b="1" dirty="0">
                <a:solidFill>
                  <a:schemeClr val="bg1"/>
                </a:solidFill>
                <a:cs typeface="Arial" pitchFamily="34" charset="0"/>
              </a:rPr>
              <a:t> CT </a:t>
            </a:r>
            <a:r>
              <a:rPr lang="en-US" sz="1700" b="1" dirty="0">
                <a:solidFill>
                  <a:schemeClr val="bg1"/>
                </a:solidFill>
                <a:cs typeface="Arial" pitchFamily="34" charset="0"/>
              </a:rPr>
              <a:t>con </a:t>
            </a:r>
            <a:r>
              <a:rPr lang="en-US" sz="1700" b="1" dirty="0" err="1">
                <a:solidFill>
                  <a:schemeClr val="bg1"/>
                </a:solidFill>
                <a:cs typeface="Arial" pitchFamily="34" charset="0"/>
              </a:rPr>
              <a:t>phục</a:t>
            </a:r>
            <a:r>
              <a:rPr lang="en-US" sz="1700" b="1" dirty="0">
                <a:solidFill>
                  <a:schemeClr val="bg1"/>
                </a:solidFill>
                <a:cs typeface="Arial" pitchFamily="34" charset="0"/>
              </a:rPr>
              <a:t> </a:t>
            </a:r>
            <a:r>
              <a:rPr lang="en-US" sz="1700" b="1" dirty="0" err="1">
                <a:solidFill>
                  <a:schemeClr val="bg1"/>
                </a:solidFill>
                <a:cs typeface="Arial" pitchFamily="34" charset="0"/>
              </a:rPr>
              <a:t>vụ</a:t>
            </a:r>
            <a:r>
              <a:rPr lang="en-US" sz="1700" b="1" dirty="0">
                <a:solidFill>
                  <a:schemeClr val="bg1"/>
                </a:solidFill>
                <a:cs typeface="Arial" pitchFamily="34" charset="0"/>
              </a:rPr>
              <a:t> </a:t>
            </a:r>
            <a:r>
              <a:rPr lang="en-US" sz="1700" b="1" dirty="0" err="1">
                <a:solidFill>
                  <a:schemeClr val="bg1"/>
                </a:solidFill>
                <a:cs typeface="Arial" pitchFamily="34" charset="0"/>
              </a:rPr>
              <a:t>ngắt</a:t>
            </a:r>
            <a:r>
              <a:rPr lang="en-US" sz="1700" b="1" dirty="0">
                <a:solidFill>
                  <a:schemeClr val="bg1"/>
                </a:solidFill>
                <a:cs typeface="Arial" pitchFamily="34" charset="0"/>
              </a:rPr>
              <a:t>     ENDP </a:t>
            </a:r>
          </a:p>
        </p:txBody>
      </p:sp>
      <p:sp>
        <p:nvSpPr>
          <p:cNvPr id="20" name="Oval 19"/>
          <p:cNvSpPr/>
          <p:nvPr/>
        </p:nvSpPr>
        <p:spPr>
          <a:xfrm>
            <a:off x="2714612" y="2467672"/>
            <a:ext cx="2651760" cy="640080"/>
          </a:xfrm>
          <a:prstGeom prst="ellipse">
            <a:avLst/>
          </a:prstGeom>
          <a:solidFill>
            <a:srgbClr val="0070C0"/>
          </a:solidFill>
          <a:ln w="28575">
            <a:solidFill>
              <a:srgbClr val="FFFFFF"/>
            </a:solidFill>
          </a:ln>
          <a:effectLst/>
        </p:spPr>
        <p:style>
          <a:lnRef idx="1">
            <a:schemeClr val="accent5"/>
          </a:lnRef>
          <a:fillRef idx="2">
            <a:schemeClr val="accent5"/>
          </a:fillRef>
          <a:effectRef idx="1">
            <a:schemeClr val="accent5"/>
          </a:effectRef>
          <a:fontRef idx="minor">
            <a:schemeClr val="dk1"/>
          </a:fontRef>
        </p:style>
        <p:txBody>
          <a:bodyPr lIns="0" tIns="0" rIns="0" bIns="0" anchor="ctr"/>
          <a:lstStyle/>
          <a:p>
            <a:pPr algn="ctr">
              <a:defRPr/>
            </a:pPr>
            <a:r>
              <a:rPr lang="en-US" sz="1700" b="1" dirty="0" err="1">
                <a:solidFill>
                  <a:schemeClr val="bg1"/>
                </a:solidFill>
                <a:latin typeface="Arial" pitchFamily="34" charset="0"/>
                <a:cs typeface="Arial" pitchFamily="34" charset="0"/>
              </a:rPr>
              <a:t>các</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lệnh</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thân</a:t>
            </a:r>
            <a:r>
              <a:rPr lang="en-US" sz="1700" b="1" dirty="0">
                <a:solidFill>
                  <a:schemeClr val="bg1"/>
                </a:solidFill>
                <a:latin typeface="Arial" pitchFamily="34" charset="0"/>
                <a:cs typeface="Arial" pitchFamily="34" charset="0"/>
              </a:rPr>
              <a:t> CT con </a:t>
            </a:r>
            <a:r>
              <a:rPr lang="en-US" sz="1700" b="1" dirty="0" err="1">
                <a:solidFill>
                  <a:schemeClr val="bg1"/>
                </a:solidFill>
                <a:latin typeface="Arial" pitchFamily="34" charset="0"/>
                <a:cs typeface="Arial" pitchFamily="34" charset="0"/>
              </a:rPr>
              <a:t>phục</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vụ</a:t>
            </a:r>
            <a:r>
              <a:rPr lang="en-US" sz="1700" b="1" dirty="0">
                <a:solidFill>
                  <a:schemeClr val="bg1"/>
                </a:solidFill>
                <a:latin typeface="Arial" pitchFamily="34" charset="0"/>
                <a:cs typeface="Arial" pitchFamily="34" charset="0"/>
              </a:rPr>
              <a:t> </a:t>
            </a:r>
            <a:r>
              <a:rPr lang="en-US" sz="1700" b="1" dirty="0" err="1">
                <a:solidFill>
                  <a:schemeClr val="bg1"/>
                </a:solidFill>
                <a:latin typeface="Arial" pitchFamily="34" charset="0"/>
                <a:cs typeface="Arial" pitchFamily="34" charset="0"/>
              </a:rPr>
              <a:t>ngắt</a:t>
            </a:r>
            <a:endParaRPr lang="en-US" sz="1700" b="1" dirty="0">
              <a:solidFill>
                <a:schemeClr val="bg1"/>
              </a:solidFill>
              <a:latin typeface="Arial" pitchFamily="34" charset="0"/>
              <a:cs typeface="Arial" pitchFamily="34" charset="0"/>
            </a:endParaRPr>
          </a:p>
        </p:txBody>
      </p:sp>
      <p:sp>
        <p:nvSpPr>
          <p:cNvPr id="13" name="TextBox 12"/>
          <p:cNvSpPr txBox="1"/>
          <p:nvPr/>
        </p:nvSpPr>
        <p:spPr>
          <a:xfrm>
            <a:off x="678080" y="5727977"/>
            <a:ext cx="7498080" cy="36576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a:solidFill>
                  <a:schemeClr val="bg1"/>
                </a:solidFill>
                <a:cs typeface="Arial" pitchFamily="34" charset="0"/>
              </a:rPr>
              <a:t>   </a:t>
            </a:r>
            <a:r>
              <a:rPr lang="en-US" sz="1700" b="1" dirty="0">
                <a:solidFill>
                  <a:srgbClr val="FFFF00"/>
                </a:solidFill>
                <a:cs typeface="Arial" pitchFamily="34" charset="0"/>
              </a:rPr>
              <a:t>SEG  </a:t>
            </a:r>
            <a:r>
              <a:rPr lang="en-US" sz="1700" b="1" dirty="0" err="1">
                <a:solidFill>
                  <a:srgbClr val="FFFF00"/>
                </a:solidFill>
                <a:cs typeface="Arial" pitchFamily="34" charset="0"/>
              </a:rPr>
              <a:t>tên</a:t>
            </a:r>
            <a:r>
              <a:rPr lang="en-US" sz="1700" b="1" dirty="0">
                <a:solidFill>
                  <a:srgbClr val="FFFF00"/>
                </a:solidFill>
                <a:cs typeface="Arial" pitchFamily="34" charset="0"/>
              </a:rPr>
              <a:t> CT con </a:t>
            </a:r>
            <a:r>
              <a:rPr lang="en-US" sz="1700" b="1" dirty="0" err="1">
                <a:solidFill>
                  <a:srgbClr val="FFFF00"/>
                </a:solidFill>
                <a:cs typeface="Arial" pitchFamily="34" charset="0"/>
              </a:rPr>
              <a:t>phục</a:t>
            </a:r>
            <a:r>
              <a:rPr lang="en-US" sz="1700" b="1" dirty="0">
                <a:solidFill>
                  <a:srgbClr val="FFFF00"/>
                </a:solidFill>
                <a:cs typeface="Arial" pitchFamily="34" charset="0"/>
              </a:rPr>
              <a:t> </a:t>
            </a:r>
            <a:r>
              <a:rPr lang="en-US" sz="1700" b="1" dirty="0" err="1">
                <a:solidFill>
                  <a:srgbClr val="FFFF00"/>
                </a:solidFill>
                <a:cs typeface="Arial" pitchFamily="34" charset="0"/>
              </a:rPr>
              <a:t>vụ</a:t>
            </a:r>
            <a:r>
              <a:rPr lang="en-US" sz="1700" b="1" dirty="0">
                <a:solidFill>
                  <a:srgbClr val="FFFF00"/>
                </a:solidFill>
                <a:cs typeface="Arial" pitchFamily="34" charset="0"/>
              </a:rPr>
              <a:t> </a:t>
            </a:r>
            <a:r>
              <a:rPr lang="en-US" sz="1700" b="1" dirty="0" err="1">
                <a:solidFill>
                  <a:srgbClr val="FFFF00"/>
                </a:solidFill>
                <a:cs typeface="Arial" pitchFamily="34" charset="0"/>
              </a:rPr>
              <a:t>ngắt</a:t>
            </a:r>
            <a:r>
              <a:rPr lang="en-US" sz="1700" b="1" dirty="0">
                <a:solidFill>
                  <a:srgbClr val="FFFF00"/>
                </a:solidFill>
                <a:cs typeface="Arial" pitchFamily="34" charset="0"/>
              </a:rPr>
              <a:t>           </a:t>
            </a:r>
            <a:r>
              <a:rPr lang="en-US" sz="2000" dirty="0" err="1">
                <a:solidFill>
                  <a:schemeClr val="bg1"/>
                </a:solidFill>
                <a:latin typeface="Times New Roman" pitchFamily="18" charset="0"/>
                <a:cs typeface="Times New Roman" pitchFamily="18" charset="0"/>
              </a:rPr>
              <a:t>sẽ</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cho</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phần</a:t>
            </a:r>
            <a:r>
              <a:rPr lang="en-US" sz="2000" dirty="0">
                <a:solidFill>
                  <a:schemeClr val="bg1"/>
                </a:solidFill>
                <a:latin typeface="Times New Roman" pitchFamily="18" charset="0"/>
                <a:cs typeface="Times New Roman" pitchFamily="18" charset="0"/>
              </a:rPr>
              <a:t> đ/c segment </a:t>
            </a:r>
            <a:r>
              <a:rPr lang="en-US" sz="2000" dirty="0" err="1">
                <a:solidFill>
                  <a:schemeClr val="bg1"/>
                </a:solidFill>
                <a:latin typeface="Times New Roman" pitchFamily="18" charset="0"/>
                <a:cs typeface="Times New Roman" pitchFamily="18" charset="0"/>
              </a:rPr>
              <a:t>lệnh</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đầu</a:t>
            </a:r>
            <a:endParaRPr lang="en-US" sz="2000" dirty="0">
              <a:solidFill>
                <a:schemeClr val="bg1"/>
              </a:solidFill>
              <a:latin typeface="Times New Roman" pitchFamily="18" charset="0"/>
              <a:cs typeface="Times New Roman" pitchFamily="18" charset="0"/>
            </a:endParaRPr>
          </a:p>
        </p:txBody>
      </p:sp>
      <p:sp>
        <p:nvSpPr>
          <p:cNvPr id="21" name="TextBox 20"/>
          <p:cNvSpPr txBox="1"/>
          <p:nvPr/>
        </p:nvSpPr>
        <p:spPr>
          <a:xfrm>
            <a:off x="678080" y="6080497"/>
            <a:ext cx="7498080" cy="365760"/>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a:solidFill>
                  <a:schemeClr val="bg1"/>
                </a:solidFill>
                <a:cs typeface="Arial" pitchFamily="34" charset="0"/>
              </a:rPr>
              <a:t>   </a:t>
            </a:r>
            <a:r>
              <a:rPr lang="en-US" sz="1700" b="1" dirty="0">
                <a:solidFill>
                  <a:srgbClr val="FFFF00"/>
                </a:solidFill>
                <a:cs typeface="Arial" pitchFamily="34" charset="0"/>
              </a:rPr>
              <a:t>OFFSET  </a:t>
            </a:r>
            <a:r>
              <a:rPr lang="en-US" sz="1700" b="1" dirty="0" err="1">
                <a:solidFill>
                  <a:srgbClr val="FFFF00"/>
                </a:solidFill>
                <a:cs typeface="Arial" pitchFamily="34" charset="0"/>
              </a:rPr>
              <a:t>tên</a:t>
            </a:r>
            <a:r>
              <a:rPr lang="en-US" sz="1700" b="1" dirty="0">
                <a:solidFill>
                  <a:srgbClr val="FFFF00"/>
                </a:solidFill>
                <a:cs typeface="Arial" pitchFamily="34" charset="0"/>
              </a:rPr>
              <a:t> CT con </a:t>
            </a:r>
            <a:r>
              <a:rPr lang="en-US" sz="1700" b="1" dirty="0" err="1">
                <a:solidFill>
                  <a:srgbClr val="FFFF00"/>
                </a:solidFill>
                <a:cs typeface="Arial" pitchFamily="34" charset="0"/>
              </a:rPr>
              <a:t>phục</a:t>
            </a:r>
            <a:r>
              <a:rPr lang="en-US" sz="1700" b="1" dirty="0">
                <a:solidFill>
                  <a:srgbClr val="FFFF00"/>
                </a:solidFill>
                <a:cs typeface="Arial" pitchFamily="34" charset="0"/>
              </a:rPr>
              <a:t> </a:t>
            </a:r>
            <a:r>
              <a:rPr lang="en-US" sz="1700" b="1" dirty="0" err="1">
                <a:solidFill>
                  <a:srgbClr val="FFFF00"/>
                </a:solidFill>
                <a:cs typeface="Arial" pitchFamily="34" charset="0"/>
              </a:rPr>
              <a:t>vụ</a:t>
            </a:r>
            <a:r>
              <a:rPr lang="en-US" sz="1700" b="1" dirty="0">
                <a:solidFill>
                  <a:srgbClr val="FFFF00"/>
                </a:solidFill>
                <a:cs typeface="Arial" pitchFamily="34" charset="0"/>
              </a:rPr>
              <a:t> </a:t>
            </a:r>
            <a:r>
              <a:rPr lang="en-US" sz="1700" b="1" dirty="0" err="1">
                <a:solidFill>
                  <a:srgbClr val="FFFF00"/>
                </a:solidFill>
                <a:cs typeface="Arial" pitchFamily="34" charset="0"/>
              </a:rPr>
              <a:t>ngắt</a:t>
            </a:r>
            <a:r>
              <a:rPr lang="en-US" sz="1700" b="1" dirty="0">
                <a:solidFill>
                  <a:srgbClr val="FFFF00"/>
                </a:solidFill>
                <a:cs typeface="Arial" pitchFamily="34" charset="0"/>
              </a:rPr>
              <a:t>     </a:t>
            </a:r>
            <a:r>
              <a:rPr lang="en-US" sz="2000" dirty="0" err="1">
                <a:solidFill>
                  <a:schemeClr val="bg1"/>
                </a:solidFill>
                <a:latin typeface="Times New Roman" pitchFamily="18" charset="0"/>
                <a:cs typeface="Times New Roman" pitchFamily="18" charset="0"/>
              </a:rPr>
              <a:t>sẽ</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cho</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phần</a:t>
            </a:r>
            <a:r>
              <a:rPr lang="en-US" sz="2000" dirty="0">
                <a:solidFill>
                  <a:schemeClr val="bg1"/>
                </a:solidFill>
                <a:latin typeface="Times New Roman" pitchFamily="18" charset="0"/>
                <a:cs typeface="Times New Roman" pitchFamily="18" charset="0"/>
              </a:rPr>
              <a:t> đ/c offset </a:t>
            </a:r>
            <a:r>
              <a:rPr lang="en-US" sz="2000" dirty="0" err="1">
                <a:solidFill>
                  <a:schemeClr val="bg1"/>
                </a:solidFill>
                <a:latin typeface="Times New Roman" pitchFamily="18" charset="0"/>
                <a:cs typeface="Times New Roman" pitchFamily="18" charset="0"/>
              </a:rPr>
              <a:t>lệnh</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đầu</a:t>
            </a:r>
            <a:endParaRPr lang="en-US" sz="2000" dirty="0">
              <a:solidFill>
                <a:schemeClr val="bg1"/>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9054991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i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ox(i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ox(i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500"/>
                                        <p:tgtEl>
                                          <p:spTgt spid="1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ox(in)">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ox(in)">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ox(in)">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1">
                                            <p:txEl>
                                              <p:pRg st="11" end="11"/>
                                            </p:txEl>
                                          </p:spTgt>
                                        </p:tgtEl>
                                        <p:attrNameLst>
                                          <p:attrName>style.visibility</p:attrName>
                                        </p:attrNameLst>
                                      </p:cBhvr>
                                      <p:to>
                                        <p:strVal val="visible"/>
                                      </p:to>
                                    </p:set>
                                    <p:animEffect transition="in" filter="box(in)">
                                      <p:cBhvr>
                                        <p:cTn id="55" dur="500"/>
                                        <p:tgtEl>
                                          <p:spTgt spid="11">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1">
                                            <p:txEl>
                                              <p:pRg st="12" end="12"/>
                                            </p:txEl>
                                          </p:spTgt>
                                        </p:tgtEl>
                                        <p:attrNameLst>
                                          <p:attrName>style.visibility</p:attrName>
                                        </p:attrNameLst>
                                      </p:cBhvr>
                                      <p:to>
                                        <p:strVal val="visible"/>
                                      </p:to>
                                    </p:set>
                                    <p:animEffect transition="in" filter="box(in)">
                                      <p:cBhvr>
                                        <p:cTn id="60" dur="500"/>
                                        <p:tgtEl>
                                          <p:spTgt spid="11">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box(in)">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ox(in)">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13" grpId="0" animBg="1"/>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0340" y="542763"/>
            <a:ext cx="8869680" cy="3111173"/>
          </a:xfrm>
          <a:prstGeom prst="rect">
            <a:avLst/>
          </a:prstGeom>
          <a:noFill/>
        </p:spPr>
        <p:txBody>
          <a:bodyPr wrap="square" rtlCol="0">
            <a:spAutoFit/>
          </a:bodyPr>
          <a:lstStyle/>
          <a:p>
            <a:pPr marL="182880" lvl="3" indent="-231775" algn="just">
              <a:lnSpc>
                <a:spcPts val="0"/>
              </a:lnSpc>
              <a:spcBef>
                <a:spcPts val="0"/>
              </a:spcBef>
              <a:buClr>
                <a:schemeClr val="accent1"/>
              </a:buClr>
              <a:buSzPct val="85000"/>
              <a:defRPr/>
            </a:pPr>
            <a:r>
              <a:rPr lang="en-US" sz="2500" dirty="0">
                <a:solidFill>
                  <a:srgbClr val="FF00FF"/>
                </a:solidFill>
                <a:latin typeface="Times New Roman" pitchFamily="18" charset="0"/>
                <a:cs typeface="Times New Roman" pitchFamily="18" charset="0"/>
              </a:rPr>
              <a:t>	</a:t>
            </a:r>
          </a:p>
          <a:p>
            <a:pPr marL="460375" lvl="3" indent="-231775" algn="just">
              <a:lnSpc>
                <a:spcPts val="2900"/>
              </a:lnSpc>
              <a:spcBef>
                <a:spcPts val="0"/>
              </a:spcBef>
              <a:buSzPct val="85000"/>
              <a:buFont typeface="Times New Roman" pitchFamily="18" charset="0"/>
              <a:buChar char="–"/>
              <a:defRPr/>
            </a:pPr>
            <a:r>
              <a:rPr lang="en-US" sz="2400" dirty="0" err="1">
                <a:latin typeface="Times New Roman" pitchFamily="18" charset="0"/>
                <a:cs typeface="Times New Roman" pitchFamily="18" charset="0"/>
              </a:rPr>
              <a:t>Đưa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CT con </a:t>
            </a:r>
            <a:r>
              <a:rPr lang="en-US" sz="2400" dirty="0" err="1">
                <a:latin typeface="Times New Roman" pitchFamily="18" charset="0"/>
                <a:cs typeface="Times New Roman" pitchFamily="18" charset="0"/>
              </a:rPr>
              <a:t>phục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endParaRPr lang="en-US" sz="2400" dirty="0">
              <a:latin typeface="Times New Roman" pitchFamily="18" charset="0"/>
              <a:cs typeface="Times New Roman" pitchFamily="18" charset="0"/>
            </a:endParaRPr>
          </a:p>
          <a:p>
            <a:pPr marL="460375" lvl="3" indent="-231775" algn="just">
              <a:lnSpc>
                <a:spcPts val="2900"/>
              </a:lnSpc>
              <a:spcBef>
                <a:spcPts val="0"/>
              </a:spcBef>
              <a:buClr>
                <a:schemeClr val="accent1"/>
              </a:buClr>
              <a:buSzPct val="85000"/>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a:t>
            </a:r>
          </a:p>
          <a:p>
            <a:pPr marL="460375" lvl="3" indent="-231775" algn="just">
              <a:spcBef>
                <a:spcPts val="300"/>
              </a:spcBef>
              <a:buClr>
                <a:schemeClr val="accent1"/>
              </a:buClr>
              <a:buSzPct val="85000"/>
              <a:defRPr/>
            </a:pP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Cách</a:t>
            </a:r>
            <a:r>
              <a:rPr lang="en-US" sz="2400" i="1" dirty="0">
                <a:latin typeface="Times New Roman" pitchFamily="18" charset="0"/>
                <a:cs typeface="Times New Roman" pitchFamily="18" charset="0"/>
              </a:rPr>
              <a:t> 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đ/c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CT con </a:t>
            </a:r>
            <a:r>
              <a:rPr lang="en-US" sz="2400" dirty="0" err="1">
                <a:latin typeface="Times New Roman" pitchFamily="18" charset="0"/>
                <a:cs typeface="Times New Roman" pitchFamily="18" charset="0"/>
              </a:rPr>
              <a:t>phục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endParaRPr lang="en-US" sz="2400" dirty="0">
              <a:latin typeface="Times New Roman" pitchFamily="18" charset="0"/>
              <a:cs typeface="Times New Roman" pitchFamily="18" charset="0"/>
            </a:endParaRPr>
          </a:p>
          <a:p>
            <a:pPr marL="460375" lvl="3" indent="-231775" algn="just">
              <a:spcBef>
                <a:spcPts val="0"/>
              </a:spcBef>
              <a:buClr>
                <a:schemeClr val="accent1"/>
              </a:buClr>
              <a:buSzPct val="85000"/>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4 byte </a:t>
            </a:r>
            <a:r>
              <a:rPr lang="en-US" sz="2400" dirty="0" err="1">
                <a:latin typeface="Times New Roman" pitchFamily="18" charset="0"/>
                <a:cs typeface="Times New Roman" pitchFamily="18" charset="0"/>
              </a:rPr>
              <a:t>tương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a:t>
            </a:r>
          </a:p>
          <a:p>
            <a:pPr marL="460375" lvl="3" indent="-231775" algn="just">
              <a:spcBef>
                <a:spcPts val="300"/>
              </a:spcBef>
              <a:buClr>
                <a:schemeClr val="accent1"/>
              </a:buClr>
              <a:buSzPct val="85000"/>
              <a:defRPr/>
            </a:pP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Cách</a:t>
            </a:r>
            <a:r>
              <a:rPr lang="en-US" sz="2400" i="1" dirty="0">
                <a:latin typeface="Times New Roman" pitchFamily="18" charset="0"/>
                <a:cs typeface="Times New Roman" pitchFamily="18" charset="0"/>
              </a:rPr>
              <a:t> 2</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25h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21h.</a:t>
            </a:r>
          </a:p>
          <a:p>
            <a:pPr marL="460375" lvl="3" indent="-231775" algn="just">
              <a:lnSpc>
                <a:spcPts val="2900"/>
              </a:lnSpc>
              <a:spcBef>
                <a:spcPts val="0"/>
              </a:spcBef>
              <a:buClr>
                <a:schemeClr val="accent1"/>
              </a:buClr>
              <a:buSzPct val="85000"/>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25h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21h </a:t>
            </a:r>
            <a:r>
              <a:rPr lang="en-US" sz="2400" dirty="0" err="1">
                <a:latin typeface="Times New Roman" pitchFamily="18" charset="0"/>
                <a:cs typeface="Times New Roman" pitchFamily="18" charset="0"/>
              </a:rPr>
              <a:t>yêu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r>
              <a:rPr lang="en-US" sz="2400" dirty="0">
                <a:latin typeface="Times New Roman" pitchFamily="18" charset="0"/>
                <a:cs typeface="Times New Roman" pitchFamily="18" charset="0"/>
              </a:rPr>
              <a:t>:</a:t>
            </a:r>
          </a:p>
          <a:p>
            <a:pPr marL="460375" lvl="3" indent="-231775" algn="just">
              <a:spcBef>
                <a:spcPts val="200"/>
              </a:spcBef>
              <a:buClr>
                <a:schemeClr val="accent1"/>
              </a:buClr>
              <a:buSzPct val="85000"/>
              <a:defRPr/>
            </a:pPr>
            <a:r>
              <a:rPr lang="en-US" sz="2500" dirty="0">
                <a:latin typeface="Times New Roman" pitchFamily="18" charset="0"/>
                <a:cs typeface="Times New Roman" pitchFamily="18" charset="0"/>
              </a:rPr>
              <a:t>         </a:t>
            </a:r>
          </a:p>
          <a:p>
            <a:pPr marL="182880" lvl="3" indent="-231775" algn="just">
              <a:lnSpc>
                <a:spcPts val="2500"/>
              </a:lnSpc>
              <a:spcBef>
                <a:spcPts val="100"/>
              </a:spcBef>
              <a:buClr>
                <a:schemeClr val="accent1"/>
              </a:buClr>
              <a:buSzPct val="85000"/>
              <a:buFont typeface="Times New Roman" pitchFamily="18" charset="0"/>
              <a:buChar char="–"/>
              <a:defRPr/>
            </a:pPr>
            <a:endParaRPr lang="en-US" sz="2500" dirty="0">
              <a:latin typeface="Times New Roman" pitchFamily="18" charset="0"/>
              <a:cs typeface="Times New Roman" pitchFamily="18" charset="0"/>
            </a:endParaRPr>
          </a:p>
        </p:txBody>
      </p:sp>
      <p:sp>
        <p:nvSpPr>
          <p:cNvPr id="10243" name="Date Placeholder 10"/>
          <p:cNvSpPr>
            <a:spLocks noGrp="1"/>
          </p:cNvSpPr>
          <p:nvPr>
            <p:ph type="dt" sz="half" idx="4294967295"/>
          </p:nvPr>
        </p:nvSpPr>
        <p:spPr>
          <a:xfrm>
            <a:off x="8665090" y="6414751"/>
            <a:ext cx="384930" cy="290849"/>
          </a:xfrm>
          <a:prstGeom prst="rect">
            <a:avLst/>
          </a:prstGeom>
        </p:spPr>
        <p:txBody>
          <a:bodyPr lIns="0" rIns="0"/>
          <a:lstStyle/>
          <a:p>
            <a:pPr algn="l"/>
            <a:fld id="{BF54934E-2549-4B6E-BCF7-E6BE90FA0999}" type="slidenum">
              <a:rPr lang="en-US" sz="1400" smtClean="0"/>
              <a:pPr algn="l"/>
              <a:t>39</a:t>
            </a:fld>
            <a:endParaRPr lang="en-US" sz="1400" dirty="0"/>
          </a:p>
        </p:txBody>
      </p:sp>
      <p:sp>
        <p:nvSpPr>
          <p:cNvPr id="7" name="TextBox 6"/>
          <p:cNvSpPr txBox="1"/>
          <p:nvPr/>
        </p:nvSpPr>
        <p:spPr>
          <a:xfrm>
            <a:off x="707385" y="3035720"/>
            <a:ext cx="7680960" cy="353943"/>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a:solidFill>
                  <a:schemeClr val="bg1"/>
                </a:solidFill>
                <a:cs typeface="Arial" pitchFamily="34" charset="0"/>
              </a:rPr>
              <a:t>   DS:DX </a:t>
            </a:r>
            <a:r>
              <a:rPr lang="en-US" sz="1700" b="1" dirty="0">
                <a:solidFill>
                  <a:schemeClr val="bg1"/>
                </a:solidFill>
                <a:latin typeface="Symbol" panose="05050102010706020507" pitchFamily="18" charset="2"/>
                <a:cs typeface="Arial" pitchFamily="34" charset="0"/>
                <a:sym typeface="Symbol"/>
              </a:rPr>
              <a:t></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seg:offset</a:t>
            </a:r>
            <a:r>
              <a:rPr lang="en-US" sz="1700" b="1" dirty="0">
                <a:solidFill>
                  <a:schemeClr val="bg1"/>
                </a:solidFill>
                <a:cs typeface="Arial" pitchFamily="34" charset="0"/>
                <a:sym typeface="Symbol"/>
              </a:rPr>
              <a:t> ô </a:t>
            </a:r>
            <a:r>
              <a:rPr lang="en-US" sz="1700" b="1" dirty="0" err="1">
                <a:solidFill>
                  <a:schemeClr val="bg1"/>
                </a:solidFill>
                <a:cs typeface="Arial" pitchFamily="34" charset="0"/>
                <a:sym typeface="Symbol"/>
              </a:rPr>
              <a:t>nhớ</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chứa</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mã</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máy</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lệnh</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đầu</a:t>
            </a:r>
            <a:r>
              <a:rPr lang="en-US" sz="1700" b="1" dirty="0">
                <a:solidFill>
                  <a:schemeClr val="bg1"/>
                </a:solidFill>
                <a:cs typeface="Arial" pitchFamily="34" charset="0"/>
                <a:sym typeface="Symbol"/>
              </a:rPr>
              <a:t> CT con </a:t>
            </a:r>
            <a:r>
              <a:rPr lang="en-US" sz="1700" b="1" dirty="0" err="1">
                <a:solidFill>
                  <a:schemeClr val="bg1"/>
                </a:solidFill>
                <a:cs typeface="Arial" pitchFamily="34" charset="0"/>
                <a:sym typeface="Symbol"/>
              </a:rPr>
              <a:t>phục</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vụ</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ngắt</a:t>
            </a:r>
            <a:endParaRPr lang="en-US" sz="1700" b="1" dirty="0">
              <a:solidFill>
                <a:schemeClr val="bg1"/>
              </a:solidFill>
              <a:cs typeface="Arial" pitchFamily="34" charset="0"/>
            </a:endParaRPr>
          </a:p>
        </p:txBody>
      </p:sp>
      <p:sp>
        <p:nvSpPr>
          <p:cNvPr id="8" name="TextBox 7"/>
          <p:cNvSpPr txBox="1"/>
          <p:nvPr/>
        </p:nvSpPr>
        <p:spPr>
          <a:xfrm>
            <a:off x="704088" y="3377732"/>
            <a:ext cx="7680960" cy="353943"/>
          </a:xfrm>
          <a:prstGeom prst="rect">
            <a:avLst/>
          </a:prstGeom>
          <a:solidFill>
            <a:srgbClr val="0070C0"/>
          </a:solidFill>
          <a:ln>
            <a:solidFill>
              <a:schemeClr val="tx2">
                <a:lumMod val="60000"/>
                <a:lumOff val="40000"/>
              </a:schemeClr>
            </a:solidFill>
          </a:ln>
          <a:effectLst/>
        </p:spPr>
        <p:txBody>
          <a:bodyPr wrap="square" lIns="0" tIns="45720" rIns="0" bIns="45720" rtlCol="0">
            <a:spAutoFit/>
          </a:bodyPr>
          <a:lstStyle/>
          <a:p>
            <a:r>
              <a:rPr lang="en-US" sz="1700" b="1" dirty="0">
                <a:solidFill>
                  <a:schemeClr val="bg1"/>
                </a:solidFill>
                <a:cs typeface="Arial" pitchFamily="34" charset="0"/>
              </a:rPr>
              <a:t>   AL </a:t>
            </a:r>
            <a:r>
              <a:rPr lang="en-US" sz="1700" b="1" dirty="0">
                <a:solidFill>
                  <a:schemeClr val="bg1"/>
                </a:solidFill>
                <a:latin typeface="Symbol" panose="05050102010706020507" pitchFamily="18" charset="2"/>
                <a:cs typeface="Arial" pitchFamily="34" charset="0"/>
                <a:sym typeface="Symbol"/>
              </a:rPr>
              <a:t></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số</a:t>
            </a:r>
            <a:r>
              <a:rPr lang="en-US" sz="1700" b="1" dirty="0">
                <a:solidFill>
                  <a:schemeClr val="bg1"/>
                </a:solidFill>
                <a:cs typeface="Arial" pitchFamily="34" charset="0"/>
                <a:sym typeface="Symbol"/>
              </a:rPr>
              <a:t> </a:t>
            </a:r>
            <a:r>
              <a:rPr lang="en-US" sz="1700" b="1" dirty="0" err="1">
                <a:solidFill>
                  <a:schemeClr val="bg1"/>
                </a:solidFill>
                <a:cs typeface="Arial" pitchFamily="34" charset="0"/>
                <a:sym typeface="Symbol"/>
              </a:rPr>
              <a:t>ngắt</a:t>
            </a:r>
            <a:r>
              <a:rPr lang="en-US" sz="1700" b="1" dirty="0">
                <a:solidFill>
                  <a:schemeClr val="bg1"/>
                </a:solidFill>
                <a:cs typeface="Arial" pitchFamily="34" charset="0"/>
                <a:sym typeface="Symbol"/>
              </a:rPr>
              <a:t>         ;        AH </a:t>
            </a:r>
            <a:r>
              <a:rPr lang="en-US" sz="1700" b="1" dirty="0">
                <a:solidFill>
                  <a:schemeClr val="bg1"/>
                </a:solidFill>
                <a:latin typeface="Symbol" panose="05050102010706020507" pitchFamily="18" charset="2"/>
                <a:cs typeface="Arial" pitchFamily="34" charset="0"/>
                <a:sym typeface="Symbol"/>
              </a:rPr>
              <a:t></a:t>
            </a:r>
            <a:r>
              <a:rPr lang="en-US" sz="1700" b="1" dirty="0">
                <a:solidFill>
                  <a:schemeClr val="bg1"/>
                </a:solidFill>
                <a:cs typeface="Arial" pitchFamily="34" charset="0"/>
                <a:sym typeface="Symbol"/>
              </a:rPr>
              <a:t> 25h</a:t>
            </a:r>
            <a:endParaRPr lang="en-US" sz="1700" b="1" dirty="0">
              <a:solidFill>
                <a:schemeClr val="bg1"/>
              </a:solidFill>
              <a:cs typeface="Arial" pitchFamily="34" charset="0"/>
            </a:endParaRPr>
          </a:p>
        </p:txBody>
      </p:sp>
      <p:sp>
        <p:nvSpPr>
          <p:cNvPr id="2" name="Rectangle 1"/>
          <p:cNvSpPr/>
          <p:nvPr/>
        </p:nvSpPr>
        <p:spPr>
          <a:xfrm>
            <a:off x="304800" y="3886935"/>
            <a:ext cx="8745220" cy="2372444"/>
          </a:xfrm>
          <a:prstGeom prst="rect">
            <a:avLst/>
          </a:prstGeom>
        </p:spPr>
        <p:txBody>
          <a:bodyPr wrap="square">
            <a:spAutoFit/>
          </a:bodyPr>
          <a:lstStyle/>
          <a:p>
            <a:pPr marL="273050" lvl="3" indent="-273050" eaLnBrk="0" hangingPunct="0">
              <a:spcBef>
                <a:spcPts val="0"/>
              </a:spcBef>
              <a:buClr>
                <a:schemeClr val="accent1"/>
              </a:buClr>
              <a:buSzPct val="85000"/>
              <a:defRPr/>
            </a:pPr>
            <a:r>
              <a:rPr lang="en-US" sz="2400" i="1" dirty="0">
                <a:latin typeface="Times New Roman" pitchFamily="18" charset="0"/>
                <a:cs typeface="Times New Roman" pitchFamily="18" charset="0"/>
              </a:rPr>
              <a:t>3.1.5 </a:t>
            </a:r>
            <a:r>
              <a:rPr lang="en-US" sz="2400" i="1" dirty="0" err="1">
                <a:latin typeface="Times New Roman" pitchFamily="18" charset="0"/>
                <a:cs typeface="Times New Roman" pitchFamily="18" charset="0"/>
              </a:rPr>
              <a:t>Vùng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dữ</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liệu</a:t>
            </a:r>
            <a:r>
              <a:rPr lang="en-US" sz="2400" i="1" dirty="0">
                <a:latin typeface="Times New Roman" pitchFamily="18" charset="0"/>
                <a:cs typeface="Times New Roman" pitchFamily="18" charset="0"/>
              </a:rPr>
              <a:t> ROM BIOS</a:t>
            </a:r>
          </a:p>
          <a:p>
            <a:pPr marL="36513" lvl="3" indent="14288" algn="just" eaLnBrk="0" hangingPunct="0">
              <a:spcBef>
                <a:spcPts val="300"/>
              </a:spcBef>
              <a:buClr>
                <a:schemeClr val="accent1"/>
              </a:buClr>
              <a:buSzPct val="85000"/>
              <a:defRPr/>
            </a:pP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256 byte RAM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cập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khởi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nằm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ngay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vectơ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ngắt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0:400h</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0:500h</a:t>
            </a:r>
            <a:r>
              <a:rPr lang="en-US" sz="2400" dirty="0">
                <a:latin typeface="Times New Roman" pitchFamily="18" charset="0"/>
                <a:cs typeface="Times New Roman" pitchFamily="18" charset="0"/>
                <a:sym typeface="Symbol"/>
              </a:rPr>
              <a:t>). </a:t>
            </a:r>
          </a:p>
          <a:p>
            <a:pPr marL="36513" lvl="3" indent="14288" algn="just" eaLnBrk="0" hangingPunct="0">
              <a:spcBef>
                <a:spcPts val="200"/>
              </a:spcBef>
              <a:buClr>
                <a:schemeClr val="accent1"/>
              </a:buClr>
              <a:buSzPct val="85000"/>
              <a:defRPr/>
            </a:pPr>
            <a:r>
              <a:rPr lang="en-US" sz="2400" dirty="0" err="1">
                <a:latin typeface="Times New Roman" pitchFamily="18" charset="0"/>
                <a:cs typeface="Times New Roman" pitchFamily="18" charset="0"/>
                <a:sym typeface="Symbol"/>
              </a:rPr>
              <a:t>Sau</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đây</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là</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một</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số</a:t>
            </a:r>
            <a:r>
              <a:rPr lang="en-US" sz="2400" dirty="0">
                <a:latin typeface="Times New Roman" pitchFamily="18" charset="0"/>
                <a:cs typeface="Times New Roman" pitchFamily="18" charset="0"/>
                <a:sym typeface="Symbol"/>
              </a:rPr>
              <a:t> </a:t>
            </a:r>
            <a:r>
              <a:rPr lang="en-US" sz="2400" dirty="0" err="1">
                <a:latin typeface="Times New Roman" pitchFamily="18" charset="0"/>
                <a:cs typeface="Times New Roman" pitchFamily="18" charset="0"/>
                <a:sym typeface="Symbol"/>
              </a:rPr>
              <a:t>thông</a:t>
            </a:r>
            <a:r>
              <a:rPr lang="en-US" sz="2400" dirty="0">
                <a:latin typeface="Times New Roman" pitchFamily="18" charset="0"/>
                <a:cs typeface="Times New Roman" pitchFamily="18" charset="0"/>
                <a:sym typeface="Symbol"/>
              </a:rPr>
              <a:t> tin hay </a:t>
            </a:r>
            <a:r>
              <a:rPr lang="en-US" sz="2400" dirty="0" err="1">
                <a:latin typeface="Times New Roman" pitchFamily="18" charset="0"/>
                <a:cs typeface="Times New Roman" pitchFamily="18" charset="0"/>
                <a:sym typeface="Symbol"/>
              </a:rPr>
              <a:t>dùng</a:t>
            </a:r>
            <a:r>
              <a:rPr lang="en-US" sz="2400" dirty="0">
                <a:latin typeface="Times New Roman" pitchFamily="18" charset="0"/>
                <a:cs typeface="Times New Roman" pitchFamily="18" charset="0"/>
                <a:sym typeface="Symbol"/>
              </a:rPr>
              <a:t>:</a:t>
            </a:r>
          </a:p>
        </p:txBody>
      </p:sp>
    </p:spTree>
    <p:custDataLst>
      <p:tags r:id="rId1"/>
    </p:custDataLst>
    <p:extLst>
      <p:ext uri="{BB962C8B-B14F-4D97-AF65-F5344CB8AC3E}">
        <p14:creationId xmlns:p14="http://schemas.microsoft.com/office/powerpoint/2010/main" val="4169151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ox(in)">
                                      <p:cBhvr>
                                        <p:cTn id="7" dur="500"/>
                                        <p:tgtEl>
                                          <p:spTgt spid="1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box(in)">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box(in)">
                                      <p:cBhvr>
                                        <p:cTn id="15" dur="500"/>
                                        <p:tgtEl>
                                          <p:spTgt spid="1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box(in)">
                                      <p:cBhvr>
                                        <p:cTn id="20" dur="500"/>
                                        <p:tgtEl>
                                          <p:spTgt spid="1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Effect transition="in" filter="box(in)">
                                      <p:cBhvr>
                                        <p:cTn id="25" dur="500"/>
                                        <p:tgtEl>
                                          <p:spTgt spid="1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box(in)">
                                      <p:cBhvr>
                                        <p:cTn id="30" dur="500"/>
                                        <p:tgtEl>
                                          <p:spTgt spid="1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ox(i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ox(in)">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animEffect transition="in" filter="fade">
                                      <p:cBhvr>
                                        <p:cTn id="45" dur="500"/>
                                        <p:tgtEl>
                                          <p:spTgt spid="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xEl>
                                              <p:pRg st="1" end="1"/>
                                            </p:txEl>
                                          </p:spTgt>
                                        </p:tgtEl>
                                        <p:attrNameLst>
                                          <p:attrName>style.visibility</p:attrName>
                                        </p:attrNameLst>
                                      </p:cBhvr>
                                      <p:to>
                                        <p:strVal val="visible"/>
                                      </p:to>
                                    </p:set>
                                    <p:animEffect transition="in" filter="fade">
                                      <p:cBhvr>
                                        <p:cTn id="50" dur="500"/>
                                        <p:tgtEl>
                                          <p:spTgt spid="2">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
                                            <p:txEl>
                                              <p:pRg st="2" end="2"/>
                                            </p:txEl>
                                          </p:spTgt>
                                        </p:tgtEl>
                                        <p:attrNameLst>
                                          <p:attrName>style.visibility</p:attrName>
                                        </p:attrNameLst>
                                      </p:cBhvr>
                                      <p:to>
                                        <p:strVal val="visible"/>
                                      </p:to>
                                    </p:set>
                                    <p:animEffect transition="in" filter="fade">
                                      <p:cBhvr>
                                        <p:cTn id="5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18080" y="320040"/>
            <a:ext cx="8448676" cy="528577"/>
          </a:xfrm>
        </p:spPr>
        <p:txBody>
          <a:bodyPr>
            <a:normAutofit/>
          </a:bodyPr>
          <a:lstStyle/>
          <a:p>
            <a:pPr eaLnBrk="1" hangingPunct="1"/>
            <a:r>
              <a:rPr lang="en-US" sz="2800" b="0" dirty="0">
                <a:solidFill>
                  <a:schemeClr val="tx1"/>
                </a:solidFill>
                <a:latin typeface="Times New Roman" pitchFamily="18" charset="0"/>
                <a:cs typeface="Times New Roman" pitchFamily="18" charset="0"/>
              </a:rPr>
              <a:t>1.3 </a:t>
            </a:r>
            <a:r>
              <a:rPr lang="en-US" sz="2800" b="0" dirty="0" err="1">
                <a:solidFill>
                  <a:schemeClr val="tx1"/>
                </a:solidFill>
                <a:latin typeface="Times New Roman" pitchFamily="18" charset="0"/>
                <a:cs typeface="Times New Roman" pitchFamily="18" charset="0"/>
              </a:rPr>
              <a:t>Các</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bước</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thực</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hiện</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một</a:t>
            </a:r>
            <a:r>
              <a:rPr lang="en-US" sz="2800" b="0" dirty="0">
                <a:solidFill>
                  <a:schemeClr val="tx1"/>
                </a:solidFill>
                <a:latin typeface="Times New Roman" pitchFamily="18" charset="0"/>
                <a:cs typeface="Times New Roman" pitchFamily="18" charset="0"/>
              </a:rPr>
              <a:t> CT ASM </a:t>
            </a:r>
            <a:r>
              <a:rPr lang="en-US" sz="2800" b="0" dirty="0" err="1">
                <a:solidFill>
                  <a:schemeClr val="tx1"/>
                </a:solidFill>
                <a:latin typeface="Times New Roman" pitchFamily="18" charset="0"/>
                <a:cs typeface="Times New Roman" pitchFamily="18" charset="0"/>
              </a:rPr>
              <a:t>trên</a:t>
            </a:r>
            <a:r>
              <a:rPr lang="en-US" sz="2800" b="0" dirty="0">
                <a:solidFill>
                  <a:schemeClr val="tx1"/>
                </a:solidFill>
                <a:latin typeface="Times New Roman" pitchFamily="18" charset="0"/>
                <a:cs typeface="Times New Roman" pitchFamily="18" charset="0"/>
              </a:rPr>
              <a:t> PC</a:t>
            </a:r>
          </a:p>
        </p:txBody>
      </p:sp>
      <p:sp>
        <p:nvSpPr>
          <p:cNvPr id="16" name="Content Placeholder 15"/>
          <p:cNvSpPr>
            <a:spLocks noGrp="1"/>
          </p:cNvSpPr>
          <p:nvPr>
            <p:ph idx="1"/>
          </p:nvPr>
        </p:nvSpPr>
        <p:spPr>
          <a:xfrm>
            <a:off x="152400" y="786926"/>
            <a:ext cx="8890000" cy="3476644"/>
          </a:xfrm>
        </p:spPr>
        <p:txBody>
          <a:bodyPr/>
          <a:lstStyle/>
          <a:p>
            <a:pPr>
              <a:spcBef>
                <a:spcPts val="0"/>
              </a:spcBef>
              <a:buNone/>
            </a:pP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Để</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thực</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hiện</a:t>
            </a:r>
            <a:r>
              <a:rPr lang="en-US" sz="2400" kern="1200" dirty="0">
                <a:solidFill>
                  <a:schemeClr val="tx1"/>
                </a:solidFill>
                <a:latin typeface="Times New Roman" pitchFamily="18" charset="0"/>
                <a:cs typeface="Times New Roman" pitchFamily="18" charset="0"/>
              </a:rPr>
              <a:t> 1 </a:t>
            </a:r>
            <a:r>
              <a:rPr lang="en-US" sz="2400" kern="1200" dirty="0" err="1">
                <a:solidFill>
                  <a:schemeClr val="tx1"/>
                </a:solidFill>
                <a:latin typeface="Times New Roman" pitchFamily="18" charset="0"/>
                <a:cs typeface="Times New Roman" pitchFamily="18" charset="0"/>
              </a:rPr>
              <a:t>chương</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trình</a:t>
            </a:r>
            <a:r>
              <a:rPr lang="en-US" sz="2400" kern="1200" dirty="0">
                <a:solidFill>
                  <a:schemeClr val="tx1"/>
                </a:solidFill>
                <a:latin typeface="Times New Roman" pitchFamily="18" charset="0"/>
                <a:cs typeface="Times New Roman" pitchFamily="18" charset="0"/>
              </a:rPr>
              <a:t> Assembly </a:t>
            </a:r>
            <a:r>
              <a:rPr lang="en-US" sz="2400" kern="1200" dirty="0" err="1">
                <a:solidFill>
                  <a:schemeClr val="tx1"/>
                </a:solidFill>
                <a:latin typeface="Times New Roman" pitchFamily="18" charset="0"/>
                <a:cs typeface="Times New Roman" pitchFamily="18" charset="0"/>
              </a:rPr>
              <a:t>trên</a:t>
            </a:r>
            <a:r>
              <a:rPr lang="en-US" sz="2400" kern="1200" dirty="0">
                <a:solidFill>
                  <a:schemeClr val="tx1"/>
                </a:solidFill>
                <a:latin typeface="Times New Roman" pitchFamily="18" charset="0"/>
                <a:cs typeface="Times New Roman" pitchFamily="18" charset="0"/>
              </a:rPr>
              <a:t> </a:t>
            </a:r>
            <a:r>
              <a:rPr lang="en-US" sz="2400" kern="1200" dirty="0" err="1">
                <a:solidFill>
                  <a:schemeClr val="tx1"/>
                </a:solidFill>
                <a:latin typeface="Times New Roman" pitchFamily="18" charset="0"/>
                <a:cs typeface="Times New Roman" pitchFamily="18" charset="0"/>
              </a:rPr>
              <a:t>máy</a:t>
            </a:r>
            <a:r>
              <a:rPr lang="en-US" sz="2400" kern="1200" dirty="0">
                <a:solidFill>
                  <a:schemeClr val="tx1"/>
                </a:solidFill>
                <a:latin typeface="Times New Roman" pitchFamily="18" charset="0"/>
                <a:cs typeface="Times New Roman" pitchFamily="18" charset="0"/>
              </a:rPr>
              <a:t> PC </a:t>
            </a:r>
            <a:r>
              <a:rPr lang="en-US" sz="2400" kern="1200" dirty="0" err="1">
                <a:solidFill>
                  <a:schemeClr val="tx1"/>
                </a:solidFill>
                <a:latin typeface="Times New Roman" pitchFamily="18" charset="0"/>
                <a:cs typeface="Times New Roman" pitchFamily="18" charset="0"/>
              </a:rPr>
              <a:t>có</a:t>
            </a:r>
            <a:r>
              <a:rPr lang="en-US" sz="2400" kern="1200" dirty="0">
                <a:solidFill>
                  <a:schemeClr val="tx1"/>
                </a:solidFill>
                <a:latin typeface="Times New Roman" pitchFamily="18" charset="0"/>
                <a:cs typeface="Times New Roman" pitchFamily="18" charset="0"/>
              </a:rPr>
              <a:t> 4 </a:t>
            </a:r>
            <a:r>
              <a:rPr lang="en-US" sz="2400" kern="1200" dirty="0" err="1">
                <a:solidFill>
                  <a:schemeClr val="tx1"/>
                </a:solidFill>
                <a:latin typeface="Times New Roman" pitchFamily="18" charset="0"/>
                <a:cs typeface="Times New Roman" pitchFamily="18" charset="0"/>
              </a:rPr>
              <a:t>bước</a:t>
            </a:r>
            <a:r>
              <a:rPr lang="en-US" sz="2400" kern="1200" dirty="0">
                <a:solidFill>
                  <a:schemeClr val="tx1"/>
                </a:solidFill>
                <a:latin typeface="Times New Roman" pitchFamily="18" charset="0"/>
                <a:cs typeface="Times New Roman" pitchFamily="18" charset="0"/>
              </a:rPr>
              <a:t>: </a:t>
            </a:r>
          </a:p>
          <a:p>
            <a:pPr algn="just">
              <a:spcBef>
                <a:spcPts val="600"/>
              </a:spcBef>
              <a:buClrTx/>
              <a:buSzPct val="100000"/>
              <a:buFont typeface="Arial" pitchFamily="34" charset="0"/>
              <a:buChar char="•"/>
              <a:tabLst>
                <a:tab pos="1422400" algn="l"/>
              </a:tabLst>
              <a:defRPr/>
            </a:pPr>
            <a:r>
              <a:rPr lang="en-US" sz="2400" i="1" u="sng" dirty="0" err="1">
                <a:solidFill>
                  <a:schemeClr val="tx1"/>
                </a:solidFill>
                <a:latin typeface="Times New Roman" pitchFamily="18" charset="0"/>
                <a:cs typeface="Times New Roman" pitchFamily="18" charset="0"/>
              </a:rPr>
              <a:t>Bước</a:t>
            </a:r>
            <a:r>
              <a:rPr lang="en-US" sz="2400" i="1" u="sng" dirty="0">
                <a:solidFill>
                  <a:schemeClr val="tx1"/>
                </a:solidFill>
                <a:latin typeface="Times New Roman" pitchFamily="18" charset="0"/>
                <a:cs typeface="Times New Roman" pitchFamily="18" charset="0"/>
              </a:rPr>
              <a:t> 1</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1 editor </a:t>
            </a:r>
            <a:r>
              <a:rPr lang="en-US" sz="2400" dirty="0" err="1">
                <a:solidFill>
                  <a:schemeClr val="tx1"/>
                </a:solidFill>
                <a:latin typeface="Times New Roman" pitchFamily="18" charset="0"/>
                <a:cs typeface="Times New Roman" pitchFamily="18" charset="0"/>
              </a:rPr>
              <a:t>bất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soạn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thảo</a:t>
            </a:r>
            <a:r>
              <a:rPr lang="en-US" sz="2400" dirty="0">
                <a:solidFill>
                  <a:schemeClr val="tx1"/>
                </a:solidFill>
                <a:latin typeface="Times New Roman" pitchFamily="18" charset="0"/>
                <a:cs typeface="Times New Roman" pitchFamily="18" charset="0"/>
              </a:rPr>
              <a:t> CT, </a:t>
            </a:r>
            <a:r>
              <a:rPr lang="en-US" sz="2400" dirty="0" err="1">
                <a:solidFill>
                  <a:schemeClr val="tx1"/>
                </a:solidFill>
                <a:latin typeface="Times New Roman" pitchFamily="18" charset="0"/>
                <a:cs typeface="Times New Roman" pitchFamily="18" charset="0"/>
              </a:rPr>
              <a:t>sau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cất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endParaRPr lang="en-US" sz="2400" dirty="0">
              <a:solidFill>
                <a:schemeClr val="tx1"/>
              </a:solidFill>
              <a:latin typeface="Times New Roman" pitchFamily="18" charset="0"/>
              <a:cs typeface="Times New Roman" pitchFamily="18" charset="0"/>
            </a:endParaRPr>
          </a:p>
          <a:p>
            <a:pPr marL="0" indent="0" algn="just">
              <a:spcBef>
                <a:spcPts val="0"/>
              </a:spcBef>
              <a:buClrTx/>
              <a:buSzPct val="100000"/>
              <a:buNone/>
              <a:tabLst>
                <a:tab pos="1422400" algn="l"/>
              </a:tabLst>
              <a:defRPr/>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đuôi</a:t>
            </a:r>
            <a:r>
              <a:rPr lang="en-US" sz="2400" dirty="0">
                <a:solidFill>
                  <a:schemeClr val="tx1"/>
                </a:solidFill>
                <a:latin typeface="Times New Roman" pitchFamily="18" charset="0"/>
                <a:cs typeface="Times New Roman" pitchFamily="18" charset="0"/>
              </a:rPr>
              <a:t> .ASM,</a:t>
            </a:r>
          </a:p>
          <a:p>
            <a:pPr marL="288925" algn="just">
              <a:spcBef>
                <a:spcPts val="600"/>
              </a:spcBef>
              <a:buClrTx/>
              <a:buSzPct val="100000"/>
              <a:buFont typeface="Arial" pitchFamily="34" charset="0"/>
              <a:buChar char="•"/>
              <a:defRPr/>
            </a:pPr>
            <a:r>
              <a:rPr lang="en-US" sz="2400" i="1" u="sng" dirty="0" err="1">
                <a:solidFill>
                  <a:schemeClr val="tx1"/>
                </a:solidFill>
                <a:latin typeface="Times New Roman" pitchFamily="18" charset="0"/>
                <a:cs typeface="Times New Roman" pitchFamily="18" charset="0"/>
              </a:rPr>
              <a:t>Bước</a:t>
            </a:r>
            <a:r>
              <a:rPr lang="en-US" sz="2400" i="1" u="sng" dirty="0">
                <a:solidFill>
                  <a:schemeClr val="tx1"/>
                </a:solidFill>
                <a:latin typeface="Times New Roman" pitchFamily="18" charset="0"/>
                <a:cs typeface="Times New Roman" pitchFamily="18" charset="0"/>
              </a:rPr>
              <a:t> 2</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CT (</a:t>
            </a:r>
            <a:r>
              <a:rPr lang="en-US" sz="2400" dirty="0" err="1">
                <a:solidFill>
                  <a:schemeClr val="tx1"/>
                </a:solidFill>
                <a:latin typeface="Times New Roman" pitchFamily="18" charset="0"/>
                <a:cs typeface="Times New Roman" pitchFamily="18" charset="0"/>
              </a:rPr>
              <a:t>chuyển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a:t>
            </a:r>
            <a:r>
              <a:rPr lang="en-US" sz="2100" dirty="0" err="1">
                <a:solidFill>
                  <a:schemeClr val="tx1"/>
                </a:solidFill>
                <a:cs typeface="Times New Roman" pitchFamily="18" charset="0"/>
              </a:rPr>
              <a:t>asm</a:t>
            </a:r>
            <a:r>
              <a:rPr lang="en-US" sz="2400" dirty="0">
                <a:solidFill>
                  <a:schemeClr val="tx1"/>
                </a:solidFill>
                <a:latin typeface="Times New Roman" pitchFamily="18" charset="0"/>
                <a:cs typeface="Times New Roman" pitchFamily="18" charset="0"/>
              </a:rPr>
              <a:t> sang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a:t>
            </a:r>
            <a:r>
              <a:rPr lang="en-US" sz="2100" dirty="0" err="1">
                <a:solidFill>
                  <a:schemeClr val="tx1"/>
                </a:solidFill>
                <a:cs typeface="Times New Roman" pitchFamily="18" charset="0"/>
              </a:rPr>
              <a:t>obj</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tasm</a:t>
            </a:r>
            <a:r>
              <a:rPr lang="en-US" sz="2400" dirty="0">
                <a:solidFill>
                  <a:schemeClr val="tx1"/>
                </a:solidFill>
                <a:latin typeface="Times New Roman" pitchFamily="18" charset="0"/>
                <a:cs typeface="Times New Roman" pitchFamily="18" charset="0"/>
              </a:rPr>
              <a:t>.</a:t>
            </a:r>
          </a:p>
          <a:p>
            <a:pPr marL="457200" algn="just">
              <a:spcBef>
                <a:spcPts val="0"/>
              </a:spcBef>
              <a:buNone/>
              <a:defRPr/>
            </a:pPr>
            <a:r>
              <a:rPr lang="en-US" sz="25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Bước</a:t>
            </a:r>
            <a:r>
              <a:rPr lang="en-US" sz="2400" dirty="0">
                <a:solidFill>
                  <a:schemeClr val="tx1"/>
                </a:solidFill>
                <a:latin typeface="Times New Roman" pitchFamily="18" charset="0"/>
                <a:cs typeface="Times New Roman" pitchFamily="18" charset="0"/>
              </a:rPr>
              <a:t> 2 </a:t>
            </a:r>
            <a:r>
              <a:rPr lang="en-US" sz="2400" dirty="0" err="1">
                <a:solidFill>
                  <a:schemeClr val="tx1"/>
                </a:solidFill>
                <a:latin typeface="Times New Roman" pitchFamily="18" charset="0"/>
                <a:cs typeface="Times New Roman" pitchFamily="18" charset="0"/>
              </a:rPr>
              <a:t>chỉ</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đuôi</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obj</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dịch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sai</a:t>
            </a:r>
            <a:r>
              <a:rPr lang="en-US" sz="2400" dirty="0">
                <a:solidFill>
                  <a:schemeClr val="tx1"/>
                </a:solidFill>
                <a:latin typeface="Times New Roman" pitchFamily="18" charset="0"/>
                <a:cs typeface="Times New Roman" pitchFamily="18" charset="0"/>
              </a:rPr>
              <a:t>.</a:t>
            </a:r>
          </a:p>
          <a:p>
            <a:pPr marL="288925" algn="just">
              <a:spcBef>
                <a:spcPts val="600"/>
              </a:spcBef>
              <a:buClrTx/>
              <a:buSzPct val="100000"/>
              <a:buFont typeface="Arial" pitchFamily="34" charset="0"/>
              <a:buChar char="•"/>
              <a:defRPr/>
            </a:pPr>
            <a:r>
              <a:rPr lang="en-US" sz="2400" i="1" u="sng" dirty="0" err="1">
                <a:solidFill>
                  <a:schemeClr val="tx1"/>
                </a:solidFill>
                <a:latin typeface="Times New Roman" pitchFamily="18" charset="0"/>
                <a:cs typeface="Times New Roman" pitchFamily="18" charset="0"/>
              </a:rPr>
              <a:t>Bước</a:t>
            </a:r>
            <a:r>
              <a:rPr lang="en-US" sz="2400" i="1" u="sng" dirty="0">
                <a:solidFill>
                  <a:schemeClr val="tx1"/>
                </a:solidFill>
                <a:latin typeface="Times New Roman" pitchFamily="18" charset="0"/>
                <a:cs typeface="Times New Roman" pitchFamily="18" charset="0"/>
              </a:rPr>
              <a:t> 3</a:t>
            </a:r>
            <a:r>
              <a:rPr lang="en-US" sz="2400" i="1"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chuyển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obj</a:t>
            </a:r>
            <a:r>
              <a:rPr lang="en-US" sz="2400" dirty="0">
                <a:solidFill>
                  <a:schemeClr val="tx1"/>
                </a:solidFill>
                <a:latin typeface="Times New Roman" pitchFamily="18" charset="0"/>
                <a:cs typeface="Times New Roman" pitchFamily="18" charset="0"/>
              </a:rPr>
              <a:t> sang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exe</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tlink</a:t>
            </a:r>
            <a:r>
              <a:rPr lang="en-US" sz="2100" dirty="0">
                <a:solidFill>
                  <a:schemeClr val="tx1"/>
                </a:solidFill>
                <a:cs typeface="Times New Roman" pitchFamily="18" charset="0"/>
              </a:rPr>
              <a:t>.</a:t>
            </a:r>
          </a:p>
          <a:p>
            <a:pPr marL="457200" algn="just">
              <a:spcBef>
                <a:spcPts val="0"/>
              </a:spcBef>
              <a:buNone/>
              <a:defRPr/>
            </a:pP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Bước</a:t>
            </a:r>
            <a:r>
              <a:rPr lang="en-US" sz="2400" dirty="0">
                <a:solidFill>
                  <a:schemeClr val="tx1"/>
                </a:solidFill>
                <a:latin typeface="Times New Roman" pitchFamily="18" charset="0"/>
                <a:cs typeface="Times New Roman" pitchFamily="18" charset="0"/>
              </a:rPr>
              <a:t> 3 </a:t>
            </a:r>
            <a:r>
              <a:rPr lang="en-US" sz="2400" dirty="0" err="1">
                <a:solidFill>
                  <a:schemeClr val="tx1"/>
                </a:solidFill>
                <a:latin typeface="Times New Roman" pitchFamily="18" charset="0"/>
                <a:cs typeface="Times New Roman" pitchFamily="18" charset="0"/>
              </a:rPr>
              <a:t>chỉ</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tệp</a:t>
            </a:r>
            <a:r>
              <a:rPr lang="en-US" sz="2400" dirty="0">
                <a:solidFill>
                  <a:schemeClr val="tx1"/>
                </a:solidFill>
                <a:latin typeface="Times New Roman" pitchFamily="18" charset="0"/>
                <a:cs typeface="Times New Roman" pitchFamily="18" charset="0"/>
              </a:rPr>
              <a:t> .exe </a:t>
            </a:r>
            <a:r>
              <a:rPr lang="en-US" sz="2400" dirty="0" err="1">
                <a:solidFill>
                  <a:schemeClr val="tx1"/>
                </a:solidFill>
                <a:latin typeface="Times New Roman" pitchFamily="18" charset="0"/>
                <a:cs typeface="Times New Roman" pitchFamily="18" charset="0"/>
              </a:rPr>
              <a:t>khi</a:t>
            </a:r>
            <a:r>
              <a:rPr lang="en-US" sz="2400" b="1"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sai</a:t>
            </a:r>
            <a:r>
              <a:rPr lang="en-US" sz="2400" dirty="0">
                <a:solidFill>
                  <a:schemeClr val="tx1"/>
                </a:solidFill>
                <a:latin typeface="Times New Roman" pitchFamily="18" charset="0"/>
                <a:cs typeface="Times New Roman" pitchFamily="18" charset="0"/>
              </a:rPr>
              <a:t>. </a:t>
            </a:r>
          </a:p>
          <a:p>
            <a:pPr marL="238125" indent="-228600" algn="just">
              <a:spcBef>
                <a:spcPts val="600"/>
              </a:spcBef>
              <a:buClrTx/>
              <a:buSzPct val="100000"/>
              <a:buFont typeface="Arial" pitchFamily="34" charset="0"/>
              <a:buChar char="•"/>
              <a:defRPr/>
            </a:pPr>
            <a:r>
              <a:rPr lang="en-US" sz="2400" dirty="0">
                <a:solidFill>
                  <a:schemeClr val="bg2"/>
                </a:solidFill>
                <a:latin typeface="Times New Roman" pitchFamily="18" charset="0"/>
                <a:cs typeface="Times New Roman" pitchFamily="18" charset="0"/>
              </a:rPr>
              <a:t> </a:t>
            </a:r>
            <a:r>
              <a:rPr lang="en-US" sz="2400" i="1" u="sng" dirty="0" err="1">
                <a:solidFill>
                  <a:schemeClr val="tx1"/>
                </a:solidFill>
                <a:latin typeface="Times New Roman" pitchFamily="18" charset="0"/>
                <a:cs typeface="Times New Roman" pitchFamily="18" charset="0"/>
              </a:rPr>
              <a:t>Bước</a:t>
            </a:r>
            <a:r>
              <a:rPr lang="en-US" sz="2400" i="1" u="sng" dirty="0">
                <a:solidFill>
                  <a:schemeClr val="tx1"/>
                </a:solidFill>
                <a:latin typeface="Times New Roman" pitchFamily="18" charset="0"/>
                <a:cs typeface="Times New Roman" pitchFamily="18" charset="0"/>
              </a:rPr>
              <a:t> 4</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Chạy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chương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đánh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tệp</a:t>
            </a:r>
            <a:r>
              <a:rPr lang="en-US" sz="2500" dirty="0">
                <a:solidFill>
                  <a:schemeClr val="tx1"/>
                </a:solidFill>
                <a:latin typeface="Times New Roman" pitchFamily="18" charset="0"/>
                <a:cs typeface="Times New Roman" pitchFamily="18" charset="0"/>
              </a:rPr>
              <a:t>) </a:t>
            </a:r>
            <a:endParaRPr lang="en-US" sz="2500" dirty="0"/>
          </a:p>
        </p:txBody>
      </p:sp>
      <p:sp>
        <p:nvSpPr>
          <p:cNvPr id="11267" name="Date Placeholder 2"/>
          <p:cNvSpPr>
            <a:spLocks noGrp="1"/>
          </p:cNvSpPr>
          <p:nvPr>
            <p:ph type="dt" sz="half" idx="4294967295"/>
          </p:nvPr>
        </p:nvSpPr>
        <p:spPr bwMode="auto">
          <a:xfrm>
            <a:off x="8686800" y="6462713"/>
            <a:ext cx="18288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764ED5F0-58F4-43B6-A4E3-25E698E421AA}" type="slidenum">
              <a:rPr lang="en-US" sz="1400" smtClean="0"/>
              <a:pPr algn="l" fontAlgn="base">
                <a:spcBef>
                  <a:spcPct val="0"/>
                </a:spcBef>
                <a:spcAft>
                  <a:spcPct val="0"/>
                </a:spcAft>
                <a:defRPr/>
              </a:pPr>
              <a:t>4</a:t>
            </a:fld>
            <a:endParaRPr lang="en-US" sz="1400" dirty="0"/>
          </a:p>
        </p:txBody>
      </p:sp>
      <p:sp>
        <p:nvSpPr>
          <p:cNvPr id="5" name="Title 1"/>
          <p:cNvSpPr txBox="1">
            <a:spLocks/>
          </p:cNvSpPr>
          <p:nvPr/>
        </p:nvSpPr>
        <p:spPr bwMode="auto">
          <a:xfrm>
            <a:off x="167640" y="4253412"/>
            <a:ext cx="8412480" cy="3657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b="1">
                <a:solidFill>
                  <a:srgbClr val="003399"/>
                </a:solidFill>
                <a:latin typeface="+mj-lt"/>
                <a:ea typeface="+mj-ea"/>
                <a:cs typeface="+mj-cs"/>
              </a:defRPr>
            </a:lvl1pPr>
            <a:lvl2pPr algn="l" rtl="0" eaLnBrk="1" fontAlgn="base" hangingPunct="1">
              <a:spcBef>
                <a:spcPct val="0"/>
              </a:spcBef>
              <a:spcAft>
                <a:spcPct val="0"/>
              </a:spcAft>
              <a:defRPr sz="2400" b="1">
                <a:solidFill>
                  <a:srgbClr val="003399"/>
                </a:solidFill>
                <a:latin typeface="Arial" charset="0"/>
                <a:cs typeface="Arial" charset="0"/>
              </a:defRPr>
            </a:lvl2pPr>
            <a:lvl3pPr algn="l" rtl="0" eaLnBrk="1" fontAlgn="base" hangingPunct="1">
              <a:spcBef>
                <a:spcPct val="0"/>
              </a:spcBef>
              <a:spcAft>
                <a:spcPct val="0"/>
              </a:spcAft>
              <a:defRPr sz="2400" b="1">
                <a:solidFill>
                  <a:srgbClr val="003399"/>
                </a:solidFill>
                <a:latin typeface="Arial" charset="0"/>
                <a:cs typeface="Arial" charset="0"/>
              </a:defRPr>
            </a:lvl3pPr>
            <a:lvl4pPr algn="l" rtl="0" eaLnBrk="1" fontAlgn="base" hangingPunct="1">
              <a:spcBef>
                <a:spcPct val="0"/>
              </a:spcBef>
              <a:spcAft>
                <a:spcPct val="0"/>
              </a:spcAft>
              <a:defRPr sz="2400" b="1">
                <a:solidFill>
                  <a:srgbClr val="003399"/>
                </a:solidFill>
                <a:latin typeface="Arial" charset="0"/>
                <a:cs typeface="Arial" charset="0"/>
              </a:defRPr>
            </a:lvl4pPr>
            <a:lvl5pPr algn="l" rtl="0" eaLnBrk="1" fontAlgn="base" hangingPunct="1">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sz="2800" b="0">
                <a:solidFill>
                  <a:schemeClr val="tx1"/>
                </a:solidFill>
                <a:latin typeface="Times New Roman" pitchFamily="18" charset="0"/>
                <a:cs typeface="Times New Roman" pitchFamily="18" charset="0"/>
              </a:rPr>
              <a:t>1.4 Tổng quan về môi trường lập trình</a:t>
            </a:r>
            <a:endParaRPr lang="vi-VN" sz="2800" b="0" dirty="0">
              <a:solidFill>
                <a:schemeClr val="tx1"/>
              </a:solidFill>
              <a:latin typeface="Times New Roman" pitchFamily="18" charset="0"/>
              <a:cs typeface="Times New Roman" pitchFamily="18" charset="0"/>
            </a:endParaRPr>
          </a:p>
        </p:txBody>
      </p:sp>
      <p:sp>
        <p:nvSpPr>
          <p:cNvPr id="6" name="Content Placeholder 9"/>
          <p:cNvSpPr txBox="1">
            <a:spLocks/>
          </p:cNvSpPr>
          <p:nvPr/>
        </p:nvSpPr>
        <p:spPr bwMode="auto">
          <a:xfrm>
            <a:off x="198120" y="4610274"/>
            <a:ext cx="8778240" cy="18568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Font typeface="Wingdings" pitchFamily="2" charset="2"/>
              <a:buNone/>
            </a:pPr>
            <a:r>
              <a:rPr lang="en-US" sz="2400" i="1" dirty="0">
                <a:solidFill>
                  <a:schemeClr val="tx1"/>
                </a:solidFill>
                <a:latin typeface="Times New Roman" pitchFamily="18" charset="0"/>
                <a:cs typeface="Times New Roman" pitchFamily="18" charset="0"/>
              </a:rPr>
              <a:t>1.4.1 </a:t>
            </a:r>
            <a:r>
              <a:rPr lang="en-US" sz="2400" i="1" dirty="0" err="1">
                <a:solidFill>
                  <a:schemeClr val="tx1"/>
                </a:solidFill>
                <a:latin typeface="Times New Roman" pitchFamily="18" charset="0"/>
                <a:cs typeface="Times New Roman" pitchFamily="18" charset="0"/>
              </a:rPr>
              <a:t>Các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thanh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ghi</a:t>
            </a:r>
            <a:endParaRPr lang="en-US" sz="2400" i="1" dirty="0">
              <a:solidFill>
                <a:schemeClr val="tx1"/>
              </a:solidFill>
              <a:latin typeface="Times New Roman" pitchFamily="18" charset="0"/>
              <a:cs typeface="Times New Roman" pitchFamily="18" charset="0"/>
            </a:endParaRPr>
          </a:p>
          <a:p>
            <a:pPr marL="3175" indent="9525" algn="just">
              <a:spcBef>
                <a:spcPts val="300"/>
              </a:spcBef>
              <a:buFont typeface="Wingdings" pitchFamily="2" charset="2"/>
              <a:buNone/>
            </a:pP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nhớ</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đặc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biệt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dạng</a:t>
            </a:r>
            <a:r>
              <a:rPr lang="en-US" sz="2400" dirty="0">
                <a:solidFill>
                  <a:schemeClr val="tx1"/>
                </a:solidFill>
                <a:latin typeface="Times New Roman" pitchFamily="18" charset="0"/>
                <a:cs typeface="Times New Roman" pitchFamily="18" charset="0"/>
              </a:rPr>
              <a:t> RAM </a:t>
            </a:r>
            <a:r>
              <a:rPr lang="en-US" sz="2400" dirty="0" err="1">
                <a:solidFill>
                  <a:schemeClr val="tx1"/>
                </a:solidFill>
                <a:latin typeface="Times New Roman" pitchFamily="18" charset="0"/>
                <a:cs typeface="Times New Roman" pitchFamily="18" charset="0"/>
              </a:rPr>
              <a:t>nằm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trên</a:t>
            </a:r>
            <a:r>
              <a:rPr lang="en-US" sz="2400" dirty="0">
                <a:solidFill>
                  <a:schemeClr val="tx1"/>
                </a:solidFill>
                <a:latin typeface="Times New Roman" pitchFamily="18" charset="0"/>
                <a:cs typeface="Times New Roman" pitchFamily="18" charset="0"/>
              </a:rPr>
              <a:t> CPU. </a:t>
            </a:r>
            <a:r>
              <a:rPr lang="en-US" sz="2400" dirty="0" err="1">
                <a:solidFill>
                  <a:schemeClr val="tx1"/>
                </a:solidFill>
                <a:latin typeface="Times New Roman" pitchFamily="18" charset="0"/>
                <a:cs typeface="Times New Roman" pitchFamily="18" charset="0"/>
              </a:rPr>
              <a:t>Việc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thâm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thông</a:t>
            </a:r>
            <a:r>
              <a:rPr lang="en-US" sz="2400" dirty="0">
                <a:solidFill>
                  <a:schemeClr val="tx1"/>
                </a:solidFill>
                <a:latin typeface="Times New Roman" pitchFamily="18" charset="0"/>
                <a:cs typeface="Times New Roman" pitchFamily="18" charset="0"/>
              </a:rPr>
              <a:t> qua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chứ</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phải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thông</a:t>
            </a:r>
            <a:r>
              <a:rPr lang="en-US" sz="2400" dirty="0">
                <a:solidFill>
                  <a:schemeClr val="tx1"/>
                </a:solidFill>
                <a:latin typeface="Times New Roman" pitchFamily="18" charset="0"/>
                <a:cs typeface="Times New Roman" pitchFamily="18" charset="0"/>
              </a:rPr>
              <a:t> qua </a:t>
            </a:r>
            <a:r>
              <a:rPr lang="en-US" sz="2400" dirty="0" err="1">
                <a:solidFill>
                  <a:schemeClr val="tx1"/>
                </a:solidFill>
                <a:latin typeface="Times New Roman" pitchFamily="18" charset="0"/>
                <a:cs typeface="Times New Roman" pitchFamily="18" charset="0"/>
              </a:rPr>
              <a:t>địa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chỉ</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như</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khai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báo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Người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trình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ASM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rất</a:t>
            </a:r>
            <a:r>
              <a:rPr lang="en-US" sz="2400" dirty="0">
                <a:solidFill>
                  <a:schemeClr val="tx1"/>
                </a:solidFill>
                <a:latin typeface="Times New Roman" pitchFamily="18" charset="0"/>
                <a:cs typeface="Times New Roman" pitchFamily="18" charset="0"/>
              </a:rPr>
              <a:t> hay </a:t>
            </a:r>
            <a:r>
              <a:rPr lang="en-US" sz="2400" dirty="0" err="1">
                <a:solidFill>
                  <a:schemeClr val="tx1"/>
                </a:solidFill>
                <a:latin typeface="Times New Roman" pitchFamily="18" charset="0"/>
                <a:cs typeface="Times New Roman" pitchFamily="18" charset="0"/>
              </a:rPr>
              <a:t>dùng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toán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sau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vì</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biến</a:t>
            </a:r>
            <a:r>
              <a:rPr lang="en-US" sz="2400" dirty="0">
                <a:solidFill>
                  <a:schemeClr val="tx1"/>
                </a:solidFill>
                <a:latin typeface="Times New Roman" pitchFamily="18" charset="0"/>
                <a:cs typeface="Times New Roman" pitchFamily="18" charset="0"/>
              </a:rPr>
              <a:t>. </a:t>
            </a:r>
          </a:p>
          <a:p>
            <a:pPr marL="3175" indent="9525" algn="just">
              <a:spcBef>
                <a:spcPts val="200"/>
              </a:spcBef>
              <a:buFont typeface="Wingdings" pitchFamily="2" charset="2"/>
              <a:buNone/>
            </a:pPr>
            <a:endParaRPr lang="en-US" sz="2400" dirty="0">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ox(in)">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ox(i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ox(in)">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ox(in)">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box(in)">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box(in)">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box(in)">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box(in)">
                                      <p:cBhvr>
                                        <p:cTn id="42" dur="500"/>
                                        <p:tgtEl>
                                          <p:spTgt spid="1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6">
                                            <p:txEl>
                                              <p:pRg st="7" end="7"/>
                                            </p:txEl>
                                          </p:spTgt>
                                        </p:tgtEl>
                                        <p:attrNameLst>
                                          <p:attrName>style.visibility</p:attrName>
                                        </p:attrNameLst>
                                      </p:cBhvr>
                                      <p:to>
                                        <p:strVal val="visible"/>
                                      </p:to>
                                    </p:set>
                                    <p:animEffect transition="in" filter="box(in)">
                                      <p:cBhvr>
                                        <p:cTn id="47" dur="500"/>
                                        <p:tgtEl>
                                          <p:spTgt spid="1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ox(in)">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box(in)">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box(in)">
                                      <p:cBhvr>
                                        <p:cTn id="6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0340" y="140630"/>
            <a:ext cx="8869680" cy="6837769"/>
          </a:xfrm>
          <a:prstGeom prst="rect">
            <a:avLst/>
          </a:prstGeom>
          <a:noFill/>
        </p:spPr>
        <p:txBody>
          <a:bodyPr wrap="square" rtlCol="0">
            <a:spAutoFit/>
          </a:bodyPr>
          <a:lstStyle/>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r>
              <a:rPr lang="en-US" sz="2500" dirty="0">
                <a:latin typeface="Times New Roman" pitchFamily="18" charset="0"/>
                <a:cs typeface="Times New Roman" pitchFamily="18" charset="0"/>
              </a:rPr>
              <a:t> </a:t>
            </a: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a:p>
            <a:pPr marL="182880" lvl="3" indent="-231775" algn="just">
              <a:spcBef>
                <a:spcPts val="100"/>
              </a:spcBef>
              <a:buClr>
                <a:schemeClr val="accent1"/>
              </a:buClr>
              <a:buSzPct val="85000"/>
              <a:defRPr/>
            </a:pPr>
            <a:endParaRPr lang="en-US" sz="2500" dirty="0">
              <a:latin typeface="Times New Roman" pitchFamily="18" charset="0"/>
              <a:cs typeface="Times New Roman" pitchFamily="18" charset="0"/>
            </a:endParaRPr>
          </a:p>
        </p:txBody>
      </p:sp>
      <p:sp>
        <p:nvSpPr>
          <p:cNvPr id="10243" name="Date Placeholder 10"/>
          <p:cNvSpPr>
            <a:spLocks noGrp="1"/>
          </p:cNvSpPr>
          <p:nvPr>
            <p:ph type="dt" sz="half" idx="4294967295"/>
          </p:nvPr>
        </p:nvSpPr>
        <p:spPr>
          <a:xfrm>
            <a:off x="8782212" y="6511839"/>
            <a:ext cx="274320" cy="274637"/>
          </a:xfrm>
          <a:prstGeom prst="rect">
            <a:avLst/>
          </a:prstGeom>
        </p:spPr>
        <p:txBody>
          <a:bodyPr lIns="0" rIns="0"/>
          <a:lstStyle/>
          <a:p>
            <a:pPr algn="l"/>
            <a:fld id="{A9ADC15E-1FBF-4080-964E-64FFCB94F891}" type="slidenum">
              <a:rPr lang="en-US" sz="1400" smtClean="0"/>
              <a:pPr algn="l"/>
              <a:t>40</a:t>
            </a:fld>
            <a:endParaRPr lang="en-US" sz="1400" dirty="0"/>
          </a:p>
        </p:txBody>
      </p:sp>
      <p:sp>
        <p:nvSpPr>
          <p:cNvPr id="20" name="Rectangle 19"/>
          <p:cNvSpPr/>
          <p:nvPr/>
        </p:nvSpPr>
        <p:spPr>
          <a:xfrm>
            <a:off x="193431" y="351858"/>
            <a:ext cx="8809892" cy="3877985"/>
          </a:xfrm>
          <a:prstGeom prst="rect">
            <a:avLst/>
          </a:prstGeom>
        </p:spPr>
        <p:txBody>
          <a:bodyPr wrap="square">
            <a:spAutoFit/>
          </a:bodyPr>
          <a:lstStyle/>
          <a:p>
            <a:pPr marL="36513" lvl="3" indent="14288" algn="just" eaLnBrk="0" hangingPunct="0">
              <a:spcBef>
                <a:spcPts val="0"/>
              </a:spcBef>
              <a:buClr>
                <a:schemeClr val="accent1"/>
              </a:buClr>
              <a:buSzPct val="85000"/>
              <a:defRPr/>
            </a:pPr>
            <a:endParaRPr lang="en-US" sz="2500" dirty="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a:latin typeface="Times New Roman" pitchFamily="18" charset="0"/>
              <a:cs typeface="Times New Roman" pitchFamily="18" charset="0"/>
              <a:sym typeface="Symbol"/>
            </a:endParaRPr>
          </a:p>
          <a:p>
            <a:pPr marL="36513" lvl="3" indent="14288" algn="just" eaLnBrk="0" hangingPunct="0">
              <a:spcBef>
                <a:spcPts val="0"/>
              </a:spcBef>
              <a:buClr>
                <a:schemeClr val="accent1"/>
              </a:buClr>
              <a:buSzPct val="85000"/>
              <a:defRPr/>
            </a:pPr>
            <a:endParaRPr lang="en-US" sz="2500" dirty="0">
              <a:latin typeface="Times New Roman" pitchFamily="18" charset="0"/>
              <a:cs typeface="Times New Roman" pitchFamily="18" charset="0"/>
            </a:endParaRPr>
          </a:p>
          <a:p>
            <a:pPr marL="273050" lvl="3" indent="-273050" eaLnBrk="0" hangingPunct="0">
              <a:spcBef>
                <a:spcPts val="0"/>
              </a:spcBef>
              <a:buClr>
                <a:schemeClr val="accent1"/>
              </a:buClr>
              <a:buSzPct val="85000"/>
              <a:defRPr/>
            </a:pPr>
            <a:endParaRPr lang="en-US" sz="2300" dirty="0">
              <a:cs typeface="Arial" pitchFamily="34" charset="0"/>
            </a:endParaRPr>
          </a:p>
          <a:p>
            <a:pPr marL="273050" lvl="3" indent="-273050" eaLnBrk="0" hangingPunct="0">
              <a:spcBef>
                <a:spcPts val="0"/>
              </a:spcBef>
              <a:buClr>
                <a:schemeClr val="accent1"/>
              </a:buClr>
              <a:buSzPct val="85000"/>
              <a:defRPr/>
            </a:pPr>
            <a:endParaRPr lang="en-US" sz="2300" dirty="0">
              <a:cs typeface="Arial" pitchFamily="34" charset="0"/>
            </a:endParaRPr>
          </a:p>
        </p:txBody>
      </p:sp>
      <p:sp>
        <p:nvSpPr>
          <p:cNvPr id="8" name="TextBox 7"/>
          <p:cNvSpPr txBox="1"/>
          <p:nvPr/>
        </p:nvSpPr>
        <p:spPr>
          <a:xfrm>
            <a:off x="2428860" y="4861466"/>
            <a:ext cx="642942" cy="246221"/>
          </a:xfrm>
          <a:prstGeom prst="rect">
            <a:avLst/>
          </a:prstGeom>
          <a:noFill/>
          <a:ln w="6350">
            <a:solidFill>
              <a:srgbClr val="FFFFFF"/>
            </a:solidFill>
          </a:ln>
          <a:effectLst/>
        </p:spPr>
        <p:txBody>
          <a:bodyPr wrap="square" lIns="91440" tIns="0" rIns="91440" bIns="0" rtlCol="0">
            <a:spAutoFit/>
          </a:bodyPr>
          <a:lstStyle/>
          <a:p>
            <a:pPr>
              <a:tabLst>
                <a:tab pos="457200" algn="l"/>
                <a:tab pos="1143000" algn="l"/>
                <a:tab pos="3200400" algn="l"/>
              </a:tabLst>
            </a:pPr>
            <a:endParaRPr lang="en-US" sz="1600" b="1" dirty="0">
              <a:solidFill>
                <a:schemeClr val="bg1"/>
              </a:solidFill>
              <a:cs typeface="Arial" pitchFamily="34" charset="0"/>
            </a:endParaRPr>
          </a:p>
        </p:txBody>
      </p:sp>
      <p:cxnSp>
        <p:nvCxnSpPr>
          <p:cNvPr id="17" name="Straight Arrow Connector 16"/>
          <p:cNvCxnSpPr/>
          <p:nvPr/>
        </p:nvCxnSpPr>
        <p:spPr>
          <a:xfrm rot="5400000">
            <a:off x="5682108" y="4651818"/>
            <a:ext cx="18288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5186825" y="4939926"/>
            <a:ext cx="768096"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576126" y="5323960"/>
            <a:ext cx="3657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587682" y="5345698"/>
            <a:ext cx="137160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284249" y="6044164"/>
            <a:ext cx="64008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260123" y="4721461"/>
            <a:ext cx="182880" cy="239494"/>
            <a:chOff x="4260123" y="4721461"/>
            <a:chExt cx="182880" cy="239494"/>
          </a:xfrm>
        </p:grpSpPr>
        <p:cxnSp>
          <p:nvCxnSpPr>
            <p:cNvPr id="31" name="Straight Arrow Connector 30"/>
            <p:cNvCxnSpPr/>
            <p:nvPr/>
          </p:nvCxnSpPr>
          <p:spPr>
            <a:xfrm rot="5400000">
              <a:off x="4323861" y="4834967"/>
              <a:ext cx="228600" cy="1588"/>
            </a:xfrm>
            <a:prstGeom prst="straightConnector1">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260123" y="4959367"/>
              <a:ext cx="182880" cy="1588"/>
            </a:xfrm>
            <a:prstGeom prst="straightConnector1">
              <a:avLst/>
            </a:prstGeom>
            <a:ln w="635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rot="5400000">
            <a:off x="4248273" y="5257769"/>
            <a:ext cx="123444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28037" y="5875346"/>
            <a:ext cx="64008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Right Brace 37"/>
          <p:cNvSpPr/>
          <p:nvPr/>
        </p:nvSpPr>
        <p:spPr>
          <a:xfrm>
            <a:off x="3940175" y="5442491"/>
            <a:ext cx="274320" cy="8686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p:cNvSpPr/>
          <p:nvPr/>
        </p:nvSpPr>
        <p:spPr>
          <a:xfrm flipH="1">
            <a:off x="5979966" y="4521209"/>
            <a:ext cx="210312" cy="4572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ight Brace 39"/>
          <p:cNvSpPr/>
          <p:nvPr/>
        </p:nvSpPr>
        <p:spPr>
          <a:xfrm flipH="1">
            <a:off x="5977550" y="5094515"/>
            <a:ext cx="210312" cy="4572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ight Brace 40"/>
          <p:cNvSpPr/>
          <p:nvPr/>
        </p:nvSpPr>
        <p:spPr>
          <a:xfrm flipH="1">
            <a:off x="5958350" y="5735655"/>
            <a:ext cx="228600" cy="6400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rot="5400000">
            <a:off x="4765017" y="4438064"/>
            <a:ext cx="182880" cy="384048"/>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p:cNvSpPr/>
          <p:nvPr/>
        </p:nvSpPr>
        <p:spPr>
          <a:xfrm rot="5400000">
            <a:off x="4347973" y="4437558"/>
            <a:ext cx="182880" cy="384048"/>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e 47"/>
          <p:cNvSpPr/>
          <p:nvPr/>
        </p:nvSpPr>
        <p:spPr>
          <a:xfrm rot="5400000">
            <a:off x="5180790" y="4454491"/>
            <a:ext cx="182880" cy="384048"/>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5500694" y="428604"/>
            <a:ext cx="182880" cy="6400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169595" y="349167"/>
            <a:ext cx="1554480" cy="5943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ts val="2300"/>
              </a:lnSpc>
              <a:tabLst>
                <a:tab pos="457200" algn="l"/>
                <a:tab pos="1143000" algn="l"/>
                <a:tab pos="3200400" algn="l"/>
              </a:tabLst>
            </a:pPr>
            <a:r>
              <a:rPr lang="en-US" sz="2400" i="1" dirty="0" err="1">
                <a:solidFill>
                  <a:schemeClr val="bg1"/>
                </a:solidFill>
                <a:latin typeface="Times New Roman" pitchFamily="18" charset="0"/>
                <a:cs typeface="Times New Roman" pitchFamily="18" charset="0"/>
              </a:rPr>
              <a:t>Địa</a:t>
            </a:r>
            <a:r>
              <a:rPr lang="en-US" sz="2400" i="1" dirty="0">
                <a:solidFill>
                  <a:schemeClr val="bg1"/>
                </a:solidFill>
                <a:latin typeface="Times New Roman" pitchFamily="18" charset="0"/>
                <a:cs typeface="Times New Roman" pitchFamily="18" charset="0"/>
              </a:rPr>
              <a:t> </a:t>
            </a:r>
            <a:r>
              <a:rPr lang="en-US" sz="2400" i="1" dirty="0" err="1">
                <a:solidFill>
                  <a:schemeClr val="bg1"/>
                </a:solidFill>
                <a:latin typeface="Times New Roman" pitchFamily="18" charset="0"/>
                <a:cs typeface="Times New Roman" pitchFamily="18" charset="0"/>
              </a:rPr>
              <a:t>chỉ</a:t>
            </a:r>
            <a:r>
              <a:rPr lang="en-US" sz="2400" i="1" dirty="0">
                <a:solidFill>
                  <a:schemeClr val="bg1"/>
                </a:solidFill>
                <a:latin typeface="Times New Roman" pitchFamily="18" charset="0"/>
                <a:cs typeface="Times New Roman" pitchFamily="18" charset="0"/>
              </a:rPr>
              <a:t> </a:t>
            </a:r>
          </a:p>
          <a:p>
            <a:pPr algn="ctr">
              <a:lnSpc>
                <a:spcPts val="2300"/>
              </a:lnSpc>
              <a:tabLst>
                <a:tab pos="457200" algn="l"/>
                <a:tab pos="1143000" algn="l"/>
                <a:tab pos="3200400" algn="l"/>
              </a:tabLst>
            </a:pPr>
            <a:r>
              <a:rPr lang="en-US" sz="2400" i="1" dirty="0">
                <a:solidFill>
                  <a:schemeClr val="bg1"/>
                </a:solidFill>
                <a:latin typeface="Times New Roman" pitchFamily="18" charset="0"/>
                <a:cs typeface="Times New Roman" pitchFamily="18" charset="0"/>
              </a:rPr>
              <a:t>offset ô </a:t>
            </a:r>
            <a:r>
              <a:rPr lang="en-US" sz="2400" i="1" dirty="0" err="1">
                <a:solidFill>
                  <a:schemeClr val="bg1"/>
                </a:solidFill>
                <a:latin typeface="Times New Roman" pitchFamily="18" charset="0"/>
                <a:cs typeface="Times New Roman" pitchFamily="18" charset="0"/>
              </a:rPr>
              <a:t>nhớ</a:t>
            </a:r>
            <a:endParaRPr lang="en-US" sz="2400" i="1" dirty="0">
              <a:solidFill>
                <a:schemeClr val="bg1"/>
              </a:solidFill>
              <a:latin typeface="Times New Roman" pitchFamily="18" charset="0"/>
              <a:cs typeface="Times New Roman" pitchFamily="18" charset="0"/>
            </a:endParaRPr>
          </a:p>
        </p:txBody>
      </p:sp>
      <p:sp>
        <p:nvSpPr>
          <p:cNvPr id="42" name="TextBox 41"/>
          <p:cNvSpPr txBox="1"/>
          <p:nvPr/>
        </p:nvSpPr>
        <p:spPr>
          <a:xfrm>
            <a:off x="1741332" y="346120"/>
            <a:ext cx="7315200" cy="59436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ct val="150000"/>
              </a:lnSpc>
              <a:tabLst>
                <a:tab pos="457200" algn="l"/>
                <a:tab pos="1143000" algn="l"/>
                <a:tab pos="3200400" algn="l"/>
              </a:tabLst>
            </a:pPr>
            <a:r>
              <a:rPr lang="en-US" sz="2400" i="1" dirty="0" err="1">
                <a:solidFill>
                  <a:schemeClr val="bg1"/>
                </a:solidFill>
                <a:latin typeface="Times New Roman" pitchFamily="18" charset="0"/>
                <a:cs typeface="Times New Roman" pitchFamily="18" charset="0"/>
              </a:rPr>
              <a:t>Nội</a:t>
            </a:r>
            <a:r>
              <a:rPr lang="en-US" sz="2400" i="1" dirty="0">
                <a:solidFill>
                  <a:schemeClr val="bg1"/>
                </a:solidFill>
                <a:latin typeface="Times New Roman" pitchFamily="18" charset="0"/>
                <a:cs typeface="Times New Roman" pitchFamily="18" charset="0"/>
              </a:rPr>
              <a:t> dung </a:t>
            </a:r>
            <a:r>
              <a:rPr lang="en-US" sz="2400" i="1" dirty="0" err="1">
                <a:solidFill>
                  <a:schemeClr val="bg1"/>
                </a:solidFill>
                <a:latin typeface="Times New Roman" pitchFamily="18" charset="0"/>
                <a:cs typeface="Times New Roman" pitchFamily="18" charset="0"/>
              </a:rPr>
              <a:t>mà</a:t>
            </a:r>
            <a:r>
              <a:rPr lang="en-US" sz="2400" i="1" dirty="0">
                <a:solidFill>
                  <a:schemeClr val="bg1"/>
                </a:solidFill>
                <a:latin typeface="Times New Roman" pitchFamily="18" charset="0"/>
                <a:cs typeface="Times New Roman" pitchFamily="18" charset="0"/>
              </a:rPr>
              <a:t> </a:t>
            </a:r>
            <a:r>
              <a:rPr lang="en-US" sz="2400" i="1" dirty="0" err="1">
                <a:solidFill>
                  <a:schemeClr val="bg1"/>
                </a:solidFill>
                <a:latin typeface="Times New Roman" pitchFamily="18" charset="0"/>
                <a:cs typeface="Times New Roman" pitchFamily="18" charset="0"/>
              </a:rPr>
              <a:t>các</a:t>
            </a:r>
            <a:r>
              <a:rPr lang="en-US" sz="2400" i="1" dirty="0">
                <a:solidFill>
                  <a:schemeClr val="bg1"/>
                </a:solidFill>
                <a:latin typeface="Times New Roman" pitchFamily="18" charset="0"/>
                <a:cs typeface="Times New Roman" pitchFamily="18" charset="0"/>
              </a:rPr>
              <a:t> ô </a:t>
            </a:r>
            <a:r>
              <a:rPr lang="en-US" sz="2400" i="1" dirty="0" err="1">
                <a:solidFill>
                  <a:schemeClr val="bg1"/>
                </a:solidFill>
                <a:latin typeface="Times New Roman" pitchFamily="18" charset="0"/>
                <a:cs typeface="Times New Roman" pitchFamily="18" charset="0"/>
              </a:rPr>
              <a:t>nhớ</a:t>
            </a:r>
            <a:r>
              <a:rPr lang="en-US" sz="2400" i="1" dirty="0">
                <a:solidFill>
                  <a:schemeClr val="bg1"/>
                </a:solidFill>
                <a:latin typeface="Times New Roman" pitchFamily="18" charset="0"/>
                <a:cs typeface="Times New Roman" pitchFamily="18" charset="0"/>
              </a:rPr>
              <a:t> </a:t>
            </a:r>
            <a:r>
              <a:rPr lang="en-US" sz="2400" i="1" dirty="0" err="1">
                <a:solidFill>
                  <a:schemeClr val="bg1"/>
                </a:solidFill>
                <a:latin typeface="Times New Roman" pitchFamily="18" charset="0"/>
                <a:cs typeface="Times New Roman" pitchFamily="18" charset="0"/>
              </a:rPr>
              <a:t>chứa</a:t>
            </a:r>
          </a:p>
        </p:txBody>
      </p:sp>
      <p:sp>
        <p:nvSpPr>
          <p:cNvPr id="43" name="TextBox 42"/>
          <p:cNvSpPr txBox="1"/>
          <p:nvPr/>
        </p:nvSpPr>
        <p:spPr>
          <a:xfrm>
            <a:off x="164887" y="964940"/>
            <a:ext cx="1554480" cy="333425"/>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ts val="2600"/>
              </a:lnSpc>
              <a:tabLst>
                <a:tab pos="457200" algn="l"/>
                <a:tab pos="1143000" algn="l"/>
                <a:tab pos="3200400" algn="l"/>
              </a:tabLst>
            </a:pPr>
            <a:r>
              <a:rPr lang="en-US" sz="2400" dirty="0">
                <a:solidFill>
                  <a:schemeClr val="bg1"/>
                </a:solidFill>
                <a:latin typeface="Times New Roman" pitchFamily="18" charset="0"/>
                <a:cs typeface="Times New Roman" pitchFamily="18" charset="0"/>
              </a:rPr>
              <a:t>400h</a:t>
            </a:r>
            <a:r>
              <a:rPr lang="en-US" sz="2400" dirty="0">
                <a:solidFill>
                  <a:schemeClr val="bg1"/>
                </a:solidFill>
                <a:latin typeface="Symbol" panose="05050102010706020507" pitchFamily="18" charset="2"/>
                <a:cs typeface="Times New Roman" pitchFamily="18" charset="0"/>
                <a:sym typeface="Symbol"/>
              </a:rPr>
              <a:t></a:t>
            </a:r>
            <a:r>
              <a:rPr lang="en-US" sz="2400" dirty="0">
                <a:solidFill>
                  <a:schemeClr val="bg1"/>
                </a:solidFill>
                <a:latin typeface="Times New Roman" pitchFamily="18" charset="0"/>
                <a:cs typeface="Times New Roman" pitchFamily="18" charset="0"/>
                <a:sym typeface="Symbol"/>
              </a:rPr>
              <a:t>407h</a:t>
            </a:r>
            <a:endParaRPr lang="en-US" sz="2400" dirty="0">
              <a:solidFill>
                <a:schemeClr val="bg1"/>
              </a:solidFill>
              <a:latin typeface="Times New Roman" pitchFamily="18" charset="0"/>
              <a:cs typeface="Times New Roman" pitchFamily="18" charset="0"/>
            </a:endParaRPr>
          </a:p>
        </p:txBody>
      </p:sp>
      <p:sp>
        <p:nvSpPr>
          <p:cNvPr id="44" name="TextBox 43"/>
          <p:cNvSpPr txBox="1"/>
          <p:nvPr/>
        </p:nvSpPr>
        <p:spPr>
          <a:xfrm>
            <a:off x="1737360" y="964940"/>
            <a:ext cx="7315200" cy="333425"/>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600"/>
              </a:lnSpc>
              <a:tabLst>
                <a:tab pos="457200" algn="l"/>
                <a:tab pos="1143000" algn="l"/>
                <a:tab pos="3200400" algn="l"/>
              </a:tabLst>
            </a:pPr>
            <a:r>
              <a:rPr lang="en-US" sz="2400" dirty="0" err="1">
                <a:solidFill>
                  <a:schemeClr val="bg1"/>
                </a:solidFill>
                <a:latin typeface="Times New Roman" pitchFamily="18" charset="0"/>
                <a:cs typeface="Times New Roman" pitchFamily="18" charset="0"/>
              </a:rPr>
              <a:t>Chứa</a:t>
            </a:r>
            <a:r>
              <a:rPr lang="en-US" sz="2400" dirty="0">
                <a:solidFill>
                  <a:schemeClr val="bg1"/>
                </a:solidFill>
                <a:latin typeface="Times New Roman" pitchFamily="18" charset="0"/>
                <a:cs typeface="Times New Roman" pitchFamily="18" charset="0"/>
              </a:rPr>
              <a:t> đ/c 4 </a:t>
            </a:r>
            <a:r>
              <a:rPr lang="en-US" sz="2400" dirty="0" err="1">
                <a:solidFill>
                  <a:schemeClr val="bg1"/>
                </a:solidFill>
                <a:latin typeface="Times New Roman" pitchFamily="18" charset="0"/>
                <a:cs typeface="Times New Roman" pitchFamily="18" charset="0"/>
              </a:rPr>
              <a:t>cổng</a:t>
            </a:r>
            <a:r>
              <a:rPr lang="en-US" sz="2400" dirty="0">
                <a:solidFill>
                  <a:schemeClr val="bg1"/>
                </a:solidFill>
                <a:latin typeface="Times New Roman" pitchFamily="18" charset="0"/>
                <a:cs typeface="Times New Roman" pitchFamily="18" charset="0"/>
              </a:rPr>
              <a:t> COM. </a:t>
            </a:r>
            <a:r>
              <a:rPr lang="en-US" sz="2400" dirty="0" err="1">
                <a:solidFill>
                  <a:schemeClr val="bg1"/>
                </a:solidFill>
                <a:latin typeface="Times New Roman" pitchFamily="18" charset="0"/>
                <a:cs typeface="Times New Roman" pitchFamily="18" charset="0"/>
              </a:rPr>
              <a:t>Hai</a:t>
            </a:r>
            <a:r>
              <a:rPr lang="en-US" sz="2400" dirty="0">
                <a:solidFill>
                  <a:schemeClr val="bg1"/>
                </a:solidFill>
                <a:latin typeface="Times New Roman" pitchFamily="18" charset="0"/>
                <a:cs typeface="Times New Roman" pitchFamily="18" charset="0"/>
              </a:rPr>
              <a:t> byte </a:t>
            </a:r>
            <a:r>
              <a:rPr lang="en-US" sz="2400" dirty="0" err="1">
                <a:solidFill>
                  <a:schemeClr val="bg1"/>
                </a:solidFill>
                <a:latin typeface="Times New Roman" pitchFamily="18" charset="0"/>
                <a:cs typeface="Times New Roman" pitchFamily="18" charset="0"/>
              </a:rPr>
              <a:t>chứa</a:t>
            </a:r>
            <a:r>
              <a:rPr lang="en-US" sz="2400" dirty="0">
                <a:solidFill>
                  <a:schemeClr val="bg1"/>
                </a:solidFill>
                <a:latin typeface="Times New Roman" pitchFamily="18" charset="0"/>
                <a:cs typeface="Times New Roman" pitchFamily="18" charset="0"/>
              </a:rPr>
              <a:t> đ/c 1 </a:t>
            </a:r>
            <a:r>
              <a:rPr lang="en-US" sz="2400" dirty="0" err="1">
                <a:solidFill>
                  <a:schemeClr val="bg1"/>
                </a:solidFill>
                <a:latin typeface="Times New Roman" pitchFamily="18" charset="0"/>
                <a:cs typeface="Times New Roman" pitchFamily="18" charset="0"/>
              </a:rPr>
              <a:t>cổng</a:t>
            </a:r>
            <a:r>
              <a:rPr lang="en-US" sz="2400" dirty="0">
                <a:solidFill>
                  <a:schemeClr val="bg1"/>
                </a:solidFill>
                <a:latin typeface="Times New Roman" pitchFamily="18" charset="0"/>
                <a:cs typeface="Times New Roman" pitchFamily="18" charset="0"/>
              </a:rPr>
              <a:t> </a:t>
            </a:r>
          </a:p>
        </p:txBody>
      </p:sp>
      <p:sp>
        <p:nvSpPr>
          <p:cNvPr id="45" name="TextBox 44"/>
          <p:cNvSpPr txBox="1"/>
          <p:nvPr/>
        </p:nvSpPr>
        <p:spPr>
          <a:xfrm>
            <a:off x="167082" y="1316840"/>
            <a:ext cx="1554480" cy="333425"/>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ts val="2600"/>
              </a:lnSpc>
              <a:tabLst>
                <a:tab pos="457200" algn="l"/>
                <a:tab pos="1143000" algn="l"/>
                <a:tab pos="3200400" algn="l"/>
              </a:tabLst>
            </a:pPr>
            <a:r>
              <a:rPr lang="en-US" sz="2400" dirty="0">
                <a:solidFill>
                  <a:schemeClr val="bg1"/>
                </a:solidFill>
                <a:latin typeface="Times New Roman" pitchFamily="18" charset="0"/>
                <a:cs typeface="Times New Roman" pitchFamily="18" charset="0"/>
              </a:rPr>
              <a:t>408h</a:t>
            </a:r>
            <a:r>
              <a:rPr lang="en-US" sz="2400" dirty="0">
                <a:solidFill>
                  <a:schemeClr val="bg1"/>
                </a:solidFill>
                <a:latin typeface="Symbol" panose="05050102010706020507" pitchFamily="18" charset="2"/>
                <a:cs typeface="Times New Roman" pitchFamily="18" charset="0"/>
                <a:sym typeface="Symbol"/>
              </a:rPr>
              <a:t></a:t>
            </a:r>
            <a:r>
              <a:rPr lang="en-US" sz="2400" dirty="0">
                <a:solidFill>
                  <a:schemeClr val="bg1"/>
                </a:solidFill>
                <a:latin typeface="Times New Roman" pitchFamily="18" charset="0"/>
                <a:cs typeface="Times New Roman" pitchFamily="18" charset="0"/>
                <a:sym typeface="Symbol"/>
              </a:rPr>
              <a:t>40Fh</a:t>
            </a:r>
            <a:endParaRPr lang="en-US" sz="2400" dirty="0">
              <a:solidFill>
                <a:schemeClr val="bg1"/>
              </a:solidFill>
              <a:latin typeface="Times New Roman" pitchFamily="18" charset="0"/>
              <a:cs typeface="Times New Roman" pitchFamily="18" charset="0"/>
            </a:endParaRPr>
          </a:p>
        </p:txBody>
      </p:sp>
      <p:sp>
        <p:nvSpPr>
          <p:cNvPr id="51" name="TextBox 50"/>
          <p:cNvSpPr txBox="1"/>
          <p:nvPr/>
        </p:nvSpPr>
        <p:spPr>
          <a:xfrm>
            <a:off x="1740983" y="1324528"/>
            <a:ext cx="7315200" cy="333425"/>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600"/>
              </a:lnSpc>
              <a:tabLst>
                <a:tab pos="457200" algn="l"/>
                <a:tab pos="1143000" algn="l"/>
                <a:tab pos="3200400" algn="l"/>
              </a:tabLst>
            </a:pPr>
            <a:r>
              <a:rPr lang="en-US" sz="2400" dirty="0" err="1">
                <a:solidFill>
                  <a:schemeClr val="bg1"/>
                </a:solidFill>
                <a:latin typeface="Times New Roman" pitchFamily="18" charset="0"/>
                <a:cs typeface="Times New Roman" pitchFamily="18" charset="0"/>
              </a:rPr>
              <a:t>Chứa</a:t>
            </a:r>
            <a:r>
              <a:rPr lang="en-US" sz="2400" dirty="0">
                <a:solidFill>
                  <a:schemeClr val="bg1"/>
                </a:solidFill>
                <a:latin typeface="Times New Roman" pitchFamily="18" charset="0"/>
                <a:cs typeface="Times New Roman" pitchFamily="18" charset="0"/>
              </a:rPr>
              <a:t> đ/c 4 </a:t>
            </a:r>
            <a:r>
              <a:rPr lang="en-US" sz="2400" dirty="0" err="1">
                <a:solidFill>
                  <a:schemeClr val="bg1"/>
                </a:solidFill>
                <a:latin typeface="Times New Roman" pitchFamily="18" charset="0"/>
                <a:cs typeface="Times New Roman" pitchFamily="18" charset="0"/>
              </a:rPr>
              <a:t>cổng</a:t>
            </a:r>
            <a:r>
              <a:rPr lang="en-US" sz="2400" dirty="0">
                <a:solidFill>
                  <a:schemeClr val="bg1"/>
                </a:solidFill>
                <a:latin typeface="Times New Roman" pitchFamily="18" charset="0"/>
                <a:cs typeface="Times New Roman" pitchFamily="18" charset="0"/>
              </a:rPr>
              <a:t>  LPT. </a:t>
            </a:r>
            <a:r>
              <a:rPr lang="en-US" sz="2400" dirty="0" err="1">
                <a:solidFill>
                  <a:schemeClr val="bg1"/>
                </a:solidFill>
                <a:latin typeface="Times New Roman" pitchFamily="18" charset="0"/>
                <a:cs typeface="Times New Roman" pitchFamily="18" charset="0"/>
              </a:rPr>
              <a:t>Hai</a:t>
            </a:r>
            <a:r>
              <a:rPr lang="en-US" sz="2400" dirty="0">
                <a:solidFill>
                  <a:schemeClr val="bg1"/>
                </a:solidFill>
                <a:latin typeface="Times New Roman" pitchFamily="18" charset="0"/>
                <a:cs typeface="Times New Roman" pitchFamily="18" charset="0"/>
              </a:rPr>
              <a:t> byte </a:t>
            </a:r>
            <a:r>
              <a:rPr lang="en-US" sz="2400" dirty="0" err="1">
                <a:solidFill>
                  <a:schemeClr val="bg1"/>
                </a:solidFill>
                <a:latin typeface="Times New Roman" pitchFamily="18" charset="0"/>
                <a:cs typeface="Times New Roman" pitchFamily="18" charset="0"/>
              </a:rPr>
              <a:t>chứa</a:t>
            </a:r>
            <a:r>
              <a:rPr lang="en-US" sz="2400" dirty="0">
                <a:solidFill>
                  <a:schemeClr val="bg1"/>
                </a:solidFill>
                <a:latin typeface="Times New Roman" pitchFamily="18" charset="0"/>
                <a:cs typeface="Times New Roman" pitchFamily="18" charset="0"/>
              </a:rPr>
              <a:t> đ/c 1 </a:t>
            </a:r>
            <a:r>
              <a:rPr lang="en-US" sz="2400" dirty="0" err="1">
                <a:solidFill>
                  <a:schemeClr val="bg1"/>
                </a:solidFill>
                <a:latin typeface="Times New Roman" pitchFamily="18" charset="0"/>
                <a:cs typeface="Times New Roman" pitchFamily="18" charset="0"/>
              </a:rPr>
              <a:t>cổng</a:t>
            </a:r>
            <a:r>
              <a:rPr lang="en-US" sz="2400" dirty="0">
                <a:solidFill>
                  <a:schemeClr val="bg1"/>
                </a:solidFill>
                <a:latin typeface="Times New Roman" pitchFamily="18" charset="0"/>
                <a:cs typeface="Times New Roman" pitchFamily="18" charset="0"/>
              </a:rPr>
              <a:t> </a:t>
            </a:r>
          </a:p>
        </p:txBody>
      </p:sp>
      <p:sp>
        <p:nvSpPr>
          <p:cNvPr id="53" name="TextBox 52"/>
          <p:cNvSpPr txBox="1"/>
          <p:nvPr/>
        </p:nvSpPr>
        <p:spPr>
          <a:xfrm>
            <a:off x="161217" y="1681144"/>
            <a:ext cx="1554480" cy="4867999"/>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a:p>
            <a:pPr algn="ctr">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a:p>
            <a:pPr algn="ctr">
              <a:spcBef>
                <a:spcPts val="1200"/>
              </a:spcBef>
              <a:tabLst>
                <a:tab pos="457200" algn="l"/>
                <a:tab pos="1143000" algn="l"/>
                <a:tab pos="3200400" algn="l"/>
              </a:tabLst>
            </a:pPr>
            <a:r>
              <a:rPr lang="en-US" sz="2400" dirty="0" err="1">
                <a:solidFill>
                  <a:schemeClr val="bg1"/>
                </a:solidFill>
                <a:latin typeface="Times New Roman" pitchFamily="18" charset="0"/>
                <a:cs typeface="Times New Roman" pitchFamily="18" charset="0"/>
              </a:rPr>
              <a:t>410h</a:t>
            </a:r>
            <a:r>
              <a:rPr lang="en-US" sz="2400" dirty="0" err="1">
                <a:solidFill>
                  <a:schemeClr val="bg1"/>
                </a:solidFill>
                <a:latin typeface="Symbol" panose="05050102010706020507" pitchFamily="18" charset="2"/>
                <a:cs typeface="Times New Roman" pitchFamily="18" charset="0"/>
                <a:sym typeface="Symbol"/>
              </a:rPr>
              <a:t></a:t>
            </a:r>
            <a:r>
              <a:rPr lang="en-US" sz="2400" dirty="0" err="1">
                <a:solidFill>
                  <a:schemeClr val="bg1"/>
                </a:solidFill>
                <a:latin typeface="Times New Roman" pitchFamily="18" charset="0"/>
                <a:cs typeface="Times New Roman" pitchFamily="18" charset="0"/>
                <a:sym typeface="Symbol"/>
              </a:rPr>
              <a:t>411h</a:t>
            </a:r>
            <a:endParaRPr lang="en-US" sz="2400" dirty="0">
              <a:solidFill>
                <a:schemeClr val="bg1"/>
              </a:solidFill>
              <a:latin typeface="Times New Roman" pitchFamily="18" charset="0"/>
              <a:cs typeface="Times New Roman" pitchFamily="18" charset="0"/>
              <a:sym typeface="Symbol"/>
            </a:endParaRPr>
          </a:p>
          <a:p>
            <a:pPr algn="ctr">
              <a:spcBef>
                <a:spcPts val="0"/>
              </a:spcBef>
              <a:tabLst>
                <a:tab pos="457200" algn="l"/>
                <a:tab pos="1143000" algn="l"/>
                <a:tab pos="3200400" algn="l"/>
              </a:tabLst>
            </a:pPr>
            <a:endParaRPr lang="en-US" sz="2400" dirty="0">
              <a:solidFill>
                <a:schemeClr val="bg1"/>
              </a:solidFill>
              <a:latin typeface="Times New Roman" pitchFamily="18" charset="0"/>
              <a:cs typeface="Times New Roman" pitchFamily="18" charset="0"/>
              <a:sym typeface="Symbol"/>
            </a:endParaRPr>
          </a:p>
          <a:p>
            <a:pPr algn="ctr">
              <a:spcBef>
                <a:spcPts val="0"/>
              </a:spcBef>
              <a:tabLst>
                <a:tab pos="457200" algn="l"/>
                <a:tab pos="1143000" algn="l"/>
                <a:tab pos="3200400" algn="l"/>
              </a:tabLst>
            </a:pPr>
            <a:endParaRPr lang="en-US" sz="2400" dirty="0">
              <a:solidFill>
                <a:schemeClr val="bg1"/>
              </a:solidFill>
              <a:latin typeface="Times New Roman" pitchFamily="18" charset="0"/>
              <a:cs typeface="Times New Roman" pitchFamily="18" charset="0"/>
              <a:sym typeface="Symbol"/>
            </a:endParaRPr>
          </a:p>
          <a:p>
            <a:pPr algn="ctr">
              <a:spcBef>
                <a:spcPts val="0"/>
              </a:spcBef>
              <a:tabLst>
                <a:tab pos="457200" algn="l"/>
                <a:tab pos="1143000" algn="l"/>
                <a:tab pos="3200400" algn="l"/>
              </a:tabLst>
            </a:pPr>
            <a:endParaRPr lang="en-US" sz="2400" dirty="0">
              <a:solidFill>
                <a:schemeClr val="bg1"/>
              </a:solidFill>
              <a:latin typeface="Times New Roman" pitchFamily="18" charset="0"/>
              <a:cs typeface="Times New Roman" pitchFamily="18" charset="0"/>
              <a:sym typeface="Symbol"/>
            </a:endParaRPr>
          </a:p>
          <a:p>
            <a:pPr algn="ctr">
              <a:spcBef>
                <a:spcPts val="2150"/>
              </a:spcBef>
              <a:tabLst>
                <a:tab pos="457200" algn="l"/>
                <a:tab pos="1143000" algn="l"/>
                <a:tab pos="3200400" algn="l"/>
              </a:tabLst>
            </a:pPr>
            <a:endParaRPr lang="en-US" sz="2400" dirty="0">
              <a:solidFill>
                <a:schemeClr val="bg1"/>
              </a:solidFill>
              <a:latin typeface="Times New Roman" pitchFamily="18" charset="0"/>
              <a:cs typeface="Times New Roman" pitchFamily="18" charset="0"/>
            </a:endParaRPr>
          </a:p>
        </p:txBody>
      </p:sp>
      <p:sp>
        <p:nvSpPr>
          <p:cNvPr id="54" name="TextBox 53"/>
          <p:cNvSpPr txBox="1"/>
          <p:nvPr/>
        </p:nvSpPr>
        <p:spPr>
          <a:xfrm>
            <a:off x="1748976" y="1689024"/>
            <a:ext cx="7315200" cy="297180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tabLst>
                <a:tab pos="457200" algn="l"/>
                <a:tab pos="1143000" algn="l"/>
                <a:tab pos="3200400" algn="l"/>
              </a:tabLst>
            </a:pPr>
            <a:r>
              <a:rPr lang="en-US" sz="2400" dirty="0">
                <a:solidFill>
                  <a:schemeClr val="bg1"/>
                </a:solidFill>
                <a:latin typeface="Times New Roman" pitchFamily="18" charset="0"/>
                <a:cs typeface="Times New Roman" pitchFamily="18" charset="0"/>
              </a:rPr>
              <a:t> </a:t>
            </a:r>
          </a:p>
          <a:p>
            <a:pPr lvl="0" fontAlgn="t">
              <a:spcBef>
                <a:spcPts val="200"/>
              </a:spcBef>
              <a:spcAft>
                <a:spcPts val="0"/>
              </a:spcAft>
            </a:pPr>
            <a:r>
              <a:rPr lang="en-US" sz="2400" dirty="0">
                <a:solidFill>
                  <a:schemeClr val="bg1"/>
                </a:solidFill>
                <a:latin typeface="Times New Roman" pitchFamily="18" charset="0"/>
                <a:cs typeface="Times New Roman" pitchFamily="18" charset="0"/>
              </a:rPr>
              <a:t>                  </a:t>
            </a:r>
            <a:endParaRPr lang="en-US" sz="2000" dirty="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a:solidFill>
                <a:schemeClr val="bg1"/>
              </a:solidFill>
              <a:latin typeface="Times New Roman" pitchFamily="18" charset="0"/>
              <a:cs typeface="Times New Roman" pitchFamily="18" charset="0"/>
            </a:endParaRPr>
          </a:p>
          <a:p>
            <a:pPr lvl="0" fontAlgn="t">
              <a:spcBef>
                <a:spcPts val="0"/>
              </a:spcBef>
              <a:spcAft>
                <a:spcPts val="0"/>
              </a:spcAft>
            </a:pPr>
            <a:endParaRPr lang="en-US" sz="2400" dirty="0">
              <a:solidFill>
                <a:schemeClr val="bg1"/>
              </a:solidFill>
              <a:latin typeface="Times New Roman" pitchFamily="18" charset="0"/>
              <a:cs typeface="Times New Roman" pitchFamily="18"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4169338163"/>
              </p:ext>
            </p:extLst>
          </p:nvPr>
        </p:nvGraphicFramePr>
        <p:xfrm>
          <a:off x="4284052" y="2038064"/>
          <a:ext cx="1624384" cy="274320"/>
        </p:xfrm>
        <a:graphic>
          <a:graphicData uri="http://schemas.openxmlformats.org/drawingml/2006/table">
            <a:tbl>
              <a:tblPr firstRow="1" lastRow="1">
                <a:tableStyleId>{5C22544A-7EE6-4342-B048-85BDC9FD1C3A}</a:tableStyleId>
              </a:tblPr>
              <a:tblGrid>
                <a:gridCol w="203048">
                  <a:extLst>
                    <a:ext uri="{9D8B030D-6E8A-4147-A177-3AD203B41FA5}">
                      <a16:colId xmlns:a16="http://schemas.microsoft.com/office/drawing/2014/main" val="20000"/>
                    </a:ext>
                  </a:extLst>
                </a:gridCol>
                <a:gridCol w="203048">
                  <a:extLst>
                    <a:ext uri="{9D8B030D-6E8A-4147-A177-3AD203B41FA5}">
                      <a16:colId xmlns:a16="http://schemas.microsoft.com/office/drawing/2014/main" val="20001"/>
                    </a:ext>
                  </a:extLst>
                </a:gridCol>
                <a:gridCol w="203048">
                  <a:extLst>
                    <a:ext uri="{9D8B030D-6E8A-4147-A177-3AD203B41FA5}">
                      <a16:colId xmlns:a16="http://schemas.microsoft.com/office/drawing/2014/main" val="20002"/>
                    </a:ext>
                  </a:extLst>
                </a:gridCol>
                <a:gridCol w="203048">
                  <a:extLst>
                    <a:ext uri="{9D8B030D-6E8A-4147-A177-3AD203B41FA5}">
                      <a16:colId xmlns:a16="http://schemas.microsoft.com/office/drawing/2014/main" val="20003"/>
                    </a:ext>
                  </a:extLst>
                </a:gridCol>
                <a:gridCol w="203048">
                  <a:extLst>
                    <a:ext uri="{9D8B030D-6E8A-4147-A177-3AD203B41FA5}">
                      <a16:colId xmlns:a16="http://schemas.microsoft.com/office/drawing/2014/main" val="20004"/>
                    </a:ext>
                  </a:extLst>
                </a:gridCol>
                <a:gridCol w="203048">
                  <a:extLst>
                    <a:ext uri="{9D8B030D-6E8A-4147-A177-3AD203B41FA5}">
                      <a16:colId xmlns:a16="http://schemas.microsoft.com/office/drawing/2014/main" val="20005"/>
                    </a:ext>
                  </a:extLst>
                </a:gridCol>
                <a:gridCol w="203048">
                  <a:extLst>
                    <a:ext uri="{9D8B030D-6E8A-4147-A177-3AD203B41FA5}">
                      <a16:colId xmlns:a16="http://schemas.microsoft.com/office/drawing/2014/main" val="20006"/>
                    </a:ext>
                  </a:extLst>
                </a:gridCol>
                <a:gridCol w="203048">
                  <a:extLst>
                    <a:ext uri="{9D8B030D-6E8A-4147-A177-3AD203B41FA5}">
                      <a16:colId xmlns:a16="http://schemas.microsoft.com/office/drawing/2014/main" val="20007"/>
                    </a:ext>
                  </a:extLst>
                </a:gridCol>
              </a:tblGrid>
              <a:tr h="274320">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pPr algn="l"/>
                      <a:endParaRPr lang="en-US" dirty="0"/>
                    </a:p>
                  </a:txBody>
                  <a:tcPr marL="0" marR="0" marT="0" marB="0">
                    <a:solidFill>
                      <a:srgbClr val="0070C0"/>
                    </a:solidFill>
                  </a:tcPr>
                </a:tc>
                <a:extLst>
                  <a:ext uri="{0D108BD9-81ED-4DB2-BD59-A6C34878D82A}">
                    <a16:rowId xmlns:a16="http://schemas.microsoft.com/office/drawing/2014/main" val="10000"/>
                  </a:ext>
                </a:extLst>
              </a:tr>
            </a:tbl>
          </a:graphicData>
        </a:graphic>
      </p:graphicFrame>
      <p:sp>
        <p:nvSpPr>
          <p:cNvPr id="59" name="TextBox 58"/>
          <p:cNvSpPr txBox="1"/>
          <p:nvPr/>
        </p:nvSpPr>
        <p:spPr>
          <a:xfrm>
            <a:off x="6281239" y="2288480"/>
            <a:ext cx="2651760" cy="48731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1900"/>
              </a:lnSpc>
              <a:tabLst>
                <a:tab pos="457200" algn="l"/>
                <a:tab pos="1143000" algn="l"/>
                <a:tab pos="3200400" algn="l"/>
              </a:tabLst>
            </a:pPr>
            <a:r>
              <a:rPr lang="en-US" sz="2000" dirty="0" err="1">
                <a:solidFill>
                  <a:schemeClr val="bg1"/>
                </a:solidFill>
                <a:latin typeface="Times New Roman" pitchFamily="18" charset="0"/>
                <a:cs typeface="Times New Roman" pitchFamily="18" charset="0"/>
              </a:rPr>
              <a:t>Liệu</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máy</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tính</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ổ </a:t>
            </a:r>
            <a:r>
              <a:rPr lang="en-US" sz="2000" dirty="0" err="1">
                <a:solidFill>
                  <a:schemeClr val="bg1"/>
                </a:solidFill>
                <a:latin typeface="Times New Roman" pitchFamily="18" charset="0"/>
                <a:cs typeface="Times New Roman" pitchFamily="18" charset="0"/>
              </a:rPr>
              <a:t>mềm</a:t>
            </a:r>
            <a:r>
              <a:rPr lang="en-US" sz="2000" dirty="0">
                <a:solidFill>
                  <a:schemeClr val="bg1"/>
                </a:solidFill>
                <a:latin typeface="Times New Roman" pitchFamily="18" charset="0"/>
                <a:cs typeface="Times New Roman" pitchFamily="18" charset="0"/>
              </a:rPr>
              <a:t>?</a:t>
            </a:r>
          </a:p>
          <a:p>
            <a:pPr>
              <a:lnSpc>
                <a:spcPts val="19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1…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   0… </a:t>
            </a:r>
            <a:r>
              <a:rPr lang="en-US" sz="2000" dirty="0" err="1">
                <a:solidFill>
                  <a:schemeClr val="bg1"/>
                </a:solidFill>
                <a:latin typeface="Times New Roman" pitchFamily="18" charset="0"/>
                <a:cs typeface="Times New Roman" pitchFamily="18" charset="0"/>
              </a:rPr>
              <a:t>không</a:t>
            </a:r>
            <a:endParaRPr lang="en-US" sz="2000" dirty="0">
              <a:solidFill>
                <a:schemeClr val="bg1"/>
              </a:solidFill>
              <a:latin typeface="Times New Roman" pitchFamily="18" charset="0"/>
              <a:cs typeface="Times New Roman" pitchFamily="18" charset="0"/>
            </a:endParaRPr>
          </a:p>
        </p:txBody>
      </p:sp>
      <p:sp>
        <p:nvSpPr>
          <p:cNvPr id="33" name="TextBox 32"/>
          <p:cNvSpPr txBox="1"/>
          <p:nvPr/>
        </p:nvSpPr>
        <p:spPr>
          <a:xfrm>
            <a:off x="1757336" y="2345676"/>
            <a:ext cx="2194560" cy="73096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900"/>
              </a:lnSpc>
              <a:tabLst>
                <a:tab pos="457200" algn="l"/>
                <a:tab pos="1143000" algn="l"/>
                <a:tab pos="3200400" algn="l"/>
              </a:tabLst>
            </a:pPr>
            <a:r>
              <a:rPr lang="en-US" sz="2000" dirty="0" err="1">
                <a:solidFill>
                  <a:schemeClr val="bg1"/>
                </a:solidFill>
                <a:latin typeface="Times New Roman" pitchFamily="18" charset="0"/>
                <a:cs typeface="Times New Roman" pitchFamily="18" charset="0"/>
              </a:rPr>
              <a:t>Số</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lượng</a:t>
            </a:r>
            <a:r>
              <a:rPr lang="en-US" sz="2000" dirty="0">
                <a:solidFill>
                  <a:schemeClr val="bg1"/>
                </a:solidFill>
                <a:latin typeface="Times New Roman" pitchFamily="18" charset="0"/>
                <a:cs typeface="Times New Roman" pitchFamily="18" charset="0"/>
              </a:rPr>
              <a:t> ổ mềm-1</a:t>
            </a:r>
          </a:p>
          <a:p>
            <a:pPr>
              <a:lnSpc>
                <a:spcPts val="1900"/>
              </a:lnSpc>
              <a:tabLst>
                <a:tab pos="457200" algn="l"/>
                <a:tab pos="1143000" algn="l"/>
                <a:tab pos="3200400" algn="l"/>
              </a:tabLst>
            </a:pPr>
            <a:r>
              <a:rPr lang="en-US" sz="2000" dirty="0">
                <a:solidFill>
                  <a:schemeClr val="bg1"/>
                </a:solidFill>
                <a:latin typeface="Times New Roman" pitchFamily="18" charset="0"/>
                <a:cs typeface="Times New Roman" pitchFamily="18" charset="0"/>
              </a:rPr>
              <a:t>0 0… 1ổ; 0 1… 2 ổ</a:t>
            </a:r>
          </a:p>
          <a:p>
            <a:pPr>
              <a:lnSpc>
                <a:spcPts val="1900"/>
              </a:lnSpc>
              <a:tabLst>
                <a:tab pos="457200" algn="l"/>
                <a:tab pos="1143000" algn="l"/>
                <a:tab pos="3200400" algn="l"/>
              </a:tabLst>
            </a:pPr>
            <a:r>
              <a:rPr lang="en-US" sz="2000" dirty="0">
                <a:solidFill>
                  <a:schemeClr val="bg1"/>
                </a:solidFill>
                <a:latin typeface="Times New Roman" pitchFamily="18" charset="0"/>
                <a:cs typeface="Times New Roman" pitchFamily="18" charset="0"/>
              </a:rPr>
              <a:t>1 0… 3 ổ;1 1… 4 ổ</a:t>
            </a:r>
          </a:p>
        </p:txBody>
      </p:sp>
      <p:cxnSp>
        <p:nvCxnSpPr>
          <p:cNvPr id="61" name="Straight Arrow Connector 60"/>
          <p:cNvCxnSpPr/>
          <p:nvPr/>
        </p:nvCxnSpPr>
        <p:spPr>
          <a:xfrm rot="5400000">
            <a:off x="4371845" y="2545159"/>
            <a:ext cx="228600" cy="2382"/>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211790" y="2667000"/>
            <a:ext cx="27432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ight Brace 62"/>
          <p:cNvSpPr/>
          <p:nvPr/>
        </p:nvSpPr>
        <p:spPr>
          <a:xfrm rot="5400000">
            <a:off x="4417723" y="2187956"/>
            <a:ext cx="137160" cy="384048"/>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Right Brace 63"/>
          <p:cNvSpPr/>
          <p:nvPr/>
        </p:nvSpPr>
        <p:spPr>
          <a:xfrm>
            <a:off x="3990325" y="2349500"/>
            <a:ext cx="182880" cy="64008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Arrow Connector 64"/>
          <p:cNvCxnSpPr/>
          <p:nvPr/>
        </p:nvCxnSpPr>
        <p:spPr>
          <a:xfrm rot="5400000">
            <a:off x="5216130" y="2707354"/>
            <a:ext cx="768096"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605431" y="4957605"/>
            <a:ext cx="3657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233160" y="2870200"/>
            <a:ext cx="2823372" cy="51296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000"/>
              </a:lnSpc>
              <a:tabLst>
                <a:tab pos="457200" algn="l"/>
                <a:tab pos="1143000" algn="l"/>
                <a:tab pos="3200400" algn="l"/>
              </a:tabLst>
            </a:pPr>
            <a:r>
              <a:rPr lang="en-US" sz="2000" dirty="0" err="1">
                <a:solidFill>
                  <a:schemeClr val="bg1"/>
                </a:solidFill>
                <a:latin typeface="Times New Roman" pitchFamily="18" charset="0"/>
                <a:cs typeface="Times New Roman" pitchFamily="18" charset="0"/>
              </a:rPr>
              <a:t>Liệu</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máy</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tính</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FPU?</a:t>
            </a:r>
          </a:p>
          <a:p>
            <a:pP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1…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   0… </a:t>
            </a:r>
            <a:r>
              <a:rPr lang="en-US" sz="2000" dirty="0" err="1">
                <a:solidFill>
                  <a:schemeClr val="bg1"/>
                </a:solidFill>
                <a:latin typeface="Times New Roman" pitchFamily="18" charset="0"/>
                <a:cs typeface="Times New Roman" pitchFamily="18" charset="0"/>
              </a:rPr>
              <a:t>không</a:t>
            </a:r>
            <a:r>
              <a:rPr lang="en-US" sz="2000" dirty="0">
                <a:solidFill>
                  <a:schemeClr val="bg1"/>
                </a:solidFill>
                <a:latin typeface="Times New Roman" pitchFamily="18" charset="0"/>
                <a:cs typeface="Times New Roman" pitchFamily="18" charset="0"/>
              </a:rPr>
              <a:t> </a:t>
            </a:r>
          </a:p>
        </p:txBody>
      </p:sp>
      <p:sp>
        <p:nvSpPr>
          <p:cNvPr id="68" name="Right Brace 67"/>
          <p:cNvSpPr/>
          <p:nvPr/>
        </p:nvSpPr>
        <p:spPr>
          <a:xfrm flipH="1">
            <a:off x="6006855" y="4718635"/>
            <a:ext cx="210312" cy="45720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p:nvPr/>
        </p:nvCxnSpPr>
        <p:spPr>
          <a:xfrm rot="5400000">
            <a:off x="4534691" y="3213662"/>
            <a:ext cx="153619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313554" y="5810741"/>
            <a:ext cx="667512"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161343" y="3516952"/>
            <a:ext cx="2834640" cy="974626"/>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900"/>
              </a:lnSpc>
              <a:tabLst>
                <a:tab pos="457200" algn="l"/>
                <a:tab pos="1143000" algn="l"/>
                <a:tab pos="3200400" algn="l"/>
              </a:tabLst>
            </a:pPr>
            <a:r>
              <a:rPr lang="en-US" sz="2000" dirty="0" err="1">
                <a:solidFill>
                  <a:schemeClr val="bg1"/>
                </a:solidFill>
                <a:latin typeface="Times New Roman" pitchFamily="18" charset="0"/>
                <a:cs typeface="Times New Roman" pitchFamily="18" charset="0"/>
              </a:rPr>
              <a:t>Số</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lương</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kRAM</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thêm</a:t>
            </a:r>
            <a:endParaRPr lang="en-US" sz="2000" dirty="0">
              <a:solidFill>
                <a:schemeClr val="bg1"/>
              </a:solidFill>
              <a:latin typeface="Times New Roman" pitchFamily="18" charset="0"/>
              <a:cs typeface="Times New Roman" pitchFamily="18" charset="0"/>
            </a:endParaRPr>
          </a:p>
          <a:p>
            <a:pPr>
              <a:lnSpc>
                <a:spcPts val="19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trên</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mainboarrd</a:t>
            </a:r>
            <a:endParaRPr lang="en-US" sz="2000" dirty="0">
              <a:solidFill>
                <a:schemeClr val="bg1"/>
              </a:solidFill>
              <a:latin typeface="Times New Roman" pitchFamily="18" charset="0"/>
              <a:cs typeface="Times New Roman" pitchFamily="18" charset="0"/>
            </a:endParaRPr>
          </a:p>
          <a:p>
            <a:pPr>
              <a:lnSpc>
                <a:spcPts val="19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0 0… 0k   ;   0 1… 16k</a:t>
            </a:r>
          </a:p>
          <a:p>
            <a:pPr>
              <a:lnSpc>
                <a:spcPts val="19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1 0… 32k ;   1 1… 64k</a:t>
            </a:r>
          </a:p>
        </p:txBody>
      </p:sp>
      <p:sp>
        <p:nvSpPr>
          <p:cNvPr id="72" name="Right Brace 71"/>
          <p:cNvSpPr/>
          <p:nvPr/>
        </p:nvSpPr>
        <p:spPr>
          <a:xfrm flipH="1">
            <a:off x="5987655" y="5405935"/>
            <a:ext cx="228600" cy="8229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Right Brace 72"/>
          <p:cNvSpPr/>
          <p:nvPr/>
        </p:nvSpPr>
        <p:spPr>
          <a:xfrm rot="5400000">
            <a:off x="5232955" y="2187956"/>
            <a:ext cx="137160" cy="384048"/>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p:cNvSpPr txBox="1"/>
          <p:nvPr/>
        </p:nvSpPr>
        <p:spPr>
          <a:xfrm>
            <a:off x="1962040" y="3489566"/>
            <a:ext cx="1920240" cy="974626"/>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ts val="1900"/>
              </a:lnSpc>
              <a:tabLst>
                <a:tab pos="457200" algn="l"/>
                <a:tab pos="1143000" algn="l"/>
                <a:tab pos="3200400" algn="l"/>
              </a:tabLst>
            </a:pPr>
            <a:r>
              <a:rPr lang="en-US" sz="2000" dirty="0" err="1">
                <a:solidFill>
                  <a:schemeClr val="bg1"/>
                </a:solidFill>
                <a:latin typeface="Times New Roman" pitchFamily="18" charset="0"/>
                <a:cs typeface="Times New Roman" pitchFamily="18" charset="0"/>
              </a:rPr>
              <a:t>Loại</a:t>
            </a:r>
            <a:r>
              <a:rPr lang="en-US" sz="2000" dirty="0">
                <a:solidFill>
                  <a:schemeClr val="bg1"/>
                </a:solidFill>
                <a:latin typeface="Times New Roman" pitchFamily="18" charset="0"/>
                <a:cs typeface="Times New Roman" pitchFamily="18" charset="0"/>
              </a:rPr>
              <a:t> card </a:t>
            </a:r>
            <a:r>
              <a:rPr lang="en-US" sz="2000" dirty="0" err="1">
                <a:solidFill>
                  <a:schemeClr val="bg1"/>
                </a:solidFill>
                <a:latin typeface="Times New Roman" pitchFamily="18" charset="0"/>
                <a:cs typeface="Times New Roman" pitchFamily="18" charset="0"/>
              </a:rPr>
              <a:t>điều</a:t>
            </a:r>
            <a:r>
              <a:rPr lang="en-US" sz="2000" dirty="0">
                <a:solidFill>
                  <a:schemeClr val="bg1"/>
                </a:solidFill>
                <a:latin typeface="Times New Roman" pitchFamily="18" charset="0"/>
                <a:cs typeface="Times New Roman" pitchFamily="18" charset="0"/>
              </a:rPr>
              <a:t> </a:t>
            </a:r>
          </a:p>
          <a:p>
            <a:pPr algn="ctr">
              <a:lnSpc>
                <a:spcPts val="1900"/>
              </a:lnSpc>
              <a:tabLst>
                <a:tab pos="457200" algn="l"/>
                <a:tab pos="1143000" algn="l"/>
                <a:tab pos="3200400" algn="l"/>
              </a:tabLst>
            </a:pPr>
            <a:r>
              <a:rPr lang="en-US" sz="2000" dirty="0" err="1">
                <a:solidFill>
                  <a:schemeClr val="bg1"/>
                </a:solidFill>
                <a:latin typeface="Times New Roman" pitchFamily="18" charset="0"/>
                <a:cs typeface="Times New Roman" pitchFamily="18" charset="0"/>
              </a:rPr>
              <a:t>khiển</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màn</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hình</a:t>
            </a:r>
            <a:endParaRPr lang="en-US" sz="2000" dirty="0">
              <a:solidFill>
                <a:schemeClr val="bg1"/>
              </a:solidFill>
              <a:latin typeface="Times New Roman" pitchFamily="18" charset="0"/>
              <a:cs typeface="Times New Roman" pitchFamily="18" charset="0"/>
            </a:endParaRPr>
          </a:p>
          <a:p>
            <a:pPr>
              <a:lnSpc>
                <a:spcPts val="19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1 1 … mono</a:t>
            </a:r>
          </a:p>
          <a:p>
            <a:pPr>
              <a:lnSpc>
                <a:spcPts val="19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1 1 … color</a:t>
            </a:r>
          </a:p>
        </p:txBody>
      </p:sp>
      <p:cxnSp>
        <p:nvCxnSpPr>
          <p:cNvPr id="75" name="Straight Arrow Connector 74"/>
          <p:cNvCxnSpPr/>
          <p:nvPr/>
        </p:nvCxnSpPr>
        <p:spPr>
          <a:xfrm rot="5400000">
            <a:off x="4142128" y="3191986"/>
            <a:ext cx="150876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263937" y="5813408"/>
            <a:ext cx="64008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7" name="Right Brace 76"/>
          <p:cNvSpPr/>
          <p:nvPr/>
        </p:nvSpPr>
        <p:spPr>
          <a:xfrm>
            <a:off x="3916725" y="5405498"/>
            <a:ext cx="274320" cy="8229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ight Brace 77"/>
          <p:cNvSpPr/>
          <p:nvPr/>
        </p:nvSpPr>
        <p:spPr>
          <a:xfrm rot="5400000">
            <a:off x="4828417" y="2194306"/>
            <a:ext cx="137160" cy="384048"/>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Arrow Connector 130"/>
          <p:cNvCxnSpPr/>
          <p:nvPr/>
        </p:nvCxnSpPr>
        <p:spPr>
          <a:xfrm rot="5400000">
            <a:off x="5708763" y="2414966"/>
            <a:ext cx="18288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5799106" y="2510197"/>
            <a:ext cx="22860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46" name="Right Brace 145"/>
          <p:cNvSpPr/>
          <p:nvPr/>
        </p:nvSpPr>
        <p:spPr>
          <a:xfrm flipH="1">
            <a:off x="6039553" y="2289994"/>
            <a:ext cx="210312" cy="45720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7" name="TextBox 146"/>
          <p:cNvSpPr txBox="1"/>
          <p:nvPr/>
        </p:nvSpPr>
        <p:spPr>
          <a:xfrm>
            <a:off x="1768680" y="1705626"/>
            <a:ext cx="2365589" cy="29495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2300"/>
              </a:lnSpc>
              <a:tabLst>
                <a:tab pos="457200" algn="l"/>
                <a:tab pos="1143000" algn="l"/>
                <a:tab pos="3200400" algn="l"/>
              </a:tabLst>
            </a:pPr>
            <a:r>
              <a:rPr lang="en-US" sz="2400" dirty="0" err="1">
                <a:solidFill>
                  <a:schemeClr val="bg1"/>
                </a:solidFill>
                <a:latin typeface="Times New Roman" pitchFamily="18" charset="0"/>
                <a:cs typeface="Times New Roman" pitchFamily="18" charset="0"/>
              </a:rPr>
              <a:t>Danh</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sách</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thiết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bị</a:t>
            </a:r>
            <a:r>
              <a:rPr lang="en-US" sz="2400" dirty="0">
                <a:solidFill>
                  <a:schemeClr val="bg1"/>
                </a:solidFill>
                <a:latin typeface="Times New Roman" pitchFamily="18" charset="0"/>
                <a:cs typeface="Times New Roman" pitchFamily="18" charset="0"/>
              </a:rPr>
              <a:t>:</a:t>
            </a:r>
          </a:p>
        </p:txBody>
      </p:sp>
      <p:sp>
        <p:nvSpPr>
          <p:cNvPr id="148" name="TextBox 147"/>
          <p:cNvSpPr txBox="1"/>
          <p:nvPr/>
        </p:nvSpPr>
        <p:spPr>
          <a:xfrm>
            <a:off x="3342625" y="2079008"/>
            <a:ext cx="822960" cy="243656"/>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1900"/>
              </a:lnSpc>
              <a:tabLst>
                <a:tab pos="457200" algn="l"/>
                <a:tab pos="1143000" algn="l"/>
                <a:tab pos="3200400" algn="l"/>
              </a:tabLst>
            </a:pPr>
            <a:r>
              <a:rPr lang="en-US" dirty="0">
                <a:solidFill>
                  <a:schemeClr val="bg1"/>
                </a:solidFill>
                <a:latin typeface="Times New Roman" pitchFamily="18" charset="0"/>
                <a:cs typeface="Times New Roman" pitchFamily="18" charset="0"/>
              </a:rPr>
              <a:t>0:410h</a:t>
            </a:r>
          </a:p>
        </p:txBody>
      </p:sp>
      <p:cxnSp>
        <p:nvCxnSpPr>
          <p:cNvPr id="60" name="Straight Arrow Connector 59"/>
          <p:cNvCxnSpPr/>
          <p:nvPr/>
        </p:nvCxnSpPr>
        <p:spPr>
          <a:xfrm>
            <a:off x="5600396" y="3086100"/>
            <a:ext cx="3657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79" name="Right Brace 78"/>
          <p:cNvSpPr/>
          <p:nvPr/>
        </p:nvSpPr>
        <p:spPr>
          <a:xfrm flipH="1">
            <a:off x="6071017" y="2870200"/>
            <a:ext cx="210312" cy="45720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p:nvPr/>
        </p:nvCxnSpPr>
        <p:spPr>
          <a:xfrm>
            <a:off x="5297457" y="3984310"/>
            <a:ext cx="667512"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81" name="Right Brace 80"/>
          <p:cNvSpPr/>
          <p:nvPr/>
        </p:nvSpPr>
        <p:spPr>
          <a:xfrm flipH="1">
            <a:off x="5992504" y="3572206"/>
            <a:ext cx="228600" cy="8229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2" name="Straight Arrow Connector 81"/>
          <p:cNvCxnSpPr/>
          <p:nvPr/>
        </p:nvCxnSpPr>
        <p:spPr>
          <a:xfrm>
            <a:off x="4252561" y="3951310"/>
            <a:ext cx="64008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3" name="Right Brace 82"/>
          <p:cNvSpPr/>
          <p:nvPr/>
        </p:nvSpPr>
        <p:spPr>
          <a:xfrm>
            <a:off x="3962400" y="3530600"/>
            <a:ext cx="274320" cy="8229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p:cNvSpPr txBox="1"/>
          <p:nvPr/>
        </p:nvSpPr>
        <p:spPr>
          <a:xfrm>
            <a:off x="1752600" y="4679245"/>
            <a:ext cx="7315200" cy="1846659"/>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endParaRPr lang="en-US" sz="2400" dirty="0"/>
          </a:p>
          <a:p>
            <a:endParaRPr lang="en-US" sz="2400" dirty="0"/>
          </a:p>
          <a:p>
            <a:endParaRPr lang="en-US" sz="2400" dirty="0"/>
          </a:p>
          <a:p>
            <a:endParaRPr lang="en-US" sz="2400" dirty="0"/>
          </a:p>
          <a:p>
            <a:endParaRPr lang="en-US" sz="2400" dirty="0"/>
          </a:p>
        </p:txBody>
      </p:sp>
      <p:graphicFrame>
        <p:nvGraphicFramePr>
          <p:cNvPr id="87" name="Table 86"/>
          <p:cNvGraphicFramePr>
            <a:graphicFrameLocks noGrp="1"/>
          </p:cNvGraphicFramePr>
          <p:nvPr>
            <p:extLst>
              <p:ext uri="{D42A27DB-BD31-4B8C-83A1-F6EECF244321}">
                <p14:modId xmlns:p14="http://schemas.microsoft.com/office/powerpoint/2010/main" val="3199217230"/>
              </p:ext>
            </p:extLst>
          </p:nvPr>
        </p:nvGraphicFramePr>
        <p:xfrm>
          <a:off x="4267200" y="4752148"/>
          <a:ext cx="1624384" cy="274320"/>
        </p:xfrm>
        <a:graphic>
          <a:graphicData uri="http://schemas.openxmlformats.org/drawingml/2006/table">
            <a:tbl>
              <a:tblPr firstRow="1" lastRow="1">
                <a:tableStyleId>{5C22544A-7EE6-4342-B048-85BDC9FD1C3A}</a:tableStyleId>
              </a:tblPr>
              <a:tblGrid>
                <a:gridCol w="203048">
                  <a:extLst>
                    <a:ext uri="{9D8B030D-6E8A-4147-A177-3AD203B41FA5}">
                      <a16:colId xmlns:a16="http://schemas.microsoft.com/office/drawing/2014/main" val="20000"/>
                    </a:ext>
                  </a:extLst>
                </a:gridCol>
                <a:gridCol w="203048">
                  <a:extLst>
                    <a:ext uri="{9D8B030D-6E8A-4147-A177-3AD203B41FA5}">
                      <a16:colId xmlns:a16="http://schemas.microsoft.com/office/drawing/2014/main" val="20001"/>
                    </a:ext>
                  </a:extLst>
                </a:gridCol>
                <a:gridCol w="203048">
                  <a:extLst>
                    <a:ext uri="{9D8B030D-6E8A-4147-A177-3AD203B41FA5}">
                      <a16:colId xmlns:a16="http://schemas.microsoft.com/office/drawing/2014/main" val="20002"/>
                    </a:ext>
                  </a:extLst>
                </a:gridCol>
                <a:gridCol w="203048">
                  <a:extLst>
                    <a:ext uri="{9D8B030D-6E8A-4147-A177-3AD203B41FA5}">
                      <a16:colId xmlns:a16="http://schemas.microsoft.com/office/drawing/2014/main" val="20003"/>
                    </a:ext>
                  </a:extLst>
                </a:gridCol>
                <a:gridCol w="178408">
                  <a:extLst>
                    <a:ext uri="{9D8B030D-6E8A-4147-A177-3AD203B41FA5}">
                      <a16:colId xmlns:a16="http://schemas.microsoft.com/office/drawing/2014/main" val="20004"/>
                    </a:ext>
                  </a:extLst>
                </a:gridCol>
                <a:gridCol w="227688">
                  <a:extLst>
                    <a:ext uri="{9D8B030D-6E8A-4147-A177-3AD203B41FA5}">
                      <a16:colId xmlns:a16="http://schemas.microsoft.com/office/drawing/2014/main" val="20005"/>
                    </a:ext>
                  </a:extLst>
                </a:gridCol>
                <a:gridCol w="203048">
                  <a:extLst>
                    <a:ext uri="{9D8B030D-6E8A-4147-A177-3AD203B41FA5}">
                      <a16:colId xmlns:a16="http://schemas.microsoft.com/office/drawing/2014/main" val="20006"/>
                    </a:ext>
                  </a:extLst>
                </a:gridCol>
                <a:gridCol w="203048">
                  <a:extLst>
                    <a:ext uri="{9D8B030D-6E8A-4147-A177-3AD203B41FA5}">
                      <a16:colId xmlns:a16="http://schemas.microsoft.com/office/drawing/2014/main" val="20007"/>
                    </a:ext>
                  </a:extLst>
                </a:gridCol>
              </a:tblGrid>
              <a:tr h="274320">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endParaRPr lang="en-US" dirty="0"/>
                    </a:p>
                  </a:txBody>
                  <a:tcPr marL="0" marR="0" marT="0" marB="0">
                    <a:solidFill>
                      <a:srgbClr val="0070C0"/>
                    </a:solidFill>
                  </a:tcPr>
                </a:tc>
                <a:tc>
                  <a:txBody>
                    <a:bodyPr/>
                    <a:lstStyle/>
                    <a:p>
                      <a:pPr algn="l"/>
                      <a:endParaRPr lang="en-US" dirty="0"/>
                    </a:p>
                  </a:txBody>
                  <a:tcPr marL="0" marR="0" marT="0" marB="0">
                    <a:solidFill>
                      <a:srgbClr val="0070C0"/>
                    </a:solidFill>
                  </a:tcPr>
                </a:tc>
                <a:extLst>
                  <a:ext uri="{0D108BD9-81ED-4DB2-BD59-A6C34878D82A}">
                    <a16:rowId xmlns:a16="http://schemas.microsoft.com/office/drawing/2014/main" val="10000"/>
                  </a:ext>
                </a:extLst>
              </a:tr>
            </a:tbl>
          </a:graphicData>
        </a:graphic>
      </p:graphicFrame>
      <p:sp>
        <p:nvSpPr>
          <p:cNvPr id="88" name="TextBox 87"/>
          <p:cNvSpPr txBox="1"/>
          <p:nvPr/>
        </p:nvSpPr>
        <p:spPr>
          <a:xfrm>
            <a:off x="6153603" y="4909743"/>
            <a:ext cx="2743200" cy="51296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ts val="2000"/>
              </a:lnSpc>
              <a:tabLst>
                <a:tab pos="457200" algn="l"/>
                <a:tab pos="1143000" algn="l"/>
                <a:tab pos="3200400" algn="l"/>
              </a:tabLst>
            </a:pPr>
            <a:r>
              <a:rPr lang="en-US" sz="2000" dirty="0" err="1">
                <a:solidFill>
                  <a:schemeClr val="bg1"/>
                </a:solidFill>
                <a:latin typeface="Times New Roman" pitchFamily="18" charset="0"/>
                <a:cs typeface="Times New Roman" pitchFamily="18" charset="0"/>
              </a:rPr>
              <a:t>Liệu</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DMA?</a:t>
            </a:r>
          </a:p>
          <a:p>
            <a:pPr algn="ct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1…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   0… </a:t>
            </a:r>
            <a:r>
              <a:rPr lang="en-US" sz="2000" dirty="0" err="1">
                <a:solidFill>
                  <a:schemeClr val="bg1"/>
                </a:solidFill>
                <a:latin typeface="Times New Roman" pitchFamily="18" charset="0"/>
                <a:cs typeface="Times New Roman" pitchFamily="18" charset="0"/>
              </a:rPr>
              <a:t>không</a:t>
            </a:r>
            <a:r>
              <a:rPr lang="en-US" sz="2000" dirty="0">
                <a:solidFill>
                  <a:schemeClr val="bg1"/>
                </a:solidFill>
                <a:latin typeface="Times New Roman" pitchFamily="18" charset="0"/>
                <a:cs typeface="Times New Roman" pitchFamily="18" charset="0"/>
              </a:rPr>
              <a:t> </a:t>
            </a:r>
          </a:p>
        </p:txBody>
      </p:sp>
      <p:cxnSp>
        <p:nvCxnSpPr>
          <p:cNvPr id="89" name="Straight Arrow Connector 88"/>
          <p:cNvCxnSpPr/>
          <p:nvPr/>
        </p:nvCxnSpPr>
        <p:spPr>
          <a:xfrm rot="5400000">
            <a:off x="5699897" y="5113197"/>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5800586" y="5216455"/>
            <a:ext cx="23347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92" name="Right Brace 91"/>
          <p:cNvSpPr/>
          <p:nvPr/>
        </p:nvSpPr>
        <p:spPr>
          <a:xfrm flipH="1">
            <a:off x="5996525" y="4956936"/>
            <a:ext cx="228600" cy="50292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ight Brace 92"/>
          <p:cNvSpPr/>
          <p:nvPr/>
        </p:nvSpPr>
        <p:spPr>
          <a:xfrm rot="5400000">
            <a:off x="5301969" y="4788294"/>
            <a:ext cx="182880" cy="5943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4" name="Straight Arrow Connector 93"/>
          <p:cNvCxnSpPr/>
          <p:nvPr/>
        </p:nvCxnSpPr>
        <p:spPr>
          <a:xfrm rot="5400000">
            <a:off x="5116799" y="5373238"/>
            <a:ext cx="54864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077493" y="5510280"/>
            <a:ext cx="2834640" cy="256480"/>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Số</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lượng</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cổng</a:t>
            </a:r>
            <a:r>
              <a:rPr lang="en-US" sz="2000" dirty="0">
                <a:solidFill>
                  <a:schemeClr val="bg1"/>
                </a:solidFill>
                <a:latin typeface="Times New Roman" pitchFamily="18" charset="0"/>
                <a:cs typeface="Times New Roman" pitchFamily="18" charset="0"/>
              </a:rPr>
              <a:t> COM</a:t>
            </a:r>
          </a:p>
        </p:txBody>
      </p:sp>
      <p:cxnSp>
        <p:nvCxnSpPr>
          <p:cNvPr id="96" name="Straight Arrow Connector 95"/>
          <p:cNvCxnSpPr/>
          <p:nvPr/>
        </p:nvCxnSpPr>
        <p:spPr>
          <a:xfrm>
            <a:off x="5397089" y="5647124"/>
            <a:ext cx="5943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37105" y="5888722"/>
            <a:ext cx="2834640" cy="512961"/>
          </a:xfrm>
          <a:prstGeom prst="rect">
            <a:avLst/>
          </a:prstGeom>
          <a:solidFill>
            <a:srgbClr val="0070C0"/>
          </a:solidFill>
          <a:ln w="6350">
            <a:solidFill>
              <a:schemeClr val="tx2">
                <a:lumMod val="60000"/>
                <a:lumOff val="40000"/>
              </a:schemeClr>
            </a:solidFill>
          </a:ln>
          <a:effectLst/>
        </p:spPr>
        <p:txBody>
          <a:bodyPr wrap="square" lIns="91440" tIns="0" rIns="91440" bIns="0" rtlCol="0">
            <a:spAutoFit/>
          </a:bodyPr>
          <a:lstStyle/>
          <a:p>
            <a:pP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Liệu</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cổng</a:t>
            </a:r>
            <a:r>
              <a:rPr lang="en-US" sz="2000" dirty="0">
                <a:solidFill>
                  <a:schemeClr val="bg1"/>
                </a:solidFill>
                <a:latin typeface="Times New Roman" pitchFamily="18" charset="0"/>
                <a:cs typeface="Times New Roman" pitchFamily="18" charset="0"/>
              </a:rPr>
              <a:t> joystick ?</a:t>
            </a:r>
          </a:p>
          <a:p>
            <a:pPr algn="ct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1…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   0… </a:t>
            </a:r>
            <a:r>
              <a:rPr lang="en-US" sz="2000" dirty="0" err="1">
                <a:solidFill>
                  <a:schemeClr val="bg1"/>
                </a:solidFill>
                <a:latin typeface="Times New Roman" pitchFamily="18" charset="0"/>
                <a:cs typeface="Times New Roman" pitchFamily="18" charset="0"/>
              </a:rPr>
              <a:t>không</a:t>
            </a:r>
            <a:r>
              <a:rPr lang="en-US" sz="2000" dirty="0">
                <a:solidFill>
                  <a:schemeClr val="bg1"/>
                </a:solidFill>
                <a:latin typeface="Times New Roman" pitchFamily="18" charset="0"/>
                <a:cs typeface="Times New Roman" pitchFamily="18" charset="0"/>
              </a:rPr>
              <a:t> </a:t>
            </a:r>
          </a:p>
        </p:txBody>
      </p:sp>
      <p:sp>
        <p:nvSpPr>
          <p:cNvPr id="100" name="Right Brace 99"/>
          <p:cNvSpPr/>
          <p:nvPr/>
        </p:nvSpPr>
        <p:spPr>
          <a:xfrm flipH="1">
            <a:off x="5993360" y="5888488"/>
            <a:ext cx="228600" cy="50292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5" name="Straight Arrow Connector 104"/>
          <p:cNvCxnSpPr/>
          <p:nvPr/>
        </p:nvCxnSpPr>
        <p:spPr>
          <a:xfrm rot="5400000">
            <a:off x="4203491" y="5573133"/>
            <a:ext cx="114300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229979" y="6116970"/>
            <a:ext cx="54864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7" name="Right Brace 106"/>
          <p:cNvSpPr/>
          <p:nvPr/>
        </p:nvSpPr>
        <p:spPr>
          <a:xfrm rot="10800000" flipH="1">
            <a:off x="3979917" y="5762010"/>
            <a:ext cx="228600" cy="64008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TextBox 107"/>
          <p:cNvSpPr txBox="1"/>
          <p:nvPr/>
        </p:nvSpPr>
        <p:spPr>
          <a:xfrm>
            <a:off x="2015883" y="5661926"/>
            <a:ext cx="1965960" cy="82296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Liệu</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cổng</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máy</a:t>
            </a:r>
            <a:r>
              <a:rPr lang="en-US" sz="2000" dirty="0">
                <a:solidFill>
                  <a:schemeClr val="bg1"/>
                </a:solidFill>
                <a:latin typeface="Times New Roman" pitchFamily="18" charset="0"/>
                <a:cs typeface="Times New Roman" pitchFamily="18" charset="0"/>
              </a:rPr>
              <a:t> </a:t>
            </a:r>
          </a:p>
          <a:p>
            <a:pP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in </a:t>
            </a:r>
            <a:r>
              <a:rPr lang="en-US" sz="2000" dirty="0" err="1">
                <a:solidFill>
                  <a:schemeClr val="bg1"/>
                </a:solidFill>
                <a:latin typeface="Times New Roman" pitchFamily="18" charset="0"/>
                <a:cs typeface="Times New Roman" pitchFamily="18" charset="0"/>
              </a:rPr>
              <a:t>nối</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tiếp</a:t>
            </a:r>
            <a:r>
              <a:rPr lang="en-US" sz="2000" dirty="0">
                <a:solidFill>
                  <a:schemeClr val="bg1"/>
                </a:solidFill>
                <a:latin typeface="Times New Roman" pitchFamily="18" charset="0"/>
                <a:cs typeface="Times New Roman" pitchFamily="18" charset="0"/>
              </a:rPr>
              <a:t>?</a:t>
            </a:r>
          </a:p>
          <a:p>
            <a:pP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1…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0… </a:t>
            </a:r>
            <a:r>
              <a:rPr lang="en-US" sz="2000" dirty="0" err="1">
                <a:solidFill>
                  <a:schemeClr val="bg1"/>
                </a:solidFill>
                <a:latin typeface="Times New Roman" pitchFamily="18" charset="0"/>
                <a:cs typeface="Times New Roman" pitchFamily="18" charset="0"/>
              </a:rPr>
              <a:t>không</a:t>
            </a:r>
            <a:endParaRPr lang="en-US" sz="2000" dirty="0">
              <a:solidFill>
                <a:schemeClr val="bg1"/>
              </a:solidFill>
              <a:latin typeface="Times New Roman" pitchFamily="18" charset="0"/>
              <a:cs typeface="Times New Roman" pitchFamily="18" charset="0"/>
            </a:endParaRPr>
          </a:p>
        </p:txBody>
      </p:sp>
      <p:cxnSp>
        <p:nvCxnSpPr>
          <p:cNvPr id="109" name="Straight Arrow Connector 108"/>
          <p:cNvCxnSpPr/>
          <p:nvPr/>
        </p:nvCxnSpPr>
        <p:spPr>
          <a:xfrm rot="5400000">
            <a:off x="4410053" y="5565884"/>
            <a:ext cx="114300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4984750" y="6131326"/>
            <a:ext cx="987552"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5400000">
            <a:off x="4355042" y="5228451"/>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134269" y="5330045"/>
            <a:ext cx="320040" cy="1588"/>
          </a:xfrm>
          <a:prstGeom prst="straightConnector1">
            <a:avLst/>
          </a:prstGeom>
          <a:ln w="6350">
            <a:solidFill>
              <a:srgbClr val="FFFF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025528" y="5204520"/>
            <a:ext cx="2103120" cy="25648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Số</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lượng</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cổng</a:t>
            </a:r>
            <a:r>
              <a:rPr lang="en-US" sz="2000" dirty="0">
                <a:solidFill>
                  <a:schemeClr val="bg1"/>
                </a:solidFill>
                <a:latin typeface="Times New Roman" pitchFamily="18" charset="0"/>
                <a:cs typeface="Times New Roman" pitchFamily="18" charset="0"/>
              </a:rPr>
              <a:t> LPT</a:t>
            </a:r>
          </a:p>
        </p:txBody>
      </p:sp>
      <p:sp>
        <p:nvSpPr>
          <p:cNvPr id="114" name="Right Brace 113"/>
          <p:cNvSpPr/>
          <p:nvPr/>
        </p:nvSpPr>
        <p:spPr>
          <a:xfrm rot="5400000">
            <a:off x="4371446" y="4869985"/>
            <a:ext cx="182880" cy="41148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TextBox 114"/>
          <p:cNvSpPr txBox="1"/>
          <p:nvPr/>
        </p:nvSpPr>
        <p:spPr>
          <a:xfrm>
            <a:off x="3304352" y="4743836"/>
            <a:ext cx="822960" cy="25648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0:411h</a:t>
            </a:r>
          </a:p>
        </p:txBody>
      </p:sp>
      <p:sp>
        <p:nvSpPr>
          <p:cNvPr id="122" name="TextBox 121"/>
          <p:cNvSpPr txBox="1"/>
          <p:nvPr/>
        </p:nvSpPr>
        <p:spPr>
          <a:xfrm>
            <a:off x="6153603" y="4899551"/>
            <a:ext cx="2743200" cy="512961"/>
          </a:xfrm>
          <a:prstGeom prst="rect">
            <a:avLst/>
          </a:prstGeom>
          <a:solidFill>
            <a:srgbClr val="0070C0"/>
          </a:solidFill>
          <a:ln>
            <a:solidFill>
              <a:schemeClr val="tx2">
                <a:lumMod val="60000"/>
                <a:lumOff val="40000"/>
              </a:schemeClr>
            </a:solidFill>
          </a:ln>
          <a:effectLst/>
        </p:spPr>
        <p:txBody>
          <a:bodyPr wrap="square" lIns="91440" tIns="0" rIns="91440" bIns="0" rtlCol="0">
            <a:spAutoFit/>
          </a:bodyPr>
          <a:lstStyle/>
          <a:p>
            <a:pPr algn="ctr">
              <a:lnSpc>
                <a:spcPts val="2000"/>
              </a:lnSpc>
              <a:tabLst>
                <a:tab pos="457200" algn="l"/>
                <a:tab pos="1143000" algn="l"/>
                <a:tab pos="3200400" algn="l"/>
              </a:tabLst>
            </a:pPr>
            <a:r>
              <a:rPr lang="en-US" sz="2000" dirty="0" err="1">
                <a:solidFill>
                  <a:schemeClr val="bg1"/>
                </a:solidFill>
                <a:latin typeface="Times New Roman" pitchFamily="18" charset="0"/>
                <a:cs typeface="Times New Roman" pitchFamily="18" charset="0"/>
              </a:rPr>
              <a:t>Liệu</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DMA?</a:t>
            </a:r>
          </a:p>
          <a:p>
            <a:pPr algn="ctr">
              <a:lnSpc>
                <a:spcPts val="2000"/>
              </a:lnSpc>
              <a:tabLst>
                <a:tab pos="457200" algn="l"/>
                <a:tab pos="1143000" algn="l"/>
                <a:tab pos="3200400" algn="l"/>
              </a:tabLst>
            </a:pPr>
            <a:r>
              <a:rPr lang="en-US" sz="2000" dirty="0">
                <a:solidFill>
                  <a:schemeClr val="bg1"/>
                </a:solidFill>
                <a:latin typeface="Times New Roman" pitchFamily="18" charset="0"/>
                <a:cs typeface="Times New Roman" pitchFamily="18" charset="0"/>
              </a:rPr>
              <a:t>1… </a:t>
            </a:r>
            <a:r>
              <a:rPr lang="en-US" sz="2000" dirty="0" err="1">
                <a:solidFill>
                  <a:schemeClr val="bg1"/>
                </a:solidFill>
                <a:latin typeface="Times New Roman" pitchFamily="18" charset="0"/>
                <a:cs typeface="Times New Roman" pitchFamily="18" charset="0"/>
              </a:rPr>
              <a:t>có</a:t>
            </a:r>
            <a:r>
              <a:rPr lang="en-US" sz="2000" dirty="0">
                <a:solidFill>
                  <a:schemeClr val="bg1"/>
                </a:solidFill>
                <a:latin typeface="Times New Roman" pitchFamily="18" charset="0"/>
                <a:cs typeface="Times New Roman" pitchFamily="18" charset="0"/>
              </a:rPr>
              <a:t>   ;   0… </a:t>
            </a:r>
            <a:r>
              <a:rPr lang="en-US" sz="2000" dirty="0" err="1">
                <a:solidFill>
                  <a:schemeClr val="bg1"/>
                </a:solidFill>
                <a:latin typeface="Times New Roman" pitchFamily="18" charset="0"/>
                <a:cs typeface="Times New Roman" pitchFamily="18" charset="0"/>
              </a:rPr>
              <a:t>không</a:t>
            </a:r>
            <a:r>
              <a:rPr lang="en-US" sz="2000" dirty="0">
                <a:solidFill>
                  <a:schemeClr val="bg1"/>
                </a:solidFill>
                <a:latin typeface="Times New Roman" pitchFamily="18" charset="0"/>
                <a:cs typeface="Times New Roman" pitchFamily="18" charset="0"/>
              </a:rPr>
              <a:t> </a:t>
            </a:r>
          </a:p>
        </p:txBody>
      </p:sp>
      <p:cxnSp>
        <p:nvCxnSpPr>
          <p:cNvPr id="123" name="Straight Arrow Connector 122"/>
          <p:cNvCxnSpPr/>
          <p:nvPr/>
        </p:nvCxnSpPr>
        <p:spPr>
          <a:xfrm rot="5400000">
            <a:off x="5699897" y="5103005"/>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5800586" y="5206263"/>
            <a:ext cx="23347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25" name="Right Brace 124"/>
          <p:cNvSpPr/>
          <p:nvPr/>
        </p:nvSpPr>
        <p:spPr>
          <a:xfrm flipH="1">
            <a:off x="5996525" y="4946744"/>
            <a:ext cx="228600" cy="50292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Right Brace 125"/>
          <p:cNvSpPr/>
          <p:nvPr/>
        </p:nvSpPr>
        <p:spPr>
          <a:xfrm rot="5400000">
            <a:off x="5301969" y="4778102"/>
            <a:ext cx="182880" cy="5943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7" name="Straight Arrow Connector 126"/>
          <p:cNvCxnSpPr/>
          <p:nvPr/>
        </p:nvCxnSpPr>
        <p:spPr>
          <a:xfrm rot="5400000">
            <a:off x="5116799" y="5363046"/>
            <a:ext cx="54864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5397089" y="5636932"/>
            <a:ext cx="5943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601391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ox(in)">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ox(in)">
                                      <p:cBhvr>
                                        <p:cTn id="15" dur="500"/>
                                        <p:tgtEl>
                                          <p:spTgt spid="4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box(in)">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ox(in)">
                                      <p:cBhvr>
                                        <p:cTn id="23" dur="500"/>
                                        <p:tgtEl>
                                          <p:spTgt spid="4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ox(in)">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500"/>
                                        <p:tgtEl>
                                          <p:spTgt spid="8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fade">
                                      <p:cBhvr>
                                        <p:cTn id="42" dur="500"/>
                                        <p:tgtEl>
                                          <p:spTgt spid="1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8"/>
                                        </p:tgtEl>
                                        <p:attrNameLst>
                                          <p:attrName>style.visibility</p:attrName>
                                        </p:attrNameLst>
                                      </p:cBhvr>
                                      <p:to>
                                        <p:strVal val="visible"/>
                                      </p:to>
                                    </p:set>
                                    <p:animEffect transition="in" filter="fade">
                                      <p:cBhvr>
                                        <p:cTn id="47" dur="500"/>
                                        <p:tgtEl>
                                          <p:spTgt spid="148"/>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1"/>
                                        </p:tgtEl>
                                        <p:attrNameLst>
                                          <p:attrName>style.visibility</p:attrName>
                                        </p:attrNameLst>
                                      </p:cBhvr>
                                      <p:to>
                                        <p:strVal val="visible"/>
                                      </p:to>
                                    </p:set>
                                    <p:animEffect transition="in" filter="fade">
                                      <p:cBhvr>
                                        <p:cTn id="55" dur="500"/>
                                        <p:tgtEl>
                                          <p:spTgt spid="131"/>
                                        </p:tgtEl>
                                      </p:cBhvr>
                                    </p:animEffect>
                                  </p:childTnLst>
                                </p:cTn>
                              </p:par>
                              <p:par>
                                <p:cTn id="56" presetID="10" presetClass="entr" presetSubtype="0" fill="hold" nodeType="withEffect">
                                  <p:stCondLst>
                                    <p:cond delay="0"/>
                                  </p:stCondLst>
                                  <p:childTnLst>
                                    <p:set>
                                      <p:cBhvr>
                                        <p:cTn id="57" dur="1" fill="hold">
                                          <p:stCondLst>
                                            <p:cond delay="0"/>
                                          </p:stCondLst>
                                        </p:cTn>
                                        <p:tgtEl>
                                          <p:spTgt spid="132"/>
                                        </p:tgtEl>
                                        <p:attrNameLst>
                                          <p:attrName>style.visibility</p:attrName>
                                        </p:attrNameLst>
                                      </p:cBhvr>
                                      <p:to>
                                        <p:strVal val="visible"/>
                                      </p:to>
                                    </p:set>
                                    <p:animEffect transition="in" filter="fade">
                                      <p:cBhvr>
                                        <p:cTn id="58" dur="500"/>
                                        <p:tgtEl>
                                          <p:spTgt spid="1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visible"/>
                                      </p:to>
                                    </p:set>
                                    <p:animEffect transition="in" filter="fade">
                                      <p:cBhvr>
                                        <p:cTn id="61" dur="500"/>
                                        <p:tgtEl>
                                          <p:spTgt spid="14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fade">
                                      <p:cBhvr>
                                        <p:cTn id="69" dur="500"/>
                                        <p:tgtEl>
                                          <p:spTgt spid="63"/>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0"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500"/>
                                        <p:tgtEl>
                                          <p:spTgt spid="6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Effect transition="in" filter="fade">
                                      <p:cBhvr>
                                        <p:cTn id="86" dur="500"/>
                                        <p:tgtEl>
                                          <p:spTgt spid="33">
                                            <p:txEl>
                                              <p:pRg st="0" end="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33">
                                            <p:txEl>
                                              <p:pRg st="1" end="1"/>
                                            </p:txEl>
                                          </p:spTgt>
                                        </p:tgtEl>
                                        <p:attrNameLst>
                                          <p:attrName>style.visibility</p:attrName>
                                        </p:attrNameLst>
                                      </p:cBhvr>
                                      <p:to>
                                        <p:strVal val="visible"/>
                                      </p:to>
                                    </p:set>
                                    <p:animEffect transition="in" filter="fade">
                                      <p:cBhvr>
                                        <p:cTn id="89" dur="500"/>
                                        <p:tgtEl>
                                          <p:spTgt spid="33">
                                            <p:txEl>
                                              <p:pRg st="1" end="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33">
                                            <p:txEl>
                                              <p:pRg st="2" end="2"/>
                                            </p:txEl>
                                          </p:spTgt>
                                        </p:tgtEl>
                                        <p:attrNameLst>
                                          <p:attrName>style.visibility</p:attrName>
                                        </p:attrNameLst>
                                      </p:cBhvr>
                                      <p:to>
                                        <p:strVal val="visible"/>
                                      </p:to>
                                    </p:set>
                                    <p:animEffect transition="in" filter="fade">
                                      <p:cBhvr>
                                        <p:cTn id="92" dur="500"/>
                                        <p:tgtEl>
                                          <p:spTgt spid="33">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500"/>
                                        <p:tgtEl>
                                          <p:spTgt spid="65"/>
                                        </p:tgtEl>
                                      </p:cBhvr>
                                    </p:animEffect>
                                  </p:childTnLst>
                                </p:cTn>
                              </p:par>
                              <p:par>
                                <p:cTn id="98" presetID="10" presetClass="entr" presetSubtype="0" fill="hold"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fade">
                                      <p:cBhvr>
                                        <p:cTn id="100" dur="500"/>
                                        <p:tgtEl>
                                          <p:spTgt spid="6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fade">
                                      <p:cBhvr>
                                        <p:cTn id="103" dur="500"/>
                                        <p:tgtEl>
                                          <p:spTgt spid="7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500"/>
                                        <p:tgtEl>
                                          <p:spTgt spid="6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par>
                                <p:cTn id="112" presetID="10" presetClass="entr" presetSubtype="0" fill="hold"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fade">
                                      <p:cBhvr>
                                        <p:cTn id="114" dur="500"/>
                                        <p:tgtEl>
                                          <p:spTgt spid="69"/>
                                        </p:tgtEl>
                                      </p:cBhvr>
                                    </p:animEffect>
                                  </p:childTnLst>
                                </p:cTn>
                              </p:par>
                              <p:par>
                                <p:cTn id="115" presetID="10" presetClass="entr" presetSubtype="0" fill="hold" nodeType="with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fade">
                                      <p:cBhvr>
                                        <p:cTn id="117" dur="500"/>
                                        <p:tgtEl>
                                          <p:spTgt spid="8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1"/>
                                        </p:tgtEl>
                                        <p:attrNameLst>
                                          <p:attrName>style.visibility</p:attrName>
                                        </p:attrNameLst>
                                      </p:cBhvr>
                                      <p:to>
                                        <p:strVal val="visible"/>
                                      </p:to>
                                    </p:set>
                                    <p:animEffect transition="in" filter="fade">
                                      <p:cBhvr>
                                        <p:cTn id="120" dur="500"/>
                                        <p:tgtEl>
                                          <p:spTgt spid="8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fade">
                                      <p:cBhvr>
                                        <p:cTn id="123" dur="500"/>
                                        <p:tgtEl>
                                          <p:spTgt spid="7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fade">
                                      <p:cBhvr>
                                        <p:cTn id="128" dur="500"/>
                                        <p:tgtEl>
                                          <p:spTgt spid="7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78"/>
                                        </p:tgtEl>
                                        <p:attrNameLst>
                                          <p:attrName>style.visibility</p:attrName>
                                        </p:attrNameLst>
                                      </p:cBhvr>
                                      <p:to>
                                        <p:strVal val="visible"/>
                                      </p:to>
                                    </p:set>
                                    <p:animEffect transition="in" filter="fade">
                                      <p:cBhvr>
                                        <p:cTn id="131" dur="500"/>
                                        <p:tgtEl>
                                          <p:spTgt spid="78"/>
                                        </p:tgtEl>
                                      </p:cBhvr>
                                    </p:animEffect>
                                  </p:childTnLst>
                                </p:cTn>
                              </p:par>
                              <p:par>
                                <p:cTn id="132" presetID="10" presetClass="entr" presetSubtype="0" fill="hold" nodeType="withEffect">
                                  <p:stCondLst>
                                    <p:cond delay="0"/>
                                  </p:stCondLst>
                                  <p:childTnLst>
                                    <p:set>
                                      <p:cBhvr>
                                        <p:cTn id="133" dur="1" fill="hold">
                                          <p:stCondLst>
                                            <p:cond delay="0"/>
                                          </p:stCondLst>
                                        </p:cTn>
                                        <p:tgtEl>
                                          <p:spTgt spid="82"/>
                                        </p:tgtEl>
                                        <p:attrNameLst>
                                          <p:attrName>style.visibility</p:attrName>
                                        </p:attrNameLst>
                                      </p:cBhvr>
                                      <p:to>
                                        <p:strVal val="visible"/>
                                      </p:to>
                                    </p:set>
                                    <p:animEffect transition="in" filter="fade">
                                      <p:cBhvr>
                                        <p:cTn id="134" dur="500"/>
                                        <p:tgtEl>
                                          <p:spTgt spid="8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fade">
                                      <p:cBhvr>
                                        <p:cTn id="137" dur="500"/>
                                        <p:tgtEl>
                                          <p:spTgt spid="83"/>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fad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15"/>
                                        </p:tgtEl>
                                        <p:attrNameLst>
                                          <p:attrName>style.visibility</p:attrName>
                                        </p:attrNameLst>
                                      </p:cBhvr>
                                      <p:to>
                                        <p:strVal val="visible"/>
                                      </p:to>
                                    </p:set>
                                    <p:animEffect transition="in" filter="fade">
                                      <p:cBhvr>
                                        <p:cTn id="145" dur="500"/>
                                        <p:tgtEl>
                                          <p:spTgt spid="115"/>
                                        </p:tgtEl>
                                      </p:cBhvr>
                                    </p:animEffect>
                                  </p:childTnLst>
                                </p:cTn>
                              </p:par>
                              <p:par>
                                <p:cTn id="146" presetID="10" presetClass="entr" presetSubtype="0" fill="hold" nodeType="withEffect">
                                  <p:stCondLst>
                                    <p:cond delay="0"/>
                                  </p:stCondLst>
                                  <p:childTnLst>
                                    <p:set>
                                      <p:cBhvr>
                                        <p:cTn id="147" dur="1" fill="hold">
                                          <p:stCondLst>
                                            <p:cond delay="0"/>
                                          </p:stCondLst>
                                        </p:cTn>
                                        <p:tgtEl>
                                          <p:spTgt spid="87"/>
                                        </p:tgtEl>
                                        <p:attrNameLst>
                                          <p:attrName>style.visibility</p:attrName>
                                        </p:attrNameLst>
                                      </p:cBhvr>
                                      <p:to>
                                        <p:strVal val="visible"/>
                                      </p:to>
                                    </p:set>
                                    <p:animEffect transition="in" filter="fade">
                                      <p:cBhvr>
                                        <p:cTn id="148" dur="500"/>
                                        <p:tgtEl>
                                          <p:spTgt spid="87"/>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89"/>
                                        </p:tgtEl>
                                        <p:attrNameLst>
                                          <p:attrName>style.visibility</p:attrName>
                                        </p:attrNameLst>
                                      </p:cBhvr>
                                      <p:to>
                                        <p:strVal val="visible"/>
                                      </p:to>
                                    </p:set>
                                    <p:animEffect transition="in" filter="fade">
                                      <p:cBhvr>
                                        <p:cTn id="153" dur="500"/>
                                        <p:tgtEl>
                                          <p:spTgt spid="89"/>
                                        </p:tgtEl>
                                      </p:cBhvr>
                                    </p:animEffect>
                                  </p:childTnLst>
                                </p:cTn>
                              </p:par>
                              <p:par>
                                <p:cTn id="154" presetID="10" presetClass="entr" presetSubtype="0" fill="hold" nodeType="withEffect">
                                  <p:stCondLst>
                                    <p:cond delay="0"/>
                                  </p:stCondLst>
                                  <p:childTnLst>
                                    <p:set>
                                      <p:cBhvr>
                                        <p:cTn id="155" dur="1" fill="hold">
                                          <p:stCondLst>
                                            <p:cond delay="0"/>
                                          </p:stCondLst>
                                        </p:cTn>
                                        <p:tgtEl>
                                          <p:spTgt spid="90"/>
                                        </p:tgtEl>
                                        <p:attrNameLst>
                                          <p:attrName>style.visibility</p:attrName>
                                        </p:attrNameLst>
                                      </p:cBhvr>
                                      <p:to>
                                        <p:strVal val="visible"/>
                                      </p:to>
                                    </p:set>
                                    <p:animEffect transition="in" filter="fade">
                                      <p:cBhvr>
                                        <p:cTn id="156" dur="500"/>
                                        <p:tgtEl>
                                          <p:spTgt spid="90"/>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92"/>
                                        </p:tgtEl>
                                        <p:attrNameLst>
                                          <p:attrName>style.visibility</p:attrName>
                                        </p:attrNameLst>
                                      </p:cBhvr>
                                      <p:to>
                                        <p:strVal val="visible"/>
                                      </p:to>
                                    </p:set>
                                    <p:animEffect transition="in" filter="fade">
                                      <p:cBhvr>
                                        <p:cTn id="159" dur="500"/>
                                        <p:tgtEl>
                                          <p:spTgt spid="92"/>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88"/>
                                        </p:tgtEl>
                                        <p:attrNameLst>
                                          <p:attrName>style.visibility</p:attrName>
                                        </p:attrNameLst>
                                      </p:cBhvr>
                                      <p:to>
                                        <p:strVal val="visible"/>
                                      </p:to>
                                    </p:set>
                                    <p:animEffect transition="in" filter="fade">
                                      <p:cBhvr>
                                        <p:cTn id="162" dur="500"/>
                                        <p:tgtEl>
                                          <p:spTgt spid="88"/>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93"/>
                                        </p:tgtEl>
                                        <p:attrNameLst>
                                          <p:attrName>style.visibility</p:attrName>
                                        </p:attrNameLst>
                                      </p:cBhvr>
                                      <p:to>
                                        <p:strVal val="visible"/>
                                      </p:to>
                                    </p:set>
                                    <p:animEffect transition="in" filter="fade">
                                      <p:cBhvr>
                                        <p:cTn id="167" dur="500"/>
                                        <p:tgtEl>
                                          <p:spTgt spid="93"/>
                                        </p:tgtEl>
                                      </p:cBhvr>
                                    </p:animEffect>
                                  </p:childTnLst>
                                </p:cTn>
                              </p:par>
                              <p:par>
                                <p:cTn id="168" presetID="10" presetClass="entr" presetSubtype="0" fill="hold" nodeType="withEffect">
                                  <p:stCondLst>
                                    <p:cond delay="0"/>
                                  </p:stCondLst>
                                  <p:childTnLst>
                                    <p:set>
                                      <p:cBhvr>
                                        <p:cTn id="169" dur="1" fill="hold">
                                          <p:stCondLst>
                                            <p:cond delay="0"/>
                                          </p:stCondLst>
                                        </p:cTn>
                                        <p:tgtEl>
                                          <p:spTgt spid="94"/>
                                        </p:tgtEl>
                                        <p:attrNameLst>
                                          <p:attrName>style.visibility</p:attrName>
                                        </p:attrNameLst>
                                      </p:cBhvr>
                                      <p:to>
                                        <p:strVal val="visible"/>
                                      </p:to>
                                    </p:set>
                                    <p:animEffect transition="in" filter="fade">
                                      <p:cBhvr>
                                        <p:cTn id="170" dur="500"/>
                                        <p:tgtEl>
                                          <p:spTgt spid="94"/>
                                        </p:tgtEl>
                                      </p:cBhvr>
                                    </p:animEffect>
                                  </p:childTnLst>
                                </p:cTn>
                              </p:par>
                              <p:par>
                                <p:cTn id="171" presetID="10" presetClass="entr" presetSubtype="0" fill="hold" nodeType="withEffect">
                                  <p:stCondLst>
                                    <p:cond delay="0"/>
                                  </p:stCondLst>
                                  <p:childTnLst>
                                    <p:set>
                                      <p:cBhvr>
                                        <p:cTn id="172" dur="1" fill="hold">
                                          <p:stCondLst>
                                            <p:cond delay="0"/>
                                          </p:stCondLst>
                                        </p:cTn>
                                        <p:tgtEl>
                                          <p:spTgt spid="96"/>
                                        </p:tgtEl>
                                        <p:attrNameLst>
                                          <p:attrName>style.visibility</p:attrName>
                                        </p:attrNameLst>
                                      </p:cBhvr>
                                      <p:to>
                                        <p:strVal val="visible"/>
                                      </p:to>
                                    </p:set>
                                    <p:animEffect transition="in" filter="fade">
                                      <p:cBhvr>
                                        <p:cTn id="173" dur="500"/>
                                        <p:tgtEl>
                                          <p:spTgt spid="96"/>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95"/>
                                        </p:tgtEl>
                                        <p:attrNameLst>
                                          <p:attrName>style.visibility</p:attrName>
                                        </p:attrNameLst>
                                      </p:cBhvr>
                                      <p:to>
                                        <p:strVal val="visible"/>
                                      </p:to>
                                    </p:set>
                                    <p:animEffect transition="in" filter="fade">
                                      <p:cBhvr>
                                        <p:cTn id="176" dur="500"/>
                                        <p:tgtEl>
                                          <p:spTgt spid="95"/>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109"/>
                                        </p:tgtEl>
                                        <p:attrNameLst>
                                          <p:attrName>style.visibility</p:attrName>
                                        </p:attrNameLst>
                                      </p:cBhvr>
                                      <p:to>
                                        <p:strVal val="visible"/>
                                      </p:to>
                                    </p:set>
                                    <p:animEffect transition="in" filter="fade">
                                      <p:cBhvr>
                                        <p:cTn id="181" dur="500"/>
                                        <p:tgtEl>
                                          <p:spTgt spid="109"/>
                                        </p:tgtEl>
                                      </p:cBhvr>
                                    </p:animEffect>
                                  </p:childTnLst>
                                </p:cTn>
                              </p:par>
                              <p:par>
                                <p:cTn id="182" presetID="10" presetClass="entr" presetSubtype="0" fill="hold" nodeType="withEffect">
                                  <p:stCondLst>
                                    <p:cond delay="0"/>
                                  </p:stCondLst>
                                  <p:childTnLst>
                                    <p:set>
                                      <p:cBhvr>
                                        <p:cTn id="183" dur="1" fill="hold">
                                          <p:stCondLst>
                                            <p:cond delay="0"/>
                                          </p:stCondLst>
                                        </p:cTn>
                                        <p:tgtEl>
                                          <p:spTgt spid="110"/>
                                        </p:tgtEl>
                                        <p:attrNameLst>
                                          <p:attrName>style.visibility</p:attrName>
                                        </p:attrNameLst>
                                      </p:cBhvr>
                                      <p:to>
                                        <p:strVal val="visible"/>
                                      </p:to>
                                    </p:set>
                                    <p:animEffect transition="in" filter="fade">
                                      <p:cBhvr>
                                        <p:cTn id="184" dur="500"/>
                                        <p:tgtEl>
                                          <p:spTgt spid="110"/>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fade">
                                      <p:cBhvr>
                                        <p:cTn id="187" dur="500"/>
                                        <p:tgtEl>
                                          <p:spTgt spid="100"/>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9"/>
                                        </p:tgtEl>
                                        <p:attrNameLst>
                                          <p:attrName>style.visibility</p:attrName>
                                        </p:attrNameLst>
                                      </p:cBhvr>
                                      <p:to>
                                        <p:strVal val="visible"/>
                                      </p:to>
                                    </p:set>
                                    <p:animEffect transition="in" filter="fade">
                                      <p:cBhvr>
                                        <p:cTn id="190" dur="500"/>
                                        <p:tgtEl>
                                          <p:spTgt spid="99"/>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114"/>
                                        </p:tgtEl>
                                        <p:attrNameLst>
                                          <p:attrName>style.visibility</p:attrName>
                                        </p:attrNameLst>
                                      </p:cBhvr>
                                      <p:to>
                                        <p:strVal val="visible"/>
                                      </p:to>
                                    </p:set>
                                    <p:animEffect transition="in" filter="fade">
                                      <p:cBhvr>
                                        <p:cTn id="195" dur="500"/>
                                        <p:tgtEl>
                                          <p:spTgt spid="114"/>
                                        </p:tgtEl>
                                      </p:cBhvr>
                                    </p:animEffect>
                                  </p:childTnLst>
                                </p:cTn>
                              </p:par>
                              <p:par>
                                <p:cTn id="196" presetID="10" presetClass="entr" presetSubtype="0" fill="hold" nodeType="withEffect">
                                  <p:stCondLst>
                                    <p:cond delay="0"/>
                                  </p:stCondLst>
                                  <p:childTnLst>
                                    <p:set>
                                      <p:cBhvr>
                                        <p:cTn id="197" dur="1" fill="hold">
                                          <p:stCondLst>
                                            <p:cond delay="0"/>
                                          </p:stCondLst>
                                        </p:cTn>
                                        <p:tgtEl>
                                          <p:spTgt spid="111"/>
                                        </p:tgtEl>
                                        <p:attrNameLst>
                                          <p:attrName>style.visibility</p:attrName>
                                        </p:attrNameLst>
                                      </p:cBhvr>
                                      <p:to>
                                        <p:strVal val="visible"/>
                                      </p:to>
                                    </p:set>
                                    <p:animEffect transition="in" filter="fade">
                                      <p:cBhvr>
                                        <p:cTn id="198" dur="500"/>
                                        <p:tgtEl>
                                          <p:spTgt spid="111"/>
                                        </p:tgtEl>
                                      </p:cBhvr>
                                    </p:animEffect>
                                  </p:childTnLst>
                                </p:cTn>
                              </p:par>
                              <p:par>
                                <p:cTn id="199" presetID="10" presetClass="entr" presetSubtype="0" fill="hold" nodeType="withEffect">
                                  <p:stCondLst>
                                    <p:cond delay="0"/>
                                  </p:stCondLst>
                                  <p:childTnLst>
                                    <p:set>
                                      <p:cBhvr>
                                        <p:cTn id="200" dur="1" fill="hold">
                                          <p:stCondLst>
                                            <p:cond delay="0"/>
                                          </p:stCondLst>
                                        </p:cTn>
                                        <p:tgtEl>
                                          <p:spTgt spid="112"/>
                                        </p:tgtEl>
                                        <p:attrNameLst>
                                          <p:attrName>style.visibility</p:attrName>
                                        </p:attrNameLst>
                                      </p:cBhvr>
                                      <p:to>
                                        <p:strVal val="visible"/>
                                      </p:to>
                                    </p:set>
                                    <p:animEffect transition="in" filter="fade">
                                      <p:cBhvr>
                                        <p:cTn id="201" dur="500"/>
                                        <p:tgtEl>
                                          <p:spTgt spid="112"/>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13"/>
                                        </p:tgtEl>
                                        <p:attrNameLst>
                                          <p:attrName>style.visibility</p:attrName>
                                        </p:attrNameLst>
                                      </p:cBhvr>
                                      <p:to>
                                        <p:strVal val="visible"/>
                                      </p:to>
                                    </p:set>
                                    <p:animEffect transition="in" filter="fade">
                                      <p:cBhvr>
                                        <p:cTn id="204" dur="500"/>
                                        <p:tgtEl>
                                          <p:spTgt spid="113"/>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05"/>
                                        </p:tgtEl>
                                        <p:attrNameLst>
                                          <p:attrName>style.visibility</p:attrName>
                                        </p:attrNameLst>
                                      </p:cBhvr>
                                      <p:to>
                                        <p:strVal val="visible"/>
                                      </p:to>
                                    </p:set>
                                    <p:animEffect transition="in" filter="fade">
                                      <p:cBhvr>
                                        <p:cTn id="209" dur="500"/>
                                        <p:tgtEl>
                                          <p:spTgt spid="105"/>
                                        </p:tgtEl>
                                      </p:cBhvr>
                                    </p:animEffect>
                                  </p:childTnLst>
                                </p:cTn>
                              </p:par>
                              <p:par>
                                <p:cTn id="210" presetID="10" presetClass="entr" presetSubtype="0" fill="hold" nodeType="withEffect">
                                  <p:stCondLst>
                                    <p:cond delay="0"/>
                                  </p:stCondLst>
                                  <p:childTnLst>
                                    <p:set>
                                      <p:cBhvr>
                                        <p:cTn id="211" dur="1" fill="hold">
                                          <p:stCondLst>
                                            <p:cond delay="0"/>
                                          </p:stCondLst>
                                        </p:cTn>
                                        <p:tgtEl>
                                          <p:spTgt spid="106"/>
                                        </p:tgtEl>
                                        <p:attrNameLst>
                                          <p:attrName>style.visibility</p:attrName>
                                        </p:attrNameLst>
                                      </p:cBhvr>
                                      <p:to>
                                        <p:strVal val="visible"/>
                                      </p:to>
                                    </p:set>
                                    <p:animEffect transition="in" filter="fade">
                                      <p:cBhvr>
                                        <p:cTn id="212" dur="500"/>
                                        <p:tgtEl>
                                          <p:spTgt spid="106"/>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107"/>
                                        </p:tgtEl>
                                        <p:attrNameLst>
                                          <p:attrName>style.visibility</p:attrName>
                                        </p:attrNameLst>
                                      </p:cBhvr>
                                      <p:to>
                                        <p:strVal val="visible"/>
                                      </p:to>
                                    </p:set>
                                    <p:animEffect transition="in" filter="fade">
                                      <p:cBhvr>
                                        <p:cTn id="215" dur="500"/>
                                        <p:tgtEl>
                                          <p:spTgt spid="107"/>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108"/>
                                        </p:tgtEl>
                                        <p:attrNameLst>
                                          <p:attrName>style.visibility</p:attrName>
                                        </p:attrNameLst>
                                      </p:cBhvr>
                                      <p:to>
                                        <p:strVal val="visible"/>
                                      </p:to>
                                    </p:set>
                                    <p:animEffect transition="in" filter="fade">
                                      <p:cBhvr>
                                        <p:cTn id="218" dur="500"/>
                                        <p:tgtEl>
                                          <p:spTgt spid="108"/>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123"/>
                                        </p:tgtEl>
                                        <p:attrNameLst>
                                          <p:attrName>style.visibility</p:attrName>
                                        </p:attrNameLst>
                                      </p:cBhvr>
                                      <p:to>
                                        <p:strVal val="visible"/>
                                      </p:to>
                                    </p:set>
                                    <p:animEffect transition="in" filter="fade">
                                      <p:cBhvr>
                                        <p:cTn id="223" dur="500"/>
                                        <p:tgtEl>
                                          <p:spTgt spid="123"/>
                                        </p:tgtEl>
                                      </p:cBhvr>
                                    </p:animEffect>
                                  </p:childTnLst>
                                </p:cTn>
                              </p:par>
                              <p:par>
                                <p:cTn id="224" presetID="10" presetClass="entr" presetSubtype="0" fill="hold" nodeType="withEffect">
                                  <p:stCondLst>
                                    <p:cond delay="0"/>
                                  </p:stCondLst>
                                  <p:childTnLst>
                                    <p:set>
                                      <p:cBhvr>
                                        <p:cTn id="225" dur="1" fill="hold">
                                          <p:stCondLst>
                                            <p:cond delay="0"/>
                                          </p:stCondLst>
                                        </p:cTn>
                                        <p:tgtEl>
                                          <p:spTgt spid="124"/>
                                        </p:tgtEl>
                                        <p:attrNameLst>
                                          <p:attrName>style.visibility</p:attrName>
                                        </p:attrNameLst>
                                      </p:cBhvr>
                                      <p:to>
                                        <p:strVal val="visible"/>
                                      </p:to>
                                    </p:set>
                                    <p:animEffect transition="in" filter="fade">
                                      <p:cBhvr>
                                        <p:cTn id="226" dur="500"/>
                                        <p:tgtEl>
                                          <p:spTgt spid="124"/>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5"/>
                                        </p:tgtEl>
                                        <p:attrNameLst>
                                          <p:attrName>style.visibility</p:attrName>
                                        </p:attrNameLst>
                                      </p:cBhvr>
                                      <p:to>
                                        <p:strVal val="visible"/>
                                      </p:to>
                                    </p:set>
                                    <p:animEffect transition="in" filter="fade">
                                      <p:cBhvr>
                                        <p:cTn id="229" dur="500"/>
                                        <p:tgtEl>
                                          <p:spTgt spid="125"/>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2"/>
                                        </p:tgtEl>
                                        <p:attrNameLst>
                                          <p:attrName>style.visibility</p:attrName>
                                        </p:attrNameLst>
                                      </p:cBhvr>
                                      <p:to>
                                        <p:strVal val="visible"/>
                                      </p:to>
                                    </p:set>
                                    <p:animEffect transition="in" filter="fade">
                                      <p:cBhvr>
                                        <p:cTn id="232" dur="500"/>
                                        <p:tgtEl>
                                          <p:spTgt spid="122"/>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26"/>
                                        </p:tgtEl>
                                        <p:attrNameLst>
                                          <p:attrName>style.visibility</p:attrName>
                                        </p:attrNameLst>
                                      </p:cBhvr>
                                      <p:to>
                                        <p:strVal val="visible"/>
                                      </p:to>
                                    </p:set>
                                    <p:animEffect transition="in" filter="fade">
                                      <p:cBhvr>
                                        <p:cTn id="237" dur="500"/>
                                        <p:tgtEl>
                                          <p:spTgt spid="126"/>
                                        </p:tgtEl>
                                      </p:cBhvr>
                                    </p:animEffect>
                                  </p:childTnLst>
                                </p:cTn>
                              </p:par>
                              <p:par>
                                <p:cTn id="238" presetID="10" presetClass="entr" presetSubtype="0" fill="hold" nodeType="withEffect">
                                  <p:stCondLst>
                                    <p:cond delay="0"/>
                                  </p:stCondLst>
                                  <p:childTnLst>
                                    <p:set>
                                      <p:cBhvr>
                                        <p:cTn id="239" dur="1" fill="hold">
                                          <p:stCondLst>
                                            <p:cond delay="0"/>
                                          </p:stCondLst>
                                        </p:cTn>
                                        <p:tgtEl>
                                          <p:spTgt spid="127"/>
                                        </p:tgtEl>
                                        <p:attrNameLst>
                                          <p:attrName>style.visibility</p:attrName>
                                        </p:attrNameLst>
                                      </p:cBhvr>
                                      <p:to>
                                        <p:strVal val="visible"/>
                                      </p:to>
                                    </p:set>
                                    <p:animEffect transition="in" filter="fade">
                                      <p:cBhvr>
                                        <p:cTn id="240" dur="500"/>
                                        <p:tgtEl>
                                          <p:spTgt spid="127"/>
                                        </p:tgtEl>
                                      </p:cBhvr>
                                    </p:animEffect>
                                  </p:childTnLst>
                                </p:cTn>
                              </p:par>
                              <p:par>
                                <p:cTn id="241" presetID="10" presetClass="entr" presetSubtype="0" fill="hold" nodeType="withEffect">
                                  <p:stCondLst>
                                    <p:cond delay="0"/>
                                  </p:stCondLst>
                                  <p:childTnLst>
                                    <p:set>
                                      <p:cBhvr>
                                        <p:cTn id="242" dur="1" fill="hold">
                                          <p:stCondLst>
                                            <p:cond delay="0"/>
                                          </p:stCondLst>
                                        </p:cTn>
                                        <p:tgtEl>
                                          <p:spTgt spid="128"/>
                                        </p:tgtEl>
                                        <p:attrNameLst>
                                          <p:attrName>style.visibility</p:attrName>
                                        </p:attrNameLst>
                                      </p:cBhvr>
                                      <p:to>
                                        <p:strVal val="visible"/>
                                      </p:to>
                                    </p:set>
                                    <p:animEffect transition="in" filter="fade">
                                      <p:cBhvr>
                                        <p:cTn id="243"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2" grpId="0" animBg="1"/>
      <p:bldP spid="43" grpId="0" animBg="1"/>
      <p:bldP spid="44" grpId="0" animBg="1"/>
      <p:bldP spid="45" grpId="0" animBg="1"/>
      <p:bldP spid="51" grpId="0" animBg="1"/>
      <p:bldP spid="53" grpId="0" animBg="1"/>
      <p:bldP spid="54" grpId="0" animBg="1"/>
      <p:bldP spid="59" grpId="0" animBg="1"/>
      <p:bldP spid="33" grpId="0" animBg="1"/>
      <p:bldP spid="63" grpId="0" animBg="1"/>
      <p:bldP spid="64" grpId="0" animBg="1"/>
      <p:bldP spid="67" grpId="0" animBg="1"/>
      <p:bldP spid="71" grpId="0" animBg="1"/>
      <p:bldP spid="73" grpId="0" animBg="1"/>
      <p:bldP spid="74" grpId="0" animBg="1"/>
      <p:bldP spid="78" grpId="0" animBg="1"/>
      <p:bldP spid="146" grpId="0" animBg="1"/>
      <p:bldP spid="147" grpId="0" animBg="1"/>
      <p:bldP spid="148" grpId="0" animBg="1"/>
      <p:bldP spid="79" grpId="0" animBg="1"/>
      <p:bldP spid="81" grpId="0" animBg="1"/>
      <p:bldP spid="83" grpId="0" animBg="1"/>
      <p:bldP spid="85" grpId="0" animBg="1"/>
      <p:bldP spid="88" grpId="0" animBg="1"/>
      <p:bldP spid="92" grpId="0" animBg="1"/>
      <p:bldP spid="93" grpId="0" animBg="1"/>
      <p:bldP spid="95" grpId="0" animBg="1"/>
      <p:bldP spid="99" grpId="0" animBg="1"/>
      <p:bldP spid="100" grpId="0" animBg="1"/>
      <p:bldP spid="107" grpId="0" animBg="1"/>
      <p:bldP spid="108" grpId="0" animBg="1"/>
      <p:bldP spid="113" grpId="0" animBg="1"/>
      <p:bldP spid="114" grpId="0" animBg="1"/>
      <p:bldP spid="115" grpId="0" animBg="1"/>
      <p:bldP spid="122" grpId="0" animBg="1"/>
      <p:bldP spid="125" grpId="0" animBg="1"/>
      <p:bldP spid="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492" y="533400"/>
            <a:ext cx="8865704" cy="6011902"/>
          </a:xfrm>
          <a:prstGeom prst="rect">
            <a:avLst/>
          </a:prstGeom>
        </p:spPr>
        <p:txBody>
          <a:bodyPr wrap="square">
            <a:spAutoFit/>
          </a:bodyPr>
          <a:lstStyle/>
          <a:p>
            <a:pPr marL="1492250" indent="-1492250" algn="just">
              <a:lnSpc>
                <a:spcPts val="2800"/>
              </a:lnSpc>
              <a:spcBef>
                <a:spcPts val="0"/>
              </a:spcBef>
              <a:buNone/>
            </a:pPr>
            <a:r>
              <a:rPr lang="en-US" sz="2400" i="1" dirty="0">
                <a:latin typeface="Times New Roman" pitchFamily="18" charset="0"/>
                <a:cs typeface="Times New Roman" pitchFamily="18" charset="0"/>
              </a:rPr>
              <a:t>Bài </a:t>
            </a:r>
            <a:r>
              <a:rPr lang="en-US" sz="2400" i="1" dirty="0" err="1">
                <a:latin typeface="Times New Roman" pitchFamily="18" charset="0"/>
                <a:cs typeface="Times New Roman" pitchFamily="18" charset="0"/>
              </a:rPr>
              <a:t>tập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mẫu</a:t>
            </a:r>
            <a:r>
              <a:rPr lang="en-US" sz="2400" dirty="0">
                <a:latin typeface="Times New Roman" pitchFamily="18" charset="0"/>
                <a:cs typeface="Times New Roman" pitchFamily="18" charset="0"/>
              </a:rPr>
              <a:t>: </a:t>
            </a:r>
          </a:p>
          <a:p>
            <a:pPr marL="1492250" indent="-1492250" algn="just">
              <a:lnSpc>
                <a:spcPts val="2800"/>
              </a:lnSpc>
              <a:spcBef>
                <a:spcPts val="0"/>
              </a:spcBef>
              <a:buNone/>
            </a:pPr>
            <a:r>
              <a:rPr lang="en-US" sz="2400" dirty="0" err="1">
                <a:latin typeface="Times New Roman" pitchFamily="18" charset="0"/>
                <a:cs typeface="Times New Roman" pitchFamily="18" charset="0"/>
              </a:rPr>
              <a:t>Biết</a:t>
            </a:r>
            <a:r>
              <a:rPr lang="en-US" sz="2400" dirty="0">
                <a:latin typeface="Times New Roman" pitchFamily="18" charset="0"/>
                <a:cs typeface="Times New Roman" pitchFamily="18" charset="0"/>
              </a:rPr>
              <a:t> ô </a:t>
            </a:r>
            <a:r>
              <a:rPr lang="en-US" sz="2400" dirty="0" err="1">
                <a:latin typeface="Times New Roman" pitchFamily="18" charset="0"/>
                <a:cs typeface="Times New Roman" pitchFamily="18" charset="0"/>
              </a:rPr>
              <a:t>nhớ</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địa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000" dirty="0">
                <a:latin typeface="+mn-lt"/>
                <a:cs typeface="Times New Roman" pitchFamily="18" charset="0"/>
              </a:rPr>
              <a:t>0 : </a:t>
            </a:r>
            <a:r>
              <a:rPr lang="en-US" sz="2000" dirty="0" err="1">
                <a:latin typeface="+mn-lt"/>
                <a:cs typeface="Times New Roman" pitchFamily="18" charset="0"/>
              </a:rPr>
              <a:t>411h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vùng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dữ</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liệu</a:t>
            </a:r>
            <a:r>
              <a:rPr lang="en-US" sz="2400" dirty="0">
                <a:latin typeface="Times New Roman" pitchFamily="18" charset="0"/>
                <a:cs typeface="Times New Roman" pitchFamily="18" charset="0"/>
              </a:rPr>
              <a:t> </a:t>
            </a:r>
            <a:r>
              <a:rPr lang="en-US" sz="2000" dirty="0">
                <a:latin typeface="+mn-lt"/>
                <a:cs typeface="Times New Roman" pitchFamily="18" charset="0"/>
              </a:rPr>
              <a:t>ROM  BIOS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chứa</a:t>
            </a:r>
            <a:endParaRPr lang="en-US" sz="2400" dirty="0">
              <a:latin typeface="Times New Roman" pitchFamily="18" charset="0"/>
              <a:cs typeface="Times New Roman" pitchFamily="18" charset="0"/>
            </a:endParaRPr>
          </a:p>
          <a:p>
            <a:pPr marL="1492250" indent="-1492250" algn="just">
              <a:lnSpc>
                <a:spcPts val="2800"/>
              </a:lnSpc>
              <a:spcBef>
                <a:spcPts val="0"/>
              </a:spcBef>
              <a:buNone/>
            </a:pP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tin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000" dirty="0">
                <a:latin typeface="+mn-lt"/>
                <a:cs typeface="Times New Roman" pitchFamily="18" charset="0"/>
              </a:rPr>
              <a:t>DMA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l</a:t>
            </a:r>
            <a:r>
              <a:rPr lang="vi-VN" sz="2400" dirty="0">
                <a:latin typeface="Times New Roman" pitchFamily="18" charset="0"/>
                <a:cs typeface="Times New Roman" pitchFamily="18" charset="0"/>
              </a:rPr>
              <a:t>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cổng</a:t>
            </a:r>
            <a:r>
              <a:rPr lang="en-US" sz="2400" dirty="0">
                <a:latin typeface="Times New Roman" pitchFamily="18" charset="0"/>
                <a:cs typeface="Times New Roman" pitchFamily="18" charset="0"/>
              </a:rPr>
              <a:t> </a:t>
            </a:r>
            <a:r>
              <a:rPr lang="en-US" sz="2000" dirty="0">
                <a:latin typeface="+mn-lt"/>
                <a:cs typeface="Times New Roman" pitchFamily="18" charset="0"/>
              </a:rPr>
              <a:t>COM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Hãy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viết</a:t>
            </a:r>
            <a:endParaRPr lang="en-US" sz="2400" dirty="0">
              <a:latin typeface="Times New Roman" pitchFamily="18" charset="0"/>
              <a:cs typeface="Times New Roman" pitchFamily="18" charset="0"/>
            </a:endParaRPr>
          </a:p>
          <a:p>
            <a:pPr marL="1492250" indent="-1492250" algn="just">
              <a:lnSpc>
                <a:spcPts val="2800"/>
              </a:lnSpc>
              <a:spcBef>
                <a:spcPts val="0"/>
              </a:spcBef>
              <a:buNone/>
            </a:pPr>
            <a:r>
              <a:rPr lang="en-US" sz="2400" dirty="0" err="1">
                <a:latin typeface="Times New Roman" pitchFamily="18" charset="0"/>
                <a:cs typeface="Times New Roman" pitchFamily="18" charset="0"/>
              </a:rPr>
              <a:t>ch</a:t>
            </a:r>
            <a:r>
              <a:rPr lang="vi-VN" sz="2400" dirty="0">
                <a:latin typeface="Times New Roman" pitchFamily="18" charset="0"/>
                <a:cs typeface="Times New Roman" pitchFamily="18" charset="0"/>
              </a:rPr>
              <a:t>ươ</a:t>
            </a:r>
            <a:r>
              <a:rPr lang="en-US" sz="2400" dirty="0" err="1">
                <a:latin typeface="Times New Roman" pitchFamily="18" charset="0"/>
                <a:cs typeface="Times New Roman" pitchFamily="18" charset="0"/>
              </a:rPr>
              <a:t>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ngữ</a:t>
            </a:r>
            <a:r>
              <a:rPr lang="en-US" sz="2400" dirty="0">
                <a:latin typeface="Times New Roman" pitchFamily="18" charset="0"/>
                <a:cs typeface="Times New Roman" pitchFamily="18" charset="0"/>
              </a:rPr>
              <a:t> Assembly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đ</a:t>
            </a:r>
            <a:r>
              <a:rPr lang="en-US" sz="2400" dirty="0" err="1">
                <a:latin typeface="Times New Roman" pitchFamily="18" charset="0"/>
                <a:cs typeface="Times New Roman" pitchFamily="18" charset="0"/>
              </a:rPr>
              <a:t>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a:t>
            </a:r>
          </a:p>
          <a:p>
            <a:pPr marL="1492250" indent="-1492250" algn="just">
              <a:lnSpc>
                <a:spcPts val="2800"/>
              </a:lnSpc>
              <a:spcBef>
                <a:spcPts val="0"/>
              </a:spcBef>
              <a:buNone/>
            </a:pP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000" dirty="0">
                <a:latin typeface="+mn-lt"/>
                <a:cs typeface="Times New Roman" pitchFamily="18" charset="0"/>
              </a:rPr>
              <a:t>DMA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cổng</a:t>
            </a:r>
            <a:r>
              <a:rPr lang="en-US" sz="2400" dirty="0">
                <a:latin typeface="Times New Roman" pitchFamily="18" charset="0"/>
                <a:cs typeface="Times New Roman" pitchFamily="18" charset="0"/>
              </a:rPr>
              <a:t> </a:t>
            </a:r>
            <a:r>
              <a:rPr lang="en-US" sz="2000" dirty="0">
                <a:latin typeface="+mn-lt"/>
                <a:cs typeface="Times New Roman" pitchFamily="18" charset="0"/>
              </a:rPr>
              <a:t>COM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chỉ</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lời</a:t>
            </a:r>
            <a:r>
              <a:rPr lang="en-US" sz="2400" dirty="0">
                <a:latin typeface="Times New Roman" pitchFamily="18" charset="0"/>
                <a:cs typeface="Times New Roman" pitchFamily="18" charset="0"/>
              </a:rPr>
              <a:t> </a:t>
            </a:r>
            <a:r>
              <a:rPr lang="en-US" sz="2000" dirty="0">
                <a:latin typeface="+mn-lt"/>
                <a:cs typeface="Times New Roman" pitchFamily="18" charset="0"/>
              </a:rPr>
              <a:t>Co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endParaRPr lang="en-US" sz="2400" dirty="0">
              <a:latin typeface="Times New Roman" pitchFamily="18" charset="0"/>
              <a:cs typeface="Times New Roman" pitchFamily="18" charset="0"/>
            </a:endParaRPr>
          </a:p>
          <a:p>
            <a:pPr marL="1492250" indent="-1492250" algn="just">
              <a:lnSpc>
                <a:spcPts val="2800"/>
              </a:lnSpc>
              <a:spcBef>
                <a:spcPts val="0"/>
              </a:spcBef>
              <a:buNone/>
            </a:pPr>
            <a:r>
              <a:rPr lang="en-US" sz="2000" dirty="0" err="1">
                <a:latin typeface="+mn-lt"/>
                <a:cs typeface="Times New Roman" pitchFamily="18" charset="0"/>
              </a:rPr>
              <a:t>Khong</a:t>
            </a:r>
            <a:r>
              <a:rPr lang="en-US" sz="2400" dirty="0">
                <a:latin typeface="Times New Roman" pitchFamily="18" charset="0"/>
                <a:cs typeface="Times New Roman" pitchFamily="18" charset="0"/>
              </a:rPr>
              <a:t>).</a:t>
            </a:r>
          </a:p>
          <a:p>
            <a:pPr marL="1492250" indent="-1492250" algn="just">
              <a:spcBef>
                <a:spcPts val="600"/>
              </a:spcBef>
              <a:buNone/>
            </a:pP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a:t>
            </a:r>
            <a:r>
              <a:rPr lang="vi-VN" sz="2400" dirty="0">
                <a:latin typeface="Times New Roman" pitchFamily="18" charset="0"/>
                <a:cs typeface="Times New Roman" pitchFamily="18" charset="0"/>
              </a:rPr>
              <a:t>ươ</a:t>
            </a:r>
            <a:r>
              <a:rPr lang="en-US" sz="2400" dirty="0" err="1">
                <a:latin typeface="Times New Roman" pitchFamily="18" charset="0"/>
                <a:cs typeface="Times New Roman" pitchFamily="18" charset="0"/>
              </a:rPr>
              <a:t>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chạy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dạng</a:t>
            </a:r>
            <a:r>
              <a:rPr lang="en-US" sz="2400" dirty="0">
                <a:latin typeface="Times New Roman" pitchFamily="18" charset="0"/>
                <a:cs typeface="Times New Roman" pitchFamily="18" charset="0"/>
              </a:rPr>
              <a:t>:</a:t>
            </a:r>
          </a:p>
          <a:p>
            <a:pPr marL="1492250" indent="-1492250" algn="just">
              <a:lnSpc>
                <a:spcPts val="2800"/>
              </a:lnSpc>
              <a:spcBef>
                <a:spcPts val="0"/>
              </a:spcBef>
              <a:buNone/>
            </a:pPr>
            <a:endParaRPr lang="en-US" sz="2400" dirty="0">
              <a:latin typeface="Times New Roman" pitchFamily="18" charset="0"/>
              <a:cs typeface="Times New Roman" pitchFamily="18" charset="0"/>
            </a:endParaRPr>
          </a:p>
          <a:p>
            <a:pPr marL="1492250" indent="-1492250" algn="just">
              <a:lnSpc>
                <a:spcPts val="2800"/>
              </a:lnSpc>
              <a:spcBef>
                <a:spcPts val="0"/>
              </a:spcBef>
              <a:buNone/>
            </a:pPr>
            <a:endParaRPr lang="en-US" sz="2400" dirty="0">
              <a:latin typeface="Times New Roman" pitchFamily="18" charset="0"/>
              <a:cs typeface="Times New Roman" pitchFamily="18" charset="0"/>
            </a:endParaRPr>
          </a:p>
          <a:p>
            <a:pPr marL="1492250" indent="-1492250" algn="just">
              <a:lnSpc>
                <a:spcPts val="2800"/>
              </a:lnSpc>
              <a:spcBef>
                <a:spcPts val="0"/>
              </a:spcBef>
              <a:buNone/>
            </a:pPr>
            <a:endParaRPr lang="en-US" sz="2400" dirty="0">
              <a:latin typeface="Times New Roman" pitchFamily="18" charset="0"/>
              <a:cs typeface="Times New Roman" pitchFamily="18" charset="0"/>
            </a:endParaRPr>
          </a:p>
          <a:p>
            <a:pPr marL="1492250" indent="-1492250" algn="just">
              <a:spcBef>
                <a:spcPts val="0"/>
              </a:spcBef>
              <a:buNone/>
            </a:pPr>
            <a:r>
              <a:rPr lang="en-US" sz="2400" dirty="0" err="1">
                <a:latin typeface="Times New Roman" pitchFamily="18" charset="0"/>
                <a:cs typeface="Times New Roman" pitchFamily="18" charset="0"/>
              </a:rPr>
              <a:t>Biết</a:t>
            </a:r>
            <a:r>
              <a:rPr lang="en-US" sz="2400" dirty="0">
                <a:latin typeface="Times New Roman" pitchFamily="18" charset="0"/>
                <a:cs typeface="Times New Roman" pitchFamily="18" charset="0"/>
              </a:rPr>
              <a:t>:</a:t>
            </a:r>
          </a:p>
          <a:p>
            <a:pPr marL="1492250" indent="-1492250" algn="just">
              <a:lnSpc>
                <a:spcPts val="2800"/>
              </a:lnSpc>
              <a:spcBef>
                <a:spcPts val="0"/>
              </a:spcBef>
              <a:buNone/>
            </a:pPr>
            <a:r>
              <a:rPr lang="en-US" sz="2400" dirty="0">
                <a:latin typeface="Times New Roman" pitchFamily="18" charset="0"/>
                <a:cs typeface="Times New Roman" pitchFamily="18" charset="0"/>
              </a:rPr>
              <a:t>    </a:t>
            </a:r>
            <a:r>
              <a:rPr lang="en-US" sz="1600" dirty="0" err="1">
                <a:latin typeface="+mn-lt"/>
                <a:cs typeface="Times New Roman" pitchFamily="18" charset="0"/>
              </a:rPr>
              <a:t>0:411h</a:t>
            </a:r>
            <a:endParaRPr lang="en-US" sz="1600" dirty="0">
              <a:latin typeface="+mn-lt"/>
              <a:cs typeface="Times New Roman" pitchFamily="18" charset="0"/>
            </a:endParaRPr>
          </a:p>
          <a:p>
            <a:pPr marL="1492250" indent="-1492250" algn="just">
              <a:lnSpc>
                <a:spcPts val="2800"/>
              </a:lnSpc>
              <a:spcBef>
                <a:spcPts val="0"/>
              </a:spcBef>
            </a:pPr>
            <a:endParaRPr lang="en-US" sz="2400" dirty="0"/>
          </a:p>
          <a:p>
            <a:pPr marL="1492250" indent="-1492250" algn="just">
              <a:lnSpc>
                <a:spcPts val="2800"/>
              </a:lnSpc>
              <a:spcBef>
                <a:spcPts val="0"/>
              </a:spcBef>
            </a:pPr>
            <a:endParaRPr lang="en-US" sz="2400" dirty="0"/>
          </a:p>
          <a:p>
            <a:pPr marL="1492250" indent="-1492250" algn="just">
              <a:lnSpc>
                <a:spcPts val="2800"/>
              </a:lnSpc>
              <a:spcBef>
                <a:spcPts val="0"/>
              </a:spcBef>
            </a:pPr>
            <a:endParaRPr lang="en-US" sz="2400" dirty="0"/>
          </a:p>
          <a:p>
            <a:pPr marL="1492250" indent="-1492250" algn="just">
              <a:lnSpc>
                <a:spcPts val="2800"/>
              </a:lnSpc>
              <a:spcBef>
                <a:spcPts val="0"/>
              </a:spcBef>
              <a:buNone/>
            </a:pPr>
            <a:endParaRPr lang="en-US" sz="2400" dirty="0">
              <a:latin typeface="Times New Roman" pitchFamily="18" charset="0"/>
              <a:cs typeface="Times New Roman" pitchFamily="18" charset="0"/>
            </a:endParaRPr>
          </a:p>
        </p:txBody>
      </p:sp>
      <p:sp>
        <p:nvSpPr>
          <p:cNvPr id="3"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41</a:t>
            </a:fld>
            <a:endParaRPr lang="en-US" sz="1400" dirty="0"/>
          </a:p>
        </p:txBody>
      </p:sp>
      <p:sp>
        <p:nvSpPr>
          <p:cNvPr id="5" name="TextBox 4"/>
          <p:cNvSpPr txBox="1"/>
          <p:nvPr/>
        </p:nvSpPr>
        <p:spPr>
          <a:xfrm>
            <a:off x="1600200" y="3224494"/>
            <a:ext cx="5867400" cy="902811"/>
          </a:xfrm>
          <a:prstGeom prst="rect">
            <a:avLst/>
          </a:prstGeom>
          <a:noFill/>
          <a:ln w="6350" cmpd="sng">
            <a:solidFill>
              <a:schemeClr val="tx1"/>
            </a:solidFill>
          </a:ln>
        </p:spPr>
        <p:txBody>
          <a:bodyPr wrap="square" rtlCol="0">
            <a:spAutoFit/>
          </a:bodyPr>
          <a:lstStyle/>
          <a:p>
            <a:pPr>
              <a:lnSpc>
                <a:spcPts val="500"/>
              </a:lnSpc>
            </a:pPr>
            <a:endParaRPr lang="en-US" dirty="0"/>
          </a:p>
          <a:p>
            <a:r>
              <a:rPr lang="en-US" dirty="0"/>
              <a:t>MT dang dung co DMA </a:t>
            </a:r>
            <a:r>
              <a:rPr lang="en-US" dirty="0" err="1"/>
              <a:t>khonh</a:t>
            </a:r>
            <a:r>
              <a:rPr lang="en-US" dirty="0"/>
              <a:t>: Co/</a:t>
            </a:r>
            <a:r>
              <a:rPr lang="en-US" dirty="0" err="1"/>
              <a:t>Khong</a:t>
            </a:r>
            <a:endParaRPr lang="en-US" dirty="0"/>
          </a:p>
          <a:p>
            <a:r>
              <a:rPr lang="en-US" dirty="0"/>
              <a:t>MT dang dung co </a:t>
            </a:r>
            <a:r>
              <a:rPr lang="en-US" dirty="0" err="1"/>
              <a:t>cong</a:t>
            </a:r>
            <a:r>
              <a:rPr lang="en-US" dirty="0"/>
              <a:t> COM </a:t>
            </a:r>
            <a:r>
              <a:rPr lang="en-US" dirty="0" err="1"/>
              <a:t>nao</a:t>
            </a:r>
            <a:r>
              <a:rPr lang="en-US" dirty="0"/>
              <a:t> </a:t>
            </a:r>
            <a:r>
              <a:rPr lang="en-US" dirty="0" err="1"/>
              <a:t>khong</a:t>
            </a:r>
            <a:r>
              <a:rPr lang="en-US" dirty="0"/>
              <a:t>: Co/</a:t>
            </a:r>
            <a:r>
              <a:rPr lang="en-US" dirty="0" err="1"/>
              <a:t>Khong</a:t>
            </a:r>
            <a:endParaRPr lang="en-US" dirty="0"/>
          </a:p>
          <a:p>
            <a:pPr>
              <a:lnSpc>
                <a:spcPts val="1500"/>
              </a:lnSpc>
            </a:pPr>
            <a:endParaRPr lang="en-US" dirty="0"/>
          </a:p>
        </p:txBody>
      </p:sp>
      <p:cxnSp>
        <p:nvCxnSpPr>
          <p:cNvPr id="14" name="Straight Arrow Connector 13"/>
          <p:cNvCxnSpPr/>
          <p:nvPr/>
        </p:nvCxnSpPr>
        <p:spPr>
          <a:xfrm rot="5400000">
            <a:off x="5699897" y="5113197"/>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800586" y="5216455"/>
            <a:ext cx="23347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flipH="1">
            <a:off x="5996525" y="4956936"/>
            <a:ext cx="228600" cy="50292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5301969" y="4788294"/>
            <a:ext cx="182880" cy="5943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p:cNvCxnSpPr/>
          <p:nvPr/>
        </p:nvCxnSpPr>
        <p:spPr>
          <a:xfrm rot="5400000">
            <a:off x="5116799" y="5373238"/>
            <a:ext cx="548640"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97089" y="5647124"/>
            <a:ext cx="5943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5699897" y="5113197"/>
            <a:ext cx="210312" cy="1588"/>
          </a:xfrm>
          <a:prstGeom prst="straightConnector1">
            <a:avLst/>
          </a:prstGeom>
          <a:ln w="6350">
            <a:solidFill>
              <a:srgbClr val="FFFFFF"/>
            </a:solidFill>
            <a:tailEnd type="none"/>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flipH="1">
            <a:off x="5996525" y="4956936"/>
            <a:ext cx="228600" cy="50292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rot="5400000">
            <a:off x="5301969" y="4788294"/>
            <a:ext cx="182880" cy="594360"/>
          </a:xfrm>
          <a:prstGeom prst="rightBrace">
            <a:avLst/>
          </a:prstGeom>
          <a:ln w="635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p:cNvCxnSpPr/>
          <p:nvPr/>
        </p:nvCxnSpPr>
        <p:spPr>
          <a:xfrm>
            <a:off x="5397089" y="5647124"/>
            <a:ext cx="594360" cy="1588"/>
          </a:xfrm>
          <a:prstGeom prst="straightConnector1">
            <a:avLst/>
          </a:prstGeom>
          <a:ln w="6350">
            <a:solidFill>
              <a:srgbClr val="FFFF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319702282"/>
              </p:ext>
            </p:extLst>
          </p:nvPr>
        </p:nvGraphicFramePr>
        <p:xfrm>
          <a:off x="1676400" y="4655295"/>
          <a:ext cx="4495800" cy="370840"/>
        </p:xfrm>
        <a:graphic>
          <a:graphicData uri="http://schemas.openxmlformats.org/drawingml/2006/table">
            <a:tbl>
              <a:tblPr firstRow="1" bandRow="1">
                <a:tableStyleId>{5C22544A-7EE6-4342-B048-85BDC9FD1C3A}</a:tableStyleId>
              </a:tblPr>
              <a:tblGrid>
                <a:gridCol w="5619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1975">
                  <a:extLst>
                    <a:ext uri="{9D8B030D-6E8A-4147-A177-3AD203B41FA5}">
                      <a16:colId xmlns:a16="http://schemas.microsoft.com/office/drawing/2014/main" val="20002"/>
                    </a:ext>
                  </a:extLst>
                </a:gridCol>
                <a:gridCol w="561975">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561975">
                  <a:extLst>
                    <a:ext uri="{9D8B030D-6E8A-4147-A177-3AD203B41FA5}">
                      <a16:colId xmlns:a16="http://schemas.microsoft.com/office/drawing/2014/main" val="20005"/>
                    </a:ext>
                  </a:extLst>
                </a:gridCol>
                <a:gridCol w="561975">
                  <a:extLst>
                    <a:ext uri="{9D8B030D-6E8A-4147-A177-3AD203B41FA5}">
                      <a16:colId xmlns:a16="http://schemas.microsoft.com/office/drawing/2014/main" val="20006"/>
                    </a:ext>
                  </a:extLst>
                </a:gridCol>
                <a:gridCol w="561975">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  x</a:t>
                      </a:r>
                    </a:p>
                  </a:txBody>
                  <a:tcPr/>
                </a:tc>
                <a:tc>
                  <a:txBody>
                    <a:bodyPr/>
                    <a:lstStyle/>
                    <a:p>
                      <a:r>
                        <a:rPr lang="en-US" dirty="0"/>
                        <a:t>  x</a:t>
                      </a:r>
                    </a:p>
                  </a:txBody>
                  <a:tcPr/>
                </a:tc>
                <a:tc>
                  <a:txBody>
                    <a:bodyPr/>
                    <a:lstStyle/>
                    <a:p>
                      <a:r>
                        <a:rPr lang="en-US" dirty="0"/>
                        <a:t>  x</a:t>
                      </a:r>
                    </a:p>
                  </a:txBody>
                  <a:tcPr/>
                </a:tc>
                <a:tc>
                  <a:txBody>
                    <a:bodyPr/>
                    <a:lstStyle/>
                    <a:p>
                      <a:r>
                        <a:rPr lang="en-US" dirty="0"/>
                        <a:t>  x</a:t>
                      </a:r>
                    </a:p>
                  </a:txBody>
                  <a:tcPr/>
                </a:tc>
                <a:extLst>
                  <a:ext uri="{0D108BD9-81ED-4DB2-BD59-A6C34878D82A}">
                    <a16:rowId xmlns:a16="http://schemas.microsoft.com/office/drawing/2014/main" val="10000"/>
                  </a:ext>
                </a:extLst>
              </a:tr>
            </a:tbl>
          </a:graphicData>
        </a:graphic>
      </p:graphicFrame>
      <p:sp>
        <p:nvSpPr>
          <p:cNvPr id="33" name="TextBox 32"/>
          <p:cNvSpPr txBox="1"/>
          <p:nvPr/>
        </p:nvSpPr>
        <p:spPr>
          <a:xfrm>
            <a:off x="6322052" y="5712307"/>
            <a:ext cx="2396647" cy="769441"/>
          </a:xfrm>
          <a:prstGeom prst="rect">
            <a:avLst/>
          </a:prstGeom>
          <a:noFill/>
          <a:ln>
            <a:noFill/>
          </a:ln>
          <a:effectLst/>
        </p:spPr>
        <p:txBody>
          <a:bodyPr wrap="square" lIns="91440" tIns="0" rIns="91440" bIns="0" rtlCol="0">
            <a:spAutoFit/>
          </a:bodyPr>
          <a:lstStyle/>
          <a:p>
            <a:pPr>
              <a:lnSpc>
                <a:spcPts val="2000"/>
              </a:lnSpc>
              <a:tabLst>
                <a:tab pos="457200" algn="l"/>
                <a:tab pos="1143000" algn="l"/>
                <a:tab pos="3200400" algn="l"/>
              </a:tabLst>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Số</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lượng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cổng</a:t>
            </a:r>
            <a:r>
              <a:rPr lang="en-US" sz="2000" dirty="0">
                <a:latin typeface="Times New Roman" pitchFamily="18" charset="0"/>
                <a:cs typeface="Times New Roman" pitchFamily="18" charset="0"/>
              </a:rPr>
              <a:t> COM</a:t>
            </a:r>
          </a:p>
          <a:p>
            <a:pPr>
              <a:lnSpc>
                <a:spcPts val="2000"/>
              </a:lnSpc>
              <a:tabLst>
                <a:tab pos="457200" algn="l"/>
                <a:tab pos="1143000" algn="l"/>
                <a:tab pos="3200400" algn="l"/>
              </a:tabLst>
            </a:pPr>
            <a:r>
              <a:rPr lang="en-US" sz="2000" dirty="0">
                <a:latin typeface="Times New Roman" pitchFamily="18" charset="0"/>
                <a:cs typeface="Times New Roman" pitchFamily="18" charset="0"/>
              </a:rPr>
              <a:t>  0  0  0 …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endParaRPr lang="en-US" sz="2000" dirty="0">
              <a:latin typeface="Times New Roman" pitchFamily="18" charset="0"/>
              <a:cs typeface="Times New Roman" pitchFamily="18" charset="0"/>
            </a:endParaRPr>
          </a:p>
          <a:p>
            <a:pPr>
              <a:lnSpc>
                <a:spcPts val="2000"/>
              </a:lnSpc>
              <a:tabLst>
                <a:tab pos="457200" algn="l"/>
                <a:tab pos="1143000" algn="l"/>
                <a:tab pos="3200400" algn="l"/>
              </a:tabLst>
            </a:pPr>
            <a:r>
              <a:rPr lang="en-US" sz="2000" dirty="0">
                <a:latin typeface="Times New Roman" pitchFamily="18" charset="0"/>
                <a:cs typeface="Times New Roman" pitchFamily="18" charset="0"/>
              </a:rPr>
              <a:t>#0  0  0 … </a:t>
            </a:r>
            <a:r>
              <a:rPr lang="en-US" sz="2000" dirty="0" err="1">
                <a:latin typeface="Times New Roman" pitchFamily="18" charset="0"/>
                <a:cs typeface="Times New Roman" pitchFamily="18" charset="0"/>
              </a:rPr>
              <a:t>Có</a:t>
            </a:r>
            <a:endParaRPr lang="en-US" sz="2000" dirty="0">
              <a:latin typeface="Times New Roman" pitchFamily="18" charset="0"/>
              <a:cs typeface="Times New Roman" pitchFamily="18" charset="0"/>
            </a:endParaRPr>
          </a:p>
        </p:txBody>
      </p:sp>
      <p:sp>
        <p:nvSpPr>
          <p:cNvPr id="34" name="TextBox 33"/>
          <p:cNvSpPr txBox="1"/>
          <p:nvPr/>
        </p:nvSpPr>
        <p:spPr>
          <a:xfrm>
            <a:off x="6153603" y="4984615"/>
            <a:ext cx="2701803" cy="512961"/>
          </a:xfrm>
          <a:prstGeom prst="rect">
            <a:avLst/>
          </a:prstGeom>
          <a:noFill/>
          <a:ln>
            <a:noFill/>
          </a:ln>
          <a:effectLst/>
        </p:spPr>
        <p:txBody>
          <a:bodyPr wrap="square" lIns="91440" tIns="0" rIns="91440" bIns="0" rtlCol="0">
            <a:spAutoFit/>
          </a:bodyPr>
          <a:lstStyle/>
          <a:p>
            <a:pPr algn="ctr">
              <a:lnSpc>
                <a:spcPts val="2000"/>
              </a:lnSpc>
              <a:tabLst>
                <a:tab pos="457200" algn="l"/>
                <a:tab pos="1143000" algn="l"/>
                <a:tab pos="3200400" algn="l"/>
              </a:tabLst>
            </a:pPr>
            <a:r>
              <a:rPr lang="en-US" sz="2000" dirty="0" err="1">
                <a:latin typeface="Times New Roman" pitchFamily="18" charset="0"/>
                <a:cs typeface="Times New Roman" pitchFamily="18" charset="0"/>
              </a:rPr>
              <a:t>Liệu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DMA?</a:t>
            </a:r>
          </a:p>
          <a:p>
            <a:pPr algn="ctr">
              <a:lnSpc>
                <a:spcPts val="2000"/>
              </a:lnSpc>
              <a:tabLst>
                <a:tab pos="457200" algn="l"/>
                <a:tab pos="1143000" algn="l"/>
                <a:tab pos="3200400" algn="l"/>
              </a:tabLst>
            </a:pPr>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   0… </a:t>
            </a:r>
            <a:r>
              <a:rPr lang="en-US" sz="2000" dirty="0" err="1">
                <a:latin typeface="Times New Roman" pitchFamily="18" charset="0"/>
                <a:cs typeface="Times New Roman" pitchFamily="18" charset="0"/>
              </a:rPr>
              <a:t>không</a:t>
            </a:r>
            <a:r>
              <a:rPr lang="en-US" sz="2000" dirty="0">
                <a:latin typeface="Times New Roman" pitchFamily="18" charset="0"/>
                <a:cs typeface="Times New Roman" pitchFamily="18" charset="0"/>
              </a:rPr>
              <a:t> </a:t>
            </a:r>
          </a:p>
        </p:txBody>
      </p:sp>
      <p:cxnSp>
        <p:nvCxnSpPr>
          <p:cNvPr id="35" name="Straight Arrow Connector 34"/>
          <p:cNvCxnSpPr/>
          <p:nvPr/>
        </p:nvCxnSpPr>
        <p:spPr>
          <a:xfrm rot="5400000">
            <a:off x="5774328" y="5131793"/>
            <a:ext cx="210312" cy="1588"/>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890435" y="5243629"/>
            <a:ext cx="233470" cy="158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ight Brace 36"/>
          <p:cNvSpPr/>
          <p:nvPr/>
        </p:nvSpPr>
        <p:spPr>
          <a:xfrm flipH="1">
            <a:off x="6140301" y="4993763"/>
            <a:ext cx="228600" cy="502920"/>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rot="5400000">
            <a:off x="4694886" y="4268718"/>
            <a:ext cx="120690" cy="1614735"/>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Arrow Connector 38"/>
          <p:cNvCxnSpPr/>
          <p:nvPr/>
        </p:nvCxnSpPr>
        <p:spPr>
          <a:xfrm rot="5400000">
            <a:off x="4299893" y="5599091"/>
            <a:ext cx="914400" cy="1588"/>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755444" y="6072885"/>
            <a:ext cx="137160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flipH="1">
            <a:off x="6122573" y="5772072"/>
            <a:ext cx="228600" cy="591522"/>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6790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par>
                                <p:cTn id="63" presetID="10"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par>
                                <p:cTn id="80" presetID="10" presetClass="entr" presetSubtype="0" fill="hold" nodeType="with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500"/>
                                        <p:tgtEl>
                                          <p:spTgt spid="4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3" grpId="0"/>
      <p:bldP spid="34" grpId="0"/>
      <p:bldP spid="37" grpId="0" animBg="1"/>
      <p:bldP spid="38" grpId="0" animBg="1"/>
      <p:bldP spid="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6108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.MODEL small</a:t>
            </a:r>
          </a:p>
        </p:txBody>
      </p:sp>
      <p:sp>
        <p:nvSpPr>
          <p:cNvPr id="3" name="Rectangle 2"/>
          <p:cNvSpPr/>
          <p:nvPr/>
        </p:nvSpPr>
        <p:spPr>
          <a:xfrm>
            <a:off x="381000" y="381000"/>
            <a:ext cx="8330036" cy="451406"/>
          </a:xfrm>
          <a:prstGeom prst="rect">
            <a:avLst/>
          </a:prstGeom>
        </p:spPr>
        <p:txBody>
          <a:bodyPr wrap="square">
            <a:spAutoFit/>
          </a:bodyPr>
          <a:lstStyle/>
          <a:p>
            <a:pPr marL="1492250" indent="-1492250" algn="just">
              <a:lnSpc>
                <a:spcPts val="2800"/>
              </a:lnSpc>
              <a:spcBef>
                <a:spcPts val="0"/>
              </a:spcBef>
              <a:buNone/>
            </a:pPr>
            <a:r>
              <a:rPr lang="en-US" sz="2400" dirty="0" err="1">
                <a:latin typeface="Times New Roman" pitchFamily="18" charset="0"/>
                <a:cs typeface="Times New Roman" pitchFamily="18" charset="0"/>
              </a:rPr>
              <a:t>Chương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trình</a:t>
            </a:r>
            <a:r>
              <a:rPr lang="en-US" sz="2400" i="1" dirty="0">
                <a:latin typeface="Times New Roman" pitchFamily="18" charset="0"/>
                <a:cs typeface="Times New Roman" pitchFamily="18" charset="0"/>
              </a:rPr>
              <a:t>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a:t>
            </a:r>
          </a:p>
        </p:txBody>
      </p:sp>
      <p:sp>
        <p:nvSpPr>
          <p:cNvPr id="4" name="TextBox 3"/>
          <p:cNvSpPr txBox="1"/>
          <p:nvPr/>
        </p:nvSpPr>
        <p:spPr>
          <a:xfrm>
            <a:off x="457200" y="78929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INCLUDE </a:t>
            </a:r>
            <a:r>
              <a:rPr lang="en-US" sz="1700" b="1" dirty="0" err="1">
                <a:solidFill>
                  <a:schemeClr val="bg1"/>
                </a:solidFill>
                <a:cs typeface="Arial" pitchFamily="34" charset="0"/>
              </a:rPr>
              <a:t>lib1.asm</a:t>
            </a:r>
            <a:endParaRPr lang="en-US" sz="1700" b="1" dirty="0">
              <a:solidFill>
                <a:schemeClr val="bg1"/>
              </a:solidFill>
              <a:cs typeface="Arial" pitchFamily="34" charset="0"/>
            </a:endParaRPr>
          </a:p>
        </p:txBody>
      </p:sp>
      <p:sp>
        <p:nvSpPr>
          <p:cNvPr id="5" name="TextBox 4"/>
          <p:cNvSpPr txBox="1"/>
          <p:nvPr/>
        </p:nvSpPr>
        <p:spPr>
          <a:xfrm>
            <a:off x="457200" y="130904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.STACK </a:t>
            </a:r>
            <a:r>
              <a:rPr lang="en-US" sz="1700" b="1" dirty="0" err="1">
                <a:solidFill>
                  <a:schemeClr val="bg1"/>
                </a:solidFill>
                <a:cs typeface="Arial" pitchFamily="34" charset="0"/>
              </a:rPr>
              <a:t>100h</a:t>
            </a:r>
            <a:endParaRPr lang="en-US" sz="1700" b="1" dirty="0">
              <a:solidFill>
                <a:schemeClr val="bg1"/>
              </a:solidFill>
              <a:cs typeface="Arial" pitchFamily="34" charset="0"/>
            </a:endParaRPr>
          </a:p>
        </p:txBody>
      </p:sp>
      <p:sp>
        <p:nvSpPr>
          <p:cNvPr id="6" name="TextBox 5"/>
          <p:cNvSpPr txBox="1"/>
          <p:nvPr/>
        </p:nvSpPr>
        <p:spPr>
          <a:xfrm>
            <a:off x="457200" y="158655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.DATA</a:t>
            </a:r>
          </a:p>
        </p:txBody>
      </p:sp>
      <p:sp>
        <p:nvSpPr>
          <p:cNvPr id="7" name="TextBox 6"/>
          <p:cNvSpPr txBox="1"/>
          <p:nvPr/>
        </p:nvSpPr>
        <p:spPr>
          <a:xfrm>
            <a:off x="457200" y="182880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m1</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13,10,’     MT dang dung co DMA </a:t>
            </a:r>
            <a:r>
              <a:rPr lang="en-US" sz="1700" b="1" dirty="0" err="1">
                <a:solidFill>
                  <a:schemeClr val="bg1"/>
                </a:solidFill>
                <a:cs typeface="Arial" pitchFamily="34" charset="0"/>
              </a:rPr>
              <a:t>khong</a:t>
            </a:r>
            <a:r>
              <a:rPr lang="en-US" sz="1700" b="1" dirty="0">
                <a:solidFill>
                  <a:schemeClr val="bg1"/>
                </a:solidFill>
                <a:cs typeface="Arial" pitchFamily="34" charset="0"/>
              </a:rPr>
              <a:t>: $ ‘</a:t>
            </a:r>
          </a:p>
        </p:txBody>
      </p:sp>
      <p:sp>
        <p:nvSpPr>
          <p:cNvPr id="9" name="TextBox 8"/>
          <p:cNvSpPr txBox="1"/>
          <p:nvPr/>
        </p:nvSpPr>
        <p:spPr>
          <a:xfrm>
            <a:off x="457200" y="21005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m2</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13,10,’     MT dang dung co </a:t>
            </a:r>
            <a:r>
              <a:rPr lang="en-US" sz="1700" b="1" dirty="0" err="1">
                <a:solidFill>
                  <a:schemeClr val="bg1"/>
                </a:solidFill>
                <a:cs typeface="Arial" pitchFamily="34" charset="0"/>
              </a:rPr>
              <a:t>cong</a:t>
            </a:r>
            <a:r>
              <a:rPr lang="en-US" sz="1700" b="1" dirty="0">
                <a:solidFill>
                  <a:schemeClr val="bg1"/>
                </a:solidFill>
                <a:cs typeface="Arial" pitchFamily="34" charset="0"/>
              </a:rPr>
              <a:t> COM </a:t>
            </a:r>
            <a:r>
              <a:rPr lang="en-US" sz="1700" b="1" dirty="0" err="1">
                <a:solidFill>
                  <a:schemeClr val="bg1"/>
                </a:solidFill>
                <a:cs typeface="Arial" pitchFamily="34" charset="0"/>
              </a:rPr>
              <a:t>nao</a:t>
            </a:r>
            <a:r>
              <a:rPr lang="en-US" sz="1700" b="1" dirty="0">
                <a:solidFill>
                  <a:schemeClr val="bg1"/>
                </a:solidFill>
                <a:cs typeface="Arial" pitchFamily="34" charset="0"/>
              </a:rPr>
              <a:t> </a:t>
            </a:r>
            <a:r>
              <a:rPr lang="en-US" sz="1700" b="1" dirty="0" err="1">
                <a:solidFill>
                  <a:schemeClr val="bg1"/>
                </a:solidFill>
                <a:cs typeface="Arial" pitchFamily="34" charset="0"/>
              </a:rPr>
              <a:t>khong</a:t>
            </a:r>
            <a:r>
              <a:rPr lang="en-US" sz="1700" b="1" dirty="0">
                <a:solidFill>
                  <a:schemeClr val="bg1"/>
                </a:solidFill>
                <a:cs typeface="Arial" pitchFamily="34" charset="0"/>
              </a:rPr>
              <a:t>: $’</a:t>
            </a:r>
          </a:p>
        </p:txBody>
      </p:sp>
      <p:sp>
        <p:nvSpPr>
          <p:cNvPr id="10" name="TextBox 9"/>
          <p:cNvSpPr txBox="1"/>
          <p:nvPr/>
        </p:nvSpPr>
        <p:spPr>
          <a:xfrm>
            <a:off x="457200" y="236444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co  </a:t>
            </a:r>
            <a:r>
              <a:rPr lang="en-US" sz="1700" b="1" dirty="0" err="1">
                <a:solidFill>
                  <a:schemeClr val="bg1"/>
                </a:solidFill>
                <a:cs typeface="Arial" pitchFamily="34" charset="0"/>
              </a:rPr>
              <a:t>db</a:t>
            </a:r>
            <a:r>
              <a:rPr lang="en-US" sz="1700" b="1" dirty="0">
                <a:solidFill>
                  <a:schemeClr val="bg1"/>
                </a:solidFill>
                <a:cs typeface="Arial" pitchFamily="34" charset="0"/>
              </a:rPr>
              <a:t>  ’ Co$’</a:t>
            </a:r>
          </a:p>
        </p:txBody>
      </p:sp>
      <p:sp>
        <p:nvSpPr>
          <p:cNvPr id="11" name="TextBox 10"/>
          <p:cNvSpPr txBox="1"/>
          <p:nvPr/>
        </p:nvSpPr>
        <p:spPr>
          <a:xfrm>
            <a:off x="451512" y="289560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.CODE</a:t>
            </a:r>
          </a:p>
        </p:txBody>
      </p:sp>
      <p:sp>
        <p:nvSpPr>
          <p:cNvPr id="12" name="TextBox 11"/>
          <p:cNvSpPr txBox="1"/>
          <p:nvPr/>
        </p:nvSpPr>
        <p:spPr>
          <a:xfrm>
            <a:off x="457200" y="26339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ko</a:t>
            </a:r>
            <a:r>
              <a:rPr lang="en-US" sz="1700" b="1" dirty="0">
                <a:solidFill>
                  <a:schemeClr val="bg1"/>
                </a:solidFill>
                <a:cs typeface="Arial" pitchFamily="34" charset="0"/>
              </a:rPr>
              <a:t> </a:t>
            </a:r>
            <a:r>
              <a:rPr lang="en-US" sz="1700" b="1" dirty="0" err="1">
                <a:solidFill>
                  <a:schemeClr val="bg1"/>
                </a:solidFill>
                <a:cs typeface="Arial" pitchFamily="34" charset="0"/>
              </a:rPr>
              <a:t>db</a:t>
            </a:r>
            <a:r>
              <a:rPr lang="en-US" sz="1700" b="1" dirty="0">
                <a:solidFill>
                  <a:schemeClr val="bg1"/>
                </a:solidFill>
                <a:cs typeface="Arial" pitchFamily="34" charset="0"/>
              </a:rPr>
              <a:t>  ’ </a:t>
            </a:r>
            <a:r>
              <a:rPr lang="en-US" sz="1700" b="1" dirty="0" err="1">
                <a:solidFill>
                  <a:schemeClr val="bg1"/>
                </a:solidFill>
                <a:cs typeface="Arial" pitchFamily="34" charset="0"/>
              </a:rPr>
              <a:t>Khong</a:t>
            </a:r>
            <a:r>
              <a:rPr lang="en-US" sz="1700" b="1" dirty="0">
                <a:solidFill>
                  <a:schemeClr val="bg1"/>
                </a:solidFill>
                <a:cs typeface="Arial" pitchFamily="34" charset="0"/>
              </a:rPr>
              <a:t>$’</a:t>
            </a:r>
          </a:p>
        </p:txBody>
      </p:sp>
      <p:sp>
        <p:nvSpPr>
          <p:cNvPr id="13" name="TextBox 12"/>
          <p:cNvSpPr txBox="1"/>
          <p:nvPr/>
        </p:nvSpPr>
        <p:spPr>
          <a:xfrm>
            <a:off x="457200" y="315374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PS:</a:t>
            </a:r>
          </a:p>
        </p:txBody>
      </p:sp>
      <p:sp>
        <p:nvSpPr>
          <p:cNvPr id="14" name="TextBox 13"/>
          <p:cNvSpPr txBox="1"/>
          <p:nvPr/>
        </p:nvSpPr>
        <p:spPr>
          <a:xfrm>
            <a:off x="457200" y="3409638"/>
            <a:ext cx="8412480" cy="5232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ax,@data</a:t>
            </a:r>
            <a:endParaRPr lang="en-US" sz="1700" b="1" dirty="0">
              <a:solidFill>
                <a:schemeClr val="bg1"/>
              </a:solidFill>
              <a:cs typeface="Arial" pitchFamily="34" charset="0"/>
            </a:endParaRPr>
          </a:p>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ds,ax</a:t>
            </a:r>
            <a:endParaRPr lang="en-US" sz="1700" b="1" dirty="0">
              <a:solidFill>
                <a:schemeClr val="bg1"/>
              </a:solidFill>
              <a:cs typeface="Arial" pitchFamily="34" charset="0"/>
            </a:endParaRPr>
          </a:p>
        </p:txBody>
      </p:sp>
      <p:sp>
        <p:nvSpPr>
          <p:cNvPr id="15" name="TextBox 14"/>
          <p:cNvSpPr txBox="1"/>
          <p:nvPr/>
        </p:nvSpPr>
        <p:spPr>
          <a:xfrm>
            <a:off x="457200" y="394650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clrscr</a:t>
            </a:r>
            <a:endParaRPr lang="en-US" sz="1700" b="1" dirty="0">
              <a:solidFill>
                <a:schemeClr val="bg1"/>
              </a:solidFill>
              <a:cs typeface="Arial" pitchFamily="34" charset="0"/>
            </a:endParaRPr>
          </a:p>
        </p:txBody>
      </p:sp>
      <p:sp>
        <p:nvSpPr>
          <p:cNvPr id="16" name="TextBox 15"/>
          <p:cNvSpPr txBox="1"/>
          <p:nvPr/>
        </p:nvSpPr>
        <p:spPr>
          <a:xfrm>
            <a:off x="457200" y="422054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m1</a:t>
            </a:r>
            <a:endParaRPr lang="en-US" sz="1700" b="1" dirty="0">
              <a:solidFill>
                <a:schemeClr val="bg1"/>
              </a:solidFill>
              <a:cs typeface="Arial" pitchFamily="34" charset="0"/>
            </a:endParaRPr>
          </a:p>
        </p:txBody>
      </p:sp>
      <p:sp>
        <p:nvSpPr>
          <p:cNvPr id="17" name="TextBox 16"/>
          <p:cNvSpPr txBox="1"/>
          <p:nvPr/>
        </p:nvSpPr>
        <p:spPr>
          <a:xfrm>
            <a:off x="457200" y="448215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int</a:t>
            </a:r>
            <a:r>
              <a:rPr lang="en-US" sz="1700" b="1" dirty="0">
                <a:solidFill>
                  <a:schemeClr val="bg1"/>
                </a:solidFill>
                <a:cs typeface="Arial" pitchFamily="34" charset="0"/>
              </a:rPr>
              <a:t>  </a:t>
            </a:r>
            <a:r>
              <a:rPr lang="en-US" sz="1700" b="1" dirty="0" err="1">
                <a:solidFill>
                  <a:schemeClr val="bg1"/>
                </a:solidFill>
                <a:cs typeface="Arial" pitchFamily="34" charset="0"/>
              </a:rPr>
              <a:t>11h</a:t>
            </a:r>
            <a:r>
              <a:rPr lang="en-US" sz="1700" b="1" dirty="0">
                <a:solidFill>
                  <a:schemeClr val="bg1"/>
                </a:solidFill>
                <a:cs typeface="Arial" pitchFamily="34" charset="0"/>
              </a:rPr>
              <a:t>	; </a:t>
            </a:r>
            <a:r>
              <a:rPr lang="en-US" sz="1700" b="1" dirty="0" err="1">
                <a:solidFill>
                  <a:schemeClr val="bg1"/>
                </a:solidFill>
                <a:cs typeface="Arial" pitchFamily="34" charset="0"/>
              </a:rPr>
              <a:t>0:411h</a:t>
            </a:r>
            <a:r>
              <a:rPr lang="en-US" sz="1700" b="1" dirty="0">
                <a:solidFill>
                  <a:schemeClr val="bg1"/>
                </a:solidFill>
                <a:cs typeface="Arial" pitchFamily="34" charset="0"/>
              </a:rPr>
              <a:t> -&gt; AH</a:t>
            </a:r>
          </a:p>
        </p:txBody>
      </p:sp>
      <p:sp>
        <p:nvSpPr>
          <p:cNvPr id="18" name="TextBox 17"/>
          <p:cNvSpPr txBox="1"/>
          <p:nvPr/>
        </p:nvSpPr>
        <p:spPr>
          <a:xfrm>
            <a:off x="457200" y="475394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shr</a:t>
            </a:r>
            <a:r>
              <a:rPr lang="en-US" sz="1700" b="1" dirty="0">
                <a:solidFill>
                  <a:schemeClr val="bg1"/>
                </a:solidFill>
                <a:cs typeface="Arial" pitchFamily="34" charset="0"/>
              </a:rPr>
              <a:t> </a:t>
            </a:r>
            <a:r>
              <a:rPr lang="en-US" sz="1700" b="1" dirty="0" err="1">
                <a:solidFill>
                  <a:schemeClr val="bg1"/>
                </a:solidFill>
                <a:cs typeface="Arial" pitchFamily="34" charset="0"/>
              </a:rPr>
              <a:t>ah,1</a:t>
            </a:r>
            <a:r>
              <a:rPr lang="en-US" sz="1700" b="1" dirty="0">
                <a:solidFill>
                  <a:schemeClr val="bg1"/>
                </a:solidFill>
                <a:cs typeface="Arial" pitchFamily="34" charset="0"/>
              </a:rPr>
              <a:t>	; </a:t>
            </a:r>
            <a:r>
              <a:rPr lang="en-US" sz="1700" b="1" dirty="0" err="1">
                <a:solidFill>
                  <a:schemeClr val="bg1"/>
                </a:solidFill>
                <a:cs typeface="Arial" pitchFamily="34" charset="0"/>
              </a:rPr>
              <a:t>Dua</a:t>
            </a:r>
            <a:r>
              <a:rPr lang="en-US" sz="1700" b="1" dirty="0">
                <a:solidFill>
                  <a:schemeClr val="bg1"/>
                </a:solidFill>
                <a:cs typeface="Arial" pitchFamily="34" charset="0"/>
              </a:rPr>
              <a:t> bit </a:t>
            </a:r>
            <a:r>
              <a:rPr lang="en-US" sz="1700" b="1" dirty="0" err="1">
                <a:solidFill>
                  <a:schemeClr val="bg1"/>
                </a:solidFill>
                <a:cs typeface="Arial" pitchFamily="34" charset="0"/>
              </a:rPr>
              <a:t>nho</a:t>
            </a:r>
            <a:r>
              <a:rPr lang="en-US" sz="1700" b="1" dirty="0">
                <a:solidFill>
                  <a:schemeClr val="bg1"/>
                </a:solidFill>
                <a:cs typeface="Arial" pitchFamily="34" charset="0"/>
              </a:rPr>
              <a:t> </a:t>
            </a:r>
            <a:r>
              <a:rPr lang="en-US" sz="1700" b="1" dirty="0" err="1">
                <a:solidFill>
                  <a:schemeClr val="bg1"/>
                </a:solidFill>
                <a:cs typeface="Arial" pitchFamily="34" charset="0"/>
              </a:rPr>
              <a:t>nhat</a:t>
            </a:r>
            <a:r>
              <a:rPr lang="en-US" sz="1700" b="1" dirty="0">
                <a:solidFill>
                  <a:schemeClr val="bg1"/>
                </a:solidFill>
                <a:cs typeface="Arial" pitchFamily="34" charset="0"/>
              </a:rPr>
              <a:t> (</a:t>
            </a:r>
            <a:r>
              <a:rPr lang="en-US" sz="1700" b="1" dirty="0" err="1">
                <a:solidFill>
                  <a:schemeClr val="bg1"/>
                </a:solidFill>
                <a:cs typeface="Arial" pitchFamily="34" charset="0"/>
              </a:rPr>
              <a:t>trang</a:t>
            </a:r>
            <a:r>
              <a:rPr lang="en-US" sz="1700" b="1" dirty="0">
                <a:solidFill>
                  <a:schemeClr val="bg1"/>
                </a:solidFill>
                <a:cs typeface="Arial" pitchFamily="34" charset="0"/>
              </a:rPr>
              <a:t> </a:t>
            </a:r>
            <a:r>
              <a:rPr lang="en-US" sz="1700" b="1" dirty="0" err="1">
                <a:solidFill>
                  <a:schemeClr val="bg1"/>
                </a:solidFill>
                <a:cs typeface="Arial" pitchFamily="34" charset="0"/>
              </a:rPr>
              <a:t>thai</a:t>
            </a:r>
            <a:r>
              <a:rPr lang="en-US" sz="1700" b="1" dirty="0">
                <a:solidFill>
                  <a:schemeClr val="bg1"/>
                </a:solidFill>
                <a:cs typeface="Arial" pitchFamily="34" charset="0"/>
              </a:rPr>
              <a:t> DMA-&gt;CF)</a:t>
            </a:r>
          </a:p>
        </p:txBody>
      </p:sp>
      <p:sp>
        <p:nvSpPr>
          <p:cNvPr id="19" name="TextBox 18"/>
          <p:cNvSpPr txBox="1"/>
          <p:nvPr/>
        </p:nvSpPr>
        <p:spPr>
          <a:xfrm>
            <a:off x="465160" y="498825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jc</a:t>
            </a:r>
            <a:r>
              <a:rPr lang="en-US" sz="1700" b="1" dirty="0">
                <a:solidFill>
                  <a:schemeClr val="bg1"/>
                </a:solidFill>
                <a:cs typeface="Arial" pitchFamily="34" charset="0"/>
              </a:rPr>
              <a:t>    </a:t>
            </a:r>
            <a:r>
              <a:rPr lang="en-US" sz="1700" b="1" dirty="0" err="1">
                <a:solidFill>
                  <a:schemeClr val="bg1"/>
                </a:solidFill>
                <a:cs typeface="Arial" pitchFamily="34" charset="0"/>
              </a:rPr>
              <a:t>L1</a:t>
            </a:r>
            <a:r>
              <a:rPr lang="en-US" sz="1700" b="1" dirty="0">
                <a:solidFill>
                  <a:schemeClr val="bg1"/>
                </a:solidFill>
                <a:cs typeface="Arial" pitchFamily="34" charset="0"/>
              </a:rPr>
              <a:t>	; </a:t>
            </a:r>
            <a:r>
              <a:rPr lang="en-US" sz="1700" b="1" dirty="0" err="1">
                <a:solidFill>
                  <a:schemeClr val="bg1"/>
                </a:solidFill>
                <a:cs typeface="Arial" pitchFamily="34" charset="0"/>
              </a:rPr>
              <a:t>Neu</a:t>
            </a:r>
            <a:r>
              <a:rPr lang="en-US" sz="1700" b="1" dirty="0">
                <a:solidFill>
                  <a:schemeClr val="bg1"/>
                </a:solidFill>
                <a:cs typeface="Arial" pitchFamily="34" charset="0"/>
              </a:rPr>
              <a:t> CF=1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nhay</a:t>
            </a:r>
            <a:r>
              <a:rPr lang="en-US" sz="1700" b="1" dirty="0">
                <a:solidFill>
                  <a:schemeClr val="bg1"/>
                </a:solidFill>
                <a:cs typeface="Arial" pitchFamily="34" charset="0"/>
              </a:rPr>
              <a:t> den </a:t>
            </a:r>
            <a:r>
              <a:rPr lang="en-US" sz="1700" b="1" dirty="0" err="1">
                <a:solidFill>
                  <a:schemeClr val="bg1"/>
                </a:solidFill>
                <a:cs typeface="Arial" pitchFamily="34" charset="0"/>
              </a:rPr>
              <a:t>L1</a:t>
            </a:r>
            <a:r>
              <a:rPr lang="en-US" sz="1700" b="1" dirty="0">
                <a:solidFill>
                  <a:schemeClr val="bg1"/>
                </a:solidFill>
                <a:cs typeface="Arial" pitchFamily="34" charset="0"/>
              </a:rPr>
              <a:t>,</a:t>
            </a:r>
          </a:p>
        </p:txBody>
      </p:sp>
      <p:sp>
        <p:nvSpPr>
          <p:cNvPr id="20" name="TextBox 19"/>
          <p:cNvSpPr txBox="1"/>
          <p:nvPr/>
        </p:nvSpPr>
        <p:spPr>
          <a:xfrm>
            <a:off x="457200" y="526004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ko</a:t>
            </a:r>
            <a:r>
              <a:rPr lang="en-US" sz="1700" b="1" dirty="0">
                <a:solidFill>
                  <a:schemeClr val="bg1"/>
                </a:solidFill>
                <a:cs typeface="Arial" pitchFamily="34" charset="0"/>
              </a:rPr>
              <a:t>	; </a:t>
            </a:r>
            <a:r>
              <a:rPr lang="en-US" sz="1700" b="1" dirty="0" err="1">
                <a:solidFill>
                  <a:schemeClr val="bg1"/>
                </a:solidFill>
                <a:cs typeface="Arial" pitchFamily="34" charset="0"/>
              </a:rPr>
              <a:t>Neu</a:t>
            </a:r>
            <a:r>
              <a:rPr lang="en-US" sz="1700" b="1" dirty="0">
                <a:solidFill>
                  <a:schemeClr val="bg1"/>
                </a:solidFill>
                <a:cs typeface="Arial" pitchFamily="34" charset="0"/>
              </a:rPr>
              <a:t> CF=0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Khong</a:t>
            </a:r>
            <a:r>
              <a:rPr lang="en-US" sz="1700" b="1" dirty="0">
                <a:solidFill>
                  <a:schemeClr val="bg1"/>
                </a:solidFill>
                <a:cs typeface="Arial" pitchFamily="34" charset="0"/>
              </a:rPr>
              <a:t>’</a:t>
            </a:r>
          </a:p>
        </p:txBody>
      </p:sp>
      <p:sp>
        <p:nvSpPr>
          <p:cNvPr id="21" name="TextBox 20"/>
          <p:cNvSpPr txBox="1"/>
          <p:nvPr/>
        </p:nvSpPr>
        <p:spPr>
          <a:xfrm>
            <a:off x="457200" y="552390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jmp</a:t>
            </a:r>
            <a:r>
              <a:rPr lang="en-US" sz="1700" b="1" dirty="0">
                <a:solidFill>
                  <a:schemeClr val="bg1"/>
                </a:solidFill>
                <a:cs typeface="Arial" pitchFamily="34" charset="0"/>
              </a:rPr>
              <a:t> </a:t>
            </a:r>
            <a:r>
              <a:rPr lang="en-US" sz="1700" b="1" dirty="0" err="1">
                <a:solidFill>
                  <a:schemeClr val="bg1"/>
                </a:solidFill>
                <a:cs typeface="Arial" pitchFamily="34" charset="0"/>
              </a:rPr>
              <a:t>L2</a:t>
            </a:r>
            <a:r>
              <a:rPr lang="en-US" sz="1700" b="1" dirty="0">
                <a:solidFill>
                  <a:schemeClr val="bg1"/>
                </a:solidFill>
                <a:cs typeface="Arial" pitchFamily="34" charset="0"/>
              </a:rPr>
              <a:t>	; </a:t>
            </a:r>
            <a:r>
              <a:rPr lang="en-US" sz="1700" b="1" dirty="0" err="1">
                <a:solidFill>
                  <a:schemeClr val="bg1"/>
                </a:solidFill>
                <a:cs typeface="Arial" pitchFamily="34" charset="0"/>
              </a:rPr>
              <a:t>sau</a:t>
            </a:r>
            <a:r>
              <a:rPr lang="en-US" sz="1700" b="1" dirty="0">
                <a:solidFill>
                  <a:schemeClr val="bg1"/>
                </a:solidFill>
                <a:cs typeface="Arial" pitchFamily="34" charset="0"/>
              </a:rPr>
              <a:t> do </a:t>
            </a:r>
            <a:r>
              <a:rPr lang="en-US" sz="1700" b="1" dirty="0" err="1">
                <a:solidFill>
                  <a:schemeClr val="bg1"/>
                </a:solidFill>
                <a:cs typeface="Arial" pitchFamily="34" charset="0"/>
              </a:rPr>
              <a:t>nhay</a:t>
            </a:r>
            <a:r>
              <a:rPr lang="en-US" sz="1700" b="1" dirty="0">
                <a:solidFill>
                  <a:schemeClr val="bg1"/>
                </a:solidFill>
                <a:cs typeface="Arial" pitchFamily="34" charset="0"/>
              </a:rPr>
              <a:t> den </a:t>
            </a:r>
            <a:r>
              <a:rPr lang="en-US" sz="1700" b="1" dirty="0" err="1">
                <a:solidFill>
                  <a:schemeClr val="bg1"/>
                </a:solidFill>
                <a:cs typeface="Arial" pitchFamily="34" charset="0"/>
              </a:rPr>
              <a:t>L2</a:t>
            </a:r>
            <a:r>
              <a:rPr lang="en-US" sz="1700" b="1" dirty="0">
                <a:solidFill>
                  <a:schemeClr val="bg1"/>
                </a:solidFill>
                <a:cs typeface="Arial" pitchFamily="34" charset="0"/>
              </a:rPr>
              <a:t>,</a:t>
            </a:r>
          </a:p>
        </p:txBody>
      </p:sp>
      <p:sp>
        <p:nvSpPr>
          <p:cNvPr id="22" name="TextBox 21"/>
          <p:cNvSpPr txBox="1"/>
          <p:nvPr/>
        </p:nvSpPr>
        <p:spPr>
          <a:xfrm>
            <a:off x="457200" y="578551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L1</a:t>
            </a:r>
            <a:r>
              <a:rPr lang="en-US" sz="1700" b="1" dirty="0">
                <a:solidFill>
                  <a:schemeClr val="bg1"/>
                </a:solidFill>
                <a:cs typeface="Arial" pitchFamily="34" charset="0"/>
              </a:rPr>
              <a:t>:</a:t>
            </a:r>
          </a:p>
        </p:txBody>
      </p:sp>
      <p:sp>
        <p:nvSpPr>
          <p:cNvPr id="23" name="TextBox 22"/>
          <p:cNvSpPr txBox="1"/>
          <p:nvPr/>
        </p:nvSpPr>
        <p:spPr>
          <a:xfrm>
            <a:off x="457200" y="605505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co	; </a:t>
            </a:r>
            <a:r>
              <a:rPr lang="en-US" sz="1700" b="1" dirty="0" err="1">
                <a:solidFill>
                  <a:schemeClr val="bg1"/>
                </a:solidFill>
                <a:cs typeface="Arial" pitchFamily="34" charset="0"/>
              </a:rPr>
              <a:t>Hien</a:t>
            </a:r>
            <a:r>
              <a:rPr lang="en-US" sz="1700" b="1" dirty="0">
                <a:solidFill>
                  <a:schemeClr val="bg1"/>
                </a:solidFill>
                <a:cs typeface="Arial" pitchFamily="34" charset="0"/>
              </a:rPr>
              <a:t> ‘Co’</a:t>
            </a:r>
          </a:p>
        </p:txBody>
      </p:sp>
      <p:sp>
        <p:nvSpPr>
          <p:cNvPr id="28"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42</a:t>
            </a:fld>
            <a:endParaRPr lang="en-US" sz="1400" dirty="0"/>
          </a:p>
        </p:txBody>
      </p:sp>
    </p:spTree>
    <p:extLst>
      <p:ext uri="{BB962C8B-B14F-4D97-AF65-F5344CB8AC3E}">
        <p14:creationId xmlns:p14="http://schemas.microsoft.com/office/powerpoint/2010/main" val="164751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57200" y="108684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and </a:t>
            </a:r>
            <a:r>
              <a:rPr lang="en-US" sz="1700" b="1" dirty="0" err="1">
                <a:solidFill>
                  <a:schemeClr val="bg1"/>
                </a:solidFill>
                <a:cs typeface="Arial" pitchFamily="34" charset="0"/>
              </a:rPr>
              <a:t>ah,00000111b</a:t>
            </a:r>
            <a:r>
              <a:rPr lang="en-US" sz="1700" b="1" dirty="0">
                <a:solidFill>
                  <a:schemeClr val="bg1"/>
                </a:solidFill>
                <a:cs typeface="Arial" pitchFamily="34" charset="0"/>
              </a:rPr>
              <a:t>	; </a:t>
            </a:r>
            <a:r>
              <a:rPr lang="en-US" sz="1700" b="1" dirty="0" err="1">
                <a:solidFill>
                  <a:schemeClr val="bg1"/>
                </a:solidFill>
                <a:cs typeface="Arial" pitchFamily="34" charset="0"/>
              </a:rPr>
              <a:t>Tach</a:t>
            </a:r>
            <a:r>
              <a:rPr lang="en-US" sz="1700" b="1" dirty="0">
                <a:solidFill>
                  <a:schemeClr val="bg1"/>
                </a:solidFill>
                <a:cs typeface="Arial" pitchFamily="34" charset="0"/>
              </a:rPr>
              <a:t> 3 bit </a:t>
            </a:r>
            <a:r>
              <a:rPr lang="en-US" sz="1700" b="1" dirty="0" err="1">
                <a:solidFill>
                  <a:schemeClr val="bg1"/>
                </a:solidFill>
                <a:cs typeface="Arial" pitchFamily="34" charset="0"/>
              </a:rPr>
              <a:t>ve</a:t>
            </a:r>
            <a:r>
              <a:rPr lang="en-US" sz="1700" b="1" dirty="0">
                <a:solidFill>
                  <a:schemeClr val="bg1"/>
                </a:solidFill>
                <a:cs typeface="Arial" pitchFamily="34" charset="0"/>
              </a:rPr>
              <a:t> so </a:t>
            </a:r>
            <a:r>
              <a:rPr lang="en-US" sz="1700" b="1" dirty="0" err="1">
                <a:solidFill>
                  <a:schemeClr val="bg1"/>
                </a:solidFill>
                <a:cs typeface="Arial" pitchFamily="34" charset="0"/>
              </a:rPr>
              <a:t>luong</a:t>
            </a:r>
            <a:r>
              <a:rPr lang="en-US" sz="1700" b="1" dirty="0">
                <a:solidFill>
                  <a:schemeClr val="bg1"/>
                </a:solidFill>
                <a:cs typeface="Arial" pitchFamily="34" charset="0"/>
              </a:rPr>
              <a:t> </a:t>
            </a:r>
            <a:r>
              <a:rPr lang="en-US" sz="1700" b="1" dirty="0" err="1">
                <a:solidFill>
                  <a:schemeClr val="bg1"/>
                </a:solidFill>
                <a:cs typeface="Arial" pitchFamily="34" charset="0"/>
              </a:rPr>
              <a:t>cong</a:t>
            </a:r>
            <a:r>
              <a:rPr lang="en-US" sz="1700" b="1" dirty="0">
                <a:solidFill>
                  <a:schemeClr val="bg1"/>
                </a:solidFill>
                <a:cs typeface="Arial" pitchFamily="34" charset="0"/>
              </a:rPr>
              <a:t> COM</a:t>
            </a:r>
          </a:p>
        </p:txBody>
      </p:sp>
      <p:sp>
        <p:nvSpPr>
          <p:cNvPr id="19" name="TextBox 18"/>
          <p:cNvSpPr txBox="1"/>
          <p:nvPr/>
        </p:nvSpPr>
        <p:spPr>
          <a:xfrm>
            <a:off x="467554" y="1315448"/>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jnz</a:t>
            </a:r>
            <a:r>
              <a:rPr lang="en-US" sz="1700" b="1" dirty="0">
                <a:solidFill>
                  <a:schemeClr val="bg1"/>
                </a:solidFill>
                <a:cs typeface="Arial" pitchFamily="34" charset="0"/>
              </a:rPr>
              <a:t>   </a:t>
            </a:r>
            <a:r>
              <a:rPr lang="en-US" sz="1700" b="1" dirty="0" err="1">
                <a:solidFill>
                  <a:schemeClr val="bg1"/>
                </a:solidFill>
                <a:cs typeface="Arial" pitchFamily="34" charset="0"/>
              </a:rPr>
              <a:t>L3</a:t>
            </a:r>
            <a:r>
              <a:rPr lang="en-US" sz="1700" b="1" dirty="0">
                <a:solidFill>
                  <a:schemeClr val="bg1"/>
                </a:solidFill>
                <a:cs typeface="Arial" pitchFamily="34" charset="0"/>
              </a:rPr>
              <a:t>	; </a:t>
            </a:r>
            <a:r>
              <a:rPr lang="en-US" sz="1700" b="1" dirty="0" err="1">
                <a:solidFill>
                  <a:schemeClr val="bg1"/>
                </a:solidFill>
                <a:cs typeface="Arial" pitchFamily="34" charset="0"/>
              </a:rPr>
              <a:t>Neu</a:t>
            </a:r>
            <a:r>
              <a:rPr lang="en-US" sz="1700" b="1" dirty="0">
                <a:solidFill>
                  <a:schemeClr val="bg1"/>
                </a:solidFill>
                <a:cs typeface="Arial" pitchFamily="34" charset="0"/>
              </a:rPr>
              <a:t> </a:t>
            </a:r>
            <a:r>
              <a:rPr lang="en-US" sz="1700" b="1" dirty="0" err="1">
                <a:solidFill>
                  <a:schemeClr val="bg1"/>
                </a:solidFill>
                <a:cs typeface="Arial" pitchFamily="34" charset="0"/>
              </a:rPr>
              <a:t>ZF#0</a:t>
            </a:r>
            <a:r>
              <a:rPr lang="en-US" sz="1700" b="1" dirty="0">
                <a:solidFill>
                  <a:schemeClr val="bg1"/>
                </a:solidFill>
                <a:cs typeface="Arial" pitchFamily="34" charset="0"/>
              </a:rPr>
              <a:t>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nhay</a:t>
            </a:r>
            <a:r>
              <a:rPr lang="en-US" sz="1700" b="1" dirty="0">
                <a:solidFill>
                  <a:schemeClr val="bg1"/>
                </a:solidFill>
                <a:cs typeface="Arial" pitchFamily="34" charset="0"/>
              </a:rPr>
              <a:t> den </a:t>
            </a:r>
            <a:r>
              <a:rPr lang="en-US" sz="1700" b="1" dirty="0" err="1">
                <a:solidFill>
                  <a:schemeClr val="bg1"/>
                </a:solidFill>
                <a:cs typeface="Arial" pitchFamily="34" charset="0"/>
              </a:rPr>
              <a:t>L3</a:t>
            </a:r>
            <a:endParaRPr lang="en-US" sz="1700" b="1" dirty="0">
              <a:solidFill>
                <a:schemeClr val="bg1"/>
              </a:solidFill>
              <a:cs typeface="Arial" pitchFamily="34" charset="0"/>
            </a:endParaRPr>
          </a:p>
        </p:txBody>
      </p:sp>
      <p:sp>
        <p:nvSpPr>
          <p:cNvPr id="20" name="TextBox 19"/>
          <p:cNvSpPr txBox="1"/>
          <p:nvPr/>
        </p:nvSpPr>
        <p:spPr>
          <a:xfrm>
            <a:off x="457200" y="1584992"/>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ko</a:t>
            </a:r>
            <a:r>
              <a:rPr lang="en-US" sz="1700" b="1" dirty="0">
                <a:solidFill>
                  <a:schemeClr val="bg1"/>
                </a:solidFill>
                <a:cs typeface="Arial" pitchFamily="34" charset="0"/>
              </a:rPr>
              <a:t>	; con </a:t>
            </a:r>
            <a:r>
              <a:rPr lang="en-US" sz="1700" b="1" dirty="0" err="1">
                <a:solidFill>
                  <a:schemeClr val="bg1"/>
                </a:solidFill>
                <a:cs typeface="Arial" pitchFamily="34" charset="0"/>
              </a:rPr>
              <a:t>ZF</a:t>
            </a:r>
            <a:r>
              <a:rPr lang="en-US" sz="1700" b="1" dirty="0">
                <a:solidFill>
                  <a:schemeClr val="bg1"/>
                </a:solidFill>
                <a:cs typeface="Arial" pitchFamily="34" charset="0"/>
              </a:rPr>
              <a:t>=0 </a:t>
            </a:r>
            <a:r>
              <a:rPr lang="en-US" sz="1700" b="1" dirty="0" err="1">
                <a:solidFill>
                  <a:schemeClr val="bg1"/>
                </a:solidFill>
                <a:cs typeface="Arial" pitchFamily="34" charset="0"/>
              </a:rPr>
              <a:t>thi</a:t>
            </a:r>
            <a:r>
              <a:rPr lang="en-US" sz="1700" b="1" dirty="0">
                <a:solidFill>
                  <a:schemeClr val="bg1"/>
                </a:solidFill>
                <a:cs typeface="Arial" pitchFamily="34" charset="0"/>
              </a:rPr>
              <a:t> </a:t>
            </a:r>
            <a:r>
              <a:rPr lang="en-US" sz="1700" b="1" dirty="0" err="1">
                <a:solidFill>
                  <a:schemeClr val="bg1"/>
                </a:solidFill>
                <a:cs typeface="Arial" pitchFamily="34" charset="0"/>
              </a:rPr>
              <a:t>hien</a:t>
            </a:r>
            <a:r>
              <a:rPr lang="en-US" sz="1700" b="1" dirty="0">
                <a:solidFill>
                  <a:schemeClr val="bg1"/>
                </a:solidFill>
                <a:cs typeface="Arial" pitchFamily="34" charset="0"/>
              </a:rPr>
              <a:t> ‘</a:t>
            </a:r>
            <a:r>
              <a:rPr lang="en-US" sz="1700" b="1" dirty="0" err="1">
                <a:solidFill>
                  <a:schemeClr val="bg1"/>
                </a:solidFill>
                <a:cs typeface="Arial" pitchFamily="34" charset="0"/>
              </a:rPr>
              <a:t>Khong</a:t>
            </a:r>
            <a:r>
              <a:rPr lang="en-US" sz="1700" b="1" dirty="0">
                <a:solidFill>
                  <a:schemeClr val="bg1"/>
                </a:solidFill>
                <a:cs typeface="Arial" pitchFamily="34" charset="0"/>
              </a:rPr>
              <a:t>’</a:t>
            </a:r>
          </a:p>
        </p:txBody>
      </p:sp>
      <p:sp>
        <p:nvSpPr>
          <p:cNvPr id="21" name="TextBox 20"/>
          <p:cNvSpPr txBox="1"/>
          <p:nvPr/>
        </p:nvSpPr>
        <p:spPr>
          <a:xfrm>
            <a:off x="457200" y="183520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jmp</a:t>
            </a:r>
            <a:r>
              <a:rPr lang="en-US" sz="1700" b="1" dirty="0">
                <a:solidFill>
                  <a:schemeClr val="bg1"/>
                </a:solidFill>
                <a:cs typeface="Arial" pitchFamily="34" charset="0"/>
              </a:rPr>
              <a:t> Exit	; </a:t>
            </a:r>
            <a:r>
              <a:rPr lang="en-US" sz="1700" b="1" dirty="0" err="1">
                <a:solidFill>
                  <a:schemeClr val="bg1"/>
                </a:solidFill>
                <a:cs typeface="Arial" pitchFamily="34" charset="0"/>
              </a:rPr>
              <a:t>sau</a:t>
            </a:r>
            <a:r>
              <a:rPr lang="en-US" sz="1700" b="1" dirty="0">
                <a:solidFill>
                  <a:schemeClr val="bg1"/>
                </a:solidFill>
                <a:cs typeface="Arial" pitchFamily="34" charset="0"/>
              </a:rPr>
              <a:t> do </a:t>
            </a:r>
            <a:r>
              <a:rPr lang="en-US" sz="1700" b="1" dirty="0" err="1">
                <a:solidFill>
                  <a:schemeClr val="bg1"/>
                </a:solidFill>
                <a:cs typeface="Arial" pitchFamily="34" charset="0"/>
              </a:rPr>
              <a:t>nhay</a:t>
            </a:r>
            <a:r>
              <a:rPr lang="en-US" sz="1700" b="1" dirty="0">
                <a:solidFill>
                  <a:schemeClr val="bg1"/>
                </a:solidFill>
                <a:cs typeface="Arial" pitchFamily="34" charset="0"/>
              </a:rPr>
              <a:t> den  Exit</a:t>
            </a:r>
          </a:p>
        </p:txBody>
      </p:sp>
      <p:sp>
        <p:nvSpPr>
          <p:cNvPr id="22" name="TextBox 21"/>
          <p:cNvSpPr txBox="1"/>
          <p:nvPr/>
        </p:nvSpPr>
        <p:spPr>
          <a:xfrm>
            <a:off x="457200" y="211192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L3</a:t>
            </a:r>
            <a:r>
              <a:rPr lang="en-US" sz="1700" b="1" dirty="0">
                <a:solidFill>
                  <a:schemeClr val="bg1"/>
                </a:solidFill>
                <a:cs typeface="Arial" pitchFamily="34" charset="0"/>
              </a:rPr>
              <a:t>:</a:t>
            </a:r>
          </a:p>
        </p:txBody>
      </p:sp>
      <p:sp>
        <p:nvSpPr>
          <p:cNvPr id="23" name="TextBox 22"/>
          <p:cNvSpPr txBox="1"/>
          <p:nvPr/>
        </p:nvSpPr>
        <p:spPr>
          <a:xfrm>
            <a:off x="457200" y="237330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co	; </a:t>
            </a:r>
            <a:r>
              <a:rPr lang="en-US" sz="1700" b="1" dirty="0" err="1">
                <a:solidFill>
                  <a:schemeClr val="bg1"/>
                </a:solidFill>
                <a:cs typeface="Arial" pitchFamily="34" charset="0"/>
              </a:rPr>
              <a:t>Hien</a:t>
            </a:r>
            <a:r>
              <a:rPr lang="en-US" sz="1700" b="1" dirty="0">
                <a:solidFill>
                  <a:schemeClr val="bg1"/>
                </a:solidFill>
                <a:cs typeface="Arial" pitchFamily="34" charset="0"/>
              </a:rPr>
              <a:t> ‘Co’</a:t>
            </a:r>
          </a:p>
        </p:txBody>
      </p:sp>
      <p:sp>
        <p:nvSpPr>
          <p:cNvPr id="24" name="TextBox 23"/>
          <p:cNvSpPr txBox="1"/>
          <p:nvPr/>
        </p:nvSpPr>
        <p:spPr>
          <a:xfrm>
            <a:off x="465160" y="26339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Exit:</a:t>
            </a:r>
          </a:p>
        </p:txBody>
      </p:sp>
      <p:sp>
        <p:nvSpPr>
          <p:cNvPr id="25" name="TextBox 24"/>
          <p:cNvSpPr txBox="1"/>
          <p:nvPr/>
        </p:nvSpPr>
        <p:spPr>
          <a:xfrm>
            <a:off x="465160" y="28625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mov</a:t>
            </a:r>
            <a:r>
              <a:rPr lang="en-US" sz="1700" b="1" dirty="0">
                <a:solidFill>
                  <a:schemeClr val="bg1"/>
                </a:solidFill>
                <a:cs typeface="Arial" pitchFamily="34" charset="0"/>
              </a:rPr>
              <a:t>  </a:t>
            </a:r>
            <a:r>
              <a:rPr lang="en-US" sz="1700" b="1" dirty="0" err="1">
                <a:solidFill>
                  <a:schemeClr val="bg1"/>
                </a:solidFill>
                <a:cs typeface="Arial" pitchFamily="34" charset="0"/>
              </a:rPr>
              <a:t>ah,4ch</a:t>
            </a:r>
            <a:r>
              <a:rPr lang="en-US" sz="1700" b="1" dirty="0">
                <a:solidFill>
                  <a:schemeClr val="bg1"/>
                </a:solidFill>
                <a:cs typeface="Arial" pitchFamily="34" charset="0"/>
              </a:rPr>
              <a:t>	; </a:t>
            </a:r>
            <a:r>
              <a:rPr lang="en-US" sz="1700" b="1" dirty="0" err="1">
                <a:solidFill>
                  <a:schemeClr val="bg1"/>
                </a:solidFill>
                <a:cs typeface="Arial" pitchFamily="34" charset="0"/>
              </a:rPr>
              <a:t>Ve</a:t>
            </a:r>
            <a:r>
              <a:rPr lang="en-US" sz="1700" b="1" dirty="0">
                <a:solidFill>
                  <a:schemeClr val="bg1"/>
                </a:solidFill>
                <a:cs typeface="Arial" pitchFamily="34" charset="0"/>
              </a:rPr>
              <a:t> DOS</a:t>
            </a:r>
          </a:p>
        </p:txBody>
      </p:sp>
      <p:sp>
        <p:nvSpPr>
          <p:cNvPr id="26" name="TextBox 25"/>
          <p:cNvSpPr txBox="1"/>
          <p:nvPr/>
        </p:nvSpPr>
        <p:spPr>
          <a:xfrm>
            <a:off x="465160" y="30911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int</a:t>
            </a:r>
            <a:r>
              <a:rPr lang="en-US" sz="1700" b="1" dirty="0">
                <a:solidFill>
                  <a:schemeClr val="bg1"/>
                </a:solidFill>
                <a:cs typeface="Arial" pitchFamily="34" charset="0"/>
              </a:rPr>
              <a:t>     </a:t>
            </a:r>
            <a:r>
              <a:rPr lang="en-US" sz="1700" b="1" dirty="0" err="1">
                <a:solidFill>
                  <a:schemeClr val="bg1"/>
                </a:solidFill>
                <a:cs typeface="Arial" pitchFamily="34" charset="0"/>
              </a:rPr>
              <a:t>21h</a:t>
            </a:r>
            <a:endParaRPr lang="en-US" sz="1700" b="1" dirty="0">
              <a:solidFill>
                <a:schemeClr val="bg1"/>
              </a:solidFill>
              <a:cs typeface="Arial" pitchFamily="34" charset="0"/>
            </a:endParaRPr>
          </a:p>
        </p:txBody>
      </p:sp>
      <p:sp>
        <p:nvSpPr>
          <p:cNvPr id="27" name="TextBox 26"/>
          <p:cNvSpPr txBox="1"/>
          <p:nvPr/>
        </p:nvSpPr>
        <p:spPr>
          <a:xfrm>
            <a:off x="465160" y="3319790"/>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END  PS</a:t>
            </a:r>
          </a:p>
        </p:txBody>
      </p:sp>
      <p:sp>
        <p:nvSpPr>
          <p:cNvPr id="12" name="Slide Number Placeholder 4"/>
          <p:cNvSpPr txBox="1">
            <a:spLocks/>
          </p:cNvSpPr>
          <p:nvPr/>
        </p:nvSpPr>
        <p:spPr>
          <a:xfrm>
            <a:off x="8566812" y="6357958"/>
            <a:ext cx="577188" cy="271442"/>
          </a:xfrm>
          <a:prstGeom prst="ellipse">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48BFA6FD-BA14-47A0-9B2B-3C6132287FAA}" type="slidenum">
              <a:rPr lang="en-US" sz="1400" smtClean="0"/>
              <a:pPr>
                <a:defRPr/>
              </a:pPr>
              <a:t>43</a:t>
            </a:fld>
            <a:endParaRPr lang="en-US" sz="1400" dirty="0"/>
          </a:p>
        </p:txBody>
      </p:sp>
      <p:sp>
        <p:nvSpPr>
          <p:cNvPr id="13" name="TextBox 12"/>
          <p:cNvSpPr txBox="1"/>
          <p:nvPr/>
        </p:nvSpPr>
        <p:spPr>
          <a:xfrm>
            <a:off x="457201" y="55653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L2</a:t>
            </a:r>
            <a:r>
              <a:rPr lang="en-US" sz="1700" b="1" dirty="0">
                <a:solidFill>
                  <a:schemeClr val="bg1"/>
                </a:solidFill>
                <a:cs typeface="Arial" pitchFamily="34" charset="0"/>
              </a:rPr>
              <a:t>:</a:t>
            </a:r>
          </a:p>
        </p:txBody>
      </p:sp>
      <p:sp>
        <p:nvSpPr>
          <p:cNvPr id="14" name="TextBox 13"/>
          <p:cNvSpPr txBox="1"/>
          <p:nvPr/>
        </p:nvSpPr>
        <p:spPr>
          <a:xfrm>
            <a:off x="450784" y="818146"/>
            <a:ext cx="8412480" cy="26161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marL="115888">
              <a:tabLst>
                <a:tab pos="3657600" algn="l"/>
              </a:tabLst>
            </a:pPr>
            <a:r>
              <a:rPr lang="en-US" sz="1700" b="1" dirty="0">
                <a:solidFill>
                  <a:schemeClr val="bg1"/>
                </a:solidFill>
                <a:cs typeface="Arial" pitchFamily="34" charset="0"/>
              </a:rPr>
              <a:t>             </a:t>
            </a:r>
            <a:r>
              <a:rPr lang="en-US" sz="1700" b="1" dirty="0" err="1">
                <a:solidFill>
                  <a:schemeClr val="bg1"/>
                </a:solidFill>
                <a:cs typeface="Arial" pitchFamily="34" charset="0"/>
              </a:rPr>
              <a:t>HienString</a:t>
            </a:r>
            <a:r>
              <a:rPr lang="en-US" sz="1700" b="1" dirty="0">
                <a:solidFill>
                  <a:schemeClr val="bg1"/>
                </a:solidFill>
                <a:cs typeface="Arial" pitchFamily="34" charset="0"/>
              </a:rPr>
              <a:t> </a:t>
            </a:r>
            <a:r>
              <a:rPr lang="en-US" sz="1700" b="1" dirty="0" err="1">
                <a:solidFill>
                  <a:schemeClr val="bg1"/>
                </a:solidFill>
                <a:cs typeface="Arial" pitchFamily="34" charset="0"/>
              </a:rPr>
              <a:t>m2</a:t>
            </a:r>
            <a:endParaRPr lang="en-US" sz="1700" b="1" dirty="0">
              <a:solidFill>
                <a:schemeClr val="bg1"/>
              </a:solidFill>
              <a:cs typeface="Arial" pitchFamily="34" charset="0"/>
            </a:endParaRPr>
          </a:p>
        </p:txBody>
      </p:sp>
    </p:spTree>
    <p:extLst>
      <p:ext uri="{BB962C8B-B14F-4D97-AF65-F5344CB8AC3E}">
        <p14:creationId xmlns:p14="http://schemas.microsoft.com/office/powerpoint/2010/main" val="27659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52400" y="353969"/>
            <a:ext cx="8778240" cy="1347835"/>
          </a:xfrm>
        </p:spPr>
        <p:txBody>
          <a:bodyPr/>
          <a:lstStyle/>
          <a:p>
            <a:pPr>
              <a:spcBef>
                <a:spcPts val="0"/>
              </a:spcBef>
              <a:buNone/>
            </a:pP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thể</a:t>
            </a:r>
            <a:r>
              <a:rPr lang="en-US" sz="2400" dirty="0">
                <a:solidFill>
                  <a:schemeClr val="tx1"/>
                </a:solidFill>
                <a:latin typeface="Times New Roman" pitchFamily="18" charset="0"/>
                <a:cs typeface="Times New Roman" pitchFamily="18" charset="0"/>
              </a:rPr>
              <a:t> chia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làm</a:t>
            </a:r>
            <a:r>
              <a:rPr lang="en-US" sz="2400" dirty="0">
                <a:solidFill>
                  <a:schemeClr val="tx1"/>
                </a:solidFill>
                <a:latin typeface="Times New Roman" pitchFamily="18" charset="0"/>
                <a:cs typeface="Times New Roman" pitchFamily="18" charset="0"/>
              </a:rPr>
              <a:t> 4 </a:t>
            </a: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a:t>
            </a:r>
          </a:p>
          <a:p>
            <a:pPr marL="3175" indent="9525" algn="just">
              <a:spcBef>
                <a:spcPts val="200"/>
              </a:spcBef>
              <a:buClrTx/>
              <a:buFont typeface="+mj-lt"/>
              <a:buAutoNum type="alphaLcPeriod"/>
            </a:pP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Với</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máy</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tính</a:t>
            </a:r>
            <a:r>
              <a:rPr lang="en-US" sz="2400" i="1" dirty="0">
                <a:solidFill>
                  <a:schemeClr val="tx1"/>
                </a:solidFill>
                <a:latin typeface="Times New Roman" pitchFamily="18" charset="0"/>
                <a:cs typeface="Times New Roman" pitchFamily="18" charset="0"/>
              </a:rPr>
              <a:t> 16 bit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14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endParaRPr lang="en-US" sz="2400" dirty="0">
              <a:solidFill>
                <a:schemeClr val="tx1"/>
              </a:solidFill>
              <a:latin typeface="Times New Roman" pitchFamily="18" charset="0"/>
              <a:cs typeface="Times New Roman" pitchFamily="18" charset="0"/>
            </a:endParaRPr>
          </a:p>
          <a:p>
            <a:pPr marL="3175" indent="9525" algn="just">
              <a:spcBef>
                <a:spcPts val="200"/>
              </a:spcBef>
              <a:buNone/>
            </a:pPr>
            <a:r>
              <a:rPr lang="en-US" sz="2400"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1</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cờ</a:t>
            </a:r>
            <a:r>
              <a:rPr lang="en-US" sz="2400" dirty="0">
                <a:solidFill>
                  <a:schemeClr val="tx1"/>
                </a:solidFill>
                <a:latin typeface="Times New Roman" pitchFamily="18" charset="0"/>
                <a:cs typeface="Times New Roman" pitchFamily="18" charset="0"/>
              </a:rPr>
              <a:t> 16 bit</a:t>
            </a:r>
          </a:p>
          <a:p>
            <a:pPr marL="3175" indent="9525" algn="just">
              <a:spcBef>
                <a:spcPts val="200"/>
              </a:spcBef>
              <a:buNone/>
            </a:pPr>
            <a:endParaRPr lang="en-US" sz="2400" dirty="0">
              <a:latin typeface="Times New Roman" pitchFamily="18" charset="0"/>
              <a:cs typeface="Times New Roman" pitchFamily="18" charset="0"/>
            </a:endParaRPr>
          </a:p>
          <a:p>
            <a:pPr marL="3175" indent="9525" algn="just">
              <a:lnSpc>
                <a:spcPts val="1500"/>
              </a:lnSpc>
              <a:spcBef>
                <a:spcPts val="0"/>
              </a:spcBef>
              <a:buNone/>
            </a:pPr>
            <a:endParaRPr lang="en-US" sz="2400" dirty="0">
              <a:latin typeface="Times New Roman" pitchFamily="18" charset="0"/>
              <a:cs typeface="Times New Roman" pitchFamily="18" charset="0"/>
            </a:endParaRPr>
          </a:p>
          <a:p>
            <a:pPr marL="3175" indent="9525" algn="just">
              <a:spcBef>
                <a:spcPts val="200"/>
              </a:spcBef>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4294967295"/>
          </p:nvPr>
        </p:nvSpPr>
        <p:spPr>
          <a:xfrm>
            <a:off x="8671560" y="6493193"/>
            <a:ext cx="182880" cy="260350"/>
          </a:xfrm>
          <a:prstGeom prst="rect">
            <a:avLst/>
          </a:prstGeom>
        </p:spPr>
        <p:txBody>
          <a:bodyPr lIns="0" rIns="0"/>
          <a:lstStyle/>
          <a:p>
            <a:pPr algn="l">
              <a:defRPr/>
            </a:pPr>
            <a:fld id="{56863F9F-AE40-4A9F-B795-80208C338DAD}" type="slidenum">
              <a:rPr lang="en-US" sz="1400" smtClean="0"/>
              <a:pPr algn="l">
                <a:defRPr/>
              </a:pPr>
              <a:t>5</a:t>
            </a:fld>
            <a:endParaRPr lang="en-US" sz="1400" dirty="0"/>
          </a:p>
        </p:txBody>
      </p:sp>
      <p:sp>
        <p:nvSpPr>
          <p:cNvPr id="7" name="Content Placeholder 5"/>
          <p:cNvSpPr txBox="1">
            <a:spLocks/>
          </p:cNvSpPr>
          <p:nvPr/>
        </p:nvSpPr>
        <p:spPr bwMode="auto">
          <a:xfrm>
            <a:off x="485547" y="1592955"/>
            <a:ext cx="8364537" cy="834573"/>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None/>
            </a:pP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2</a:t>
            </a:r>
            <a:r>
              <a:rPr lang="en-US" sz="2400" dirty="0">
                <a:solidFill>
                  <a:schemeClr val="tx1"/>
                </a:solidFill>
                <a:latin typeface="Times New Roman" pitchFamily="18" charset="0"/>
                <a:cs typeface="Times New Roman" pitchFamily="18" charset="0"/>
              </a:rPr>
              <a:t>: 8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năng</a:t>
            </a:r>
            <a:r>
              <a:rPr lang="en-US" sz="2400" dirty="0">
                <a:solidFill>
                  <a:schemeClr val="tx1"/>
                </a:solidFill>
                <a:latin typeface="Times New Roman" pitchFamily="18" charset="0"/>
                <a:cs typeface="Times New Roman" pitchFamily="18" charset="0"/>
              </a:rPr>
              <a:t> 16, </a:t>
            </a:r>
            <a:r>
              <a:rPr lang="vi-VN" sz="2400" dirty="0">
                <a:solidFill>
                  <a:schemeClr val="tx1"/>
                </a:solidFill>
                <a:latin typeface="Times New Roman" pitchFamily="18" charset="0"/>
                <a:cs typeface="Times New Roman" pitchFamily="18" charset="0"/>
              </a:rPr>
              <a:t>đó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AX (AH/AL), BX (</a:t>
            </a:r>
            <a:r>
              <a:rPr lang="en-US" sz="2100" dirty="0" err="1">
                <a:solidFill>
                  <a:schemeClr val="tx1"/>
                </a:solidFill>
                <a:cs typeface="Times New Roman" pitchFamily="18" charset="0"/>
              </a:rPr>
              <a:t>BH</a:t>
            </a:r>
            <a:r>
              <a:rPr lang="en-US" sz="2100" dirty="0">
                <a:solidFill>
                  <a:schemeClr val="tx1"/>
                </a:solidFill>
                <a:cs typeface="Times New Roman" pitchFamily="18" charset="0"/>
              </a:rPr>
              <a:t>/BL),</a:t>
            </a:r>
          </a:p>
          <a:p>
            <a:pPr>
              <a:spcBef>
                <a:spcPts val="0"/>
              </a:spcBef>
              <a:buNone/>
            </a:pPr>
            <a:r>
              <a:rPr lang="en-US" sz="2100" dirty="0">
                <a:solidFill>
                  <a:schemeClr val="tx1"/>
                </a:solidFill>
                <a:cs typeface="Times New Roman" pitchFamily="18" charset="0"/>
              </a:rPr>
              <a:t>               CX (CH/CL), DX (DH/DL)</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SI, DI, BP, </a:t>
            </a:r>
            <a:r>
              <a:rPr lang="en-US" sz="2100" dirty="0" err="1">
                <a:solidFill>
                  <a:schemeClr val="tx1"/>
                </a:solidFill>
                <a:cs typeface="Times New Roman" pitchFamily="18" charset="0"/>
              </a:rPr>
              <a:t>SP</a:t>
            </a:r>
            <a:endParaRPr lang="en-US" sz="2100" dirty="0">
              <a:solidFill>
                <a:schemeClr val="tx1"/>
              </a:solidFill>
              <a:cs typeface="Times New Roman" pitchFamily="18" charset="0"/>
            </a:endParaRPr>
          </a:p>
        </p:txBody>
      </p:sp>
      <p:sp>
        <p:nvSpPr>
          <p:cNvPr id="9" name="Content Placeholder 5"/>
          <p:cNvSpPr txBox="1">
            <a:spLocks/>
          </p:cNvSpPr>
          <p:nvPr/>
        </p:nvSpPr>
        <p:spPr bwMode="auto">
          <a:xfrm>
            <a:off x="464454" y="2333068"/>
            <a:ext cx="8821737" cy="4917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1000"/>
              </a:spcBef>
              <a:buFont typeface="Wingdings" pitchFamily="2" charset="2"/>
              <a:buNone/>
            </a:pP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3</a:t>
            </a:r>
            <a:r>
              <a:rPr lang="en-US" sz="2400" dirty="0">
                <a:solidFill>
                  <a:schemeClr val="tx1"/>
                </a:solidFill>
                <a:latin typeface="Times New Roman" pitchFamily="18" charset="0"/>
                <a:cs typeface="Times New Roman" pitchFamily="18" charset="0"/>
              </a:rPr>
              <a:t>:</a:t>
            </a:r>
            <a:r>
              <a:rPr lang="en-US" sz="2500" dirty="0">
                <a:solidFill>
                  <a:schemeClr val="tx1"/>
                </a:solidFill>
              </a:rPr>
              <a:t> </a:t>
            </a:r>
            <a:r>
              <a:rPr lang="en-US" sz="2400" dirty="0" err="1">
                <a:solidFill>
                  <a:schemeClr val="tx1"/>
                </a:solidFill>
                <a:latin typeface="Times New Roman" pitchFamily="18" charset="0"/>
                <a:cs typeface="Times New Roman" pitchFamily="18" charset="0"/>
              </a:rPr>
              <a:t>Một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con </a:t>
            </a:r>
            <a:r>
              <a:rPr lang="en-US" sz="2400" dirty="0" err="1">
                <a:solidFill>
                  <a:schemeClr val="tx1"/>
                </a:solidFill>
                <a:latin typeface="Times New Roman" pitchFamily="18" charset="0"/>
                <a:cs typeface="Times New Roman" pitchFamily="18" charset="0"/>
              </a:rPr>
              <a:t>trỏ</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16 bit (</a:t>
            </a:r>
            <a:r>
              <a:rPr lang="en-US" sz="2100" dirty="0">
                <a:solidFill>
                  <a:schemeClr val="tx1"/>
                </a:solidFill>
                <a:cs typeface="Times New Roman" pitchFamily="18" charset="0"/>
              </a:rPr>
              <a:t>IP</a:t>
            </a:r>
            <a:r>
              <a:rPr lang="en-US" sz="2400" dirty="0">
                <a:solidFill>
                  <a:schemeClr val="tx1"/>
                </a:solidFill>
                <a:latin typeface="Times New Roman" pitchFamily="18" charset="0"/>
                <a:cs typeface="Times New Roman" pitchFamily="18" charset="0"/>
              </a:rPr>
              <a:t>)</a:t>
            </a:r>
            <a:endParaRPr lang="en-US" dirty="0"/>
          </a:p>
        </p:txBody>
      </p:sp>
      <p:sp>
        <p:nvSpPr>
          <p:cNvPr id="11" name="Content Placeholder 5"/>
          <p:cNvSpPr txBox="1">
            <a:spLocks/>
          </p:cNvSpPr>
          <p:nvPr/>
        </p:nvSpPr>
        <p:spPr bwMode="auto">
          <a:xfrm>
            <a:off x="499267" y="2790331"/>
            <a:ext cx="8665026" cy="359229"/>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a:spcBef>
                <a:spcPts val="0"/>
              </a:spcBef>
              <a:buNone/>
            </a:pP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4</a:t>
            </a:r>
            <a:r>
              <a:rPr lang="en-US" sz="2400" dirty="0">
                <a:solidFill>
                  <a:schemeClr val="tx1"/>
                </a:solidFill>
                <a:latin typeface="Times New Roman" pitchFamily="18" charset="0"/>
                <a:cs typeface="Times New Roman" pitchFamily="18" charset="0"/>
              </a:rPr>
              <a:t>: 4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segment 16 bit: </a:t>
            </a:r>
            <a:r>
              <a:rPr lang="en-US" sz="2100" dirty="0">
                <a:solidFill>
                  <a:schemeClr val="tx1"/>
                </a:solidFill>
                <a:cs typeface="Times New Roman" pitchFamily="18" charset="0"/>
              </a:rPr>
              <a:t>CS, DS, </a:t>
            </a:r>
            <a:r>
              <a:rPr lang="en-US" sz="2100" dirty="0" err="1">
                <a:solidFill>
                  <a:schemeClr val="tx1"/>
                </a:solidFill>
                <a:cs typeface="Times New Roman" pitchFamily="18" charset="0"/>
              </a:rPr>
              <a:t>ES</a:t>
            </a:r>
            <a:r>
              <a:rPr lang="en-US" sz="2100" dirty="0">
                <a:solidFill>
                  <a:schemeClr val="tx1"/>
                </a:solidFill>
                <a:cs typeface="Times New Roman" pitchFamily="18" charset="0"/>
              </a:rPr>
              <a:t> </a:t>
            </a:r>
            <a:r>
              <a:rPr lang="en-US" sz="2100" dirty="0" err="1">
                <a:solidFill>
                  <a:schemeClr val="tx1"/>
                </a:solidFill>
                <a:cs typeface="Times New Roman" pitchFamily="18" charset="0"/>
              </a:rPr>
              <a:t>và</a:t>
            </a:r>
            <a:r>
              <a:rPr lang="en-US" sz="2100" dirty="0">
                <a:solidFill>
                  <a:schemeClr val="tx1"/>
                </a:solidFill>
                <a:cs typeface="Times New Roman" pitchFamily="18" charset="0"/>
              </a:rPr>
              <a:t> SS</a:t>
            </a:r>
          </a:p>
          <a:p>
            <a:pPr>
              <a:spcBef>
                <a:spcPts val="0"/>
              </a:spcBef>
              <a:buFont typeface="Wingdings" pitchFamily="2" charset="2"/>
              <a:buNone/>
            </a:pPr>
            <a:r>
              <a:rPr lang="en-US" dirty="0"/>
              <a:t> </a:t>
            </a:r>
          </a:p>
        </p:txBody>
      </p:sp>
      <p:sp>
        <p:nvSpPr>
          <p:cNvPr id="8" name="Content Placeholder 5"/>
          <p:cNvSpPr txBox="1">
            <a:spLocks/>
          </p:cNvSpPr>
          <p:nvPr/>
        </p:nvSpPr>
        <p:spPr bwMode="auto">
          <a:xfrm>
            <a:off x="152400" y="3141227"/>
            <a:ext cx="8778240" cy="20440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3175" lvl="7" indent="9525" algn="just" eaLnBrk="0" hangingPunct="0">
              <a:spcBef>
                <a:spcPts val="300"/>
              </a:spcBef>
              <a:buClrTx/>
              <a:buSzPct val="85000"/>
              <a:buFont typeface="+mj-lt"/>
              <a:buAutoNum type="alphaLcPeriod" startAt="2"/>
            </a:pP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Với</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máy</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tính</a:t>
            </a:r>
            <a:r>
              <a:rPr lang="en-US" sz="2400" i="1" dirty="0">
                <a:solidFill>
                  <a:schemeClr val="tx1"/>
                </a:solidFill>
                <a:latin typeface="Times New Roman" pitchFamily="18" charset="0"/>
                <a:cs typeface="Times New Roman" pitchFamily="18" charset="0"/>
              </a:rPr>
              <a:t> 32 bit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16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endParaRPr lang="en-US" sz="2400" dirty="0">
              <a:solidFill>
                <a:schemeClr val="tx1"/>
              </a:solidFill>
              <a:latin typeface="Times New Roman" pitchFamily="18" charset="0"/>
              <a:cs typeface="Times New Roman" pitchFamily="18" charset="0"/>
            </a:endParaRPr>
          </a:p>
          <a:p>
            <a:pPr marL="234950" lvl="7" indent="-234950" algn="just" eaLnBrk="0" hangingPunct="0">
              <a:spcBef>
                <a:spcPts val="400"/>
              </a:spcBef>
              <a:buClrTx/>
              <a:buSzPct val="100000"/>
              <a:buFont typeface="Arial" pitchFamily="34" charset="0"/>
              <a:buChar char="•"/>
            </a:pP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thuộc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1, </a:t>
            </a: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2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3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độ</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dài</a:t>
            </a:r>
            <a:r>
              <a:rPr lang="en-US" sz="2400" dirty="0">
                <a:solidFill>
                  <a:schemeClr val="tx1"/>
                </a:solidFill>
                <a:latin typeface="Times New Roman" pitchFamily="18" charset="0"/>
                <a:cs typeface="Times New Roman" pitchFamily="18" charset="0"/>
              </a:rPr>
              <a:t> 32 bit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tên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chữ</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E</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đứng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trước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ví</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AX -&gt;  </a:t>
            </a:r>
            <a:r>
              <a:rPr lang="en-US" sz="2100" dirty="0" err="1">
                <a:solidFill>
                  <a:schemeClr val="tx1"/>
                </a:solidFill>
                <a:cs typeface="Times New Roman" pitchFamily="18" charset="0"/>
              </a:rPr>
              <a:t>EAX</a:t>
            </a:r>
            <a:r>
              <a:rPr lang="en-US" sz="2100" dirty="0">
                <a:solidFill>
                  <a:schemeClr val="tx1"/>
                </a:solidFill>
                <a:cs typeface="Times New Roman" pitchFamily="18" charset="0"/>
              </a:rPr>
              <a:t>, IP -&gt;   </a:t>
            </a:r>
            <a:r>
              <a:rPr lang="en-US" sz="2100" dirty="0" err="1">
                <a:solidFill>
                  <a:schemeClr val="tx1"/>
                </a:solidFill>
                <a:cs typeface="Times New Roman" pitchFamily="18" charset="0"/>
              </a:rPr>
              <a:t>EIP</a:t>
            </a:r>
            <a:r>
              <a:rPr lang="en-US" sz="2100" dirty="0">
                <a:solidFill>
                  <a:schemeClr val="tx1"/>
                </a:solidFill>
                <a:cs typeface="Times New Roman" pitchFamily="18" charset="0"/>
              </a:rPr>
              <a:t>,.. </a:t>
            </a:r>
            <a:r>
              <a:rPr lang="en-US" sz="2400" dirty="0">
                <a:solidFill>
                  <a:schemeClr val="tx1"/>
                </a:solidFill>
                <a:latin typeface="Times New Roman" pitchFamily="18" charset="0"/>
                <a:cs typeface="Times New Roman" pitchFamily="18" charset="0"/>
              </a:rPr>
              <a:t>.)</a:t>
            </a:r>
          </a:p>
          <a:p>
            <a:pPr marL="234950" lvl="7" indent="-234950" algn="just" eaLnBrk="0" hangingPunct="0">
              <a:spcBef>
                <a:spcPts val="400"/>
              </a:spcBef>
              <a:buClrTx/>
              <a:buSzPct val="100000"/>
              <a:buFont typeface="Arial" pitchFamily="34" charset="0"/>
              <a:buChar char="•"/>
            </a:pP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thuộc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4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segment) </a:t>
            </a:r>
            <a:r>
              <a:rPr lang="en-US" sz="2400" dirty="0" err="1">
                <a:solidFill>
                  <a:schemeClr val="tx1"/>
                </a:solidFill>
                <a:latin typeface="Times New Roman" pitchFamily="18" charset="0"/>
                <a:cs typeface="Times New Roman" pitchFamily="18" charset="0"/>
              </a:rPr>
              <a:t>vẫn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vi-VN" sz="2400" dirty="0">
                <a:solidFill>
                  <a:schemeClr val="tx1"/>
                </a:solidFill>
                <a:latin typeface="Times New Roman" pitchFamily="18" charset="0"/>
                <a:cs typeface="Times New Roman" pitchFamily="18" charset="0"/>
              </a:rPr>
              <a:t>độ</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dài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16 bit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thêm</a:t>
            </a:r>
            <a:r>
              <a:rPr lang="en-US" sz="2400" dirty="0">
                <a:solidFill>
                  <a:schemeClr val="tx1"/>
                </a:solidFill>
                <a:latin typeface="Times New Roman" pitchFamily="18" charset="0"/>
                <a:cs typeface="Times New Roman" pitchFamily="18" charset="0"/>
              </a:rPr>
              <a:t> 2 </a:t>
            </a:r>
            <a:r>
              <a:rPr lang="en-US" sz="2400" dirty="0" err="1">
                <a:solidFill>
                  <a:schemeClr val="tx1"/>
                </a:solidFill>
                <a:latin typeface="Times New Roman" pitchFamily="18" charset="0"/>
                <a:cs typeface="Times New Roman" pitchFamily="18" charset="0"/>
              </a:rPr>
              <a:t>thanh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ghi</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FS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GS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hỗ</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trợ</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liệu</a:t>
            </a:r>
            <a:r>
              <a:rPr lang="en-US" sz="2400" dirty="0">
                <a:solidFill>
                  <a:schemeClr val="tx1"/>
                </a:solidFill>
                <a:latin typeface="Times New Roman" pitchFamily="18" charset="0"/>
                <a:cs typeface="Times New Roman" pitchFamily="18" charset="0"/>
              </a:rPr>
              <a:t>.</a:t>
            </a:r>
          </a:p>
        </p:txBody>
      </p:sp>
      <p:sp>
        <p:nvSpPr>
          <p:cNvPr id="13" name="Content Placeholder 5"/>
          <p:cNvSpPr txBox="1">
            <a:spLocks/>
          </p:cNvSpPr>
          <p:nvPr/>
        </p:nvSpPr>
        <p:spPr bwMode="auto">
          <a:xfrm>
            <a:off x="152400" y="5167086"/>
            <a:ext cx="8778240" cy="12337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234950" lvl="7" indent="-234950" algn="just" eaLnBrk="0" hangingPunct="0">
              <a:spcBef>
                <a:spcPts val="600"/>
              </a:spcBef>
              <a:buClrTx/>
              <a:buSzPct val="85000"/>
              <a:buFont typeface="Wingdings" pitchFamily="2" charset="2"/>
              <a:buNone/>
            </a:pPr>
            <a:r>
              <a:rPr lang="en-US" sz="2400" i="1" dirty="0">
                <a:solidFill>
                  <a:schemeClr val="tx1"/>
                </a:solidFill>
                <a:latin typeface="Times New Roman" pitchFamily="18" charset="0"/>
                <a:cs typeface="Times New Roman" pitchFamily="18" charset="0"/>
              </a:rPr>
              <a:t>1.4.2 </a:t>
            </a:r>
            <a:r>
              <a:rPr lang="en-US" sz="2400" i="1" dirty="0" err="1">
                <a:solidFill>
                  <a:schemeClr val="tx1"/>
                </a:solidFill>
                <a:latin typeface="Times New Roman" pitchFamily="18" charset="0"/>
                <a:cs typeface="Times New Roman" pitchFamily="18" charset="0"/>
              </a:rPr>
              <a:t>Cách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thể</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hiện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địa</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chỉ</a:t>
            </a:r>
            <a:r>
              <a:rPr lang="en-US" sz="2400" i="1" dirty="0">
                <a:solidFill>
                  <a:schemeClr val="tx1"/>
                </a:solidFill>
                <a:latin typeface="Times New Roman" pitchFamily="18" charset="0"/>
                <a:cs typeface="Times New Roman" pitchFamily="18" charset="0"/>
              </a:rPr>
              <a:t> 1 ô </a:t>
            </a:r>
            <a:r>
              <a:rPr lang="en-US" sz="2400" i="1" dirty="0" err="1">
                <a:solidFill>
                  <a:schemeClr val="tx1"/>
                </a:solidFill>
                <a:latin typeface="Times New Roman" pitchFamily="18" charset="0"/>
                <a:cs typeface="Times New Roman" pitchFamily="18" charset="0"/>
              </a:rPr>
              <a:t>nhớ</a:t>
            </a:r>
            <a:r>
              <a:rPr lang="en-US" sz="2400" i="1" dirty="0">
                <a:solidFill>
                  <a:schemeClr val="tx1"/>
                </a:solidFill>
                <a:latin typeface="Times New Roman" pitchFamily="18" charset="0"/>
                <a:cs typeface="Times New Roman" pitchFamily="18" charset="0"/>
              </a:rPr>
              <a:t> (RAM </a:t>
            </a:r>
            <a:r>
              <a:rPr lang="en-US" sz="2400" i="1" dirty="0" err="1">
                <a:solidFill>
                  <a:schemeClr val="tx1"/>
                </a:solidFill>
                <a:latin typeface="Times New Roman" pitchFamily="18" charset="0"/>
                <a:cs typeface="Times New Roman" pitchFamily="18" charset="0"/>
              </a:rPr>
              <a:t>hoặc</a:t>
            </a:r>
            <a:r>
              <a:rPr lang="en-US" sz="2400" i="1" dirty="0">
                <a:solidFill>
                  <a:schemeClr val="tx1"/>
                </a:solidFill>
                <a:latin typeface="Times New Roman" pitchFamily="18" charset="0"/>
                <a:cs typeface="Times New Roman" pitchFamily="18" charset="0"/>
              </a:rPr>
              <a:t> ROM)</a:t>
            </a:r>
          </a:p>
          <a:p>
            <a:pPr marL="3175" lvl="7" indent="9525" algn="just" eaLnBrk="0" hangingPunct="0">
              <a:spcBef>
                <a:spcPts val="300"/>
              </a:spcBef>
              <a:buClrTx/>
              <a:buSzPct val="85000"/>
              <a:buFont typeface="Wingdings" pitchFamily="2" charset="2"/>
              <a:buAutoNum type="alphaLcPeriod"/>
            </a:pP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Dạng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lôgic</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địa</a:t>
            </a:r>
            <a:r>
              <a:rPr lang="en-US" sz="2100" dirty="0">
                <a:solidFill>
                  <a:schemeClr val="tx1"/>
                </a:solidFill>
                <a:cs typeface="Times New Roman" pitchFamily="18" charset="0"/>
              </a:rPr>
              <a:t> </a:t>
            </a:r>
            <a:r>
              <a:rPr lang="en-US" sz="2100" dirty="0" err="1">
                <a:solidFill>
                  <a:schemeClr val="tx1"/>
                </a:solidFill>
                <a:cs typeface="Times New Roman" pitchFamily="18" charset="0"/>
              </a:rPr>
              <a:t>chỉ</a:t>
            </a:r>
            <a:r>
              <a:rPr lang="en-US" sz="2100" dirty="0">
                <a:solidFill>
                  <a:schemeClr val="tx1"/>
                </a:solidFill>
                <a:cs typeface="Times New Roman" pitchFamily="18" charset="0"/>
              </a:rPr>
              <a:t> 1 ô </a:t>
            </a:r>
            <a:r>
              <a:rPr lang="en-US" sz="2100" dirty="0" err="1">
                <a:solidFill>
                  <a:schemeClr val="tx1"/>
                </a:solidFill>
                <a:cs typeface="Times New Roman" pitchFamily="18" charset="0"/>
              </a:rPr>
              <a:t>nhớ</a:t>
            </a:r>
            <a:r>
              <a:rPr lang="en-US" sz="2100" dirty="0">
                <a:solidFill>
                  <a:schemeClr val="tx1"/>
                </a:solidFill>
                <a:cs typeface="Times New Roman" pitchFamily="18" charset="0"/>
              </a:rPr>
              <a:t> = </a:t>
            </a:r>
            <a:r>
              <a:rPr lang="en-US" sz="2100" dirty="0" err="1">
                <a:solidFill>
                  <a:schemeClr val="tx1"/>
                </a:solidFill>
                <a:cs typeface="Times New Roman" pitchFamily="18" charset="0"/>
              </a:rPr>
              <a:t>seg</a:t>
            </a:r>
            <a:r>
              <a:rPr lang="en-US" sz="2100" dirty="0">
                <a:solidFill>
                  <a:schemeClr val="tx1"/>
                </a:solidFill>
                <a:cs typeface="Times New Roman" pitchFamily="18" charset="0"/>
              </a:rPr>
              <a:t> : offset</a:t>
            </a:r>
          </a:p>
          <a:p>
            <a:pPr marL="3175" lvl="7" indent="9525" algn="just" eaLnBrk="0" hangingPunct="0">
              <a:spcBef>
                <a:spcPts val="200"/>
              </a:spcBef>
              <a:buClrTx/>
              <a:buSzPct val="85000"/>
              <a:buFont typeface="Wingdings" pitchFamily="2" charset="2"/>
              <a:buNone/>
            </a:pPr>
            <a:r>
              <a:rPr lang="en-US" sz="2400" i="1" dirty="0">
                <a:solidFill>
                  <a:schemeClr val="tx1"/>
                </a:solidFill>
                <a:latin typeface="Times New Roman" pitchFamily="18" charset="0"/>
                <a:cs typeface="Times New Roman" pitchFamily="18" charset="0"/>
              </a:rPr>
              <a:t>b. </a:t>
            </a:r>
            <a:r>
              <a:rPr lang="en-US" sz="2400" i="1" dirty="0" err="1">
                <a:solidFill>
                  <a:schemeClr val="tx1"/>
                </a:solidFill>
                <a:latin typeface="Times New Roman" pitchFamily="18" charset="0"/>
                <a:cs typeface="Times New Roman" pitchFamily="18" charset="0"/>
              </a:rPr>
              <a:t>Dạng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vật</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lý</a:t>
            </a:r>
            <a:r>
              <a:rPr lang="en-US" sz="2400" dirty="0">
                <a:solidFill>
                  <a:schemeClr val="tx1"/>
                </a:solidFill>
                <a:latin typeface="Times New Roman" pitchFamily="18" charset="0"/>
                <a:cs typeface="Times New Roman" pitchFamily="18" charset="0"/>
              </a:rPr>
              <a:t>:</a:t>
            </a:r>
            <a:r>
              <a:rPr lang="en-US" sz="2400" i="1"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địa</a:t>
            </a:r>
            <a:r>
              <a:rPr lang="en-US" sz="2100" dirty="0">
                <a:solidFill>
                  <a:schemeClr val="tx1"/>
                </a:solidFill>
                <a:cs typeface="Times New Roman" pitchFamily="18" charset="0"/>
              </a:rPr>
              <a:t> </a:t>
            </a:r>
            <a:r>
              <a:rPr lang="en-US" sz="2100" dirty="0" err="1">
                <a:solidFill>
                  <a:schemeClr val="tx1"/>
                </a:solidFill>
                <a:cs typeface="Times New Roman" pitchFamily="18" charset="0"/>
              </a:rPr>
              <a:t>chỉ</a:t>
            </a:r>
            <a:r>
              <a:rPr lang="en-US" sz="2100" dirty="0">
                <a:solidFill>
                  <a:schemeClr val="tx1"/>
                </a:solidFill>
                <a:cs typeface="Times New Roman" pitchFamily="18" charset="0"/>
              </a:rPr>
              <a:t> 1 ô </a:t>
            </a:r>
            <a:r>
              <a:rPr lang="en-US" sz="2100" dirty="0" err="1">
                <a:solidFill>
                  <a:schemeClr val="tx1"/>
                </a:solidFill>
                <a:cs typeface="Times New Roman" pitchFamily="18" charset="0"/>
              </a:rPr>
              <a:t>nhớ</a:t>
            </a:r>
            <a:r>
              <a:rPr lang="en-US" sz="2100" dirty="0">
                <a:solidFill>
                  <a:schemeClr val="tx1"/>
                </a:solidFill>
                <a:cs typeface="Times New Roman" pitchFamily="18" charset="0"/>
              </a:rPr>
              <a:t> = </a:t>
            </a:r>
            <a:r>
              <a:rPr lang="en-US" sz="2100" dirty="0" err="1">
                <a:solidFill>
                  <a:schemeClr val="tx1"/>
                </a:solidFill>
                <a:cs typeface="Times New Roman" pitchFamily="18" charset="0"/>
              </a:rPr>
              <a:t>seg</a:t>
            </a:r>
            <a:r>
              <a:rPr lang="en-US" sz="2100" dirty="0">
                <a:solidFill>
                  <a:schemeClr val="tx1"/>
                </a:solidFill>
                <a:cs typeface="Times New Roman" pitchFamily="18" charset="0"/>
              </a:rPr>
              <a:t>*16 + offset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ox(i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ox(i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box(in)">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fade">
                                      <p:cBhvr>
                                        <p:cTn id="42" dur="500"/>
                                        <p:tgtEl>
                                          <p:spTgt spid="1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500"/>
                                        <p:tgtEl>
                                          <p:spTgt spid="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8">
                                            <p:txEl>
                                              <p:pRg st="2" end="2"/>
                                            </p:txEl>
                                          </p:spTgt>
                                        </p:tgtEl>
                                        <p:attrNameLst>
                                          <p:attrName>style.visibility</p:attrName>
                                        </p:attrNameLst>
                                      </p:cBhvr>
                                      <p:to>
                                        <p:strVal val="visible"/>
                                      </p:to>
                                    </p:set>
                                    <p:animEffect transition="in" filter="box(in)">
                                      <p:cBhvr>
                                        <p:cTn id="57" dur="500"/>
                                        <p:tgtEl>
                                          <p:spTgt spid="8">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3">
                                            <p:txEl>
                                              <p:pRg st="0" end="0"/>
                                            </p:txEl>
                                          </p:spTgt>
                                        </p:tgtEl>
                                        <p:attrNameLst>
                                          <p:attrName>style.visibility</p:attrName>
                                        </p:attrNameLst>
                                      </p:cBhvr>
                                      <p:to>
                                        <p:strVal val="visible"/>
                                      </p:to>
                                    </p:set>
                                    <p:animEffect transition="in" filter="box(in)">
                                      <p:cBhvr>
                                        <p:cTn id="62" dur="500"/>
                                        <p:tgtEl>
                                          <p:spTgt spid="1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3">
                                            <p:txEl>
                                              <p:pRg st="1" end="1"/>
                                            </p:txEl>
                                          </p:spTgt>
                                        </p:tgtEl>
                                        <p:attrNameLst>
                                          <p:attrName>style.visibility</p:attrName>
                                        </p:attrNameLst>
                                      </p:cBhvr>
                                      <p:to>
                                        <p:strVal val="visible"/>
                                      </p:to>
                                    </p:set>
                                    <p:animEffect transition="in" filter="box(in)">
                                      <p:cBhvr>
                                        <p:cTn id="67" dur="500"/>
                                        <p:tgtEl>
                                          <p:spTgt spid="13">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13">
                                            <p:txEl>
                                              <p:pRg st="2" end="2"/>
                                            </p:txEl>
                                          </p:spTgt>
                                        </p:tgtEl>
                                        <p:attrNameLst>
                                          <p:attrName>style.visibility</p:attrName>
                                        </p:attrNameLst>
                                      </p:cBhvr>
                                      <p:to>
                                        <p:strVal val="visible"/>
                                      </p:to>
                                    </p:set>
                                    <p:animEffect transition="in" filter="box(in)">
                                      <p:cBhvr>
                                        <p:cTn id="7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50222" y="412398"/>
            <a:ext cx="4663440" cy="2711802"/>
          </a:xfrm>
        </p:spPr>
        <p:txBody>
          <a:bodyPr>
            <a:noAutofit/>
          </a:bodyPr>
          <a:lstStyle/>
          <a:p>
            <a:pPr>
              <a:spcBef>
                <a:spcPts val="0"/>
              </a:spcBef>
              <a:buNone/>
              <a:defRPr/>
            </a:pPr>
            <a:r>
              <a:rPr lang="en-US" sz="2400" i="1" dirty="0">
                <a:solidFill>
                  <a:schemeClr val="tx1"/>
                </a:solidFill>
                <a:latin typeface="Times New Roman" pitchFamily="18" charset="0"/>
                <a:cs typeface="Times New Roman" pitchFamily="18" charset="0"/>
              </a:rPr>
              <a:t>1.4.3 </a:t>
            </a:r>
            <a:r>
              <a:rPr lang="en-US" sz="2400" i="1" dirty="0" err="1">
                <a:solidFill>
                  <a:schemeClr val="tx1"/>
                </a:solidFill>
                <a:latin typeface="Times New Roman" pitchFamily="18" charset="0"/>
                <a:cs typeface="Times New Roman" pitchFamily="18" charset="0"/>
              </a:rPr>
              <a:t>Các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phần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mềm</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hệ</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thống</a:t>
            </a:r>
            <a:r>
              <a:rPr lang="en-US" sz="2400" i="1" dirty="0">
                <a:solidFill>
                  <a:schemeClr val="tx1"/>
                </a:solidFill>
                <a:latin typeface="Times New Roman" pitchFamily="18" charset="0"/>
                <a:cs typeface="Times New Roman" pitchFamily="18" charset="0"/>
              </a:rPr>
              <a:t> </a:t>
            </a:r>
          </a:p>
          <a:p>
            <a:pPr marL="0" indent="17463">
              <a:spcBef>
                <a:spcPts val="0"/>
              </a:spcBef>
              <a:buNone/>
              <a:defRPr/>
            </a:pP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ngắt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DOS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BIOS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a:t>
            </a:r>
            <a:r>
              <a:rPr lang="en-US" sz="2400" dirty="0">
                <a:solidFill>
                  <a:schemeClr val="tx1"/>
                </a:solidFill>
                <a:latin typeface="Times New Roman" pitchFamily="18" charset="0"/>
                <a:cs typeface="Times New Roman" pitchFamily="18" charset="0"/>
              </a:rPr>
              <a:t> 2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mềm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phục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vụ</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cho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điều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hành</a:t>
            </a:r>
            <a:endParaRPr lang="en-US" sz="2400" dirty="0">
              <a:solidFill>
                <a:schemeClr val="tx1"/>
              </a:solidFill>
              <a:latin typeface="Times New Roman" pitchFamily="18" charset="0"/>
              <a:cs typeface="Times New Roman" pitchFamily="18" charset="0"/>
            </a:endParaRPr>
          </a:p>
          <a:p>
            <a:pPr marL="0" indent="17463">
              <a:spcBef>
                <a:spcPts val="0"/>
              </a:spcBef>
              <a:buNone/>
              <a:defRPr/>
            </a:pP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ghép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nối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giữa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mềm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ứng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dụng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phần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cứng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máy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tính</a:t>
            </a:r>
            <a:r>
              <a:rPr lang="en-US" sz="2400" dirty="0">
                <a:solidFill>
                  <a:schemeClr val="tx1"/>
                </a:solidFill>
                <a:latin typeface="Times New Roman" pitchFamily="18" charset="0"/>
                <a:cs typeface="Times New Roman" pitchFamily="18" charset="0"/>
              </a:rPr>
              <a:t>.</a:t>
            </a:r>
          </a:p>
          <a:p>
            <a:pPr marL="3175" indent="9525">
              <a:spcBef>
                <a:spcPts val="400"/>
              </a:spcBef>
              <a:buNone/>
              <a:defRPr/>
            </a:pP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hàm</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VÀO/RA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thường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dùng</a:t>
            </a:r>
            <a:endParaRPr lang="en-US" sz="2400" dirty="0">
              <a:solidFill>
                <a:schemeClr val="tx1"/>
              </a:solidFill>
              <a:latin typeface="Times New Roman" pitchFamily="18" charset="0"/>
              <a:cs typeface="Times New Roman" pitchFamily="18" charset="0"/>
            </a:endParaRPr>
          </a:p>
          <a:p>
            <a:pPr marL="3175" indent="9525">
              <a:spcBef>
                <a:spcPts val="0"/>
              </a:spcBef>
              <a:buNone/>
              <a:defRPr/>
            </a:pPr>
            <a:r>
              <a:rPr lang="en-US" sz="2400" dirty="0" err="1">
                <a:solidFill>
                  <a:schemeClr val="tx1"/>
                </a:solidFill>
                <a:latin typeface="Times New Roman" pitchFamily="18" charset="0"/>
                <a:cs typeface="Times New Roman" pitchFamily="18" charset="0"/>
              </a:rPr>
              <a:t>thông</a:t>
            </a:r>
            <a:r>
              <a:rPr lang="en-US" sz="2400" dirty="0">
                <a:solidFill>
                  <a:schemeClr val="tx1"/>
                </a:solidFill>
                <a:latin typeface="Times New Roman" pitchFamily="18" charset="0"/>
                <a:cs typeface="Times New Roman" pitchFamily="18" charset="0"/>
              </a:rPr>
              <a:t> qua </a:t>
            </a:r>
            <a:r>
              <a:rPr lang="en-US" sz="2400" dirty="0" err="1">
                <a:solidFill>
                  <a:schemeClr val="tx1"/>
                </a:solidFill>
                <a:latin typeface="Times New Roman" pitchFamily="18" charset="0"/>
                <a:cs typeface="Times New Roman" pitchFamily="18" charset="0"/>
              </a:rPr>
              <a:t>ngắt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DOS</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BIOS</a:t>
            </a:r>
            <a:r>
              <a:rPr lang="en-US" sz="2400" dirty="0">
                <a:solidFill>
                  <a:schemeClr val="tx1"/>
                </a:solidFill>
                <a:latin typeface="Times New Roman" pitchFamily="18" charset="0"/>
                <a:cs typeface="Times New Roman" pitchFamily="18" charset="0"/>
              </a:rPr>
              <a:t>:</a:t>
            </a:r>
          </a:p>
        </p:txBody>
      </p:sp>
      <p:sp>
        <p:nvSpPr>
          <p:cNvPr id="15363" name="Date Placeholder 3"/>
          <p:cNvSpPr>
            <a:spLocks noGrp="1"/>
          </p:cNvSpPr>
          <p:nvPr>
            <p:ph type="dt" sz="half" idx="4294967295"/>
          </p:nvPr>
        </p:nvSpPr>
        <p:spPr bwMode="auto">
          <a:xfrm>
            <a:off x="8641080" y="6528435"/>
            <a:ext cx="274320" cy="329565"/>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r>
              <a:rPr lang="en-US" sz="1400" dirty="0"/>
              <a:t>6</a:t>
            </a:r>
          </a:p>
        </p:txBody>
      </p:sp>
      <p:sp>
        <p:nvSpPr>
          <p:cNvPr id="42" name="TextBox 41"/>
          <p:cNvSpPr txBox="1"/>
          <p:nvPr/>
        </p:nvSpPr>
        <p:spPr>
          <a:xfrm>
            <a:off x="4796792" y="452038"/>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lgn="ctr"/>
            <a:r>
              <a:rPr lang="en-US" sz="1700" b="1" dirty="0">
                <a:solidFill>
                  <a:schemeClr val="bg1"/>
                </a:solidFill>
                <a:cs typeface="Arial" pitchFamily="34" charset="0"/>
              </a:rPr>
              <a:t>PHẦN MỀM ỨNG DỤNG</a:t>
            </a:r>
          </a:p>
        </p:txBody>
      </p:sp>
      <p:sp>
        <p:nvSpPr>
          <p:cNvPr id="44" name="TextBox 43"/>
          <p:cNvSpPr txBox="1"/>
          <p:nvPr/>
        </p:nvSpPr>
        <p:spPr>
          <a:xfrm>
            <a:off x="5051134" y="951256"/>
            <a:ext cx="1737360" cy="123572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ct val="110000"/>
              </a:lnSpc>
            </a:pPr>
            <a:r>
              <a:rPr lang="en-US" sz="1700" b="1" dirty="0">
                <a:solidFill>
                  <a:schemeClr val="bg1"/>
                </a:solidFill>
                <a:cs typeface="Arial" pitchFamily="34" charset="0"/>
              </a:rPr>
              <a:t>DOS</a:t>
            </a:r>
          </a:p>
          <a:p>
            <a:pPr algn="ctr">
              <a:lnSpc>
                <a:spcPct val="110000"/>
              </a:lnSpc>
            </a:pPr>
            <a:r>
              <a:rPr lang="en-US" sz="1400" b="1" dirty="0" err="1">
                <a:solidFill>
                  <a:schemeClr val="bg1"/>
                </a:solidFill>
                <a:cs typeface="Arial" pitchFamily="34" charset="0"/>
              </a:rPr>
              <a:t>Thâm</a:t>
            </a:r>
            <a:r>
              <a:rPr lang="en-US" sz="1400" b="1" dirty="0">
                <a:solidFill>
                  <a:schemeClr val="bg1"/>
                </a:solidFill>
                <a:cs typeface="Arial" pitchFamily="34" charset="0"/>
              </a:rPr>
              <a:t> </a:t>
            </a:r>
            <a:r>
              <a:rPr lang="en-US" sz="1400" b="1" dirty="0" err="1">
                <a:solidFill>
                  <a:schemeClr val="bg1"/>
                </a:solidFill>
                <a:cs typeface="Arial" pitchFamily="34" charset="0"/>
              </a:rPr>
              <a:t>nhập</a:t>
            </a:r>
            <a:r>
              <a:rPr lang="en-US" sz="1400" b="1" dirty="0">
                <a:solidFill>
                  <a:schemeClr val="bg1"/>
                </a:solidFill>
                <a:cs typeface="Arial" pitchFamily="34" charset="0"/>
              </a:rPr>
              <a:t> qua </a:t>
            </a:r>
          </a:p>
          <a:p>
            <a:pPr algn="ctr">
              <a:lnSpc>
                <a:spcPct val="110000"/>
              </a:lnSpc>
            </a:pPr>
            <a:r>
              <a:rPr lang="en-US" sz="1400" b="1" dirty="0" err="1">
                <a:solidFill>
                  <a:schemeClr val="bg1"/>
                </a:solidFill>
                <a:cs typeface="Arial" pitchFamily="34" charset="0"/>
              </a:rPr>
              <a:t>các</a:t>
            </a:r>
            <a:r>
              <a:rPr lang="en-US" sz="1400" b="1" dirty="0">
                <a:solidFill>
                  <a:schemeClr val="bg1"/>
                </a:solidFill>
                <a:cs typeface="Arial" pitchFamily="34" charset="0"/>
              </a:rPr>
              <a:t> CN </a:t>
            </a:r>
            <a:r>
              <a:rPr lang="en-US" sz="1400" b="1" dirty="0" err="1">
                <a:solidFill>
                  <a:schemeClr val="bg1"/>
                </a:solidFill>
                <a:cs typeface="Arial" pitchFamily="34" charset="0"/>
              </a:rPr>
              <a:t>của</a:t>
            </a:r>
            <a:r>
              <a:rPr lang="en-US" sz="1400" b="1" dirty="0">
                <a:solidFill>
                  <a:schemeClr val="bg1"/>
                </a:solidFill>
                <a:cs typeface="Arial" pitchFamily="34" charset="0"/>
              </a:rPr>
              <a:t> </a:t>
            </a:r>
            <a:r>
              <a:rPr lang="en-US" sz="1400" b="1" dirty="0" err="1">
                <a:solidFill>
                  <a:schemeClr val="bg1"/>
                </a:solidFill>
                <a:cs typeface="Arial" pitchFamily="34" charset="0"/>
              </a:rPr>
              <a:t>ngắt</a:t>
            </a:r>
            <a:endParaRPr lang="en-US" sz="1400" b="1" dirty="0">
              <a:solidFill>
                <a:schemeClr val="bg1"/>
              </a:solidFill>
              <a:cs typeface="Arial" pitchFamily="34" charset="0"/>
            </a:endParaRPr>
          </a:p>
          <a:p>
            <a:pPr algn="ctr">
              <a:lnSpc>
                <a:spcPct val="110000"/>
              </a:lnSpc>
            </a:pPr>
            <a:r>
              <a:rPr lang="en-US" sz="1400" b="1" dirty="0">
                <a:solidFill>
                  <a:schemeClr val="bg1"/>
                </a:solidFill>
                <a:cs typeface="Arial" pitchFamily="34" charset="0"/>
              </a:rPr>
              <a:t> </a:t>
            </a:r>
            <a:r>
              <a:rPr lang="en-US" sz="1400" b="1" dirty="0" err="1">
                <a:solidFill>
                  <a:schemeClr val="bg1"/>
                </a:solidFill>
                <a:cs typeface="Arial" pitchFamily="34" charset="0"/>
              </a:rPr>
              <a:t>int</a:t>
            </a:r>
            <a:r>
              <a:rPr lang="en-US" sz="1400" b="1" dirty="0">
                <a:solidFill>
                  <a:schemeClr val="bg1"/>
                </a:solidFill>
                <a:cs typeface="Arial" pitchFamily="34" charset="0"/>
              </a:rPr>
              <a:t> 21h </a:t>
            </a:r>
            <a:r>
              <a:rPr lang="en-US" sz="1400" b="1" dirty="0" err="1">
                <a:solidFill>
                  <a:schemeClr val="bg1"/>
                </a:solidFill>
                <a:cs typeface="Arial" pitchFamily="34" charset="0"/>
              </a:rPr>
              <a:t>hoặc</a:t>
            </a:r>
            <a:r>
              <a:rPr lang="en-US" sz="1400" b="1" dirty="0">
                <a:solidFill>
                  <a:schemeClr val="bg1"/>
                </a:solidFill>
                <a:cs typeface="Arial" pitchFamily="34" charset="0"/>
              </a:rPr>
              <a:t> </a:t>
            </a:r>
            <a:r>
              <a:rPr lang="en-US" sz="1400" b="1" dirty="0" err="1">
                <a:solidFill>
                  <a:schemeClr val="bg1"/>
                </a:solidFill>
                <a:cs typeface="Arial" pitchFamily="34" charset="0"/>
              </a:rPr>
              <a:t>các</a:t>
            </a:r>
            <a:r>
              <a:rPr lang="en-US" sz="1400" b="1" dirty="0">
                <a:solidFill>
                  <a:schemeClr val="bg1"/>
                </a:solidFill>
                <a:cs typeface="Arial" pitchFamily="34" charset="0"/>
              </a:rPr>
              <a:t> </a:t>
            </a:r>
          </a:p>
          <a:p>
            <a:pPr algn="ctr">
              <a:lnSpc>
                <a:spcPct val="110000"/>
              </a:lnSpc>
            </a:pPr>
            <a:r>
              <a:rPr lang="en-US" sz="1400" b="1" dirty="0" err="1">
                <a:solidFill>
                  <a:schemeClr val="bg1"/>
                </a:solidFill>
                <a:cs typeface="Arial" pitchFamily="34" charset="0"/>
              </a:rPr>
              <a:t>ngắt</a:t>
            </a:r>
            <a:r>
              <a:rPr lang="en-US" sz="1400" b="1" dirty="0">
                <a:solidFill>
                  <a:schemeClr val="bg1"/>
                </a:solidFill>
                <a:cs typeface="Arial" pitchFamily="34" charset="0"/>
              </a:rPr>
              <a:t> DOS </a:t>
            </a:r>
            <a:r>
              <a:rPr lang="en-US" sz="1400" b="1" dirty="0" err="1">
                <a:solidFill>
                  <a:schemeClr val="bg1"/>
                </a:solidFill>
                <a:cs typeface="Arial" pitchFamily="34" charset="0"/>
              </a:rPr>
              <a:t>khác</a:t>
            </a:r>
            <a:endParaRPr lang="en-US" sz="1400" b="1" dirty="0">
              <a:solidFill>
                <a:schemeClr val="bg1"/>
              </a:solidFill>
              <a:cs typeface="Arial" pitchFamily="34" charset="0"/>
            </a:endParaRPr>
          </a:p>
        </p:txBody>
      </p:sp>
      <p:sp>
        <p:nvSpPr>
          <p:cNvPr id="46" name="TextBox 45"/>
          <p:cNvSpPr txBox="1"/>
          <p:nvPr/>
        </p:nvSpPr>
        <p:spPr>
          <a:xfrm>
            <a:off x="4828250" y="2395604"/>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lgn="ctr"/>
            <a:r>
              <a:rPr lang="en-US" sz="1700" b="1" dirty="0">
                <a:solidFill>
                  <a:schemeClr val="bg1"/>
                </a:solidFill>
                <a:cs typeface="Arial" pitchFamily="34" charset="0"/>
              </a:rPr>
              <a:t>PHẦN CỨNG CỦA MÁY TÍNH</a:t>
            </a:r>
          </a:p>
        </p:txBody>
      </p:sp>
      <p:cxnSp>
        <p:nvCxnSpPr>
          <p:cNvPr id="48" name="Straight Connector 47"/>
          <p:cNvCxnSpPr/>
          <p:nvPr/>
        </p:nvCxnSpPr>
        <p:spPr>
          <a:xfrm>
            <a:off x="5149368" y="1236282"/>
            <a:ext cx="155448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5836768" y="859634"/>
            <a:ext cx="18288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5907412" y="2187704"/>
            <a:ext cx="0" cy="22860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766752" y="2177868"/>
            <a:ext cx="0" cy="22860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4143536" y="1583612"/>
            <a:ext cx="160020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7646856" y="853490"/>
            <a:ext cx="182880" cy="158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01832" y="3208483"/>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r>
              <a:rPr lang="en-US" sz="1600" b="1" dirty="0" err="1">
                <a:solidFill>
                  <a:schemeClr val="bg1"/>
                </a:solidFill>
                <a:cs typeface="Arial" pitchFamily="34" charset="0"/>
              </a:rPr>
              <a:t>Hàm</a:t>
            </a:r>
            <a:r>
              <a:rPr lang="en-US" sz="1600" b="1" dirty="0">
                <a:solidFill>
                  <a:schemeClr val="bg1"/>
                </a:solidFill>
                <a:cs typeface="Arial" pitchFamily="34" charset="0"/>
              </a:rPr>
              <a:t> </a:t>
            </a:r>
            <a:r>
              <a:rPr lang="en-US" sz="1600" b="1" dirty="0" err="1">
                <a:solidFill>
                  <a:schemeClr val="bg1"/>
                </a:solidFill>
                <a:cs typeface="Arial" pitchFamily="34" charset="0"/>
              </a:rPr>
              <a:t>số</a:t>
            </a:r>
            <a:r>
              <a:rPr lang="en-US" sz="1600" b="1" dirty="0">
                <a:solidFill>
                  <a:schemeClr val="bg1"/>
                </a:solidFill>
                <a:cs typeface="Arial" pitchFamily="34" charset="0"/>
              </a:rPr>
              <a:t> 1:  </a:t>
            </a:r>
            <a:r>
              <a:rPr lang="en-US" sz="1600" b="1" dirty="0" err="1">
                <a:solidFill>
                  <a:schemeClr val="bg1"/>
                </a:solidFill>
                <a:cs typeface="Arial" pitchFamily="34" charset="0"/>
              </a:rPr>
              <a:t>Chờ</a:t>
            </a:r>
            <a:r>
              <a:rPr lang="en-US" sz="1600" b="1" dirty="0">
                <a:solidFill>
                  <a:schemeClr val="bg1"/>
                </a:solidFill>
                <a:cs typeface="Arial" pitchFamily="34" charset="0"/>
              </a:rPr>
              <a:t> </a:t>
            </a:r>
            <a:r>
              <a:rPr lang="en-US" sz="1600" b="1" dirty="0" err="1">
                <a:solidFill>
                  <a:schemeClr val="bg1"/>
                </a:solidFill>
                <a:cs typeface="Arial" pitchFamily="34" charset="0"/>
              </a:rPr>
              <a:t>nhận</a:t>
            </a:r>
            <a:r>
              <a:rPr lang="en-US" sz="1600" b="1" dirty="0">
                <a:solidFill>
                  <a:schemeClr val="bg1"/>
                </a:solidFill>
                <a:cs typeface="Arial" pitchFamily="34" charset="0"/>
              </a:rPr>
              <a:t> 1 </a:t>
            </a:r>
            <a:r>
              <a:rPr lang="en-US" sz="1600" b="1" dirty="0" err="1">
                <a:solidFill>
                  <a:schemeClr val="bg1"/>
                </a:solidFill>
                <a:cs typeface="Arial" pitchFamily="34" charset="0"/>
              </a:rPr>
              <a:t>ký</a:t>
            </a:r>
            <a:r>
              <a:rPr lang="en-US" sz="1600" b="1" dirty="0">
                <a:solidFill>
                  <a:schemeClr val="bg1"/>
                </a:solidFill>
                <a:cs typeface="Arial" pitchFamily="34" charset="0"/>
              </a:rPr>
              <a:t> </a:t>
            </a:r>
            <a:r>
              <a:rPr lang="en-US" sz="1600" b="1" dirty="0" err="1">
                <a:solidFill>
                  <a:schemeClr val="bg1"/>
                </a:solidFill>
                <a:cs typeface="Arial" pitchFamily="34" charset="0"/>
              </a:rPr>
              <a:t>tự</a:t>
            </a:r>
            <a:r>
              <a:rPr lang="en-US" sz="1600" b="1" dirty="0">
                <a:solidFill>
                  <a:schemeClr val="bg1"/>
                </a:solidFill>
                <a:cs typeface="Arial" pitchFamily="34" charset="0"/>
              </a:rPr>
              <a:t> </a:t>
            </a:r>
            <a:r>
              <a:rPr lang="en-US" sz="1600" b="1" dirty="0" err="1">
                <a:solidFill>
                  <a:schemeClr val="bg1"/>
                </a:solidFill>
                <a:cs typeface="Arial" pitchFamily="34" charset="0"/>
              </a:rPr>
              <a:t>từ</a:t>
            </a:r>
            <a:r>
              <a:rPr lang="en-US" sz="1600" b="1" dirty="0">
                <a:solidFill>
                  <a:schemeClr val="bg1"/>
                </a:solidFill>
                <a:cs typeface="Arial" pitchFamily="34" charset="0"/>
              </a:rPr>
              <a:t> </a:t>
            </a:r>
            <a:r>
              <a:rPr lang="en-US" sz="1600" b="1" dirty="0" err="1">
                <a:solidFill>
                  <a:schemeClr val="bg1"/>
                </a:solidFill>
                <a:cs typeface="Arial" pitchFamily="34" charset="0"/>
              </a:rPr>
              <a:t>bàn</a:t>
            </a:r>
            <a:r>
              <a:rPr lang="en-US" sz="1600" b="1" dirty="0">
                <a:solidFill>
                  <a:schemeClr val="bg1"/>
                </a:solidFill>
                <a:cs typeface="Arial" pitchFamily="34" charset="0"/>
              </a:rPr>
              <a:t> </a:t>
            </a:r>
            <a:r>
              <a:rPr lang="en-US" sz="1600" b="1" dirty="0" err="1">
                <a:solidFill>
                  <a:schemeClr val="bg1"/>
                </a:solidFill>
                <a:cs typeface="Arial" pitchFamily="34" charset="0"/>
              </a:rPr>
              <a:t>phím</a:t>
            </a:r>
            <a:endParaRPr lang="en-US" sz="1600" b="1" dirty="0">
              <a:solidFill>
                <a:schemeClr val="bg1"/>
              </a:solidFill>
              <a:cs typeface="Arial" pitchFamily="34" charset="0"/>
            </a:endParaRPr>
          </a:p>
          <a:p>
            <a:r>
              <a:rPr lang="en-US" sz="1600" b="1" dirty="0">
                <a:solidFill>
                  <a:schemeClr val="bg1"/>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AH,1</a:t>
            </a:r>
          </a:p>
          <a:p>
            <a:r>
              <a:rPr lang="en-US" sz="1600" b="1" dirty="0">
                <a:solidFill>
                  <a:schemeClr val="bg1"/>
                </a:solidFill>
                <a:cs typeface="Arial" pitchFamily="34" charset="0"/>
              </a:rPr>
              <a:t>                    </a:t>
            </a:r>
            <a:r>
              <a:rPr lang="en-US" sz="1600" b="1" dirty="0" err="1">
                <a:solidFill>
                  <a:schemeClr val="bg1"/>
                </a:solidFill>
                <a:cs typeface="Arial" pitchFamily="34" charset="0"/>
              </a:rPr>
              <a:t>int</a:t>
            </a:r>
            <a:r>
              <a:rPr lang="en-US" sz="1600" b="1" dirty="0">
                <a:solidFill>
                  <a:schemeClr val="bg1"/>
                </a:solidFill>
                <a:cs typeface="Arial" pitchFamily="34" charset="0"/>
              </a:rPr>
              <a:t>      21h</a:t>
            </a:r>
          </a:p>
          <a:p>
            <a:r>
              <a:rPr lang="en-US" sz="1600" b="1" dirty="0">
                <a:solidFill>
                  <a:schemeClr val="bg1"/>
                </a:solidFill>
                <a:cs typeface="Arial" pitchFamily="34" charset="0"/>
              </a:rPr>
              <a:t>         KQ:  </a:t>
            </a:r>
            <a:r>
              <a:rPr lang="en-US" sz="1600" b="1" dirty="0" err="1">
                <a:solidFill>
                  <a:schemeClr val="bg1"/>
                </a:solidFill>
                <a:cs typeface="Arial" pitchFamily="34" charset="0"/>
              </a:rPr>
              <a:t>mã</a:t>
            </a:r>
            <a:r>
              <a:rPr lang="en-US" sz="1600" b="1" dirty="0">
                <a:solidFill>
                  <a:schemeClr val="bg1"/>
                </a:solidFill>
                <a:cs typeface="Arial" pitchFamily="34" charset="0"/>
              </a:rPr>
              <a:t> ASCII -&gt; AL</a:t>
            </a:r>
          </a:p>
        </p:txBody>
      </p:sp>
      <p:sp>
        <p:nvSpPr>
          <p:cNvPr id="60" name="TextBox 59"/>
          <p:cNvSpPr txBox="1"/>
          <p:nvPr/>
        </p:nvSpPr>
        <p:spPr>
          <a:xfrm>
            <a:off x="417478" y="4316305"/>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600" b="1" dirty="0" err="1">
                <a:solidFill>
                  <a:schemeClr val="bg1"/>
                </a:solidFill>
                <a:cs typeface="Arial" pitchFamily="34" charset="0"/>
              </a:rPr>
              <a:t>Hàm</a:t>
            </a:r>
            <a:r>
              <a:rPr lang="en-US" sz="1600" b="1" dirty="0">
                <a:solidFill>
                  <a:schemeClr val="bg1"/>
                </a:solidFill>
                <a:cs typeface="Arial" pitchFamily="34" charset="0"/>
              </a:rPr>
              <a:t> </a:t>
            </a:r>
            <a:r>
              <a:rPr lang="en-US" sz="1600" b="1" dirty="0" err="1">
                <a:solidFill>
                  <a:schemeClr val="bg1"/>
                </a:solidFill>
                <a:cs typeface="Arial" pitchFamily="34" charset="0"/>
              </a:rPr>
              <a:t>số</a:t>
            </a:r>
            <a:r>
              <a:rPr lang="en-US" sz="1600" b="1" dirty="0">
                <a:solidFill>
                  <a:schemeClr val="bg1"/>
                </a:solidFill>
                <a:cs typeface="Arial" pitchFamily="34" charset="0"/>
              </a:rPr>
              <a:t> 2:  </a:t>
            </a:r>
            <a:r>
              <a:rPr lang="en-US" sz="1600" b="1" dirty="0" err="1">
                <a:solidFill>
                  <a:schemeClr val="bg1"/>
                </a:solidFill>
                <a:cs typeface="Arial" pitchFamily="34" charset="0"/>
              </a:rPr>
              <a:t>Hiện</a:t>
            </a:r>
            <a:r>
              <a:rPr lang="en-US" sz="1600" b="1" dirty="0">
                <a:solidFill>
                  <a:schemeClr val="bg1"/>
                </a:solidFill>
                <a:cs typeface="Arial" pitchFamily="34" charset="0"/>
              </a:rPr>
              <a:t> 1 </a:t>
            </a:r>
            <a:r>
              <a:rPr lang="en-US" sz="1600" b="1" dirty="0" err="1">
                <a:solidFill>
                  <a:schemeClr val="bg1"/>
                </a:solidFill>
                <a:cs typeface="Arial" pitchFamily="34" charset="0"/>
              </a:rPr>
              <a:t>ký</a:t>
            </a:r>
            <a:r>
              <a:rPr lang="en-US" sz="1600" b="1" dirty="0">
                <a:solidFill>
                  <a:schemeClr val="bg1"/>
                </a:solidFill>
                <a:cs typeface="Arial" pitchFamily="34" charset="0"/>
              </a:rPr>
              <a:t> </a:t>
            </a:r>
            <a:r>
              <a:rPr lang="en-US" sz="1600" b="1" dirty="0" err="1">
                <a:solidFill>
                  <a:schemeClr val="bg1"/>
                </a:solidFill>
                <a:cs typeface="Arial" pitchFamily="34" charset="0"/>
              </a:rPr>
              <a:t>tự</a:t>
            </a:r>
            <a:r>
              <a:rPr lang="en-US" sz="1600" b="1" dirty="0">
                <a:solidFill>
                  <a:schemeClr val="bg1"/>
                </a:solidFill>
                <a:cs typeface="Arial" pitchFamily="34" charset="0"/>
              </a:rPr>
              <a:t> </a:t>
            </a:r>
            <a:r>
              <a:rPr lang="en-US" sz="1600" b="1" dirty="0" err="1">
                <a:solidFill>
                  <a:schemeClr val="bg1"/>
                </a:solidFill>
                <a:cs typeface="Arial" pitchFamily="34" charset="0"/>
              </a:rPr>
              <a:t>lên</a:t>
            </a:r>
            <a:r>
              <a:rPr lang="en-US" sz="1600" b="1" dirty="0">
                <a:solidFill>
                  <a:schemeClr val="bg1"/>
                </a:solidFill>
                <a:cs typeface="Arial" pitchFamily="34" charset="0"/>
              </a:rPr>
              <a:t> </a:t>
            </a:r>
            <a:r>
              <a:rPr lang="en-US" sz="1600" b="1" dirty="0" err="1">
                <a:solidFill>
                  <a:schemeClr val="bg1"/>
                </a:solidFill>
                <a:cs typeface="Arial" pitchFamily="34" charset="0"/>
              </a:rPr>
              <a:t>màn</a:t>
            </a:r>
            <a:r>
              <a:rPr lang="en-US" sz="1600" b="1" dirty="0">
                <a:solidFill>
                  <a:schemeClr val="bg1"/>
                </a:solidFill>
                <a:cs typeface="Arial" pitchFamily="34" charset="0"/>
              </a:rPr>
              <a:t> </a:t>
            </a:r>
            <a:r>
              <a:rPr lang="en-US" sz="1600" b="1" dirty="0" err="1">
                <a:solidFill>
                  <a:schemeClr val="bg1"/>
                </a:solidFill>
                <a:cs typeface="Arial" pitchFamily="34" charset="0"/>
              </a:rPr>
              <a:t>hình</a:t>
            </a:r>
            <a:endParaRPr lang="en-US" sz="1600" b="1" dirty="0">
              <a:solidFill>
                <a:schemeClr val="bg1"/>
              </a:solidFill>
              <a:cs typeface="Arial" pitchFamily="34" charset="0"/>
            </a:endParaRPr>
          </a:p>
          <a:p>
            <a:r>
              <a:rPr lang="en-US" sz="1600" b="1" dirty="0">
                <a:solidFill>
                  <a:schemeClr val="bg1"/>
                </a:solidFill>
                <a:cs typeface="Arial" pitchFamily="34" charset="0"/>
              </a:rPr>
              <a:t>  </a:t>
            </a:r>
            <a:r>
              <a:rPr lang="en-US" sz="1600" b="1" i="1" dirty="0" err="1">
                <a:solidFill>
                  <a:schemeClr val="bg1"/>
                </a:solidFill>
                <a:cs typeface="Arial" pitchFamily="34" charset="0"/>
              </a:rPr>
              <a:t>Cách</a:t>
            </a:r>
            <a:r>
              <a:rPr lang="en-US" sz="1600" b="1" i="1" dirty="0">
                <a:solidFill>
                  <a:schemeClr val="bg1"/>
                </a:solidFill>
                <a:cs typeface="Arial" pitchFamily="34" charset="0"/>
              </a:rPr>
              <a:t> 1</a:t>
            </a:r>
            <a:r>
              <a:rPr lang="en-US" sz="1600" b="1" dirty="0">
                <a:solidFill>
                  <a:schemeClr val="bg1"/>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AL, </a:t>
            </a:r>
            <a:r>
              <a:rPr lang="en-US" sz="1600" b="1" dirty="0" err="1">
                <a:solidFill>
                  <a:schemeClr val="bg1"/>
                </a:solidFill>
                <a:cs typeface="Arial" pitchFamily="34" charset="0"/>
              </a:rPr>
              <a:t>mã</a:t>
            </a:r>
            <a:r>
              <a:rPr lang="en-US" sz="1600" b="1" dirty="0">
                <a:solidFill>
                  <a:schemeClr val="bg1"/>
                </a:solidFill>
                <a:cs typeface="Arial" pitchFamily="34" charset="0"/>
              </a:rPr>
              <a:t> ASCII </a:t>
            </a:r>
            <a:r>
              <a:rPr lang="en-US" sz="1600" b="1" dirty="0" err="1">
                <a:solidFill>
                  <a:schemeClr val="bg1"/>
                </a:solidFill>
                <a:cs typeface="Arial" pitchFamily="34" charset="0"/>
              </a:rPr>
              <a:t>của</a:t>
            </a:r>
            <a:r>
              <a:rPr lang="en-US" sz="1600" b="1" dirty="0">
                <a:solidFill>
                  <a:schemeClr val="bg1"/>
                </a:solidFill>
                <a:cs typeface="Arial" pitchFamily="34" charset="0"/>
              </a:rPr>
              <a:t> </a:t>
            </a:r>
            <a:r>
              <a:rPr lang="en-US" sz="1600" b="1" dirty="0" err="1">
                <a:solidFill>
                  <a:schemeClr val="bg1"/>
                </a:solidFill>
                <a:cs typeface="Arial" pitchFamily="34" charset="0"/>
              </a:rPr>
              <a:t>ký</a:t>
            </a:r>
            <a:r>
              <a:rPr lang="en-US" sz="1600" b="1" dirty="0">
                <a:solidFill>
                  <a:schemeClr val="bg1"/>
                </a:solidFill>
                <a:cs typeface="Arial" pitchFamily="34" charset="0"/>
              </a:rPr>
              <a:t> </a:t>
            </a:r>
            <a:r>
              <a:rPr lang="en-US" sz="1600" b="1" dirty="0" err="1">
                <a:solidFill>
                  <a:schemeClr val="bg1"/>
                </a:solidFill>
                <a:cs typeface="Arial" pitchFamily="34" charset="0"/>
              </a:rPr>
              <a:t>tự</a:t>
            </a:r>
            <a:endParaRPr lang="en-US" sz="1600" b="1" dirty="0">
              <a:solidFill>
                <a:schemeClr val="bg1"/>
              </a:solidFill>
              <a:cs typeface="Arial" pitchFamily="34" charset="0"/>
            </a:endParaRPr>
          </a:p>
          <a:p>
            <a:r>
              <a:rPr lang="en-US" sz="1600" b="1" dirty="0">
                <a:solidFill>
                  <a:schemeClr val="bg1"/>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AH,0eh</a:t>
            </a:r>
          </a:p>
          <a:p>
            <a:r>
              <a:rPr lang="en-US" sz="1600" b="1" dirty="0">
                <a:solidFill>
                  <a:schemeClr val="bg1"/>
                </a:solidFill>
                <a:cs typeface="Arial" pitchFamily="34" charset="0"/>
              </a:rPr>
              <a:t>                   </a:t>
            </a:r>
            <a:r>
              <a:rPr lang="en-US" sz="1600" b="1" dirty="0" err="1">
                <a:solidFill>
                  <a:schemeClr val="bg1"/>
                </a:solidFill>
                <a:cs typeface="Arial" pitchFamily="34" charset="0"/>
              </a:rPr>
              <a:t>int</a:t>
            </a:r>
            <a:r>
              <a:rPr lang="en-US" sz="1600" b="1" dirty="0">
                <a:solidFill>
                  <a:schemeClr val="bg1"/>
                </a:solidFill>
                <a:cs typeface="Arial" pitchFamily="34" charset="0"/>
              </a:rPr>
              <a:t>      10h</a:t>
            </a:r>
          </a:p>
        </p:txBody>
      </p:sp>
      <p:sp>
        <p:nvSpPr>
          <p:cNvPr id="61" name="TextBox 60"/>
          <p:cNvSpPr txBox="1"/>
          <p:nvPr/>
        </p:nvSpPr>
        <p:spPr>
          <a:xfrm>
            <a:off x="4735370" y="4316703"/>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endParaRPr lang="en-US" b="1" dirty="0">
              <a:solidFill>
                <a:schemeClr val="bg1"/>
              </a:solidFill>
              <a:latin typeface="Arial Narrow" pitchFamily="34" charset="0"/>
            </a:endParaRPr>
          </a:p>
          <a:p>
            <a:r>
              <a:rPr lang="en-US" sz="1600" b="1" i="1" dirty="0" err="1">
                <a:solidFill>
                  <a:schemeClr val="bg1"/>
                </a:solidFill>
                <a:cs typeface="Arial" pitchFamily="34" charset="0"/>
              </a:rPr>
              <a:t>Cách</a:t>
            </a:r>
            <a:r>
              <a:rPr lang="en-US" sz="1600" b="1" i="1" dirty="0">
                <a:solidFill>
                  <a:schemeClr val="bg1"/>
                </a:solidFill>
                <a:cs typeface="Arial" pitchFamily="34" charset="0"/>
              </a:rPr>
              <a:t> 2</a:t>
            </a:r>
            <a:r>
              <a:rPr lang="en-US" sz="1600" b="1" dirty="0">
                <a:solidFill>
                  <a:schemeClr val="bg1"/>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DL, </a:t>
            </a:r>
            <a:r>
              <a:rPr lang="en-US" sz="1600" b="1" dirty="0" err="1">
                <a:solidFill>
                  <a:schemeClr val="bg1"/>
                </a:solidFill>
                <a:cs typeface="Arial" pitchFamily="34" charset="0"/>
              </a:rPr>
              <a:t>mã</a:t>
            </a:r>
            <a:r>
              <a:rPr lang="en-US" sz="1600" b="1" dirty="0">
                <a:solidFill>
                  <a:schemeClr val="bg1"/>
                </a:solidFill>
                <a:cs typeface="Arial" pitchFamily="34" charset="0"/>
              </a:rPr>
              <a:t> ASCII </a:t>
            </a:r>
            <a:r>
              <a:rPr lang="en-US" sz="1600" b="1" dirty="0" err="1">
                <a:solidFill>
                  <a:schemeClr val="bg1"/>
                </a:solidFill>
                <a:cs typeface="Arial" pitchFamily="34" charset="0"/>
              </a:rPr>
              <a:t>của</a:t>
            </a:r>
            <a:r>
              <a:rPr lang="en-US" sz="1600" b="1" dirty="0">
                <a:solidFill>
                  <a:schemeClr val="bg1"/>
                </a:solidFill>
                <a:cs typeface="Arial" pitchFamily="34" charset="0"/>
              </a:rPr>
              <a:t> </a:t>
            </a:r>
            <a:r>
              <a:rPr lang="en-US" sz="1600" b="1" dirty="0" err="1">
                <a:solidFill>
                  <a:schemeClr val="bg1"/>
                </a:solidFill>
                <a:cs typeface="Arial" pitchFamily="34" charset="0"/>
              </a:rPr>
              <a:t>ký</a:t>
            </a:r>
            <a:r>
              <a:rPr lang="en-US" sz="1600" b="1" dirty="0">
                <a:solidFill>
                  <a:schemeClr val="bg1"/>
                </a:solidFill>
                <a:cs typeface="Arial" pitchFamily="34" charset="0"/>
              </a:rPr>
              <a:t> </a:t>
            </a:r>
            <a:r>
              <a:rPr lang="en-US" sz="1600" b="1" dirty="0" err="1">
                <a:solidFill>
                  <a:schemeClr val="bg1"/>
                </a:solidFill>
                <a:cs typeface="Arial" pitchFamily="34" charset="0"/>
              </a:rPr>
              <a:t>tụ</a:t>
            </a:r>
            <a:endParaRPr lang="en-US" sz="1600" b="1" dirty="0">
              <a:solidFill>
                <a:schemeClr val="bg1"/>
              </a:solidFill>
              <a:cs typeface="Arial" pitchFamily="34" charset="0"/>
            </a:endParaRPr>
          </a:p>
          <a:p>
            <a:r>
              <a:rPr lang="en-US" sz="1600" b="1" dirty="0">
                <a:solidFill>
                  <a:schemeClr val="bg1"/>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AH,2</a:t>
            </a:r>
          </a:p>
          <a:p>
            <a:r>
              <a:rPr lang="en-US" sz="1600" b="1" dirty="0">
                <a:solidFill>
                  <a:schemeClr val="bg1"/>
                </a:solidFill>
                <a:cs typeface="Arial" pitchFamily="34" charset="0"/>
              </a:rPr>
              <a:t>               </a:t>
            </a:r>
            <a:r>
              <a:rPr lang="en-US" sz="1600" b="1" dirty="0" err="1">
                <a:solidFill>
                  <a:schemeClr val="bg1"/>
                </a:solidFill>
                <a:cs typeface="Arial" pitchFamily="34" charset="0"/>
              </a:rPr>
              <a:t>int</a:t>
            </a:r>
            <a:r>
              <a:rPr lang="en-US" sz="1600" b="1" dirty="0">
                <a:solidFill>
                  <a:schemeClr val="bg1"/>
                </a:solidFill>
                <a:cs typeface="Arial" pitchFamily="34" charset="0"/>
              </a:rPr>
              <a:t>     21h</a:t>
            </a:r>
          </a:p>
        </p:txBody>
      </p:sp>
      <p:sp>
        <p:nvSpPr>
          <p:cNvPr id="62" name="TextBox 61"/>
          <p:cNvSpPr txBox="1"/>
          <p:nvPr/>
        </p:nvSpPr>
        <p:spPr>
          <a:xfrm>
            <a:off x="427464" y="5438007"/>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600" b="1" dirty="0" err="1">
                <a:solidFill>
                  <a:schemeClr val="bg1"/>
                </a:solidFill>
                <a:cs typeface="Arial" pitchFamily="34" charset="0"/>
              </a:rPr>
              <a:t>Hàm</a:t>
            </a:r>
            <a:r>
              <a:rPr lang="en-US" sz="1600" b="1" dirty="0">
                <a:solidFill>
                  <a:schemeClr val="bg1"/>
                </a:solidFill>
                <a:cs typeface="Arial" pitchFamily="34" charset="0"/>
              </a:rPr>
              <a:t> </a:t>
            </a:r>
            <a:r>
              <a:rPr lang="en-US" sz="1600" b="1" dirty="0" err="1">
                <a:solidFill>
                  <a:schemeClr val="bg1"/>
                </a:solidFill>
                <a:cs typeface="Arial" pitchFamily="34" charset="0"/>
              </a:rPr>
              <a:t>số</a:t>
            </a:r>
            <a:r>
              <a:rPr lang="en-US" sz="1600" b="1" dirty="0">
                <a:solidFill>
                  <a:schemeClr val="bg1"/>
                </a:solidFill>
                <a:cs typeface="Arial" pitchFamily="34" charset="0"/>
              </a:rPr>
              <a:t> 3:  </a:t>
            </a:r>
            <a:r>
              <a:rPr lang="en-US" sz="1600" b="1" dirty="0" err="1">
                <a:solidFill>
                  <a:schemeClr val="bg1"/>
                </a:solidFill>
                <a:cs typeface="Arial" pitchFamily="34" charset="0"/>
              </a:rPr>
              <a:t>Hiện</a:t>
            </a:r>
            <a:r>
              <a:rPr lang="en-US" sz="1600" b="1" dirty="0">
                <a:solidFill>
                  <a:schemeClr val="bg1"/>
                </a:solidFill>
                <a:cs typeface="Arial" pitchFamily="34" charset="0"/>
              </a:rPr>
              <a:t> 1 </a:t>
            </a:r>
            <a:r>
              <a:rPr lang="en-US" sz="1600" b="1" dirty="0" err="1">
                <a:solidFill>
                  <a:schemeClr val="bg1"/>
                </a:solidFill>
                <a:cs typeface="Arial" pitchFamily="34" charset="0"/>
              </a:rPr>
              <a:t>xâu</a:t>
            </a:r>
            <a:r>
              <a:rPr lang="en-US" sz="1600" b="1" dirty="0">
                <a:solidFill>
                  <a:schemeClr val="bg1"/>
                </a:solidFill>
                <a:cs typeface="Arial" pitchFamily="34" charset="0"/>
              </a:rPr>
              <a:t> (</a:t>
            </a:r>
            <a:r>
              <a:rPr lang="en-US" sz="1600" b="1" dirty="0" err="1">
                <a:solidFill>
                  <a:schemeClr val="bg1"/>
                </a:solidFill>
                <a:cs typeface="Arial" pitchFamily="34" charset="0"/>
              </a:rPr>
              <a:t>kết</a:t>
            </a:r>
            <a:r>
              <a:rPr lang="en-US" sz="1600" b="1" dirty="0">
                <a:solidFill>
                  <a:schemeClr val="bg1"/>
                </a:solidFill>
                <a:cs typeface="Arial" pitchFamily="34" charset="0"/>
              </a:rPr>
              <a:t> </a:t>
            </a:r>
            <a:r>
              <a:rPr lang="en-US" sz="1600" b="1" dirty="0" err="1">
                <a:solidFill>
                  <a:schemeClr val="bg1"/>
                </a:solidFill>
                <a:cs typeface="Arial" pitchFamily="34" charset="0"/>
              </a:rPr>
              <a:t>thúc</a:t>
            </a:r>
            <a:r>
              <a:rPr lang="en-US" sz="1600" b="1" dirty="0">
                <a:solidFill>
                  <a:schemeClr val="bg1"/>
                </a:solidFill>
                <a:cs typeface="Arial" pitchFamily="34" charset="0"/>
              </a:rPr>
              <a:t> ‘$’)</a:t>
            </a:r>
          </a:p>
          <a:p>
            <a:r>
              <a:rPr lang="en-US" sz="1600" b="1" dirty="0">
                <a:solidFill>
                  <a:schemeClr val="bg1"/>
                </a:solidFill>
                <a:cs typeface="Arial" pitchFamily="34" charset="0"/>
              </a:rPr>
              <a:t>                    lea    DX, </a:t>
            </a:r>
            <a:r>
              <a:rPr lang="en-US" sz="1600" b="1" dirty="0" err="1">
                <a:solidFill>
                  <a:schemeClr val="bg1"/>
                </a:solidFill>
                <a:cs typeface="Arial" pitchFamily="34" charset="0"/>
              </a:rPr>
              <a:t>tên</a:t>
            </a:r>
            <a:r>
              <a:rPr lang="en-US" sz="1600" b="1" dirty="0">
                <a:solidFill>
                  <a:schemeClr val="bg1"/>
                </a:solidFill>
                <a:cs typeface="Arial" pitchFamily="34" charset="0"/>
              </a:rPr>
              <a:t> </a:t>
            </a:r>
            <a:r>
              <a:rPr lang="en-US" sz="1600" b="1" dirty="0" err="1">
                <a:solidFill>
                  <a:schemeClr val="bg1"/>
                </a:solidFill>
                <a:cs typeface="Arial" pitchFamily="34" charset="0"/>
              </a:rPr>
              <a:t>biến</a:t>
            </a:r>
            <a:r>
              <a:rPr lang="en-US" sz="1600" b="1" dirty="0">
                <a:solidFill>
                  <a:schemeClr val="bg1"/>
                </a:solidFill>
                <a:cs typeface="Arial" pitchFamily="34" charset="0"/>
              </a:rPr>
              <a:t> </a:t>
            </a:r>
            <a:r>
              <a:rPr lang="en-US" sz="1600" b="1" dirty="0" err="1">
                <a:solidFill>
                  <a:schemeClr val="bg1"/>
                </a:solidFill>
                <a:cs typeface="Arial" pitchFamily="34" charset="0"/>
              </a:rPr>
              <a:t>xâu</a:t>
            </a:r>
            <a:endParaRPr lang="en-US" sz="1600" b="1" dirty="0">
              <a:solidFill>
                <a:schemeClr val="bg1"/>
              </a:solidFill>
              <a:cs typeface="Arial" pitchFamily="34" charset="0"/>
            </a:endParaRPr>
          </a:p>
          <a:p>
            <a:r>
              <a:rPr lang="en-US" sz="1600" b="1" dirty="0">
                <a:solidFill>
                  <a:schemeClr val="bg1"/>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AH,9</a:t>
            </a:r>
          </a:p>
          <a:p>
            <a:r>
              <a:rPr lang="en-US" sz="1600" b="1" dirty="0">
                <a:solidFill>
                  <a:schemeClr val="bg1"/>
                </a:solidFill>
                <a:cs typeface="Arial" pitchFamily="34" charset="0"/>
              </a:rPr>
              <a:t>                    </a:t>
            </a:r>
            <a:r>
              <a:rPr lang="en-US" sz="1600" b="1" dirty="0" err="1">
                <a:solidFill>
                  <a:schemeClr val="bg1"/>
                </a:solidFill>
                <a:cs typeface="Arial" pitchFamily="34" charset="0"/>
              </a:rPr>
              <a:t>int</a:t>
            </a:r>
            <a:r>
              <a:rPr lang="en-US" sz="1600" b="1" dirty="0">
                <a:solidFill>
                  <a:schemeClr val="bg1"/>
                </a:solidFill>
                <a:cs typeface="Arial" pitchFamily="34" charset="0"/>
              </a:rPr>
              <a:t>     21h</a:t>
            </a:r>
          </a:p>
        </p:txBody>
      </p:sp>
      <p:sp>
        <p:nvSpPr>
          <p:cNvPr id="63" name="TextBox 62"/>
          <p:cNvSpPr txBox="1"/>
          <p:nvPr/>
        </p:nvSpPr>
        <p:spPr>
          <a:xfrm>
            <a:off x="4730842" y="5426914"/>
            <a:ext cx="4023360" cy="96012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r>
              <a:rPr lang="en-US" sz="1600" b="1" dirty="0" err="1">
                <a:solidFill>
                  <a:schemeClr val="bg1"/>
                </a:solidFill>
                <a:cs typeface="Arial" pitchFamily="34" charset="0"/>
              </a:rPr>
              <a:t>Hàm</a:t>
            </a:r>
            <a:r>
              <a:rPr lang="en-US" sz="1600" b="1" dirty="0">
                <a:solidFill>
                  <a:schemeClr val="bg1"/>
                </a:solidFill>
                <a:cs typeface="Arial" pitchFamily="34" charset="0"/>
              </a:rPr>
              <a:t> </a:t>
            </a:r>
            <a:r>
              <a:rPr lang="en-US" sz="1600" b="1" dirty="0" err="1">
                <a:solidFill>
                  <a:schemeClr val="bg1"/>
                </a:solidFill>
                <a:cs typeface="Arial" pitchFamily="34" charset="0"/>
              </a:rPr>
              <a:t>số</a:t>
            </a:r>
            <a:r>
              <a:rPr lang="en-US" sz="1600" b="1" dirty="0">
                <a:solidFill>
                  <a:schemeClr val="bg1"/>
                </a:solidFill>
                <a:cs typeface="Arial" pitchFamily="34" charset="0"/>
              </a:rPr>
              <a:t> 4: </a:t>
            </a:r>
            <a:r>
              <a:rPr lang="en-US" sz="1600" b="1" dirty="0" err="1">
                <a:solidFill>
                  <a:schemeClr val="bg1"/>
                </a:solidFill>
                <a:cs typeface="Arial" pitchFamily="34" charset="0"/>
              </a:rPr>
              <a:t>Trở</a:t>
            </a:r>
            <a:r>
              <a:rPr lang="en-US" sz="1600" b="1" dirty="0">
                <a:solidFill>
                  <a:schemeClr val="bg1"/>
                </a:solidFill>
                <a:cs typeface="Arial" pitchFamily="34" charset="0"/>
              </a:rPr>
              <a:t> </a:t>
            </a:r>
            <a:r>
              <a:rPr lang="en-US" sz="1600" b="1" dirty="0" err="1">
                <a:solidFill>
                  <a:schemeClr val="bg1"/>
                </a:solidFill>
                <a:cs typeface="Arial" pitchFamily="34" charset="0"/>
              </a:rPr>
              <a:t>về</a:t>
            </a:r>
            <a:r>
              <a:rPr lang="en-US" sz="1600" b="1" dirty="0">
                <a:solidFill>
                  <a:schemeClr val="bg1"/>
                </a:solidFill>
                <a:cs typeface="Arial" pitchFamily="34" charset="0"/>
              </a:rPr>
              <a:t> DOS</a:t>
            </a:r>
          </a:p>
          <a:p>
            <a:r>
              <a:rPr lang="en-US" sz="1600" b="1" dirty="0">
                <a:solidFill>
                  <a:schemeClr val="bg1"/>
                </a:solidFill>
                <a:cs typeface="Arial" pitchFamily="34" charset="0"/>
              </a:rPr>
              <a:t>               </a:t>
            </a:r>
            <a:r>
              <a:rPr lang="en-US" sz="1600" b="1" dirty="0" err="1">
                <a:solidFill>
                  <a:schemeClr val="bg1"/>
                </a:solidFill>
                <a:cs typeface="Arial" pitchFamily="34" charset="0"/>
              </a:rPr>
              <a:t>mov</a:t>
            </a:r>
            <a:r>
              <a:rPr lang="en-US" sz="1600" b="1" dirty="0">
                <a:solidFill>
                  <a:schemeClr val="bg1"/>
                </a:solidFill>
                <a:cs typeface="Arial" pitchFamily="34" charset="0"/>
              </a:rPr>
              <a:t>   AH,4Ch</a:t>
            </a:r>
          </a:p>
          <a:p>
            <a:r>
              <a:rPr lang="en-US" sz="1600" b="1" dirty="0">
                <a:solidFill>
                  <a:schemeClr val="bg1"/>
                </a:solidFill>
                <a:cs typeface="Arial" pitchFamily="34" charset="0"/>
              </a:rPr>
              <a:t>               </a:t>
            </a:r>
            <a:r>
              <a:rPr lang="en-US" sz="1600" b="1" dirty="0" err="1">
                <a:solidFill>
                  <a:schemeClr val="bg1"/>
                </a:solidFill>
                <a:cs typeface="Arial" pitchFamily="34" charset="0"/>
              </a:rPr>
              <a:t>int</a:t>
            </a:r>
            <a:r>
              <a:rPr lang="en-US" sz="1600" b="1" dirty="0">
                <a:solidFill>
                  <a:schemeClr val="bg1"/>
                </a:solidFill>
                <a:cs typeface="Arial" pitchFamily="34" charset="0"/>
              </a:rPr>
              <a:t>      21h</a:t>
            </a:r>
          </a:p>
          <a:p>
            <a:endParaRPr lang="en-US" b="1" dirty="0">
              <a:solidFill>
                <a:schemeClr val="bg1"/>
              </a:solidFill>
              <a:latin typeface="Arial Narrow" pitchFamily="34" charset="0"/>
            </a:endParaRPr>
          </a:p>
        </p:txBody>
      </p:sp>
      <p:sp>
        <p:nvSpPr>
          <p:cNvPr id="20" name="TextBox 19"/>
          <p:cNvSpPr txBox="1"/>
          <p:nvPr/>
        </p:nvSpPr>
        <p:spPr>
          <a:xfrm>
            <a:off x="6890412" y="952572"/>
            <a:ext cx="1737360" cy="1235723"/>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lgn="ctr">
              <a:lnSpc>
                <a:spcPct val="110000"/>
              </a:lnSpc>
            </a:pPr>
            <a:r>
              <a:rPr lang="en-US" sz="1700" b="1" dirty="0">
                <a:solidFill>
                  <a:schemeClr val="bg1"/>
                </a:solidFill>
                <a:cs typeface="Arial" pitchFamily="34" charset="0"/>
              </a:rPr>
              <a:t>BIOS</a:t>
            </a:r>
          </a:p>
          <a:p>
            <a:pPr algn="ctr">
              <a:lnSpc>
                <a:spcPct val="110000"/>
              </a:lnSpc>
            </a:pPr>
            <a:r>
              <a:rPr lang="en-US" sz="1400" b="1" dirty="0" err="1">
                <a:solidFill>
                  <a:schemeClr val="bg1"/>
                </a:solidFill>
                <a:cs typeface="Arial" pitchFamily="34" charset="0"/>
              </a:rPr>
              <a:t>Thâm</a:t>
            </a:r>
            <a:r>
              <a:rPr lang="en-US" sz="1400" b="1" dirty="0">
                <a:solidFill>
                  <a:schemeClr val="bg1"/>
                </a:solidFill>
                <a:cs typeface="Arial" pitchFamily="34" charset="0"/>
              </a:rPr>
              <a:t> </a:t>
            </a:r>
            <a:r>
              <a:rPr lang="en-US" sz="1400" b="1" dirty="0" err="1">
                <a:solidFill>
                  <a:schemeClr val="bg1"/>
                </a:solidFill>
                <a:cs typeface="Arial" pitchFamily="34" charset="0"/>
              </a:rPr>
              <a:t>nhập</a:t>
            </a:r>
            <a:r>
              <a:rPr lang="en-US" sz="1400" b="1" dirty="0">
                <a:solidFill>
                  <a:schemeClr val="bg1"/>
                </a:solidFill>
                <a:cs typeface="Arial" pitchFamily="34" charset="0"/>
              </a:rPr>
              <a:t> qua </a:t>
            </a:r>
          </a:p>
          <a:p>
            <a:pPr algn="ctr">
              <a:lnSpc>
                <a:spcPct val="110000"/>
              </a:lnSpc>
            </a:pPr>
            <a:r>
              <a:rPr lang="en-US" sz="1400" b="1" dirty="0" err="1">
                <a:solidFill>
                  <a:schemeClr val="bg1"/>
                </a:solidFill>
                <a:cs typeface="Arial" pitchFamily="34" charset="0"/>
              </a:rPr>
              <a:t>các</a:t>
            </a:r>
            <a:r>
              <a:rPr lang="en-US" sz="1400" b="1" dirty="0">
                <a:solidFill>
                  <a:schemeClr val="bg1"/>
                </a:solidFill>
                <a:cs typeface="Arial" pitchFamily="34" charset="0"/>
              </a:rPr>
              <a:t> CN </a:t>
            </a:r>
          </a:p>
          <a:p>
            <a:pPr algn="ctr">
              <a:lnSpc>
                <a:spcPct val="110000"/>
              </a:lnSpc>
            </a:pPr>
            <a:r>
              <a:rPr lang="en-US" sz="1400" b="1" dirty="0" err="1">
                <a:solidFill>
                  <a:schemeClr val="bg1"/>
                </a:solidFill>
                <a:cs typeface="Arial" pitchFamily="34" charset="0"/>
              </a:rPr>
              <a:t>của</a:t>
            </a:r>
            <a:r>
              <a:rPr lang="en-US" sz="1400" b="1" dirty="0">
                <a:solidFill>
                  <a:schemeClr val="bg1"/>
                </a:solidFill>
                <a:cs typeface="Arial" pitchFamily="34" charset="0"/>
              </a:rPr>
              <a:t> </a:t>
            </a:r>
            <a:r>
              <a:rPr lang="en-US" sz="1400" b="1" dirty="0" err="1">
                <a:solidFill>
                  <a:schemeClr val="bg1"/>
                </a:solidFill>
                <a:cs typeface="Arial" pitchFamily="34" charset="0"/>
              </a:rPr>
              <a:t>ngắt</a:t>
            </a:r>
            <a:endParaRPr lang="en-US" sz="1400" b="1" dirty="0">
              <a:solidFill>
                <a:schemeClr val="bg1"/>
              </a:solidFill>
              <a:cs typeface="Arial" pitchFamily="34" charset="0"/>
            </a:endParaRPr>
          </a:p>
          <a:p>
            <a:pPr algn="ctr">
              <a:lnSpc>
                <a:spcPct val="110000"/>
              </a:lnSpc>
            </a:pPr>
            <a:r>
              <a:rPr lang="en-US" sz="1400" b="1" dirty="0">
                <a:solidFill>
                  <a:schemeClr val="bg1"/>
                </a:solidFill>
                <a:cs typeface="Arial" pitchFamily="34" charset="0"/>
              </a:rPr>
              <a:t> BIOS</a:t>
            </a:r>
          </a:p>
        </p:txBody>
      </p:sp>
      <p:cxnSp>
        <p:nvCxnSpPr>
          <p:cNvPr id="21" name="Straight Connector 20"/>
          <p:cNvCxnSpPr/>
          <p:nvPr/>
        </p:nvCxnSpPr>
        <p:spPr>
          <a:xfrm>
            <a:off x="7020894" y="1222494"/>
            <a:ext cx="1554480" cy="158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ox(i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box(in)">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box(in)">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box(in)">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box(in)">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ox(in)">
                                      <p:cBhvr>
                                        <p:cTn id="53" dur="500"/>
                                        <p:tgtEl>
                                          <p:spTgt spid="44"/>
                                        </p:tgtEl>
                                      </p:cBhvr>
                                    </p:animEffect>
                                  </p:childTnLst>
                                </p:cTn>
                              </p:par>
                              <p:par>
                                <p:cTn id="54" presetID="4" presetClass="entr" presetSubtype="16" fill="hold"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box(in)">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ox(in)">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box(in)">
                                      <p:cBhvr>
                                        <p:cTn id="66" dur="500"/>
                                        <p:tgtEl>
                                          <p:spTgt spid="53"/>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animEffect transition="in" filter="box(in)">
                                      <p:cBhvr>
                                        <p:cTn id="71" dur="500"/>
                                        <p:tgtEl>
                                          <p:spTgt spid="3">
                                            <p:txEl>
                                              <p:pRg st="3" end="3"/>
                                            </p:txEl>
                                          </p:spTgt>
                                        </p:tgtEl>
                                      </p:cBhvr>
                                    </p:animEffect>
                                  </p:childTnLst>
                                </p:cTn>
                              </p:par>
                              <p:par>
                                <p:cTn id="72" presetID="4" presetClass="entr" presetSubtype="16" fill="hold" nodeType="withEffect">
                                  <p:stCondLst>
                                    <p:cond delay="0"/>
                                  </p:stCondLst>
                                  <p:childTnLst>
                                    <p:set>
                                      <p:cBhvr>
                                        <p:cTn id="73" dur="1" fill="hold">
                                          <p:stCondLst>
                                            <p:cond delay="0"/>
                                          </p:stCondLst>
                                        </p:cTn>
                                        <p:tgtEl>
                                          <p:spTgt spid="3">
                                            <p:txEl>
                                              <p:pRg st="4" end="4"/>
                                            </p:txEl>
                                          </p:spTgt>
                                        </p:tgtEl>
                                        <p:attrNameLst>
                                          <p:attrName>style.visibility</p:attrName>
                                        </p:attrNameLst>
                                      </p:cBhvr>
                                      <p:to>
                                        <p:strVal val="visible"/>
                                      </p:to>
                                    </p:set>
                                    <p:animEffect transition="in" filter="box(in)">
                                      <p:cBhvr>
                                        <p:cTn id="74" dur="500"/>
                                        <p:tgtEl>
                                          <p:spTgt spid="3">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box(in)">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box(in)">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box(in)">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box(in)">
                                      <p:cBhvr>
                                        <p:cTn id="94" dur="500"/>
                                        <p:tgtEl>
                                          <p:spTgt spid="62"/>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box(in)">
                                      <p:cBhvr>
                                        <p:cTn id="9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59" grpId="0" animBg="1"/>
      <p:bldP spid="60" grpId="0" animBg="1"/>
      <p:bldP spid="61" grpId="0" animBg="1"/>
      <p:bldP spid="62" grpId="0" animBg="1"/>
      <p:bldP spid="63"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2400" y="385356"/>
            <a:ext cx="8229600" cy="457200"/>
          </a:xfrm>
        </p:spPr>
        <p:txBody>
          <a:bodyPr/>
          <a:lstStyle/>
          <a:p>
            <a:pPr eaLnBrk="1" hangingPunct="1"/>
            <a:r>
              <a:rPr lang="en-US" sz="2800" b="0" dirty="0">
                <a:solidFill>
                  <a:schemeClr val="tx1"/>
                </a:solidFill>
                <a:latin typeface="Times New Roman" pitchFamily="18" charset="0"/>
                <a:cs typeface="Times New Roman" pitchFamily="18" charset="0"/>
              </a:rPr>
              <a:t>1.5 </a:t>
            </a:r>
            <a:r>
              <a:rPr lang="en-US" sz="2800" b="0" dirty="0" err="1">
                <a:solidFill>
                  <a:schemeClr val="tx1"/>
                </a:solidFill>
                <a:latin typeface="Times New Roman" pitchFamily="18" charset="0"/>
                <a:cs typeface="Times New Roman" pitchFamily="18" charset="0"/>
              </a:rPr>
              <a:t>Hệ</a:t>
            </a:r>
            <a:r>
              <a:rPr lang="en-US" sz="2800" b="0" dirty="0">
                <a:solidFill>
                  <a:schemeClr val="tx1"/>
                </a:solidFill>
                <a:latin typeface="Times New Roman" pitchFamily="18" charset="0"/>
                <a:cs typeface="Times New Roman" pitchFamily="18" charset="0"/>
              </a:rPr>
              <a:t> </a:t>
            </a:r>
            <a:r>
              <a:rPr lang="en-US" sz="2800" b="0" dirty="0" err="1">
                <a:solidFill>
                  <a:schemeClr val="tx1"/>
                </a:solidFill>
                <a:latin typeface="Times New Roman" pitchFamily="18" charset="0"/>
                <a:cs typeface="Times New Roman" pitchFamily="18" charset="0"/>
              </a:rPr>
              <a:t>lệnh</a:t>
            </a:r>
            <a:endParaRPr lang="en-US" sz="2800" b="0" dirty="0">
              <a:solidFill>
                <a:schemeClr val="tx1"/>
              </a:solidFill>
              <a:latin typeface="Times New Roman" pitchFamily="18" charset="0"/>
              <a:cs typeface="Times New Roman" pitchFamily="18" charset="0"/>
            </a:endParaRPr>
          </a:p>
        </p:txBody>
      </p:sp>
      <p:sp>
        <p:nvSpPr>
          <p:cNvPr id="15366" name="Content Placeholder 2"/>
          <p:cNvSpPr>
            <a:spLocks noGrp="1"/>
          </p:cNvSpPr>
          <p:nvPr>
            <p:ph idx="1"/>
          </p:nvPr>
        </p:nvSpPr>
        <p:spPr>
          <a:xfrm>
            <a:off x="185056" y="761668"/>
            <a:ext cx="8869680" cy="914732"/>
          </a:xfrm>
        </p:spPr>
        <p:txBody>
          <a:bodyPr/>
          <a:lstStyle/>
          <a:p>
            <a:pPr algn="just" eaLnBrk="1" hangingPunct="1">
              <a:buNone/>
            </a:pPr>
            <a:r>
              <a:rPr lang="en-US" sz="2400" i="1" dirty="0">
                <a:solidFill>
                  <a:schemeClr val="tx1"/>
                </a:solidFill>
                <a:latin typeface="Times New Roman" pitchFamily="18" charset="0"/>
                <a:cs typeface="Times New Roman" pitchFamily="18" charset="0"/>
              </a:rPr>
              <a:t>1.5.1 </a:t>
            </a:r>
            <a:r>
              <a:rPr lang="en-US" sz="2400" i="1" dirty="0" err="1">
                <a:solidFill>
                  <a:schemeClr val="tx1"/>
                </a:solidFill>
                <a:latin typeface="Times New Roman" pitchFamily="18" charset="0"/>
                <a:cs typeface="Times New Roman" pitchFamily="18" charset="0"/>
              </a:rPr>
              <a:t>Cú</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pháp</a:t>
            </a:r>
            <a:r>
              <a:rPr lang="en-US" sz="2400" i="1" dirty="0">
                <a:solidFill>
                  <a:schemeClr val="tx1"/>
                </a:solidFill>
                <a:latin typeface="Times New Roman" pitchFamily="18" charset="0"/>
                <a:cs typeface="Times New Roman" pitchFamily="18" charset="0"/>
              </a:rPr>
              <a:t> 1 </a:t>
            </a:r>
            <a:r>
              <a:rPr lang="en-US" sz="2400" i="1" dirty="0" err="1">
                <a:solidFill>
                  <a:schemeClr val="tx1"/>
                </a:solidFill>
                <a:latin typeface="Times New Roman" pitchFamily="18" charset="0"/>
                <a:cs typeface="Times New Roman" pitchFamily="18" charset="0"/>
              </a:rPr>
              <a:t>dòng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lệnh</a:t>
            </a:r>
            <a:r>
              <a:rPr lang="en-US" sz="2400" i="1" dirty="0">
                <a:solidFill>
                  <a:schemeClr val="tx1"/>
                </a:solidFill>
                <a:latin typeface="Times New Roman" pitchFamily="18" charset="0"/>
                <a:cs typeface="Times New Roman" pitchFamily="18" charset="0"/>
              </a:rPr>
              <a:t> Assembly</a:t>
            </a:r>
          </a:p>
          <a:p>
            <a:pPr algn="just" eaLnBrk="1" hangingPunct="1">
              <a:buNone/>
            </a:pPr>
            <a:r>
              <a:rPr lang="en-US" sz="2300" dirty="0">
                <a:solidFill>
                  <a:schemeClr val="tx1"/>
                </a:solidFill>
              </a:rPr>
              <a:t>         </a:t>
            </a:r>
            <a:r>
              <a:rPr lang="en-US" sz="2200" dirty="0">
                <a:solidFill>
                  <a:schemeClr val="tx1"/>
                </a:solidFill>
              </a:rPr>
              <a:t>[label] [directive/instruction] [operands] [; comment]</a:t>
            </a:r>
          </a:p>
        </p:txBody>
      </p:sp>
      <p:sp>
        <p:nvSpPr>
          <p:cNvPr id="16387" name="Date Placeholder 3"/>
          <p:cNvSpPr>
            <a:spLocks noGrp="1"/>
          </p:cNvSpPr>
          <p:nvPr>
            <p:ph type="dt" sz="half" idx="4294967295"/>
          </p:nvPr>
        </p:nvSpPr>
        <p:spPr bwMode="auto">
          <a:xfrm>
            <a:off x="8534400" y="6400800"/>
            <a:ext cx="274320" cy="260350"/>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8F0C4776-596C-4187-83B3-BCEA8254B1E1}" type="slidenum">
              <a:rPr lang="en-US" sz="1400" smtClean="0"/>
              <a:pPr algn="l" fontAlgn="base">
                <a:spcBef>
                  <a:spcPct val="0"/>
                </a:spcBef>
                <a:spcAft>
                  <a:spcPct val="0"/>
                </a:spcAft>
                <a:defRPr/>
              </a:pPr>
              <a:t>7</a:t>
            </a:fld>
            <a:endParaRPr lang="en-US" sz="1400" dirty="0"/>
          </a:p>
        </p:txBody>
      </p:sp>
      <p:sp>
        <p:nvSpPr>
          <p:cNvPr id="5" name="Content Placeholder 2"/>
          <p:cNvSpPr txBox="1">
            <a:spLocks/>
          </p:cNvSpPr>
          <p:nvPr/>
        </p:nvSpPr>
        <p:spPr bwMode="auto">
          <a:xfrm>
            <a:off x="162154" y="1607460"/>
            <a:ext cx="8742362" cy="3064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273050" lvl="1" indent="-273050" algn="just">
              <a:spcBef>
                <a:spcPts val="575"/>
              </a:spcBef>
              <a:buClr>
                <a:schemeClr val="accent1"/>
              </a:buClr>
              <a:buFont typeface="Wingdings" pitchFamily="2" charset="2"/>
              <a:buNone/>
            </a:pPr>
            <a:r>
              <a:rPr lang="en-US" sz="2400" i="1" dirty="0">
                <a:solidFill>
                  <a:schemeClr val="tx1"/>
                </a:solidFill>
                <a:latin typeface="Times New Roman" pitchFamily="18" charset="0"/>
                <a:cs typeface="Times New Roman" pitchFamily="18" charset="0"/>
              </a:rPr>
              <a:t>1.5.2 </a:t>
            </a:r>
            <a:r>
              <a:rPr lang="en-US" sz="2400" i="1" dirty="0" err="1">
                <a:solidFill>
                  <a:schemeClr val="tx1"/>
                </a:solidFill>
                <a:latin typeface="Times New Roman" pitchFamily="18" charset="0"/>
                <a:cs typeface="Times New Roman" pitchFamily="18" charset="0"/>
              </a:rPr>
              <a:t>Tập</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lệnh</a:t>
            </a:r>
            <a:r>
              <a:rPr lang="en-US" sz="2400" i="1" dirty="0">
                <a:solidFill>
                  <a:schemeClr val="tx1"/>
                </a:solidFill>
                <a:latin typeface="Times New Roman" pitchFamily="18" charset="0"/>
                <a:cs typeface="Times New Roman" pitchFamily="18" charset="0"/>
              </a:rPr>
              <a:t> mnemonic (Instruction Set)</a:t>
            </a:r>
          </a:p>
          <a:p>
            <a:pPr marL="273050" lvl="1" indent="-273050" algn="just">
              <a:spcBef>
                <a:spcPts val="200"/>
              </a:spcBef>
              <a:buClr>
                <a:schemeClr val="accent1"/>
              </a:buClr>
              <a:buFont typeface="Wingdings" pitchFamily="2" charset="2"/>
              <a:buNone/>
            </a:pP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thể</a:t>
            </a:r>
            <a:r>
              <a:rPr lang="en-US" sz="2400" dirty="0">
                <a:solidFill>
                  <a:schemeClr val="tx1"/>
                </a:solidFill>
                <a:latin typeface="Times New Roman" pitchFamily="18" charset="0"/>
                <a:cs typeface="Times New Roman" pitchFamily="18" charset="0"/>
              </a:rPr>
              <a:t> chia </a:t>
            </a:r>
            <a:r>
              <a:rPr lang="en-US" sz="2400" dirty="0" err="1">
                <a:solidFill>
                  <a:schemeClr val="tx1"/>
                </a:solidFill>
                <a:latin typeface="Times New Roman" pitchFamily="18" charset="0"/>
                <a:cs typeface="Times New Roman" pitchFamily="18" charset="0"/>
              </a:rPr>
              <a:t>tập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của</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ngôn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ngữ</a:t>
            </a:r>
            <a:r>
              <a:rPr lang="en-US" sz="2400" dirty="0">
                <a:solidFill>
                  <a:schemeClr val="tx1"/>
                </a:solidFill>
                <a:latin typeface="Times New Roman" pitchFamily="18" charset="0"/>
                <a:cs typeface="Times New Roman" pitchFamily="18" charset="0"/>
              </a:rPr>
              <a:t> Assembly </a:t>
            </a:r>
            <a:r>
              <a:rPr lang="en-US" sz="2400" dirty="0" err="1">
                <a:solidFill>
                  <a:schemeClr val="tx1"/>
                </a:solidFill>
                <a:latin typeface="Times New Roman" pitchFamily="18" charset="0"/>
                <a:cs typeface="Times New Roman" pitchFamily="18" charset="0"/>
              </a:rPr>
              <a:t>thành</a:t>
            </a:r>
            <a:r>
              <a:rPr lang="en-US" sz="2400" dirty="0">
                <a:solidFill>
                  <a:schemeClr val="tx1"/>
                </a:solidFill>
                <a:latin typeface="Times New Roman" pitchFamily="18" charset="0"/>
                <a:cs typeface="Times New Roman" pitchFamily="18" charset="0"/>
              </a:rPr>
              <a:t> 6 </a:t>
            </a: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a:t>
            </a:r>
          </a:p>
          <a:p>
            <a:pPr marL="357188" lvl="7" indent="-234950" algn="just" eaLnBrk="0" hangingPunct="0">
              <a:lnSpc>
                <a:spcPts val="2900"/>
              </a:lnSpc>
              <a:spcBef>
                <a:spcPts val="0"/>
              </a:spcBef>
              <a:buClrTx/>
              <a:buSzPct val="85000"/>
              <a:buFontTx/>
              <a:buChar char="•"/>
            </a:pP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di </a:t>
            </a:r>
            <a:r>
              <a:rPr lang="en-US" sz="2400" dirty="0" err="1">
                <a:solidFill>
                  <a:schemeClr val="tx1"/>
                </a:solidFill>
                <a:latin typeface="Times New Roman" pitchFamily="18" charset="0"/>
                <a:cs typeface="Times New Roman" pitchFamily="18" charset="0"/>
              </a:rPr>
              <a:t>chuyển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dữ</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liệu</a:t>
            </a:r>
            <a:r>
              <a:rPr lang="en-US" sz="2400" dirty="0">
                <a:solidFill>
                  <a:schemeClr val="tx1"/>
                </a:solidFill>
                <a:latin typeface="Times New Roman" pitchFamily="18" charset="0"/>
                <a:cs typeface="Times New Roman" pitchFamily="18" charset="0"/>
              </a:rPr>
              <a:t>,</a:t>
            </a:r>
          </a:p>
          <a:p>
            <a:pPr marL="357188" lvl="7" indent="-234950" algn="just" eaLnBrk="0" hangingPunct="0">
              <a:lnSpc>
                <a:spcPts val="2900"/>
              </a:lnSpc>
              <a:spcBef>
                <a:spcPts val="0"/>
              </a:spcBef>
              <a:buClrTx/>
              <a:buSzPct val="85000"/>
              <a:buFontTx/>
              <a:buChar char="•"/>
            </a:pP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số</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học</a:t>
            </a:r>
            <a:r>
              <a:rPr lang="en-US" sz="2400" dirty="0">
                <a:solidFill>
                  <a:schemeClr val="tx1"/>
                </a:solidFill>
                <a:latin typeface="Times New Roman" pitchFamily="18" charset="0"/>
                <a:cs typeface="Times New Roman" pitchFamily="18" charset="0"/>
              </a:rPr>
              <a:t>,</a:t>
            </a:r>
          </a:p>
          <a:p>
            <a:pPr marL="357188" lvl="7" indent="-234950" algn="just" eaLnBrk="0" hangingPunct="0">
              <a:lnSpc>
                <a:spcPts val="2900"/>
              </a:lnSpc>
              <a:spcBef>
                <a:spcPts val="0"/>
              </a:spcBef>
              <a:buClrTx/>
              <a:buSzPct val="85000"/>
              <a:buFontTx/>
              <a:buChar char="•"/>
            </a:pP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thao</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tác</a:t>
            </a:r>
            <a:r>
              <a:rPr lang="en-US" sz="2400" dirty="0">
                <a:solidFill>
                  <a:schemeClr val="tx1"/>
                </a:solidFill>
                <a:latin typeface="Times New Roman" pitchFamily="18" charset="0"/>
                <a:cs typeface="Times New Roman" pitchFamily="18" charset="0"/>
              </a:rPr>
              <a:t> bit,</a:t>
            </a:r>
          </a:p>
          <a:p>
            <a:pPr marL="357188" lvl="7" indent="-234950" algn="just" eaLnBrk="0" hangingPunct="0">
              <a:lnSpc>
                <a:spcPts val="2900"/>
              </a:lnSpc>
              <a:spcBef>
                <a:spcPts val="0"/>
              </a:spcBef>
              <a:buClrTx/>
              <a:buSzPct val="85000"/>
              <a:buFontTx/>
              <a:buChar char="•"/>
            </a:pP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làm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việc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với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xâu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tự</a:t>
            </a:r>
            <a:r>
              <a:rPr lang="en-US" sz="2400" dirty="0">
                <a:solidFill>
                  <a:schemeClr val="tx1"/>
                </a:solidFill>
                <a:latin typeface="Times New Roman" pitchFamily="18" charset="0"/>
                <a:cs typeface="Times New Roman" pitchFamily="18" charset="0"/>
              </a:rPr>
              <a:t>,</a:t>
            </a:r>
          </a:p>
          <a:p>
            <a:pPr marL="357188" lvl="7" indent="-234950" algn="just" eaLnBrk="0" hangingPunct="0">
              <a:lnSpc>
                <a:spcPts val="2900"/>
              </a:lnSpc>
              <a:spcBef>
                <a:spcPts val="0"/>
              </a:spcBef>
              <a:buClrTx/>
              <a:buSzPct val="85000"/>
              <a:buFontTx/>
              <a:buChar char="•"/>
            </a:pP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rẽ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nhánh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và</a:t>
            </a:r>
            <a:endParaRPr lang="en-US" sz="2400" dirty="0">
              <a:solidFill>
                <a:schemeClr val="tx1"/>
              </a:solidFill>
              <a:latin typeface="Times New Roman" pitchFamily="18" charset="0"/>
              <a:cs typeface="Times New Roman" pitchFamily="18" charset="0"/>
            </a:endParaRPr>
          </a:p>
          <a:p>
            <a:pPr marL="357188" lvl="7" indent="-234950" algn="just" eaLnBrk="0" hangingPunct="0">
              <a:lnSpc>
                <a:spcPts val="2900"/>
              </a:lnSpc>
              <a:spcBef>
                <a:spcPts val="0"/>
              </a:spcBef>
              <a:buClrTx/>
              <a:buSzPct val="85000"/>
              <a:buFontTx/>
              <a:buChar char="•"/>
            </a:pPr>
            <a:r>
              <a:rPr lang="en-US" sz="2400" dirty="0" err="1">
                <a:solidFill>
                  <a:schemeClr val="tx1"/>
                </a:solidFill>
                <a:latin typeface="Times New Roman" pitchFamily="18" charset="0"/>
                <a:cs typeface="Times New Roman" pitchFamily="18" charset="0"/>
              </a:rPr>
              <a:t>Nhóm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xác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lập</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trạng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thái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bit </a:t>
            </a:r>
            <a:r>
              <a:rPr lang="en-US" sz="2400" dirty="0" err="1">
                <a:solidFill>
                  <a:schemeClr val="tx1"/>
                </a:solidFill>
                <a:latin typeface="Times New Roman" pitchFamily="18" charset="0"/>
                <a:cs typeface="Times New Roman" pitchFamily="18" charset="0"/>
              </a:rPr>
              <a:t>cờ</a:t>
            </a:r>
            <a:r>
              <a:rPr lang="en-US" sz="2400" dirty="0">
                <a:solidFill>
                  <a:schemeClr val="tx1"/>
                </a:solidFill>
                <a:latin typeface="Times New Roman" pitchFamily="18" charset="0"/>
                <a:cs typeface="Times New Roman" pitchFamily="18" charset="0"/>
              </a:rPr>
              <a:t>.</a:t>
            </a:r>
          </a:p>
        </p:txBody>
      </p:sp>
      <p:sp>
        <p:nvSpPr>
          <p:cNvPr id="6" name="Content Placeholder 2"/>
          <p:cNvSpPr txBox="1">
            <a:spLocks/>
          </p:cNvSpPr>
          <p:nvPr/>
        </p:nvSpPr>
        <p:spPr bwMode="auto">
          <a:xfrm>
            <a:off x="198438" y="4498489"/>
            <a:ext cx="8869362" cy="1759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273050" lvl="1" indent="-273050" algn="just">
              <a:lnSpc>
                <a:spcPts val="1000"/>
              </a:lnSpc>
              <a:spcBef>
                <a:spcPts val="0"/>
              </a:spcBef>
              <a:buClr>
                <a:schemeClr val="accent1"/>
              </a:buClr>
              <a:buFont typeface="Wingdings" pitchFamily="2" charset="2"/>
              <a:buNone/>
            </a:pPr>
            <a:endParaRPr lang="en-US" sz="2500" b="1" i="1" dirty="0">
              <a:solidFill>
                <a:schemeClr val="tx1"/>
              </a:solidFill>
              <a:latin typeface="Times New Roman" pitchFamily="18" charset="0"/>
              <a:cs typeface="Times New Roman" pitchFamily="18" charset="0"/>
            </a:endParaRPr>
          </a:p>
          <a:p>
            <a:pPr marL="273050" lvl="1" indent="-273050" algn="just">
              <a:spcBef>
                <a:spcPts val="0"/>
              </a:spcBef>
              <a:buClr>
                <a:schemeClr val="accent1"/>
              </a:buClr>
              <a:buNone/>
            </a:pP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1</a:t>
            </a:r>
            <a:r>
              <a:rPr lang="en-US" sz="2400"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Một</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số</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lệnh</a:t>
            </a:r>
            <a:r>
              <a:rPr lang="en-US" sz="2400" i="1" dirty="0">
                <a:solidFill>
                  <a:schemeClr val="tx1"/>
                </a:solidFill>
                <a:latin typeface="Times New Roman" pitchFamily="18" charset="0"/>
                <a:cs typeface="Times New Roman" pitchFamily="18" charset="0"/>
              </a:rPr>
              <a:t> hay </a:t>
            </a:r>
            <a:r>
              <a:rPr lang="en-US" sz="2400" i="1" dirty="0" err="1">
                <a:solidFill>
                  <a:schemeClr val="tx1"/>
                </a:solidFill>
                <a:latin typeface="Times New Roman" pitchFamily="18" charset="0"/>
                <a:cs typeface="Times New Roman" pitchFamily="18" charset="0"/>
              </a:rPr>
              <a:t>dùng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thuộc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di </a:t>
            </a:r>
            <a:r>
              <a:rPr lang="en-US" sz="2400" i="1" dirty="0" err="1">
                <a:solidFill>
                  <a:schemeClr val="tx1"/>
                </a:solidFill>
                <a:latin typeface="Times New Roman" pitchFamily="18" charset="0"/>
                <a:cs typeface="Times New Roman" pitchFamily="18" charset="0"/>
              </a:rPr>
              <a:t>chuyển</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dữ</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liệu</a:t>
            </a:r>
            <a:r>
              <a:rPr lang="en-US" sz="2400" i="1" dirty="0">
                <a:solidFill>
                  <a:schemeClr val="tx1"/>
                </a:solidFill>
                <a:latin typeface="Times New Roman" pitchFamily="18" charset="0"/>
                <a:cs typeface="Times New Roman" pitchFamily="18" charset="0"/>
              </a:rPr>
              <a:t>:  </a:t>
            </a:r>
          </a:p>
          <a:p>
            <a:pPr marL="273050" lvl="1" indent="-273050" algn="just">
              <a:spcBef>
                <a:spcPts val="575"/>
              </a:spcBef>
              <a:buClr>
                <a:schemeClr val="accent1"/>
              </a:buClr>
              <a:buNone/>
            </a:pP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1.1. </a:t>
            </a:r>
            <a:r>
              <a:rPr lang="en-US" sz="2100" dirty="0" err="1">
                <a:solidFill>
                  <a:schemeClr val="tx1"/>
                </a:solidFill>
                <a:cs typeface="Times New Roman" pitchFamily="18" charset="0"/>
              </a:rPr>
              <a:t>mov</a:t>
            </a:r>
            <a:r>
              <a:rPr lang="en-US" sz="2100" dirty="0">
                <a:solidFill>
                  <a:schemeClr val="tx1"/>
                </a:solidFill>
                <a:cs typeface="Times New Roman" pitchFamily="18" charset="0"/>
              </a:rPr>
              <a:t>  </a:t>
            </a:r>
            <a:r>
              <a:rPr lang="en-US" sz="2100" dirty="0" err="1">
                <a:solidFill>
                  <a:schemeClr val="tx1"/>
                </a:solidFill>
                <a:cs typeface="Times New Roman" pitchFamily="18" charset="0"/>
              </a:rPr>
              <a:t>DST,SRC</a:t>
            </a:r>
            <a:r>
              <a:rPr lang="en-US" sz="2100" dirty="0">
                <a:solidFill>
                  <a:schemeClr val="tx1"/>
                </a:solidFill>
                <a:cs typeface="Times New Roman" pitchFamily="18" charset="0"/>
              </a:rPr>
              <a:t>        1.2. push  </a:t>
            </a:r>
            <a:r>
              <a:rPr lang="en-US" sz="2100" dirty="0" err="1">
                <a:solidFill>
                  <a:schemeClr val="tx1"/>
                </a:solidFill>
                <a:cs typeface="Times New Roman" pitchFamily="18" charset="0"/>
              </a:rPr>
              <a:t>SRC</a:t>
            </a:r>
            <a:r>
              <a:rPr lang="en-US" sz="2100" dirty="0">
                <a:solidFill>
                  <a:schemeClr val="tx1"/>
                </a:solidFill>
                <a:cs typeface="Times New Roman" pitchFamily="18" charset="0"/>
              </a:rPr>
              <a:t>          1.3. pop  DST</a:t>
            </a:r>
          </a:p>
          <a:p>
            <a:pPr marL="273050" lvl="1" indent="-273050" algn="just">
              <a:spcBef>
                <a:spcPts val="300"/>
              </a:spcBef>
              <a:buClr>
                <a:schemeClr val="accent1"/>
              </a:buClr>
              <a:buNone/>
            </a:pPr>
            <a:r>
              <a:rPr lang="en-US" sz="2100" dirty="0">
                <a:solidFill>
                  <a:schemeClr val="tx1"/>
                </a:solidFill>
                <a:cs typeface="Times New Roman" pitchFamily="18" charset="0"/>
              </a:rPr>
              <a:t>     1.4. </a:t>
            </a:r>
            <a:r>
              <a:rPr lang="en-US" sz="2100" dirty="0" err="1">
                <a:solidFill>
                  <a:schemeClr val="tx1"/>
                </a:solidFill>
                <a:cs typeface="Times New Roman" pitchFamily="18" charset="0"/>
              </a:rPr>
              <a:t>pushf</a:t>
            </a:r>
            <a:r>
              <a:rPr lang="en-US" sz="2100" dirty="0">
                <a:solidFill>
                  <a:schemeClr val="tx1"/>
                </a:solidFill>
                <a:cs typeface="Times New Roman" pitchFamily="18" charset="0"/>
              </a:rPr>
              <a:t>                        1.5. </a:t>
            </a:r>
            <a:r>
              <a:rPr lang="en-US" sz="2100" dirty="0" err="1">
                <a:solidFill>
                  <a:schemeClr val="tx1"/>
                </a:solidFill>
                <a:cs typeface="Times New Roman" pitchFamily="18" charset="0"/>
              </a:rPr>
              <a:t>popf</a:t>
            </a:r>
            <a:r>
              <a:rPr lang="en-US" sz="2100" dirty="0">
                <a:solidFill>
                  <a:schemeClr val="tx1"/>
                </a:solidFill>
                <a:cs typeface="Times New Roman" pitchFamily="18" charset="0"/>
              </a:rPr>
              <a:t>                    1.6. </a:t>
            </a:r>
            <a:r>
              <a:rPr lang="en-US" sz="2100" dirty="0" err="1">
                <a:solidFill>
                  <a:schemeClr val="tx1"/>
                </a:solidFill>
                <a:cs typeface="Times New Roman" pitchFamily="18" charset="0"/>
              </a:rPr>
              <a:t>xchg</a:t>
            </a:r>
            <a:r>
              <a:rPr lang="en-US" sz="2100" dirty="0">
                <a:solidFill>
                  <a:schemeClr val="tx1"/>
                </a:solidFill>
                <a:cs typeface="Times New Roman" pitchFamily="18" charset="0"/>
              </a:rPr>
              <a:t> </a:t>
            </a:r>
            <a:r>
              <a:rPr lang="en-US" sz="2100" dirty="0" err="1">
                <a:solidFill>
                  <a:schemeClr val="tx1"/>
                </a:solidFill>
                <a:cs typeface="Times New Roman" pitchFamily="18" charset="0"/>
              </a:rPr>
              <a:t>DST,SRC</a:t>
            </a:r>
            <a:endParaRPr lang="en-US" sz="2100" dirty="0">
              <a:solidFill>
                <a:schemeClr val="tx1"/>
              </a:solidFill>
              <a:cs typeface="Times New Roman" pitchFamily="18" charset="0"/>
            </a:endParaRPr>
          </a:p>
          <a:p>
            <a:pPr marL="273050" lvl="1" indent="-273050" algn="just">
              <a:spcBef>
                <a:spcPts val="300"/>
              </a:spcBef>
              <a:buClr>
                <a:schemeClr val="accent1"/>
              </a:buClr>
              <a:buNone/>
            </a:pPr>
            <a:r>
              <a:rPr lang="en-US" sz="2100" dirty="0">
                <a:solidFill>
                  <a:schemeClr val="tx1"/>
                </a:solidFill>
                <a:cs typeface="Times New Roman" pitchFamily="18" charset="0"/>
              </a:rPr>
              <a:t>     1.7. lea  </a:t>
            </a:r>
            <a:r>
              <a:rPr lang="en-US" sz="2100" dirty="0" err="1">
                <a:solidFill>
                  <a:schemeClr val="tx1"/>
                </a:solidFill>
                <a:cs typeface="Times New Roman" pitchFamily="18" charset="0"/>
              </a:rPr>
              <a:t>reg16,mem</a:t>
            </a:r>
            <a:r>
              <a:rPr lang="en-US" sz="2100" dirty="0">
                <a:solidFill>
                  <a:schemeClr val="tx1"/>
                </a:solidFill>
                <a:cs typeface="Times New Roman" pitchFamily="18" charset="0"/>
              </a:rPr>
              <a:t>        1.8. </a:t>
            </a:r>
            <a:r>
              <a:rPr lang="en-US" sz="2100" dirty="0" err="1">
                <a:solidFill>
                  <a:schemeClr val="tx1"/>
                </a:solidFill>
                <a:cs typeface="Times New Roman" pitchFamily="18" charset="0"/>
              </a:rPr>
              <a:t>lds</a:t>
            </a:r>
            <a:r>
              <a:rPr lang="en-US" sz="2100" dirty="0">
                <a:solidFill>
                  <a:schemeClr val="tx1"/>
                </a:solidFill>
                <a:cs typeface="Times New Roman" pitchFamily="18" charset="0"/>
              </a:rPr>
              <a:t>  </a:t>
            </a:r>
            <a:r>
              <a:rPr lang="en-US" sz="2100" dirty="0" err="1">
                <a:solidFill>
                  <a:schemeClr val="tx1"/>
                </a:solidFill>
                <a:cs typeface="Times New Roman" pitchFamily="18" charset="0"/>
              </a:rPr>
              <a:t>reg16,mem</a:t>
            </a:r>
            <a:r>
              <a:rPr lang="en-US" sz="2100" dirty="0">
                <a:solidFill>
                  <a:schemeClr val="tx1"/>
                </a:solidFill>
                <a:cs typeface="Times New Roman" pitchFamily="18" charset="0"/>
              </a:rPr>
              <a:t>   1.9. les  </a:t>
            </a:r>
            <a:r>
              <a:rPr lang="en-US" sz="2100" dirty="0" err="1">
                <a:solidFill>
                  <a:schemeClr val="tx1"/>
                </a:solidFill>
                <a:cs typeface="Times New Roman" pitchFamily="18" charset="0"/>
              </a:rPr>
              <a:t>reg16,mem</a:t>
            </a:r>
            <a:endParaRPr lang="en-US" sz="2100" dirty="0">
              <a:solidFill>
                <a:schemeClr val="tx1"/>
              </a:solidFill>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ox(in)">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6">
                                            <p:txEl>
                                              <p:pRg st="0" end="0"/>
                                            </p:txEl>
                                          </p:spTgt>
                                        </p:tgtEl>
                                        <p:attrNameLst>
                                          <p:attrName>style.visibility</p:attrName>
                                        </p:attrNameLst>
                                      </p:cBhvr>
                                      <p:to>
                                        <p:strVal val="visible"/>
                                      </p:to>
                                    </p:set>
                                    <p:animEffect transition="in" filter="box(in)">
                                      <p:cBhvr>
                                        <p:cTn id="12" dur="500"/>
                                        <p:tgtEl>
                                          <p:spTgt spid="153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366">
                                            <p:txEl>
                                              <p:pRg st="1" end="1"/>
                                            </p:txEl>
                                          </p:spTgt>
                                        </p:tgtEl>
                                        <p:attrNameLst>
                                          <p:attrName>style.visibility</p:attrName>
                                        </p:attrNameLst>
                                      </p:cBhvr>
                                      <p:to>
                                        <p:strVal val="visible"/>
                                      </p:to>
                                    </p:set>
                                    <p:animEffect transition="in" filter="box(in)">
                                      <p:cBhvr>
                                        <p:cTn id="17" dur="500"/>
                                        <p:tgtEl>
                                          <p:spTgt spid="1536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fad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box(in)">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animEffect transition="in" filter="box(in)">
                                      <p:cBhvr>
                                        <p:cTn id="67" dur="500"/>
                                        <p:tgtEl>
                                          <p:spTgt spid="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6">
                                            <p:txEl>
                                              <p:pRg st="3" end="3"/>
                                            </p:txEl>
                                          </p:spTgt>
                                        </p:tgtEl>
                                        <p:attrNameLst>
                                          <p:attrName>style.visibility</p:attrName>
                                        </p:attrNameLst>
                                      </p:cBhvr>
                                      <p:to>
                                        <p:strVal val="visible"/>
                                      </p:to>
                                    </p:set>
                                    <p:animEffect transition="in" filter="box(in)">
                                      <p:cBhvr>
                                        <p:cTn id="72" dur="500"/>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animEffect transition="in" filter="box(in)">
                                      <p:cBhvr>
                                        <p:cTn id="7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52718" y="437428"/>
            <a:ext cx="8869362" cy="2326278"/>
          </a:xfrm>
        </p:spPr>
        <p:txBody>
          <a:bodyPr wrap="square">
            <a:spAutoFit/>
          </a:bodyPr>
          <a:lstStyle/>
          <a:p>
            <a:pPr marL="273050" lvl="1" indent="-273050" algn="just" eaLnBrk="1" hangingPunct="1">
              <a:spcBef>
                <a:spcPts val="0"/>
              </a:spcBef>
              <a:buClr>
                <a:schemeClr val="accent1"/>
              </a:buClr>
              <a:buNone/>
            </a:pP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2: </a:t>
            </a:r>
            <a:r>
              <a:rPr lang="en-US" sz="2400" i="1" dirty="0" err="1">
                <a:solidFill>
                  <a:schemeClr val="tx1"/>
                </a:solidFill>
                <a:latin typeface="Times New Roman" pitchFamily="18" charset="0"/>
                <a:cs typeface="Times New Roman" pitchFamily="18" charset="0"/>
              </a:rPr>
              <a:t>Một</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số</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lệnh</a:t>
            </a:r>
            <a:r>
              <a:rPr lang="en-US" sz="2400" i="1" dirty="0">
                <a:solidFill>
                  <a:schemeClr val="tx1"/>
                </a:solidFill>
                <a:latin typeface="Times New Roman" pitchFamily="18" charset="0"/>
                <a:cs typeface="Times New Roman" pitchFamily="18" charset="0"/>
              </a:rPr>
              <a:t> hay </a:t>
            </a:r>
            <a:r>
              <a:rPr lang="en-US" sz="2400" i="1" dirty="0" err="1">
                <a:solidFill>
                  <a:schemeClr val="tx1"/>
                </a:solidFill>
                <a:latin typeface="Times New Roman" pitchFamily="18" charset="0"/>
                <a:cs typeface="Times New Roman" pitchFamily="18" charset="0"/>
              </a:rPr>
              <a:t>dùng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thuộc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số</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học</a:t>
            </a:r>
            <a:endParaRPr lang="en-US" sz="2400" i="1" dirty="0">
              <a:solidFill>
                <a:schemeClr val="tx1"/>
              </a:solidFill>
              <a:latin typeface="Times New Roman" pitchFamily="18" charset="0"/>
              <a:cs typeface="Times New Roman" pitchFamily="18" charset="0"/>
            </a:endParaRPr>
          </a:p>
          <a:p>
            <a:pPr marL="273050" lvl="1" indent="-273050" algn="just" eaLnBrk="1" hangingPunct="1">
              <a:spcBef>
                <a:spcPts val="300"/>
              </a:spcBef>
              <a:buClr>
                <a:schemeClr val="accent1"/>
              </a:buClr>
              <a:buNone/>
              <a:tabLst>
                <a:tab pos="974725" algn="l"/>
              </a:tabLst>
            </a:pPr>
            <a:r>
              <a:rPr lang="en-US" sz="2400" i="1" dirty="0" err="1">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ý</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bit </a:t>
            </a:r>
            <a:r>
              <a:rPr lang="en-US" sz="2400" dirty="0" err="1">
                <a:solidFill>
                  <a:schemeClr val="tx1"/>
                </a:solidFill>
                <a:latin typeface="Times New Roman" pitchFamily="18" charset="0"/>
                <a:cs typeface="Times New Roman" pitchFamily="18" charset="0"/>
              </a:rPr>
              <a:t>cờ</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đổi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thực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hiện</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a:t>
            </a:r>
          </a:p>
          <a:p>
            <a:pPr marL="0" lvl="1" indent="0" algn="just">
              <a:spcBef>
                <a:spcPts val="200"/>
              </a:spcBef>
              <a:buClrTx/>
              <a:buSzPct val="100000"/>
              <a:buNone/>
            </a:pPr>
            <a:r>
              <a:rPr lang="en-US" sz="25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2.1. add  </a:t>
            </a:r>
            <a:r>
              <a:rPr lang="en-US" sz="2100" dirty="0" err="1">
                <a:solidFill>
                  <a:schemeClr val="tx1"/>
                </a:solidFill>
                <a:cs typeface="Times New Roman" pitchFamily="18" charset="0"/>
              </a:rPr>
              <a:t>DST,SRC</a:t>
            </a:r>
            <a:r>
              <a:rPr lang="en-US" sz="2100" dirty="0">
                <a:solidFill>
                  <a:schemeClr val="tx1"/>
                </a:solidFill>
                <a:cs typeface="Times New Roman" pitchFamily="18" charset="0"/>
              </a:rPr>
              <a:t>      2.2. </a:t>
            </a:r>
            <a:r>
              <a:rPr lang="en-US" sz="2100" dirty="0" err="1">
                <a:solidFill>
                  <a:schemeClr val="tx1"/>
                </a:solidFill>
                <a:cs typeface="Times New Roman" pitchFamily="18" charset="0"/>
              </a:rPr>
              <a:t>adc</a:t>
            </a:r>
            <a:r>
              <a:rPr lang="en-US" sz="2100" dirty="0">
                <a:solidFill>
                  <a:schemeClr val="tx1"/>
                </a:solidFill>
                <a:cs typeface="Times New Roman" pitchFamily="18" charset="0"/>
              </a:rPr>
              <a:t>  </a:t>
            </a:r>
            <a:r>
              <a:rPr lang="en-US" sz="2100" dirty="0" err="1">
                <a:solidFill>
                  <a:schemeClr val="tx1"/>
                </a:solidFill>
                <a:cs typeface="Times New Roman" pitchFamily="18" charset="0"/>
              </a:rPr>
              <a:t>DST,SRC</a:t>
            </a:r>
            <a:r>
              <a:rPr lang="en-US" sz="2100" dirty="0">
                <a:solidFill>
                  <a:schemeClr val="tx1"/>
                </a:solidFill>
                <a:cs typeface="Times New Roman" pitchFamily="18" charset="0"/>
              </a:rPr>
              <a:t>        2.3. </a:t>
            </a:r>
            <a:r>
              <a:rPr lang="en-US" sz="2100" dirty="0" err="1">
                <a:solidFill>
                  <a:schemeClr val="tx1"/>
                </a:solidFill>
                <a:cs typeface="Times New Roman" pitchFamily="18" charset="0"/>
              </a:rPr>
              <a:t>inc</a:t>
            </a:r>
            <a:r>
              <a:rPr lang="en-US" sz="2100" dirty="0">
                <a:solidFill>
                  <a:schemeClr val="tx1"/>
                </a:solidFill>
                <a:cs typeface="Times New Roman" pitchFamily="18" charset="0"/>
              </a:rPr>
              <a:t>  DST</a:t>
            </a:r>
          </a:p>
          <a:p>
            <a:pPr marL="0" lvl="1" indent="0" algn="just">
              <a:spcBef>
                <a:spcPts val="200"/>
              </a:spcBef>
              <a:buClrTx/>
              <a:buSzPct val="100000"/>
              <a:buNone/>
            </a:pPr>
            <a:r>
              <a:rPr lang="en-US" sz="2100" dirty="0">
                <a:solidFill>
                  <a:schemeClr val="tx1"/>
                </a:solidFill>
                <a:cs typeface="Times New Roman" pitchFamily="18" charset="0"/>
              </a:rPr>
              <a:t>      2.4. sub  </a:t>
            </a:r>
            <a:r>
              <a:rPr lang="en-US" sz="2100" dirty="0" err="1">
                <a:solidFill>
                  <a:schemeClr val="tx1"/>
                </a:solidFill>
                <a:cs typeface="Times New Roman" pitchFamily="18" charset="0"/>
              </a:rPr>
              <a:t>DST,SRC</a:t>
            </a:r>
            <a:r>
              <a:rPr lang="en-US" sz="2100" dirty="0">
                <a:solidFill>
                  <a:schemeClr val="tx1"/>
                </a:solidFill>
                <a:cs typeface="Times New Roman" pitchFamily="18" charset="0"/>
              </a:rPr>
              <a:t>      2.5. </a:t>
            </a:r>
            <a:r>
              <a:rPr lang="en-US" sz="2100" dirty="0" err="1">
                <a:solidFill>
                  <a:schemeClr val="tx1"/>
                </a:solidFill>
                <a:cs typeface="Times New Roman" pitchFamily="18" charset="0"/>
              </a:rPr>
              <a:t>sbb</a:t>
            </a:r>
            <a:r>
              <a:rPr lang="en-US" sz="2100" dirty="0">
                <a:solidFill>
                  <a:schemeClr val="tx1"/>
                </a:solidFill>
                <a:cs typeface="Times New Roman" pitchFamily="18" charset="0"/>
              </a:rPr>
              <a:t>   </a:t>
            </a:r>
            <a:r>
              <a:rPr lang="en-US" sz="2100" dirty="0" err="1">
                <a:solidFill>
                  <a:schemeClr val="tx1"/>
                </a:solidFill>
                <a:cs typeface="Times New Roman" pitchFamily="18" charset="0"/>
              </a:rPr>
              <a:t>DST,SRC</a:t>
            </a:r>
            <a:r>
              <a:rPr lang="en-US" sz="2100" dirty="0">
                <a:solidFill>
                  <a:schemeClr val="tx1"/>
                </a:solidFill>
                <a:cs typeface="Times New Roman" pitchFamily="18" charset="0"/>
              </a:rPr>
              <a:t>       2.6. </a:t>
            </a:r>
            <a:r>
              <a:rPr lang="en-US" sz="2100" dirty="0" err="1">
                <a:solidFill>
                  <a:schemeClr val="tx1"/>
                </a:solidFill>
                <a:cs typeface="Times New Roman" pitchFamily="18" charset="0"/>
              </a:rPr>
              <a:t>dec</a:t>
            </a:r>
            <a:r>
              <a:rPr lang="en-US" sz="2100" dirty="0">
                <a:solidFill>
                  <a:schemeClr val="tx1"/>
                </a:solidFill>
                <a:cs typeface="Times New Roman" pitchFamily="18" charset="0"/>
              </a:rPr>
              <a:t>  DST</a:t>
            </a:r>
          </a:p>
          <a:p>
            <a:pPr marL="0" lvl="1" indent="0" algn="just">
              <a:spcBef>
                <a:spcPts val="200"/>
              </a:spcBef>
              <a:buClrTx/>
              <a:buSzPct val="100000"/>
              <a:buNone/>
            </a:pPr>
            <a:r>
              <a:rPr lang="en-US" sz="2100" dirty="0">
                <a:solidFill>
                  <a:schemeClr val="tx1"/>
                </a:solidFill>
                <a:cs typeface="Times New Roman" pitchFamily="18" charset="0"/>
              </a:rPr>
              <a:t>      2.7. </a:t>
            </a:r>
            <a:r>
              <a:rPr lang="en-US" sz="2100" dirty="0" err="1">
                <a:solidFill>
                  <a:schemeClr val="tx1"/>
                </a:solidFill>
                <a:cs typeface="Times New Roman" pitchFamily="18" charset="0"/>
              </a:rPr>
              <a:t>neg</a:t>
            </a:r>
            <a:r>
              <a:rPr lang="en-US" sz="2100" dirty="0">
                <a:solidFill>
                  <a:schemeClr val="tx1"/>
                </a:solidFill>
                <a:cs typeface="Times New Roman" pitchFamily="18" charset="0"/>
              </a:rPr>
              <a:t>  DST              2.8. </a:t>
            </a:r>
            <a:r>
              <a:rPr lang="en-US" sz="2100" dirty="0" err="1">
                <a:solidFill>
                  <a:schemeClr val="tx1"/>
                </a:solidFill>
                <a:cs typeface="Times New Roman" pitchFamily="18" charset="0"/>
              </a:rPr>
              <a:t>cmp</a:t>
            </a:r>
            <a:r>
              <a:rPr lang="en-US" sz="2100" dirty="0">
                <a:solidFill>
                  <a:schemeClr val="tx1"/>
                </a:solidFill>
                <a:cs typeface="Times New Roman" pitchFamily="18" charset="0"/>
              </a:rPr>
              <a:t>  </a:t>
            </a:r>
            <a:r>
              <a:rPr lang="en-US" sz="2100" dirty="0" err="1">
                <a:solidFill>
                  <a:schemeClr val="tx1"/>
                </a:solidFill>
                <a:cs typeface="Times New Roman" pitchFamily="18" charset="0"/>
              </a:rPr>
              <a:t>DST,SRC</a:t>
            </a:r>
            <a:r>
              <a:rPr lang="en-US" sz="2100" dirty="0">
                <a:solidFill>
                  <a:schemeClr val="tx1"/>
                </a:solidFill>
                <a:cs typeface="Times New Roman" pitchFamily="18" charset="0"/>
              </a:rPr>
              <a:t> </a:t>
            </a:r>
          </a:p>
          <a:p>
            <a:pPr marL="0" lvl="1" indent="0" algn="just">
              <a:spcBef>
                <a:spcPts val="200"/>
              </a:spcBef>
              <a:buClrTx/>
              <a:buSzPct val="100000"/>
              <a:buNone/>
            </a:pPr>
            <a:r>
              <a:rPr lang="en-US" sz="2100" dirty="0">
                <a:solidFill>
                  <a:schemeClr val="tx1"/>
                </a:solidFill>
                <a:cs typeface="Times New Roman" pitchFamily="18" charset="0"/>
              </a:rPr>
              <a:t>      2.9. </a:t>
            </a:r>
            <a:r>
              <a:rPr lang="en-US" sz="2100" dirty="0" err="1">
                <a:solidFill>
                  <a:schemeClr val="tx1"/>
                </a:solidFill>
                <a:cs typeface="Times New Roman" pitchFamily="18" charset="0"/>
              </a:rPr>
              <a:t>mul</a:t>
            </a:r>
            <a:r>
              <a:rPr lang="en-US" sz="2100" dirty="0">
                <a:solidFill>
                  <a:schemeClr val="tx1"/>
                </a:solidFill>
                <a:cs typeface="Times New Roman" pitchFamily="18" charset="0"/>
              </a:rPr>
              <a:t>/</a:t>
            </a:r>
            <a:r>
              <a:rPr lang="en-US" sz="2100" dirty="0" err="1">
                <a:solidFill>
                  <a:schemeClr val="tx1"/>
                </a:solidFill>
                <a:cs typeface="Times New Roman" pitchFamily="18" charset="0"/>
              </a:rPr>
              <a:t>imul</a:t>
            </a:r>
            <a:r>
              <a:rPr lang="en-US" sz="2100" dirty="0">
                <a:solidFill>
                  <a:schemeClr val="tx1"/>
                </a:solidFill>
                <a:cs typeface="Times New Roman" pitchFamily="18" charset="0"/>
              </a:rPr>
              <a:t>  </a:t>
            </a:r>
            <a:r>
              <a:rPr lang="en-US" sz="2100" dirty="0" err="1">
                <a:solidFill>
                  <a:schemeClr val="tx1"/>
                </a:solidFill>
                <a:cs typeface="Times New Roman" pitchFamily="18" charset="0"/>
              </a:rPr>
              <a:t>SRC</a:t>
            </a:r>
            <a:r>
              <a:rPr lang="en-US" sz="2100" dirty="0">
                <a:solidFill>
                  <a:schemeClr val="tx1"/>
                </a:solidFill>
                <a:cs typeface="Times New Roman" pitchFamily="18" charset="0"/>
              </a:rPr>
              <a:t>      2.10. div/</a:t>
            </a:r>
            <a:r>
              <a:rPr lang="en-US" sz="2100" dirty="0" err="1">
                <a:solidFill>
                  <a:schemeClr val="tx1"/>
                </a:solidFill>
                <a:cs typeface="Times New Roman" pitchFamily="18" charset="0"/>
              </a:rPr>
              <a:t>idiv</a:t>
            </a:r>
            <a:r>
              <a:rPr lang="en-US" sz="2100" dirty="0">
                <a:solidFill>
                  <a:schemeClr val="tx1"/>
                </a:solidFill>
                <a:cs typeface="Times New Roman" pitchFamily="18" charset="0"/>
              </a:rPr>
              <a:t>  </a:t>
            </a:r>
            <a:r>
              <a:rPr lang="en-US" sz="2100" dirty="0" err="1">
                <a:solidFill>
                  <a:schemeClr val="tx1"/>
                </a:solidFill>
                <a:cs typeface="Times New Roman" pitchFamily="18" charset="0"/>
              </a:rPr>
              <a:t>SRC</a:t>
            </a:r>
            <a:r>
              <a:rPr lang="en-US" sz="2100" dirty="0">
                <a:solidFill>
                  <a:schemeClr val="tx1"/>
                </a:solidFill>
                <a:cs typeface="Times New Roman" pitchFamily="18" charset="0"/>
              </a:rPr>
              <a:t> </a:t>
            </a:r>
            <a:endParaRPr lang="en-US" sz="2100" dirty="0"/>
          </a:p>
        </p:txBody>
      </p:sp>
      <p:sp>
        <p:nvSpPr>
          <p:cNvPr id="18435" name="Date Placeholder 3"/>
          <p:cNvSpPr>
            <a:spLocks noGrp="1"/>
          </p:cNvSpPr>
          <p:nvPr>
            <p:ph type="dt" sz="half" idx="4294967295"/>
          </p:nvPr>
        </p:nvSpPr>
        <p:spPr bwMode="auto">
          <a:xfrm>
            <a:off x="8556210" y="6429783"/>
            <a:ext cx="274320" cy="230187"/>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3189F536-B71E-48E6-8A06-4C81182FEE5D}" type="slidenum">
              <a:rPr lang="en-US" sz="1400" smtClean="0"/>
              <a:pPr algn="l" fontAlgn="base">
                <a:spcBef>
                  <a:spcPct val="0"/>
                </a:spcBef>
                <a:spcAft>
                  <a:spcPct val="0"/>
                </a:spcAft>
                <a:defRPr/>
              </a:pPr>
              <a:t>8</a:t>
            </a:fld>
            <a:endParaRPr lang="en-US" sz="1400" dirty="0"/>
          </a:p>
        </p:txBody>
      </p:sp>
      <p:sp>
        <p:nvSpPr>
          <p:cNvPr id="9" name="Notched Right Arrow 8"/>
          <p:cNvSpPr/>
          <p:nvPr/>
        </p:nvSpPr>
        <p:spPr>
          <a:xfrm>
            <a:off x="4635454" y="2957173"/>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a:cs typeface="Arial" pitchFamily="34" charset="0"/>
            </a:endParaRPr>
          </a:p>
        </p:txBody>
      </p:sp>
      <p:sp>
        <p:nvSpPr>
          <p:cNvPr id="10" name="Not Equal 9"/>
          <p:cNvSpPr/>
          <p:nvPr/>
        </p:nvSpPr>
        <p:spPr>
          <a:xfrm>
            <a:off x="4097763" y="3162602"/>
            <a:ext cx="365760" cy="182880"/>
          </a:xfrm>
          <a:prstGeom prst="mathNotEqual">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a:cs typeface="Arial" pitchFamily="34" charset="0"/>
            </a:endParaRPr>
          </a:p>
        </p:txBody>
      </p:sp>
      <p:sp>
        <p:nvSpPr>
          <p:cNvPr id="12" name="Right Brace 11"/>
          <p:cNvSpPr/>
          <p:nvPr/>
        </p:nvSpPr>
        <p:spPr>
          <a:xfrm rot="5400000">
            <a:off x="2853263" y="4682199"/>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2775928" y="6201183"/>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6414601" y="2344225"/>
            <a:ext cx="91440" cy="41148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5-Point Star 22"/>
          <p:cNvSpPr/>
          <p:nvPr/>
        </p:nvSpPr>
        <p:spPr>
          <a:xfrm>
            <a:off x="6756098" y="2439401"/>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a:cs typeface="Arial" pitchFamily="34" charset="0"/>
            </a:endParaRPr>
          </a:p>
        </p:txBody>
      </p:sp>
      <p:sp>
        <p:nvSpPr>
          <p:cNvPr id="24" name="Right Brace 23"/>
          <p:cNvSpPr/>
          <p:nvPr/>
        </p:nvSpPr>
        <p:spPr>
          <a:xfrm rot="5400000">
            <a:off x="2961198" y="1758147"/>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p:cNvSpPr/>
          <p:nvPr/>
        </p:nvSpPr>
        <p:spPr>
          <a:xfrm rot="5400000">
            <a:off x="2875500" y="3716530"/>
            <a:ext cx="91440" cy="91440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5-Point Star 24"/>
          <p:cNvSpPr/>
          <p:nvPr/>
        </p:nvSpPr>
        <p:spPr>
          <a:xfrm>
            <a:off x="2832724" y="4255298"/>
            <a:ext cx="182880" cy="182880"/>
          </a:xfrm>
          <a:prstGeom prst="star5">
            <a:avLst/>
          </a:prstGeom>
          <a:solidFill>
            <a:schemeClr val="bg1"/>
          </a:solidFill>
          <a:ln>
            <a:solidFill>
              <a:srgbClr val="FFFFFF"/>
            </a:solidFill>
          </a:ln>
        </p:spPr>
        <p:txBody>
          <a:bodyPr wrap="square" rtlCol="0" anchor="ctr">
            <a:spAutoFit/>
          </a:bodyPr>
          <a:lstStyle/>
          <a:p>
            <a:pPr indent="14288" algn="just">
              <a:spcBef>
                <a:spcPts val="600"/>
              </a:spcBef>
              <a:buClr>
                <a:schemeClr val="accent1"/>
              </a:buClr>
              <a:buSzPct val="85000"/>
            </a:pPr>
            <a:endParaRPr lang="en-US" dirty="0">
              <a:cs typeface="Arial" pitchFamily="34" charset="0"/>
            </a:endParaRPr>
          </a:p>
        </p:txBody>
      </p:sp>
      <p:sp>
        <p:nvSpPr>
          <p:cNvPr id="27" name="Right Brace 26"/>
          <p:cNvSpPr/>
          <p:nvPr/>
        </p:nvSpPr>
        <p:spPr>
          <a:xfrm rot="5400000">
            <a:off x="2534275" y="5656197"/>
            <a:ext cx="91440" cy="365760"/>
          </a:xfrm>
          <a:prstGeom prst="righ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2"/>
          <p:cNvSpPr txBox="1">
            <a:spLocks/>
          </p:cNvSpPr>
          <p:nvPr/>
        </p:nvSpPr>
        <p:spPr bwMode="auto">
          <a:xfrm>
            <a:off x="94979" y="2799524"/>
            <a:ext cx="8990965" cy="1600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273050" lvl="1" indent="-273050" algn="just">
              <a:spcBef>
                <a:spcPts val="0"/>
              </a:spcBef>
              <a:buClr>
                <a:schemeClr val="accent1"/>
              </a:buClr>
              <a:buFont typeface="Wingdings" pitchFamily="2" charset="2"/>
              <a:buNone/>
            </a:pP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3: </a:t>
            </a:r>
            <a:r>
              <a:rPr lang="en-US" sz="2400" i="1" dirty="0" err="1">
                <a:solidFill>
                  <a:schemeClr val="tx1"/>
                </a:solidFill>
                <a:latin typeface="Times New Roman" pitchFamily="18" charset="0"/>
                <a:cs typeface="Times New Roman" pitchFamily="18" charset="0"/>
              </a:rPr>
              <a:t>Một</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số</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lệnh</a:t>
            </a:r>
            <a:r>
              <a:rPr lang="en-US" sz="2400" i="1" dirty="0">
                <a:solidFill>
                  <a:schemeClr val="tx1"/>
                </a:solidFill>
                <a:latin typeface="Times New Roman" pitchFamily="18" charset="0"/>
                <a:cs typeface="Times New Roman" pitchFamily="18" charset="0"/>
              </a:rPr>
              <a:t> hay </a:t>
            </a:r>
            <a:r>
              <a:rPr lang="en-US" sz="2400" i="1" dirty="0" err="1">
                <a:solidFill>
                  <a:schemeClr val="tx1"/>
                </a:solidFill>
                <a:latin typeface="Times New Roman" pitchFamily="18" charset="0"/>
                <a:cs typeface="Times New Roman" pitchFamily="18" charset="0"/>
              </a:rPr>
              <a:t>dùng</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thuộc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thao</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tác</a:t>
            </a:r>
            <a:r>
              <a:rPr lang="en-US" sz="2400" i="1" dirty="0">
                <a:solidFill>
                  <a:schemeClr val="tx1"/>
                </a:solidFill>
                <a:latin typeface="Times New Roman" pitchFamily="18" charset="0"/>
                <a:cs typeface="Times New Roman" pitchFamily="18" charset="0"/>
              </a:rPr>
              <a:t> bit</a:t>
            </a:r>
          </a:p>
          <a:p>
            <a:pPr marL="273050" lvl="1" indent="-273050" algn="just">
              <a:spcBef>
                <a:spcPts val="200"/>
              </a:spcBef>
              <a:buClr>
                <a:schemeClr val="accent1"/>
              </a:buClr>
              <a:buFont typeface="Wingdings" pitchFamily="2" charset="2"/>
              <a:buNone/>
            </a:pPr>
            <a:r>
              <a:rPr lang="en-US" sz="2400" i="1" dirty="0" err="1">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ý: </a:t>
            </a:r>
            <a:r>
              <a:rPr lang="en-US" sz="2400" dirty="0" err="1">
                <a:solidFill>
                  <a:schemeClr val="tx1"/>
                </a:solidFill>
                <a:latin typeface="Times New Roman" pitchFamily="18" charset="0"/>
                <a:cs typeface="Times New Roman" pitchFamily="18" charset="0"/>
              </a:rPr>
              <a:t>Giá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bit </a:t>
            </a:r>
            <a:r>
              <a:rPr lang="en-US" sz="2400" dirty="0" err="1">
                <a:solidFill>
                  <a:schemeClr val="tx1"/>
                </a:solidFill>
                <a:latin typeface="Times New Roman" pitchFamily="18" charset="0"/>
                <a:cs typeface="Times New Roman" pitchFamily="18" charset="0"/>
              </a:rPr>
              <a:t>cờ</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có</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thể</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bị</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thay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đổi</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trong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hầu</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hết</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các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lệnh</a:t>
            </a:r>
            <a:r>
              <a:rPr lang="en-US" sz="2400" dirty="0">
                <a:solidFill>
                  <a:schemeClr val="tx1"/>
                </a:solidFill>
                <a:latin typeface="Times New Roman" pitchFamily="18" charset="0"/>
                <a:cs typeface="Times New Roman" pitchFamily="18" charset="0"/>
              </a:rPr>
              <a:t>.</a:t>
            </a:r>
          </a:p>
          <a:p>
            <a:pPr marL="273050" lvl="1" indent="-273050" algn="just">
              <a:spcBef>
                <a:spcPts val="200"/>
              </a:spcBef>
              <a:buClr>
                <a:schemeClr val="accent1"/>
              </a:buClr>
              <a:buNone/>
            </a:pP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3.1. and  </a:t>
            </a:r>
            <a:r>
              <a:rPr lang="en-US" sz="2100" dirty="0" err="1">
                <a:solidFill>
                  <a:schemeClr val="tx1"/>
                </a:solidFill>
                <a:cs typeface="Times New Roman" pitchFamily="18" charset="0"/>
              </a:rPr>
              <a:t>DST,SRC</a:t>
            </a:r>
            <a:r>
              <a:rPr lang="en-US" sz="2100" dirty="0">
                <a:solidFill>
                  <a:schemeClr val="tx1"/>
                </a:solidFill>
                <a:cs typeface="Times New Roman" pitchFamily="18" charset="0"/>
              </a:rPr>
              <a:t>     3.2. or  </a:t>
            </a:r>
            <a:r>
              <a:rPr lang="en-US" sz="2100" dirty="0" err="1">
                <a:solidFill>
                  <a:schemeClr val="tx1"/>
                </a:solidFill>
                <a:cs typeface="Times New Roman" pitchFamily="18" charset="0"/>
              </a:rPr>
              <a:t>DST,SRC</a:t>
            </a:r>
            <a:r>
              <a:rPr lang="en-US" sz="2100" dirty="0">
                <a:solidFill>
                  <a:schemeClr val="tx1"/>
                </a:solidFill>
                <a:cs typeface="Times New Roman" pitchFamily="18" charset="0"/>
              </a:rPr>
              <a:t>            3.3. </a:t>
            </a:r>
            <a:r>
              <a:rPr lang="en-US" sz="2100" dirty="0" err="1">
                <a:solidFill>
                  <a:schemeClr val="tx1"/>
                </a:solidFill>
                <a:cs typeface="Times New Roman" pitchFamily="18" charset="0"/>
              </a:rPr>
              <a:t>xor</a:t>
            </a:r>
            <a:r>
              <a:rPr lang="en-US" sz="2100" dirty="0">
                <a:solidFill>
                  <a:schemeClr val="tx1"/>
                </a:solidFill>
                <a:cs typeface="Times New Roman" pitchFamily="18" charset="0"/>
              </a:rPr>
              <a:t>  </a:t>
            </a:r>
            <a:r>
              <a:rPr lang="en-US" sz="2100" dirty="0" err="1">
                <a:solidFill>
                  <a:schemeClr val="tx1"/>
                </a:solidFill>
                <a:cs typeface="Times New Roman" pitchFamily="18" charset="0"/>
              </a:rPr>
              <a:t>DST,SRC</a:t>
            </a:r>
            <a:endParaRPr lang="en-US" sz="2100" dirty="0">
              <a:solidFill>
                <a:schemeClr val="tx1"/>
              </a:solidFill>
              <a:cs typeface="Times New Roman" pitchFamily="18" charset="0"/>
            </a:endParaRPr>
          </a:p>
          <a:p>
            <a:pPr marL="273050" lvl="1" indent="-273050" algn="just">
              <a:spcBef>
                <a:spcPts val="200"/>
              </a:spcBef>
              <a:buClr>
                <a:schemeClr val="accent1"/>
              </a:buClr>
              <a:buNone/>
            </a:pPr>
            <a:r>
              <a:rPr lang="en-US" sz="2100" dirty="0">
                <a:solidFill>
                  <a:schemeClr val="tx1"/>
                </a:solidFill>
                <a:cs typeface="Times New Roman" pitchFamily="18" charset="0"/>
              </a:rPr>
              <a:t>       3.4. </a:t>
            </a:r>
            <a:r>
              <a:rPr lang="en-US" sz="2100" dirty="0" err="1">
                <a:solidFill>
                  <a:schemeClr val="tx1"/>
                </a:solidFill>
                <a:cs typeface="Times New Roman" pitchFamily="18" charset="0"/>
              </a:rPr>
              <a:t>shl</a:t>
            </a:r>
            <a:r>
              <a:rPr lang="en-US" sz="2100" dirty="0">
                <a:solidFill>
                  <a:schemeClr val="tx1"/>
                </a:solidFill>
                <a:cs typeface="Times New Roman" pitchFamily="18" charset="0"/>
              </a:rPr>
              <a:t>   </a:t>
            </a:r>
            <a:r>
              <a:rPr lang="en-US" sz="2100" dirty="0" err="1">
                <a:solidFill>
                  <a:schemeClr val="tx1"/>
                </a:solidFill>
                <a:cs typeface="Times New Roman" pitchFamily="18" charset="0"/>
              </a:rPr>
              <a:t>DST,count</a:t>
            </a:r>
            <a:r>
              <a:rPr lang="en-US" sz="2100" dirty="0">
                <a:solidFill>
                  <a:schemeClr val="tx1"/>
                </a:solidFill>
                <a:cs typeface="Times New Roman" pitchFamily="18" charset="0"/>
              </a:rPr>
              <a:t>    3.5. </a:t>
            </a:r>
            <a:r>
              <a:rPr lang="en-US" sz="2100" dirty="0" err="1">
                <a:solidFill>
                  <a:schemeClr val="tx1"/>
                </a:solidFill>
                <a:cs typeface="Times New Roman" pitchFamily="18" charset="0"/>
              </a:rPr>
              <a:t>shr</a:t>
            </a:r>
            <a:r>
              <a:rPr lang="en-US" sz="2100" dirty="0">
                <a:solidFill>
                  <a:schemeClr val="tx1"/>
                </a:solidFill>
                <a:cs typeface="Times New Roman" pitchFamily="18" charset="0"/>
              </a:rPr>
              <a:t> </a:t>
            </a:r>
            <a:r>
              <a:rPr lang="en-US" sz="2100" dirty="0" err="1">
                <a:solidFill>
                  <a:schemeClr val="tx1"/>
                </a:solidFill>
                <a:cs typeface="Times New Roman" pitchFamily="18" charset="0"/>
              </a:rPr>
              <a:t>DST,count</a:t>
            </a:r>
            <a:r>
              <a:rPr lang="en-US" sz="2100" dirty="0">
                <a:solidFill>
                  <a:schemeClr val="tx1"/>
                </a:solidFill>
                <a:cs typeface="Times New Roman" pitchFamily="18" charset="0"/>
              </a:rPr>
              <a:t>          3.6. </a:t>
            </a:r>
            <a:r>
              <a:rPr lang="en-US" sz="2100" dirty="0" err="1">
                <a:solidFill>
                  <a:schemeClr val="tx1"/>
                </a:solidFill>
                <a:cs typeface="Times New Roman" pitchFamily="18" charset="0"/>
              </a:rPr>
              <a:t>sar</a:t>
            </a:r>
            <a:r>
              <a:rPr lang="en-US" sz="2100" dirty="0">
                <a:solidFill>
                  <a:schemeClr val="tx1"/>
                </a:solidFill>
                <a:cs typeface="Times New Roman" pitchFamily="18" charset="0"/>
              </a:rPr>
              <a:t>  </a:t>
            </a:r>
            <a:r>
              <a:rPr lang="en-US" sz="2100" dirty="0" err="1">
                <a:solidFill>
                  <a:schemeClr val="tx1"/>
                </a:solidFill>
                <a:cs typeface="Times New Roman" pitchFamily="18" charset="0"/>
              </a:rPr>
              <a:t>DST,count</a:t>
            </a:r>
            <a:endParaRPr lang="en-US" sz="2100" dirty="0">
              <a:solidFill>
                <a:schemeClr val="tx1"/>
              </a:solidFill>
              <a:cs typeface="Times New Roman" pitchFamily="18" charset="0"/>
            </a:endParaRPr>
          </a:p>
        </p:txBody>
      </p:sp>
      <p:sp>
        <p:nvSpPr>
          <p:cNvPr id="19" name="Content Placeholder 2"/>
          <p:cNvSpPr txBox="1">
            <a:spLocks/>
          </p:cNvSpPr>
          <p:nvPr/>
        </p:nvSpPr>
        <p:spPr bwMode="auto">
          <a:xfrm>
            <a:off x="138430" y="4460460"/>
            <a:ext cx="8883650" cy="2026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lvl="1" indent="9525" algn="just">
              <a:spcBef>
                <a:spcPts val="600"/>
              </a:spcBef>
              <a:buClr>
                <a:schemeClr val="accent1"/>
              </a:buClr>
              <a:buFont typeface="Wingdings" pitchFamily="2" charset="2"/>
              <a:buNone/>
            </a:pPr>
            <a:r>
              <a:rPr lang="en-US" sz="2400" i="1" dirty="0" err="1">
                <a:solidFill>
                  <a:schemeClr val="tx1"/>
                </a:solidFill>
                <a:latin typeface="Times New Roman" pitchFamily="18" charset="0"/>
                <a:cs typeface="Times New Roman" pitchFamily="18" charset="0"/>
              </a:rPr>
              <a:t>Nhóm</a:t>
            </a:r>
            <a:r>
              <a:rPr lang="en-US" sz="2400" i="1" dirty="0">
                <a:solidFill>
                  <a:schemeClr val="tx1"/>
                </a:solidFill>
                <a:latin typeface="Times New Roman" pitchFamily="18" charset="0"/>
                <a:cs typeface="Times New Roman" pitchFamily="18" charset="0"/>
              </a:rPr>
              <a:t> 5: </a:t>
            </a:r>
            <a:r>
              <a:rPr lang="en-US" sz="2400" i="1" dirty="0" err="1">
                <a:solidFill>
                  <a:schemeClr val="tx1"/>
                </a:solidFill>
                <a:latin typeface="Times New Roman" pitchFamily="18" charset="0"/>
                <a:cs typeface="Times New Roman" pitchFamily="18" charset="0"/>
              </a:rPr>
              <a:t>Các</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lệnh</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rẽ</a:t>
            </a:r>
            <a:r>
              <a:rPr lang="en-US" sz="2400" i="1" dirty="0">
                <a:solidFill>
                  <a:schemeClr val="tx1"/>
                </a:solidFill>
                <a:latin typeface="Times New Roman" pitchFamily="18" charset="0"/>
                <a:cs typeface="Times New Roman" pitchFamily="18" charset="0"/>
              </a:rPr>
              <a:t> </a:t>
            </a:r>
            <a:r>
              <a:rPr lang="en-US" sz="2400" i="1" dirty="0" err="1">
                <a:solidFill>
                  <a:schemeClr val="tx1"/>
                </a:solidFill>
                <a:latin typeface="Times New Roman" pitchFamily="18" charset="0"/>
                <a:cs typeface="Times New Roman" pitchFamily="18" charset="0"/>
              </a:rPr>
              <a:t>nhánh</a:t>
            </a:r>
            <a:endParaRPr lang="en-US" sz="2400" i="1" dirty="0">
              <a:solidFill>
                <a:schemeClr val="tx1"/>
              </a:solidFill>
              <a:latin typeface="Times New Roman" pitchFamily="18" charset="0"/>
              <a:cs typeface="Times New Roman" pitchFamily="18" charset="0"/>
            </a:endParaRPr>
          </a:p>
          <a:p>
            <a:pPr marL="0" lvl="1" indent="0" algn="just">
              <a:lnSpc>
                <a:spcPts val="3000"/>
              </a:lnSpc>
              <a:spcBef>
                <a:spcPts val="200"/>
              </a:spcBef>
              <a:buClrTx/>
              <a:buSzPct val="100000"/>
              <a:buNone/>
            </a:pP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5.1. call </a:t>
            </a:r>
            <a:r>
              <a:rPr lang="en-US" sz="2100" dirty="0" err="1">
                <a:solidFill>
                  <a:schemeClr val="tx1"/>
                </a:solidFill>
                <a:cs typeface="Times New Roman" pitchFamily="18" charset="0"/>
              </a:rPr>
              <a:t>tên</a:t>
            </a:r>
            <a:r>
              <a:rPr lang="en-US" sz="2100" dirty="0">
                <a:solidFill>
                  <a:schemeClr val="tx1"/>
                </a:solidFill>
                <a:cs typeface="Times New Roman" pitchFamily="18" charset="0"/>
              </a:rPr>
              <a:t> CT con/</a:t>
            </a:r>
            <a:r>
              <a:rPr lang="vi-VN" sz="2100" dirty="0">
                <a:solidFill>
                  <a:schemeClr val="tx1"/>
                </a:solidFill>
                <a:cs typeface="Times New Roman" pitchFamily="18" charset="0"/>
              </a:rPr>
              <a:t>địa</a:t>
            </a:r>
            <a:r>
              <a:rPr lang="en-US" sz="2100" dirty="0">
                <a:solidFill>
                  <a:schemeClr val="tx1"/>
                </a:solidFill>
                <a:cs typeface="Times New Roman" pitchFamily="18" charset="0"/>
              </a:rPr>
              <a:t> </a:t>
            </a:r>
            <a:r>
              <a:rPr lang="en-US" sz="2100" dirty="0" err="1">
                <a:solidFill>
                  <a:schemeClr val="tx1"/>
                </a:solidFill>
                <a:cs typeface="Times New Roman" pitchFamily="18" charset="0"/>
              </a:rPr>
              <a:t>chỉ</a:t>
            </a:r>
            <a:r>
              <a:rPr lang="en-US" sz="2100" dirty="0">
                <a:solidFill>
                  <a:schemeClr val="tx1"/>
                </a:solidFill>
                <a:cs typeface="Times New Roman" pitchFamily="18" charset="0"/>
              </a:rPr>
              <a:t>                                 5.2.  ret</a:t>
            </a:r>
          </a:p>
          <a:p>
            <a:pPr marL="0" lvl="1" indent="0" algn="just">
              <a:lnSpc>
                <a:spcPts val="3000"/>
              </a:lnSpc>
              <a:spcBef>
                <a:spcPts val="0"/>
              </a:spcBef>
              <a:buClrTx/>
              <a:buSzPct val="100000"/>
              <a:buNone/>
            </a:pPr>
            <a:r>
              <a:rPr lang="en-US" sz="2100" dirty="0">
                <a:solidFill>
                  <a:schemeClr val="tx1"/>
                </a:solidFill>
                <a:cs typeface="Times New Roman" pitchFamily="18" charset="0"/>
              </a:rPr>
              <a:t>      5.3. </a:t>
            </a:r>
            <a:r>
              <a:rPr lang="en-US" sz="2100" dirty="0" err="1">
                <a:solidFill>
                  <a:schemeClr val="tx1"/>
                </a:solidFill>
                <a:cs typeface="Times New Roman" pitchFamily="18" charset="0"/>
              </a:rPr>
              <a:t>int</a:t>
            </a:r>
            <a:r>
              <a:rPr lang="en-US" sz="2100" dirty="0">
                <a:solidFill>
                  <a:schemeClr val="tx1"/>
                </a:solidFill>
                <a:cs typeface="Times New Roman" pitchFamily="18" charset="0"/>
              </a:rPr>
              <a:t>  n                                                             5.4. </a:t>
            </a:r>
            <a:r>
              <a:rPr lang="en-US" sz="2100" dirty="0" err="1">
                <a:solidFill>
                  <a:schemeClr val="tx1"/>
                </a:solidFill>
                <a:cs typeface="Times New Roman" pitchFamily="18" charset="0"/>
              </a:rPr>
              <a:t>iret</a:t>
            </a:r>
            <a:r>
              <a:rPr lang="en-US" sz="2100" dirty="0">
                <a:solidFill>
                  <a:schemeClr val="tx1"/>
                </a:solidFill>
                <a:cs typeface="Times New Roman" pitchFamily="18" charset="0"/>
              </a:rPr>
              <a:t>                       </a:t>
            </a:r>
          </a:p>
          <a:p>
            <a:pPr marL="0" lvl="1" indent="0" algn="just">
              <a:lnSpc>
                <a:spcPts val="3000"/>
              </a:lnSpc>
              <a:spcBef>
                <a:spcPts val="0"/>
              </a:spcBef>
              <a:buClrTx/>
              <a:buSzPct val="100000"/>
              <a:buNone/>
            </a:pPr>
            <a:r>
              <a:rPr lang="en-US" sz="2400" dirty="0">
                <a:solidFill>
                  <a:schemeClr val="tx1"/>
                </a:solidFill>
                <a:latin typeface="Times New Roman" pitchFamily="18" charset="0"/>
                <a:cs typeface="Times New Roman" pitchFamily="18" charset="0"/>
              </a:rPr>
              <a:t>      </a:t>
            </a:r>
            <a:r>
              <a:rPr lang="en-US" sz="2100" dirty="0">
                <a:solidFill>
                  <a:schemeClr val="tx1"/>
                </a:solidFill>
                <a:cs typeface="Times New Roman" pitchFamily="18" charset="0"/>
              </a:rPr>
              <a:t>5.5.  </a:t>
            </a:r>
            <a:r>
              <a:rPr lang="en-US" sz="2100" dirty="0" err="1">
                <a:solidFill>
                  <a:schemeClr val="tx1"/>
                </a:solidFill>
                <a:cs typeface="Times New Roman" pitchFamily="18" charset="0"/>
              </a:rPr>
              <a:t>jmp</a:t>
            </a:r>
            <a:r>
              <a:rPr lang="en-US" sz="2100" dirty="0">
                <a:solidFill>
                  <a:schemeClr val="tx1"/>
                </a:solidFill>
                <a:cs typeface="Times New Roman" pitchFamily="18" charset="0"/>
              </a:rPr>
              <a:t> </a:t>
            </a:r>
            <a:r>
              <a:rPr lang="en-US" sz="2100" dirty="0" err="1">
                <a:solidFill>
                  <a:schemeClr val="tx1"/>
                </a:solidFill>
                <a:cs typeface="Times New Roman" pitchFamily="18" charset="0"/>
              </a:rPr>
              <a:t>nhãn</a:t>
            </a:r>
            <a:r>
              <a:rPr lang="en-US" sz="2100" dirty="0">
                <a:solidFill>
                  <a:schemeClr val="tx1"/>
                </a:solidFill>
                <a:cs typeface="Times New Roman" pitchFamily="18" charset="0"/>
              </a:rPr>
              <a:t>/</a:t>
            </a:r>
            <a:r>
              <a:rPr lang="vi-VN" sz="2100" dirty="0">
                <a:solidFill>
                  <a:schemeClr val="tx1"/>
                </a:solidFill>
                <a:cs typeface="Times New Roman" pitchFamily="18" charset="0"/>
              </a:rPr>
              <a:t>địa</a:t>
            </a:r>
            <a:r>
              <a:rPr lang="en-US" sz="2100" dirty="0">
                <a:solidFill>
                  <a:schemeClr val="tx1"/>
                </a:solidFill>
                <a:cs typeface="Times New Roman" pitchFamily="18" charset="0"/>
              </a:rPr>
              <a:t> </a:t>
            </a:r>
            <a:r>
              <a:rPr lang="en-US" sz="2100" dirty="0" err="1">
                <a:solidFill>
                  <a:schemeClr val="tx1"/>
                </a:solidFill>
                <a:cs typeface="Times New Roman" pitchFamily="18" charset="0"/>
              </a:rPr>
              <a:t>chỉ</a:t>
            </a:r>
            <a:r>
              <a:rPr lang="en-US" sz="2100" dirty="0">
                <a:solidFill>
                  <a:schemeClr val="tx1"/>
                </a:solidFill>
                <a:cs typeface="Times New Roman" pitchFamily="18" charset="0"/>
              </a:rPr>
              <a:t>   </a:t>
            </a:r>
            <a:r>
              <a:rPr lang="en-US" sz="2400" dirty="0">
                <a:solidFill>
                  <a:schemeClr val="tx1"/>
                </a:solidFill>
                <a:latin typeface="Times New Roman" pitchFamily="18" charset="0"/>
                <a:cs typeface="Times New Roman" pitchFamily="18" charset="0"/>
              </a:rPr>
              <a:t>(</a:t>
            </a:r>
            <a:r>
              <a:rPr lang="en-US" sz="2400" i="1" dirty="0" err="1">
                <a:solidFill>
                  <a:schemeClr val="tx1"/>
                </a:solidFill>
                <a:latin typeface="Times New Roman" pitchFamily="18" charset="0"/>
                <a:cs typeface="Times New Roman" pitchFamily="18" charset="0"/>
              </a:rPr>
              <a:t>chú</a:t>
            </a:r>
            <a:r>
              <a:rPr lang="en-US" sz="2400" i="1" dirty="0">
                <a:solidFill>
                  <a:schemeClr val="tx1"/>
                </a:solidFill>
                <a:latin typeface="Times New Roman" pitchFamily="18" charset="0"/>
                <a:cs typeface="Times New Roman" pitchFamily="18" charset="0"/>
              </a:rPr>
              <a:t> ý</a:t>
            </a:r>
            <a:r>
              <a:rPr lang="en-US" sz="2400" dirty="0">
                <a:solidFill>
                  <a:schemeClr val="tx1"/>
                </a:solidFill>
                <a:latin typeface="Times New Roman" pitchFamily="18" charset="0"/>
                <a:cs typeface="Times New Roman" pitchFamily="18" charset="0"/>
              </a:rPr>
              <a:t>: b</a:t>
            </a:r>
            <a:r>
              <a:rPr lang="vi-VN" sz="2400" dirty="0">
                <a:solidFill>
                  <a:schemeClr val="tx1"/>
                </a:solidFill>
                <a:latin typeface="Times New Roman" pitchFamily="18" charset="0"/>
                <a:cs typeface="Times New Roman" pitchFamily="18" charset="0"/>
              </a:rPr>
              <a:t>ước</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nhảy</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không</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quá</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64k</a:t>
            </a:r>
            <a:r>
              <a:rPr lang="en-US" sz="2400" dirty="0">
                <a:solidFill>
                  <a:schemeClr val="tx1"/>
                </a:solidFill>
                <a:latin typeface="Times New Roman" pitchFamily="18" charset="0"/>
                <a:cs typeface="Times New Roman" pitchFamily="18" charset="0"/>
              </a:rPr>
              <a:t>)</a:t>
            </a:r>
          </a:p>
          <a:p>
            <a:pPr marL="0" lvl="1" indent="0" algn="just">
              <a:lnSpc>
                <a:spcPts val="3000"/>
              </a:lnSpc>
              <a:spcBef>
                <a:spcPts val="0"/>
              </a:spcBef>
              <a:buClrTx/>
              <a:buSzPct val="100000"/>
              <a:buNone/>
            </a:pPr>
            <a:endParaRPr lang="en-US" sz="2500" dirty="0">
              <a:solidFill>
                <a:schemeClr val="tx1"/>
              </a:solidFill>
              <a:latin typeface="Times New Roman" pitchFamily="18" charset="0"/>
              <a:cs typeface="Times New Roman" pitchFamily="18"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4">
                                            <p:txEl>
                                              <p:pRg st="3" end="3"/>
                                            </p:txEl>
                                          </p:spTgt>
                                        </p:tgtEl>
                                        <p:attrNameLst>
                                          <p:attrName>style.visibility</p:attrName>
                                        </p:attrNameLst>
                                      </p:cBhvr>
                                      <p:to>
                                        <p:strVal val="visible"/>
                                      </p:to>
                                    </p:set>
                                    <p:animEffect transition="in" filter="box(in)">
                                      <p:cBhvr>
                                        <p:cTn id="22" dur="500"/>
                                        <p:tgtEl>
                                          <p:spTgt spid="17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4" end="4"/>
                                            </p:txEl>
                                          </p:spTgt>
                                        </p:tgtEl>
                                        <p:attrNameLst>
                                          <p:attrName>style.visibility</p:attrName>
                                        </p:attrNameLst>
                                      </p:cBhvr>
                                      <p:to>
                                        <p:strVal val="visible"/>
                                      </p:to>
                                    </p:set>
                                    <p:animEffect transition="in" filter="box(in)">
                                      <p:cBhvr>
                                        <p:cTn id="27" dur="500"/>
                                        <p:tgtEl>
                                          <p:spTgt spid="17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414">
                                            <p:txEl>
                                              <p:pRg st="5" end="5"/>
                                            </p:txEl>
                                          </p:spTgt>
                                        </p:tgtEl>
                                        <p:attrNameLst>
                                          <p:attrName>style.visibility</p:attrName>
                                        </p:attrNameLst>
                                      </p:cBhvr>
                                      <p:to>
                                        <p:strVal val="visible"/>
                                      </p:to>
                                    </p:set>
                                    <p:animEffect transition="in" filter="box(in)">
                                      <p:cBhvr>
                                        <p:cTn id="32" dur="500"/>
                                        <p:tgtEl>
                                          <p:spTgt spid="17414">
                                            <p:txEl>
                                              <p:pRg st="5" end="5"/>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ox(in)">
                                      <p:cBhvr>
                                        <p:cTn id="35" dur="500"/>
                                        <p:tgtEl>
                                          <p:spTgt spid="2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ox(in)">
                                      <p:cBhvr>
                                        <p:cTn id="38" dur="500"/>
                                        <p:tgtEl>
                                          <p:spTgt spid="2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ox(in)">
                                      <p:cBhvr>
                                        <p:cTn id="41" dur="500"/>
                                        <p:tgtEl>
                                          <p:spTgt spid="23"/>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ox(in)">
                                      <p:cBhvr>
                                        <p:cTn id="44" dur="500"/>
                                        <p:tgtEl>
                                          <p:spTgt spid="21"/>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ox(in)">
                                      <p:cBhvr>
                                        <p:cTn id="47" dur="500"/>
                                        <p:tgtEl>
                                          <p:spTgt spid="25"/>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ox(in)">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animEffect transition="in" filter="box(in)">
                                      <p:cBhvr>
                                        <p:cTn id="55" dur="500"/>
                                        <p:tgtEl>
                                          <p:spTgt spid="18">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8">
                                            <p:txEl>
                                              <p:pRg st="1" end="1"/>
                                            </p:txEl>
                                          </p:spTgt>
                                        </p:tgtEl>
                                        <p:attrNameLst>
                                          <p:attrName>style.visibility</p:attrName>
                                        </p:attrNameLst>
                                      </p:cBhvr>
                                      <p:to>
                                        <p:strVal val="visible"/>
                                      </p:to>
                                    </p:set>
                                    <p:animEffect transition="in" filter="box(in)">
                                      <p:cBhvr>
                                        <p:cTn id="60" dur="500"/>
                                        <p:tgtEl>
                                          <p:spTgt spid="18">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18">
                                            <p:txEl>
                                              <p:pRg st="2" end="2"/>
                                            </p:txEl>
                                          </p:spTgt>
                                        </p:tgtEl>
                                        <p:attrNameLst>
                                          <p:attrName>style.visibility</p:attrName>
                                        </p:attrNameLst>
                                      </p:cBhvr>
                                      <p:to>
                                        <p:strVal val="visible"/>
                                      </p:to>
                                    </p:set>
                                    <p:animEffect transition="in" filter="box(in)">
                                      <p:cBhvr>
                                        <p:cTn id="65" dur="500"/>
                                        <p:tgtEl>
                                          <p:spTgt spid="18">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18">
                                            <p:txEl>
                                              <p:pRg st="3" end="3"/>
                                            </p:txEl>
                                          </p:spTgt>
                                        </p:tgtEl>
                                        <p:attrNameLst>
                                          <p:attrName>style.visibility</p:attrName>
                                        </p:attrNameLst>
                                      </p:cBhvr>
                                      <p:to>
                                        <p:strVal val="visible"/>
                                      </p:to>
                                    </p:set>
                                    <p:animEffect transition="in" filter="box(in)">
                                      <p:cBhvr>
                                        <p:cTn id="70" dur="500"/>
                                        <p:tgtEl>
                                          <p:spTgt spid="18">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box(in)">
                                      <p:cBhvr>
                                        <p:cTn id="75" dur="500"/>
                                        <p:tgtEl>
                                          <p:spTgt spid="19">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animEffect transition="in" filter="box(in)">
                                      <p:cBhvr>
                                        <p:cTn id="80" dur="500"/>
                                        <p:tgtEl>
                                          <p:spTgt spid="19">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19">
                                            <p:txEl>
                                              <p:pRg st="2" end="2"/>
                                            </p:txEl>
                                          </p:spTgt>
                                        </p:tgtEl>
                                        <p:attrNameLst>
                                          <p:attrName>style.visibility</p:attrName>
                                        </p:attrNameLst>
                                      </p:cBhvr>
                                      <p:to>
                                        <p:strVal val="visible"/>
                                      </p:to>
                                    </p:set>
                                    <p:animEffect transition="in" filter="box(in)">
                                      <p:cBhvr>
                                        <p:cTn id="85" dur="500"/>
                                        <p:tgtEl>
                                          <p:spTgt spid="19">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19">
                                            <p:txEl>
                                              <p:pRg st="3" end="3"/>
                                            </p:txEl>
                                          </p:spTgt>
                                        </p:tgtEl>
                                        <p:attrNameLst>
                                          <p:attrName>style.visibility</p:attrName>
                                        </p:attrNameLst>
                                      </p:cBhvr>
                                      <p:to>
                                        <p:strVal val="visible"/>
                                      </p:to>
                                    </p:set>
                                    <p:animEffect transition="in" filter="box(in)">
                                      <p:cBhvr>
                                        <p:cTn id="90"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1"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Content Placeholder 2"/>
          <p:cNvSpPr>
            <a:spLocks noGrp="1"/>
          </p:cNvSpPr>
          <p:nvPr>
            <p:ph sz="quarter" idx="4294967295"/>
          </p:nvPr>
        </p:nvSpPr>
        <p:spPr>
          <a:xfrm>
            <a:off x="123190" y="523644"/>
            <a:ext cx="8883650" cy="2144177"/>
          </a:xfrm>
        </p:spPr>
        <p:txBody>
          <a:bodyPr wrap="square">
            <a:spAutoFit/>
          </a:bodyPr>
          <a:lstStyle/>
          <a:p>
            <a:pPr marL="0" lvl="1" indent="0" algn="just">
              <a:spcBef>
                <a:spcPts val="600"/>
              </a:spcBef>
              <a:buClrTx/>
              <a:buSzPct val="100000"/>
              <a:buNone/>
            </a:pPr>
            <a:r>
              <a:rPr lang="en-US" sz="2500" dirty="0">
                <a:solidFill>
                  <a:schemeClr val="tx1"/>
                </a:solidFill>
                <a:latin typeface="Times New Roman" pitchFamily="18" charset="0"/>
                <a:cs typeface="Times New Roman" pitchFamily="18" charset="0"/>
              </a:rPr>
              <a:t>5.6. </a:t>
            </a:r>
            <a:r>
              <a:rPr lang="en-US" sz="2500" dirty="0" err="1">
                <a:solidFill>
                  <a:schemeClr val="tx1"/>
                </a:solidFill>
                <a:latin typeface="Times New Roman" pitchFamily="18" charset="0"/>
                <a:cs typeface="Times New Roman" pitchFamily="18" charset="0"/>
              </a:rPr>
              <a:t>Các</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lệnh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nhảy</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có</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điều</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kiện</a:t>
            </a:r>
            <a:endParaRPr lang="en-US" sz="2500" dirty="0">
              <a:solidFill>
                <a:schemeClr val="tx1"/>
              </a:solidFill>
              <a:latin typeface="Times New Roman" pitchFamily="18" charset="0"/>
              <a:cs typeface="Times New Roman" pitchFamily="18" charset="0"/>
            </a:endParaRPr>
          </a:p>
          <a:p>
            <a:pPr marL="228600" lvl="1" indent="9525" algn="just">
              <a:spcBef>
                <a:spcPts val="400"/>
              </a:spcBef>
              <a:buClr>
                <a:schemeClr val="accent1"/>
              </a:buClr>
              <a:buNone/>
            </a:pPr>
            <a:r>
              <a:rPr lang="en-US" sz="2500" dirty="0" err="1">
                <a:solidFill>
                  <a:schemeClr val="tx1"/>
                </a:solidFill>
                <a:latin typeface="Times New Roman" pitchFamily="18" charset="0"/>
                <a:cs typeface="Times New Roman" pitchFamily="18" charset="0"/>
              </a:rPr>
              <a:t>Xem</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xét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một</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số</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lệnh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nhảy</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có</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điều</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kiện</a:t>
            </a:r>
            <a:r>
              <a:rPr lang="en-US" sz="2500" dirty="0">
                <a:solidFill>
                  <a:schemeClr val="tx1"/>
                </a:solidFill>
                <a:latin typeface="Times New Roman" pitchFamily="18" charset="0"/>
                <a:cs typeface="Times New Roman" pitchFamily="18" charset="0"/>
              </a:rPr>
              <a:t>:</a:t>
            </a:r>
          </a:p>
          <a:p>
            <a:pPr marL="228600" lvl="1" indent="9525" algn="just">
              <a:spcBef>
                <a:spcPts val="200"/>
              </a:spcBef>
              <a:buClrTx/>
              <a:buSzPct val="100000"/>
              <a:buFontTx/>
              <a:buChar char="-"/>
            </a:pP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Nhảy</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khi</a:t>
            </a:r>
            <a:r>
              <a:rPr lang="en-US" sz="2500" dirty="0">
                <a:solidFill>
                  <a:schemeClr val="tx1"/>
                </a:solidFill>
                <a:latin typeface="Times New Roman" pitchFamily="18" charset="0"/>
                <a:cs typeface="Times New Roman" pitchFamily="18" charset="0"/>
              </a:rPr>
              <a:t> so </a:t>
            </a:r>
            <a:r>
              <a:rPr lang="en-US" sz="2500" dirty="0" err="1">
                <a:solidFill>
                  <a:schemeClr val="tx1"/>
                </a:solidFill>
                <a:latin typeface="Times New Roman" pitchFamily="18" charset="0"/>
                <a:cs typeface="Times New Roman" pitchFamily="18" charset="0"/>
              </a:rPr>
              <a:t>sánh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các</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số</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nguyên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dương</a:t>
            </a:r>
            <a:r>
              <a:rPr lang="en-US" sz="2500" dirty="0">
                <a:solidFill>
                  <a:schemeClr val="tx1"/>
                </a:solidFill>
                <a:latin typeface="Times New Roman" pitchFamily="18" charset="0"/>
                <a:cs typeface="Times New Roman" pitchFamily="18" charset="0"/>
              </a:rPr>
              <a:t>, </a:t>
            </a:r>
          </a:p>
          <a:p>
            <a:pPr marL="228600" lvl="1" indent="9525" algn="just">
              <a:spcBef>
                <a:spcPts val="200"/>
              </a:spcBef>
              <a:buClrTx/>
              <a:buSzPct val="100000"/>
              <a:buFontTx/>
              <a:buChar char="-"/>
            </a:pP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Nhảy</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khi</a:t>
            </a:r>
            <a:r>
              <a:rPr lang="en-US" sz="2500" dirty="0">
                <a:solidFill>
                  <a:schemeClr val="tx1"/>
                </a:solidFill>
                <a:latin typeface="Times New Roman" pitchFamily="18" charset="0"/>
                <a:cs typeface="Times New Roman" pitchFamily="18" charset="0"/>
              </a:rPr>
              <a:t> so </a:t>
            </a:r>
            <a:r>
              <a:rPr lang="en-US" sz="2500" dirty="0" err="1">
                <a:solidFill>
                  <a:schemeClr val="tx1"/>
                </a:solidFill>
                <a:latin typeface="Times New Roman" pitchFamily="18" charset="0"/>
                <a:cs typeface="Times New Roman" pitchFamily="18" charset="0"/>
              </a:rPr>
              <a:t>sánh</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các</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số</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nguyên</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và</a:t>
            </a:r>
            <a:r>
              <a:rPr lang="en-US" sz="2500" dirty="0">
                <a:solidFill>
                  <a:schemeClr val="tx1"/>
                </a:solidFill>
                <a:latin typeface="Times New Roman" pitchFamily="18" charset="0"/>
                <a:cs typeface="Times New Roman" pitchFamily="18" charset="0"/>
              </a:rPr>
              <a:t> </a:t>
            </a:r>
          </a:p>
          <a:p>
            <a:pPr marL="228600" lvl="1" indent="9525" algn="just">
              <a:spcBef>
                <a:spcPts val="200"/>
              </a:spcBef>
              <a:buClrTx/>
              <a:buSzPct val="100000"/>
              <a:buFontTx/>
              <a:buChar char="-"/>
            </a:pP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Nhảy</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theo</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trạng</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thái</a:t>
            </a:r>
            <a:r>
              <a:rPr lang="en-US" sz="2500" dirty="0">
                <a:solidFill>
                  <a:schemeClr val="tx1"/>
                </a:solidFill>
                <a:latin typeface="Times New Roman" pitchFamily="18" charset="0"/>
                <a:cs typeface="Times New Roman" pitchFamily="18" charset="0"/>
              </a:rPr>
              <a:t> </a:t>
            </a:r>
            <a:r>
              <a:rPr lang="en-US" sz="2500" dirty="0" err="1">
                <a:solidFill>
                  <a:schemeClr val="tx1"/>
                </a:solidFill>
                <a:latin typeface="Times New Roman" pitchFamily="18" charset="0"/>
                <a:cs typeface="Times New Roman" pitchFamily="18" charset="0"/>
              </a:rPr>
              <a:t>các</a:t>
            </a:r>
            <a:r>
              <a:rPr lang="en-US" sz="2500" dirty="0">
                <a:solidFill>
                  <a:schemeClr val="tx1"/>
                </a:solidFill>
                <a:latin typeface="Times New Roman" pitchFamily="18" charset="0"/>
                <a:cs typeface="Times New Roman" pitchFamily="18" charset="0"/>
              </a:rPr>
              <a:t> bit </a:t>
            </a:r>
            <a:r>
              <a:rPr lang="en-US" sz="2500" dirty="0" err="1">
                <a:solidFill>
                  <a:schemeClr val="tx1"/>
                </a:solidFill>
                <a:latin typeface="Times New Roman" pitchFamily="18" charset="0"/>
                <a:cs typeface="Times New Roman" pitchFamily="18" charset="0"/>
              </a:rPr>
              <a:t>cờ</a:t>
            </a:r>
            <a:r>
              <a:rPr lang="en-US" sz="2500" dirty="0">
                <a:solidFill>
                  <a:schemeClr val="tx1"/>
                </a:solidFill>
                <a:latin typeface="Times New Roman" pitchFamily="18" charset="0"/>
                <a:cs typeface="Times New Roman" pitchFamily="18" charset="0"/>
              </a:rPr>
              <a:t>.</a:t>
            </a:r>
          </a:p>
        </p:txBody>
      </p:sp>
      <p:sp>
        <p:nvSpPr>
          <p:cNvPr id="18435" name="Date Placeholder 3"/>
          <p:cNvSpPr>
            <a:spLocks noGrp="1"/>
          </p:cNvSpPr>
          <p:nvPr>
            <p:ph type="dt" sz="half" idx="4294967295"/>
          </p:nvPr>
        </p:nvSpPr>
        <p:spPr bwMode="auto">
          <a:xfrm>
            <a:off x="8497527" y="6394410"/>
            <a:ext cx="274320" cy="239712"/>
          </a:xfrm>
          <a:prstGeom prst="rect">
            <a:avLst/>
          </a:prstGeom>
          <a:ln>
            <a:miter lim="800000"/>
            <a:headEnd/>
            <a:tailEnd/>
          </a:ln>
        </p:spPr>
        <p:txBody>
          <a:bodyPr vert="horz" wrap="square" lIns="0" tIns="45720" rIns="0" bIns="45720" numCol="1" compatLnSpc="1">
            <a:prstTxWarp prst="textNoShape">
              <a:avLst/>
            </a:prstTxWarp>
          </a:bodyPr>
          <a:lstStyle/>
          <a:p>
            <a:pPr algn="l" fontAlgn="base">
              <a:spcBef>
                <a:spcPct val="0"/>
              </a:spcBef>
              <a:spcAft>
                <a:spcPct val="0"/>
              </a:spcAft>
              <a:defRPr/>
            </a:pPr>
            <a:fld id="{FE6B0785-2F2D-4ACD-A8A9-CE862C32F695}" type="slidenum">
              <a:rPr lang="en-US" sz="1400" smtClean="0"/>
              <a:pPr algn="l" fontAlgn="base">
                <a:spcBef>
                  <a:spcPct val="0"/>
                </a:spcBef>
                <a:spcAft>
                  <a:spcPct val="0"/>
                </a:spcAft>
                <a:defRPr/>
              </a:pPr>
              <a:t>9</a:t>
            </a:fld>
            <a:endParaRPr lang="en-US" sz="1400" dirty="0"/>
          </a:p>
        </p:txBody>
      </p:sp>
      <p:sp>
        <p:nvSpPr>
          <p:cNvPr id="8" name="Notched Right Arrow 7"/>
          <p:cNvSpPr/>
          <p:nvPr/>
        </p:nvSpPr>
        <p:spPr>
          <a:xfrm>
            <a:off x="4637034" y="2675415"/>
            <a:ext cx="285752" cy="91440"/>
          </a:xfrm>
          <a:prstGeom prst="notchedRightArrow">
            <a:avLst/>
          </a:prstGeom>
          <a:ln>
            <a:solidFill>
              <a:srgbClr val="FFFFFF"/>
            </a:solidFill>
          </a:ln>
        </p:spPr>
        <p:txBody>
          <a:bodyPr wrap="square" rtlCol="0" anchor="ctr">
            <a:spAutoFit/>
          </a:bodyPr>
          <a:lstStyle/>
          <a:p>
            <a:pPr indent="14288" algn="just">
              <a:spcBef>
                <a:spcPts val="600"/>
              </a:spcBef>
              <a:buClr>
                <a:schemeClr val="accent1"/>
              </a:buClr>
              <a:buSzPct val="85000"/>
            </a:pPr>
            <a:endParaRPr lang="en-US" dirty="0">
              <a:cs typeface="Arial" pitchFamily="34" charset="0"/>
            </a:endParaRPr>
          </a:p>
        </p:txBody>
      </p:sp>
      <p:sp>
        <p:nvSpPr>
          <p:cNvPr id="7" name="Content Placeholder 2"/>
          <p:cNvSpPr txBox="1">
            <a:spLocks/>
          </p:cNvSpPr>
          <p:nvPr/>
        </p:nvSpPr>
        <p:spPr bwMode="auto">
          <a:xfrm>
            <a:off x="137478" y="2733743"/>
            <a:ext cx="8869362" cy="3247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1600">
                <a:solidFill>
                  <a:srgbClr val="003399"/>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1600">
                <a:solidFill>
                  <a:srgbClr val="003399"/>
                </a:solidFill>
                <a:latin typeface="+mn-lt"/>
                <a:cs typeface="+mn-cs"/>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600">
                <a:solidFill>
                  <a:srgbClr val="003399"/>
                </a:solidFill>
                <a:latin typeface="+mn-lt"/>
                <a:cs typeface="+mn-cs"/>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a:solidFill>
                  <a:srgbClr val="003399"/>
                </a:solidFill>
                <a:latin typeface="+mn-lt"/>
                <a:cs typeface="+mn-cs"/>
              </a:defRPr>
            </a:lvl4pPr>
            <a:lvl5pPr marL="20574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a:lstStyle>
          <a:p>
            <a:pPr marL="0" lvl="1" indent="9525" algn="just">
              <a:lnSpc>
                <a:spcPts val="2800"/>
              </a:lnSpc>
              <a:spcBef>
                <a:spcPts val="0"/>
              </a:spcBef>
              <a:buClrTx/>
              <a:buSzPct val="100000"/>
              <a:buFont typeface="Wingdings" pitchFamily="2" charset="2"/>
              <a:buNone/>
            </a:pPr>
            <a:r>
              <a:rPr lang="en-US" sz="2500" i="1" dirty="0">
                <a:solidFill>
                  <a:schemeClr val="tx1"/>
                </a:solidFill>
                <a:latin typeface="Times New Roman" pitchFamily="18" charset="0"/>
                <a:cs typeface="Times New Roman" pitchFamily="18" charset="0"/>
              </a:rPr>
              <a:t>  - </a:t>
            </a:r>
            <a:r>
              <a:rPr lang="en-US" sz="2500" i="1" dirty="0" err="1">
                <a:solidFill>
                  <a:schemeClr val="tx1"/>
                </a:solidFill>
                <a:latin typeface="Times New Roman" pitchFamily="18" charset="0"/>
                <a:cs typeface="Times New Roman" pitchFamily="18" charset="0"/>
              </a:rPr>
              <a:t>Với</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số</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nguyên</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dương</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không</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dấu</a:t>
            </a:r>
            <a:r>
              <a:rPr lang="en-US" sz="2500" i="1" dirty="0">
                <a:solidFill>
                  <a:schemeClr val="tx1"/>
                </a:solidFill>
                <a:latin typeface="Times New Roman" pitchFamily="18" charset="0"/>
                <a:cs typeface="Times New Roman" pitchFamily="18" charset="0"/>
              </a:rPr>
              <a:t>)      </a:t>
            </a:r>
            <a:r>
              <a:rPr lang="en-US" sz="2500"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Với</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số</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nguyên</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có</a:t>
            </a:r>
            <a:r>
              <a:rPr lang="en-US" sz="2500" i="1" dirty="0">
                <a:solidFill>
                  <a:schemeClr val="tx1"/>
                </a:solidFill>
                <a:latin typeface="Times New Roman" pitchFamily="18" charset="0"/>
                <a:cs typeface="Times New Roman" pitchFamily="18" charset="0"/>
              </a:rPr>
              <a:t> </a:t>
            </a:r>
            <a:r>
              <a:rPr lang="en-US" sz="2500" i="1" dirty="0" err="1">
                <a:solidFill>
                  <a:schemeClr val="tx1"/>
                </a:solidFill>
                <a:latin typeface="Times New Roman" pitchFamily="18" charset="0"/>
                <a:cs typeface="Times New Roman" pitchFamily="18" charset="0"/>
              </a:rPr>
              <a:t>dấu</a:t>
            </a:r>
            <a:r>
              <a:rPr lang="en-US" sz="2500" i="1" dirty="0">
                <a:solidFill>
                  <a:schemeClr val="tx1"/>
                </a:solidFill>
                <a:latin typeface="Times New Roman" pitchFamily="18" charset="0"/>
                <a:cs typeface="Times New Roman" pitchFamily="18" charset="0"/>
              </a:rPr>
              <a:t>)</a:t>
            </a:r>
          </a:p>
          <a:p>
            <a:pPr marL="228600" lvl="1" indent="0" algn="just">
              <a:lnSpc>
                <a:spcPts val="2800"/>
              </a:lnSpc>
              <a:spcBef>
                <a:spcPts val="0"/>
              </a:spcBef>
              <a:buClr>
                <a:schemeClr val="accent1"/>
              </a:buClr>
              <a:buFont typeface="Wingdings" pitchFamily="2" charset="2"/>
              <a:buNone/>
              <a:tabLst>
                <a:tab pos="1082675" algn="l"/>
                <a:tab pos="5318125" algn="l"/>
              </a:tabLst>
            </a:pPr>
            <a:r>
              <a:rPr lang="en-US" sz="2500" dirty="0">
                <a:solidFill>
                  <a:schemeClr val="tx1"/>
                </a:solidFill>
                <a:latin typeface="Times New Roman" pitchFamily="18" charset="0"/>
                <a:cs typeface="Times New Roman" pitchFamily="18" charset="0"/>
              </a:rPr>
              <a:t>        </a:t>
            </a:r>
            <a:r>
              <a:rPr lang="en-US" sz="2500" dirty="0">
                <a:solidFill>
                  <a:srgbClr val="FF00FF"/>
                </a:solidFill>
                <a:latin typeface="Times New Roman" pitchFamily="18" charset="0"/>
                <a:cs typeface="Times New Roman" pitchFamily="18" charset="0"/>
              </a:rPr>
              <a:t>	</a:t>
            </a:r>
            <a:r>
              <a:rPr lang="en-US" sz="2100" dirty="0" err="1">
                <a:solidFill>
                  <a:schemeClr val="tx1"/>
                </a:solidFill>
                <a:cs typeface="Times New Roman" pitchFamily="18" charset="0"/>
              </a:rPr>
              <a:t>cmp</a:t>
            </a:r>
            <a:r>
              <a:rPr lang="en-US" sz="2100" dirty="0">
                <a:solidFill>
                  <a:schemeClr val="tx1"/>
                </a:solidFill>
                <a:cs typeface="Times New Roman" pitchFamily="18" charset="0"/>
              </a:rPr>
              <a:t> </a:t>
            </a:r>
            <a:r>
              <a:rPr lang="en-US" sz="2100" dirty="0" err="1">
                <a:solidFill>
                  <a:schemeClr val="tx1"/>
                </a:solidFill>
                <a:cs typeface="Times New Roman" pitchFamily="18" charset="0"/>
              </a:rPr>
              <a:t>DST,SRC</a:t>
            </a:r>
            <a:r>
              <a:rPr lang="en-US" sz="2500" dirty="0">
                <a:solidFill>
                  <a:srgbClr val="FF00FF"/>
                </a:solidFill>
                <a:latin typeface="Times New Roman" pitchFamily="18" charset="0"/>
                <a:cs typeface="Times New Roman" pitchFamily="18" charset="0"/>
              </a:rPr>
              <a:t>	</a:t>
            </a:r>
            <a:r>
              <a:rPr lang="en-US" sz="2500" dirty="0">
                <a:solidFill>
                  <a:schemeClr val="tx1"/>
                </a:solidFill>
                <a:latin typeface="Times New Roman" pitchFamily="18" charset="0"/>
                <a:cs typeface="Times New Roman" pitchFamily="18" charset="0"/>
              </a:rPr>
              <a:t>      </a:t>
            </a:r>
            <a:r>
              <a:rPr lang="en-US" sz="2100" dirty="0" err="1">
                <a:solidFill>
                  <a:schemeClr val="tx1"/>
                </a:solidFill>
                <a:cs typeface="Times New Roman" pitchFamily="18" charset="0"/>
              </a:rPr>
              <a:t>cmp</a:t>
            </a:r>
            <a:r>
              <a:rPr lang="en-US" sz="2100" dirty="0">
                <a:solidFill>
                  <a:schemeClr val="tx1"/>
                </a:solidFill>
                <a:cs typeface="Times New Roman" pitchFamily="18" charset="0"/>
              </a:rPr>
              <a:t>  </a:t>
            </a:r>
            <a:r>
              <a:rPr lang="en-US" sz="2100" dirty="0" err="1">
                <a:solidFill>
                  <a:schemeClr val="tx1"/>
                </a:solidFill>
                <a:cs typeface="Times New Roman" pitchFamily="18" charset="0"/>
              </a:rPr>
              <a:t>DST,SRC</a:t>
            </a:r>
            <a:endParaRPr lang="en-US" sz="2100" dirty="0">
              <a:solidFill>
                <a:schemeClr val="tx1"/>
              </a:solidFill>
              <a:cs typeface="Times New Roman" pitchFamily="18" charset="0"/>
            </a:endParaRPr>
          </a:p>
          <a:p>
            <a:pPr marL="228600" lvl="1" indent="0" algn="just">
              <a:spcBef>
                <a:spcPts val="200"/>
              </a:spcBef>
              <a:buClr>
                <a:schemeClr val="accent1"/>
              </a:buClr>
              <a:buFontTx/>
              <a:buChar char="-"/>
            </a:pPr>
            <a:endParaRPr lang="en-US" sz="2500" dirty="0">
              <a:latin typeface="Times New Roman" pitchFamily="18" charset="0"/>
              <a:cs typeface="Times New Roman" pitchFamily="18" charset="0"/>
            </a:endParaRPr>
          </a:p>
          <a:p>
            <a:pPr marL="228600" lvl="1" indent="0" algn="just">
              <a:spcBef>
                <a:spcPts val="200"/>
              </a:spcBef>
              <a:buClr>
                <a:schemeClr val="accent1"/>
              </a:buClr>
              <a:buFont typeface="Wingdings" pitchFamily="2" charset="2"/>
              <a:buNone/>
            </a:pPr>
            <a:endParaRPr lang="en-US" sz="2500" dirty="0">
              <a:latin typeface="Times New Roman" pitchFamily="18" charset="0"/>
              <a:cs typeface="Times New Roman" pitchFamily="18" charset="0"/>
            </a:endParaRPr>
          </a:p>
          <a:p>
            <a:pPr marL="228600" lvl="1" indent="0" algn="just">
              <a:spcBef>
                <a:spcPts val="200"/>
              </a:spcBef>
              <a:buClr>
                <a:schemeClr val="accent1"/>
              </a:buClr>
              <a:buFont typeface="Wingdings" pitchFamily="2" charset="2"/>
              <a:buNone/>
            </a:pPr>
            <a:endParaRPr lang="en-US" sz="2500" dirty="0">
              <a:latin typeface="Times New Roman" pitchFamily="18" charset="0"/>
              <a:cs typeface="Times New Roman" pitchFamily="18" charset="0"/>
            </a:endParaRPr>
          </a:p>
          <a:p>
            <a:pPr marL="228600" lvl="1" indent="0" algn="just">
              <a:spcBef>
                <a:spcPts val="200"/>
              </a:spcBef>
              <a:buClr>
                <a:schemeClr val="accent1"/>
              </a:buClr>
              <a:buFont typeface="Wingdings" pitchFamily="2" charset="2"/>
              <a:buNone/>
            </a:pPr>
            <a:endParaRPr lang="en-US" sz="2500" dirty="0"/>
          </a:p>
          <a:p>
            <a:pPr marL="228600" lvl="1" indent="0" algn="just">
              <a:spcBef>
                <a:spcPts val="0"/>
              </a:spcBef>
              <a:buClr>
                <a:schemeClr val="accent1"/>
              </a:buClr>
              <a:buFont typeface="Wingdings" pitchFamily="2" charset="2"/>
              <a:buNone/>
            </a:pPr>
            <a:endParaRPr lang="en-US" sz="2500" dirty="0"/>
          </a:p>
          <a:p>
            <a:pPr marL="228600" lvl="1" indent="0" algn="just">
              <a:spcBef>
                <a:spcPts val="200"/>
              </a:spcBef>
              <a:buClr>
                <a:schemeClr val="accent1"/>
              </a:buClr>
              <a:buFontTx/>
              <a:buChar char="-"/>
            </a:pPr>
            <a:endParaRPr lang="en-US" sz="2500" dirty="0"/>
          </a:p>
        </p:txBody>
      </p:sp>
      <p:sp>
        <p:nvSpPr>
          <p:cNvPr id="10" name="TextBox 9"/>
          <p:cNvSpPr txBox="1"/>
          <p:nvPr/>
        </p:nvSpPr>
        <p:spPr>
          <a:xfrm>
            <a:off x="274320" y="3578690"/>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jb</a:t>
            </a:r>
            <a:r>
              <a:rPr lang="en-US" b="1" dirty="0">
                <a:solidFill>
                  <a:schemeClr val="bg1"/>
                </a:solidFill>
                <a:latin typeface="Arial Narrow" pitchFamily="34" charset="0"/>
              </a:rPr>
              <a:t>/</a:t>
            </a:r>
            <a:r>
              <a:rPr lang="en-US" b="1" dirty="0" err="1">
                <a:solidFill>
                  <a:schemeClr val="bg1"/>
                </a:solidFill>
                <a:latin typeface="Arial Narrow" pitchFamily="34" charset="0"/>
              </a:rPr>
              <a:t>jnae</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trị</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DST </a:t>
            </a:r>
            <a:r>
              <a:rPr lang="en-US" dirty="0" err="1">
                <a:solidFill>
                  <a:schemeClr val="bg1"/>
                </a:solidFill>
                <a:latin typeface="Times New Roman" pitchFamily="18" charset="0"/>
                <a:cs typeface="Times New Roman" pitchFamily="18" charset="0"/>
              </a:rPr>
              <a:t>dưới</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SRC</a:t>
            </a:r>
            <a:r>
              <a:rPr lang="en-US" dirty="0">
                <a:solidFill>
                  <a:schemeClr val="bg1"/>
                </a:solidFill>
                <a:latin typeface="Times New Roman" pitchFamily="18" charset="0"/>
                <a:cs typeface="Times New Roman" pitchFamily="18" charset="0"/>
              </a:rPr>
              <a:t>)</a:t>
            </a:r>
          </a:p>
        </p:txBody>
      </p:sp>
      <p:sp>
        <p:nvSpPr>
          <p:cNvPr id="12" name="TextBox 11"/>
          <p:cNvSpPr txBox="1"/>
          <p:nvPr/>
        </p:nvSpPr>
        <p:spPr>
          <a:xfrm>
            <a:off x="272412" y="3997178"/>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jbe</a:t>
            </a:r>
            <a:r>
              <a:rPr lang="en-US" b="1" dirty="0">
                <a:solidFill>
                  <a:schemeClr val="bg1"/>
                </a:solidFill>
                <a:latin typeface="Arial Narrow" pitchFamily="34" charset="0"/>
              </a:rPr>
              <a:t>/</a:t>
            </a:r>
            <a:r>
              <a:rPr lang="en-US" b="1" dirty="0" err="1">
                <a:solidFill>
                  <a:schemeClr val="bg1"/>
                </a:solidFill>
                <a:latin typeface="Arial Narrow" pitchFamily="34" charset="0"/>
              </a:rPr>
              <a:t>jna</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DST </a:t>
            </a:r>
            <a:r>
              <a:rPr lang="en-US" dirty="0" err="1">
                <a:solidFill>
                  <a:schemeClr val="bg1"/>
                </a:solidFill>
                <a:latin typeface="Times New Roman" pitchFamily="18" charset="0"/>
                <a:cs typeface="Times New Roman" pitchFamily="18" charset="0"/>
              </a:rPr>
              <a:t>dưới</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bằng</a:t>
            </a:r>
            <a:r>
              <a:rPr lang="en-US" b="1" dirty="0">
                <a:solidFill>
                  <a:schemeClr val="bg1"/>
                </a:solidFill>
                <a:latin typeface="Arial Narrow" pitchFamily="34" charset="0"/>
              </a:rPr>
              <a:t> SRC</a:t>
            </a:r>
            <a:r>
              <a:rPr lang="en-US" dirty="0">
                <a:solidFill>
                  <a:schemeClr val="bg1"/>
                </a:solidFill>
                <a:latin typeface="Times New Roman" pitchFamily="18" charset="0"/>
                <a:cs typeface="Times New Roman" pitchFamily="18" charset="0"/>
              </a:rPr>
              <a:t>)</a:t>
            </a:r>
          </a:p>
        </p:txBody>
      </p:sp>
      <p:sp>
        <p:nvSpPr>
          <p:cNvPr id="13" name="TextBox 12"/>
          <p:cNvSpPr txBox="1"/>
          <p:nvPr/>
        </p:nvSpPr>
        <p:spPr>
          <a:xfrm>
            <a:off x="271490" y="4428036"/>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a:solidFill>
                  <a:schemeClr val="bg1"/>
                </a:solidFill>
                <a:latin typeface="Arial Narrow" pitchFamily="34" charset="0"/>
              </a:rPr>
              <a:t> je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DST = SRC</a:t>
            </a:r>
            <a:r>
              <a:rPr lang="en-US" dirty="0">
                <a:solidFill>
                  <a:schemeClr val="bg1"/>
                </a:solidFill>
                <a:latin typeface="Times New Roman" pitchFamily="18" charset="0"/>
                <a:cs typeface="Times New Roman" pitchFamily="18" charset="0"/>
              </a:rPr>
              <a:t>)</a:t>
            </a:r>
          </a:p>
        </p:txBody>
      </p:sp>
      <p:sp>
        <p:nvSpPr>
          <p:cNvPr id="14" name="TextBox 13"/>
          <p:cNvSpPr txBox="1"/>
          <p:nvPr/>
        </p:nvSpPr>
        <p:spPr>
          <a:xfrm>
            <a:off x="271490" y="4860882"/>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jne</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DST ≠ SRC</a:t>
            </a:r>
            <a:r>
              <a:rPr lang="en-US" dirty="0">
                <a:solidFill>
                  <a:schemeClr val="bg1"/>
                </a:solidFill>
                <a:latin typeface="Times New Roman" pitchFamily="18" charset="0"/>
                <a:cs typeface="Times New Roman" pitchFamily="18" charset="0"/>
              </a:rPr>
              <a:t>)</a:t>
            </a:r>
          </a:p>
        </p:txBody>
      </p:sp>
      <p:sp>
        <p:nvSpPr>
          <p:cNvPr id="15" name="TextBox 14"/>
          <p:cNvSpPr txBox="1"/>
          <p:nvPr/>
        </p:nvSpPr>
        <p:spPr>
          <a:xfrm>
            <a:off x="300678" y="5280364"/>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ja</a:t>
            </a:r>
            <a:r>
              <a:rPr lang="en-US" b="1" dirty="0">
                <a:solidFill>
                  <a:schemeClr val="bg1"/>
                </a:solidFill>
                <a:latin typeface="Arial Narrow" pitchFamily="34" charset="0"/>
              </a:rPr>
              <a:t>/</a:t>
            </a:r>
            <a:r>
              <a:rPr lang="en-US" b="1" dirty="0" err="1">
                <a:solidFill>
                  <a:schemeClr val="bg1"/>
                </a:solidFill>
                <a:latin typeface="Arial Narrow" pitchFamily="34" charset="0"/>
              </a:rPr>
              <a:t>jnbe</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trị</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 DST </a:t>
            </a:r>
            <a:r>
              <a:rPr lang="en-US" dirty="0" err="1">
                <a:solidFill>
                  <a:schemeClr val="bg1"/>
                </a:solidFill>
                <a:latin typeface="Times New Roman" pitchFamily="18" charset="0"/>
                <a:cs typeface="Times New Roman" pitchFamily="18" charset="0"/>
              </a:rPr>
              <a:t>trên</a:t>
            </a:r>
            <a:r>
              <a:rPr lang="en-US" b="1" dirty="0">
                <a:solidFill>
                  <a:schemeClr val="bg1"/>
                </a:solidFill>
                <a:latin typeface="Arial Narrow" pitchFamily="34" charset="0"/>
              </a:rPr>
              <a:t> SRC</a:t>
            </a:r>
            <a:r>
              <a:rPr lang="en-US" dirty="0">
                <a:solidFill>
                  <a:schemeClr val="bg1"/>
                </a:solidFill>
                <a:latin typeface="Times New Roman" pitchFamily="18" charset="0"/>
                <a:cs typeface="Times New Roman" pitchFamily="18" charset="0"/>
              </a:rPr>
              <a:t>)</a:t>
            </a:r>
          </a:p>
        </p:txBody>
      </p:sp>
      <p:sp>
        <p:nvSpPr>
          <p:cNvPr id="16" name="TextBox 15"/>
          <p:cNvSpPr txBox="1"/>
          <p:nvPr/>
        </p:nvSpPr>
        <p:spPr>
          <a:xfrm>
            <a:off x="271490" y="5703378"/>
            <a:ext cx="4297680" cy="320040"/>
          </a:xfrm>
          <a:prstGeom prst="rect">
            <a:avLst/>
          </a:prstGeom>
          <a:solidFill>
            <a:srgbClr val="0070C0"/>
          </a:solidFill>
          <a:ln>
            <a:solidFill>
              <a:schemeClr val="tx2">
                <a:lumMod val="60000"/>
                <a:lumOff val="40000"/>
              </a:schemeClr>
            </a:solidFill>
          </a:ln>
          <a:effectLst/>
        </p:spPr>
        <p:txBody>
          <a:bodyPr wrap="square" lIns="0" tIns="0" rIns="0" bIns="0"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jae</a:t>
            </a:r>
            <a:r>
              <a:rPr lang="en-US" b="1" dirty="0">
                <a:solidFill>
                  <a:schemeClr val="bg1"/>
                </a:solidFill>
                <a:latin typeface="Arial Narrow" pitchFamily="34" charset="0"/>
              </a:rPr>
              <a:t>/</a:t>
            </a:r>
            <a:r>
              <a:rPr lang="en-US" b="1" dirty="0" err="1">
                <a:solidFill>
                  <a:schemeClr val="bg1"/>
                </a:solidFill>
                <a:latin typeface="Arial Narrow" pitchFamily="34" charset="0"/>
              </a:rPr>
              <a:t>jnb</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b="1" dirty="0">
                <a:solidFill>
                  <a:schemeClr val="bg1"/>
                </a:solidFill>
                <a:latin typeface="Arial Narrow" pitchFamily="34" charset="0"/>
              </a:rPr>
              <a:t> DST </a:t>
            </a:r>
            <a:r>
              <a:rPr lang="en-US" dirty="0" err="1">
                <a:solidFill>
                  <a:schemeClr val="bg1"/>
                </a:solidFill>
                <a:latin typeface="Times New Roman" pitchFamily="18" charset="0"/>
                <a:cs typeface="Times New Roman" pitchFamily="18" charset="0"/>
              </a:rPr>
              <a:t>trên</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bằng</a:t>
            </a:r>
            <a:r>
              <a:rPr lang="en-US" b="1" dirty="0">
                <a:solidFill>
                  <a:schemeClr val="bg1"/>
                </a:solidFill>
                <a:latin typeface="Arial Narrow" pitchFamily="34" charset="0"/>
              </a:rPr>
              <a:t> SRC</a:t>
            </a:r>
            <a:r>
              <a:rPr lang="en-US" b="1" dirty="0">
                <a:solidFill>
                  <a:schemeClr val="bg1"/>
                </a:solidFill>
                <a:latin typeface="Times New Roman" pitchFamily="18" charset="0"/>
                <a:cs typeface="Times New Roman" pitchFamily="18" charset="0"/>
              </a:rPr>
              <a:t>)</a:t>
            </a:r>
          </a:p>
        </p:txBody>
      </p:sp>
      <p:sp>
        <p:nvSpPr>
          <p:cNvPr id="24" name="TextBox 23"/>
          <p:cNvSpPr txBox="1"/>
          <p:nvPr/>
        </p:nvSpPr>
        <p:spPr>
          <a:xfrm>
            <a:off x="5134554" y="3613764"/>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jl</a:t>
            </a:r>
            <a:r>
              <a:rPr lang="en-US" b="1" dirty="0">
                <a:solidFill>
                  <a:schemeClr val="bg1"/>
                </a:solidFill>
                <a:latin typeface="Arial Narrow" pitchFamily="34" charset="0"/>
              </a:rPr>
              <a:t>/</a:t>
            </a:r>
            <a:r>
              <a:rPr lang="en-US" b="1" dirty="0" err="1">
                <a:solidFill>
                  <a:schemeClr val="bg1"/>
                </a:solidFill>
                <a:latin typeface="Arial Narrow" pitchFamily="34" charset="0"/>
              </a:rPr>
              <a:t>jnge</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trị</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DST&lt;</a:t>
            </a:r>
            <a:r>
              <a:rPr lang="en-US" b="1" dirty="0" err="1">
                <a:solidFill>
                  <a:schemeClr val="bg1"/>
                </a:solidFill>
                <a:latin typeface="Arial Narrow" pitchFamily="34" charset="0"/>
              </a:rPr>
              <a:t>SRC</a:t>
            </a:r>
            <a:r>
              <a:rPr lang="en-US" dirty="0">
                <a:solidFill>
                  <a:schemeClr val="bg1"/>
                </a:solidFill>
                <a:latin typeface="Times New Roman" pitchFamily="18" charset="0"/>
                <a:cs typeface="Times New Roman" pitchFamily="18" charset="0"/>
              </a:rPr>
              <a:t>)</a:t>
            </a:r>
          </a:p>
        </p:txBody>
      </p:sp>
      <p:sp>
        <p:nvSpPr>
          <p:cNvPr id="25" name="TextBox 24"/>
          <p:cNvSpPr txBox="1"/>
          <p:nvPr/>
        </p:nvSpPr>
        <p:spPr>
          <a:xfrm>
            <a:off x="5135880" y="4013922"/>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jle</a:t>
            </a:r>
            <a:r>
              <a:rPr lang="en-US" b="1" dirty="0">
                <a:solidFill>
                  <a:schemeClr val="bg1"/>
                </a:solidFill>
                <a:latin typeface="Arial Narrow" pitchFamily="34" charset="0"/>
              </a:rPr>
              <a:t>/</a:t>
            </a:r>
            <a:r>
              <a:rPr lang="en-US" b="1" dirty="0" err="1">
                <a:solidFill>
                  <a:schemeClr val="bg1"/>
                </a:solidFill>
                <a:latin typeface="Arial Narrow" pitchFamily="34" charset="0"/>
              </a:rPr>
              <a:t>jng</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trị</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DST≤SRC</a:t>
            </a:r>
            <a:r>
              <a:rPr lang="en-US" dirty="0">
                <a:solidFill>
                  <a:schemeClr val="bg1"/>
                </a:solidFill>
                <a:latin typeface="Times New Roman" pitchFamily="18" charset="0"/>
                <a:cs typeface="Times New Roman" pitchFamily="18" charset="0"/>
              </a:rPr>
              <a:t>)</a:t>
            </a:r>
          </a:p>
        </p:txBody>
      </p:sp>
      <p:sp>
        <p:nvSpPr>
          <p:cNvPr id="26" name="TextBox 25"/>
          <p:cNvSpPr txBox="1"/>
          <p:nvPr/>
        </p:nvSpPr>
        <p:spPr>
          <a:xfrm>
            <a:off x="5135880" y="4443108"/>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a:solidFill>
                  <a:schemeClr val="bg1"/>
                </a:solidFill>
                <a:latin typeface="Arial Narrow" pitchFamily="34" charset="0"/>
              </a:rPr>
              <a:t> je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b="1" dirty="0">
                <a:solidFill>
                  <a:schemeClr val="bg1"/>
                </a:solidFill>
                <a:latin typeface="Arial Narrow" pitchFamily="34" charset="0"/>
              </a:rPr>
              <a:t> DST= SRC</a:t>
            </a:r>
            <a:r>
              <a:rPr lang="en-US" dirty="0">
                <a:solidFill>
                  <a:schemeClr val="bg1"/>
                </a:solidFill>
                <a:latin typeface="Times New Roman" pitchFamily="18" charset="0"/>
                <a:cs typeface="Times New Roman" pitchFamily="18" charset="0"/>
              </a:rPr>
              <a:t>)</a:t>
            </a:r>
          </a:p>
        </p:txBody>
      </p:sp>
      <p:sp>
        <p:nvSpPr>
          <p:cNvPr id="27" name="TextBox 26"/>
          <p:cNvSpPr txBox="1"/>
          <p:nvPr/>
        </p:nvSpPr>
        <p:spPr>
          <a:xfrm>
            <a:off x="5135880" y="4877664"/>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jne</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DST≠ SRC</a:t>
            </a:r>
            <a:r>
              <a:rPr lang="en-US" dirty="0">
                <a:solidFill>
                  <a:schemeClr val="bg1"/>
                </a:solidFill>
                <a:latin typeface="Times New Roman" pitchFamily="18" charset="0"/>
                <a:cs typeface="Times New Roman" pitchFamily="18" charset="0"/>
              </a:rPr>
              <a:t>)</a:t>
            </a:r>
          </a:p>
        </p:txBody>
      </p:sp>
      <p:sp>
        <p:nvSpPr>
          <p:cNvPr id="28" name="TextBox 27"/>
          <p:cNvSpPr txBox="1"/>
          <p:nvPr/>
        </p:nvSpPr>
        <p:spPr>
          <a:xfrm>
            <a:off x="5135880" y="5286828"/>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jg</a:t>
            </a:r>
            <a:r>
              <a:rPr lang="en-US" b="1" dirty="0">
                <a:solidFill>
                  <a:schemeClr val="bg1"/>
                </a:solidFill>
                <a:latin typeface="Arial Narrow" pitchFamily="34" charset="0"/>
              </a:rPr>
              <a:t>/</a:t>
            </a:r>
            <a:r>
              <a:rPr lang="en-US" b="1" dirty="0" err="1">
                <a:solidFill>
                  <a:schemeClr val="bg1"/>
                </a:solidFill>
                <a:latin typeface="Arial Narrow" pitchFamily="34" charset="0"/>
              </a:rPr>
              <a:t>jnle</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trị</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DST&gt;SRC</a:t>
            </a:r>
            <a:r>
              <a:rPr lang="en-US" dirty="0">
                <a:solidFill>
                  <a:schemeClr val="bg1"/>
                </a:solidFill>
                <a:latin typeface="Times New Roman" pitchFamily="18" charset="0"/>
                <a:cs typeface="Times New Roman" pitchFamily="18" charset="0"/>
              </a:rPr>
              <a:t>)</a:t>
            </a:r>
          </a:p>
        </p:txBody>
      </p:sp>
      <p:sp>
        <p:nvSpPr>
          <p:cNvPr id="29" name="TextBox 28"/>
          <p:cNvSpPr txBox="1"/>
          <p:nvPr/>
        </p:nvSpPr>
        <p:spPr>
          <a:xfrm>
            <a:off x="5135880" y="5699760"/>
            <a:ext cx="3931920" cy="320040"/>
          </a:xfrm>
          <a:prstGeom prst="rect">
            <a:avLst/>
          </a:prstGeom>
          <a:solidFill>
            <a:srgbClr val="0070C0"/>
          </a:solidFill>
          <a:ln>
            <a:solidFill>
              <a:schemeClr val="tx2">
                <a:lumMod val="60000"/>
                <a:lumOff val="40000"/>
              </a:schemeClr>
            </a:solidFill>
          </a:ln>
          <a:effectLst/>
        </p:spPr>
        <p:txBody>
          <a:bodyPr wrap="square" rtlCol="0">
            <a:spAutoFit/>
          </a:bodyPr>
          <a:lstStyle/>
          <a:p>
            <a:pPr>
              <a:tabLst>
                <a:tab pos="3886200" algn="l"/>
              </a:tabLst>
            </a:pPr>
            <a:r>
              <a:rPr lang="en-US" b="1" dirty="0">
                <a:solidFill>
                  <a:schemeClr val="bg1"/>
                </a:solidFill>
                <a:latin typeface="Arial Narrow" pitchFamily="34" charset="0"/>
              </a:rPr>
              <a:t> </a:t>
            </a:r>
            <a:r>
              <a:rPr lang="en-US" b="1" dirty="0" err="1">
                <a:solidFill>
                  <a:schemeClr val="bg1"/>
                </a:solidFill>
                <a:latin typeface="Arial Narrow" pitchFamily="34" charset="0"/>
              </a:rPr>
              <a:t>jge</a:t>
            </a:r>
            <a:r>
              <a:rPr lang="en-US" b="1" dirty="0">
                <a:solidFill>
                  <a:schemeClr val="bg1"/>
                </a:solidFill>
                <a:latin typeface="Arial Narrow" pitchFamily="34" charset="0"/>
              </a:rPr>
              <a:t>/</a:t>
            </a:r>
            <a:r>
              <a:rPr lang="en-US" b="1" dirty="0" err="1">
                <a:solidFill>
                  <a:schemeClr val="bg1"/>
                </a:solidFill>
                <a:latin typeface="Arial Narrow" pitchFamily="34" charset="0"/>
              </a:rPr>
              <a:t>jnl</a:t>
            </a:r>
            <a:r>
              <a:rPr lang="en-US" b="1" dirty="0">
                <a:solidFill>
                  <a:schemeClr val="bg1"/>
                </a:solidFill>
                <a:latin typeface="Arial Narrow" pitchFamily="34" charset="0"/>
              </a:rPr>
              <a:t>  label/</a:t>
            </a:r>
            <a:r>
              <a:rPr lang="en-US" b="1" dirty="0" err="1">
                <a:solidFill>
                  <a:schemeClr val="bg1"/>
                </a:solidFill>
                <a:latin typeface="Arial Narrow" pitchFamily="34" charset="0"/>
              </a:rPr>
              <a:t>addr</a:t>
            </a:r>
            <a:r>
              <a:rPr lang="en-US" b="1" dirty="0">
                <a:solidFill>
                  <a:schemeClr val="bg1"/>
                </a:solidFill>
                <a:latin typeface="Arial Narrow" pitchFamily="34" charset="0"/>
              </a:rPr>
              <a:t>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trị</a:t>
            </a:r>
            <a:r>
              <a:rPr lang="en-US" dirty="0">
                <a:solidFill>
                  <a:schemeClr val="bg1"/>
                </a:solidFill>
                <a:latin typeface="Times New Roman" pitchFamily="18" charset="0"/>
                <a:cs typeface="Times New Roman" pitchFamily="18" charset="0"/>
              </a:rPr>
              <a:t>  </a:t>
            </a:r>
            <a:r>
              <a:rPr lang="en-US" b="1" dirty="0">
                <a:solidFill>
                  <a:schemeClr val="bg1"/>
                </a:solidFill>
                <a:latin typeface="Arial Narrow" pitchFamily="34" charset="0"/>
              </a:rPr>
              <a:t>DST≥RC</a:t>
            </a:r>
            <a:r>
              <a:rPr lang="en-US" dirty="0">
                <a:solidFill>
                  <a:schemeClr val="bg1"/>
                </a:solidFill>
                <a:latin typeface="Times New Roman" pitchFamily="18" charset="0"/>
                <a:cs typeface="Times New Roman" pitchFamily="18" charset="0"/>
              </a:rPr>
              <a:t>)</a:t>
            </a:r>
          </a:p>
        </p:txBody>
      </p:sp>
      <p:sp>
        <p:nvSpPr>
          <p:cNvPr id="30" name="Right Arrow 29"/>
          <p:cNvSpPr/>
          <p:nvPr/>
        </p:nvSpPr>
        <p:spPr>
          <a:xfrm>
            <a:off x="4658628" y="4545798"/>
            <a:ext cx="428628" cy="519678"/>
          </a:xfrm>
          <a:prstGeom prst="rightArrow">
            <a:avLst/>
          </a:prstGeom>
          <a:ln w="6350">
            <a:solidFill>
              <a:schemeClr val="tx1"/>
            </a:solidFill>
          </a:ln>
        </p:spPr>
        <p:txBody>
          <a:bodyPr wrap="square" rtlCol="0" anchor="ctr">
            <a:spAutoFit/>
          </a:bodyPr>
          <a:lstStyle/>
          <a:p>
            <a:pPr indent="14288" algn="just">
              <a:spcBef>
                <a:spcPts val="600"/>
              </a:spcBef>
              <a:buClr>
                <a:schemeClr val="accent1"/>
              </a:buClr>
              <a:buSzPct val="85000"/>
            </a:pPr>
            <a:endParaRPr lang="en-US" sz="1100" dirty="0">
              <a:cs typeface="Arial" pitchFamily="34" charset="0"/>
            </a:endParaRP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animEffect transition="in" filter="box(in)">
                                      <p:cBhvr>
                                        <p:cTn id="7" dur="500"/>
                                        <p:tgtEl>
                                          <p:spTgt spid="17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4">
                                            <p:txEl>
                                              <p:pRg st="1" end="1"/>
                                            </p:txEl>
                                          </p:spTgt>
                                        </p:tgtEl>
                                        <p:attrNameLst>
                                          <p:attrName>style.visibility</p:attrName>
                                        </p:attrNameLst>
                                      </p:cBhvr>
                                      <p:to>
                                        <p:strVal val="visible"/>
                                      </p:to>
                                    </p:set>
                                    <p:animEffect transition="in" filter="box(in)">
                                      <p:cBhvr>
                                        <p:cTn id="12" dur="500"/>
                                        <p:tgtEl>
                                          <p:spTgt spid="17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4">
                                            <p:txEl>
                                              <p:pRg st="2" end="2"/>
                                            </p:txEl>
                                          </p:spTgt>
                                        </p:tgtEl>
                                        <p:attrNameLst>
                                          <p:attrName>style.visibility</p:attrName>
                                        </p:attrNameLst>
                                      </p:cBhvr>
                                      <p:to>
                                        <p:strVal val="visible"/>
                                      </p:to>
                                    </p:set>
                                    <p:animEffect transition="in" filter="box(in)">
                                      <p:cBhvr>
                                        <p:cTn id="17" dur="500"/>
                                        <p:tgtEl>
                                          <p:spTgt spid="17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4">
                                            <p:txEl>
                                              <p:pRg st="3" end="3"/>
                                            </p:txEl>
                                          </p:spTgt>
                                        </p:tgtEl>
                                        <p:attrNameLst>
                                          <p:attrName>style.visibility</p:attrName>
                                        </p:attrNameLst>
                                      </p:cBhvr>
                                      <p:to>
                                        <p:strVal val="visible"/>
                                      </p:to>
                                    </p:set>
                                    <p:animEffect transition="in" filter="box(in)">
                                      <p:cBhvr>
                                        <p:cTn id="22" dur="500"/>
                                        <p:tgtEl>
                                          <p:spTgt spid="17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xEl>
                                              <p:pRg st="4" end="4"/>
                                            </p:txEl>
                                          </p:spTgt>
                                        </p:tgtEl>
                                        <p:attrNameLst>
                                          <p:attrName>style.visibility</p:attrName>
                                        </p:attrNameLst>
                                      </p:cBhvr>
                                      <p:to>
                                        <p:strVal val="visible"/>
                                      </p:to>
                                    </p:set>
                                    <p:animEffect transition="in" filter="box(in)">
                                      <p:cBhvr>
                                        <p:cTn id="27" dur="500"/>
                                        <p:tgtEl>
                                          <p:spTgt spid="17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box(in)">
                                      <p:cBhvr>
                                        <p:cTn id="32" dur="500"/>
                                        <p:tgtEl>
                                          <p:spTgt spid="7">
                                            <p:txEl>
                                              <p:pRg st="0" end="0"/>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box(in)">
                                      <p:cBhvr>
                                        <p:cTn id="35" dur="500"/>
                                        <p:tgtEl>
                                          <p:spTgt spid="7">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500"/>
                                        <p:tgtEl>
                                          <p:spTgt spid="2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500"/>
                                        <p:tgtEl>
                                          <p:spTgt spid="1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24" grpId="0" animBg="1"/>
      <p:bldP spid="25" grpId="0" animBg="1"/>
      <p:bldP spid="26" grpId="0" animBg="1"/>
      <p:bldP spid="27" grpId="0" animBg="1"/>
      <p:bldP spid="28" grpId="0" animBg="1"/>
      <p:bldP spid="29"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PREVIEW_END" val="4"/>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PRESENTER_PREVIEW_MODE" val="0"/>
  <p:tag name="PRESENTER_PREVIEW_START" val="1"/>
  <p:tag name="LAUNCHINNEWWINDOW" val="0"/>
  <p:tag name="LASTPUBLISHED" val="C:\Users\LongHLK\Documents\My Articulate Projects\CSLT.Bai so 1.Slides\player.html"/>
  <p:tag name="ART_ENCODE_TYPE" val="0"/>
  <p:tag name="ART_ENCODE_INDEX" val="1"/>
  <p:tag name="ARTICULATE_META_COURSE_VERSION_SET" val="True"/>
  <p:tag name="ARTICULATE_PRESENTATION_ID" val="2485"/>
  <p:tag name="ARTICULATE_REFERENCE_COUNT" val="0"/>
  <p:tag name="ARTICULATE_PLAYER_GLOSSARY_XML" val="&lt;?xml version=&quot;1.0&quot; encoding=&quot;utf-16&quot;?&gt;&lt;glossary xmlns:xsi=&quot;http://www.w3.org/2001/XMLSchema-instance&quot; xmlns:xsd=&quot;http://www.w3.org/2001/XMLSchema&quot;&gt;&lt;terms /&gt;&lt;/glossary&gt;"/>
  <p:tag name="ARTICULATE_SLIDE_COUNT" val="45"/>
  <p:tag name="TAG_BACKING_FORM_KEY" val="197588-e:\hoc lieu dien tu\bai1\ltht_bai1.pptx"/>
  <p:tag name="ARTICULATE_PRESENTER_VERSION" val="7"/>
  <p:tag name="ARTICULATE_PROJECT_OPEN" val="1"/>
  <p:tag name="ARTICULATE_USED_PAGE_ORIENTATION" val="1"/>
  <p:tag name="ARTICULATE_USED_PAGE_SIZE" val="1"/>
  <p:tag name="ARTICULATE_META_COURSE_ID" val="5wN3urwzHYV_course_id"/>
  <p:tag name="ARTICULATE_LAUNCH_URL" val="presentation.html"/>
  <p:tag name="ARTICULATE_META_NAME_SET" val="True"/>
</p:tagLst>
</file>

<file path=ppt/tags/tag1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50eaec2d-cddb-4259-aba3-f2769742ebe7"/>
  <p:tag name="AUDIO_ID" val="278"/>
  <p:tag name="ARTICULATE_SLIDE_NAV" val="4"/>
  <p:tag name="ORIGINAL_AUDIO_FILEPATH" val="E:\HOC LIEU DIEN TU\Bai1\Audio\b1s7.mp3"/>
  <p:tag name="ELAPSEDTIME" val="104.04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1.60/13.30/16.20/30.40/40.30/49.10/50.00/53.70/57.40/61.50/68.70/76.70/85.00/92.80/99.60"/>
  <p:tag name="ARTICULATE_USED_LAYOUT" val="2"/>
</p:tagLst>
</file>

<file path=ppt/tags/tag12.xml><?xml version="1.0" encoding="utf-8"?>
<p:tagLst xmlns:a="http://schemas.openxmlformats.org/drawingml/2006/main" xmlns:r="http://schemas.openxmlformats.org/officeDocument/2006/relationships" xmlns:p="http://schemas.openxmlformats.org/presentationml/2006/main">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044c73ed-8aa7-4458-97e7-040bb422366e"/>
  <p:tag name="AUDIO_ID" val="323"/>
  <p:tag name="ARTICULATE_SLIDE_NAV" val="6"/>
  <p:tag name="ORIGINAL_AUDIO_FILEPATH" val="E:\HOC LIEU DIEN TU\Bai1\Audio\b1s8.mp3"/>
  <p:tag name="ELAPSEDTIME" val="69.17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8.30/11.30/14.20/40.10/44.10/46.30/47.80/49.70/51.10/53.10/56.40/59.90"/>
  <p:tag name="ARTICULATE_USED_LAYOUT" val="2"/>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UDIO_ID" val="259"/>
  <p:tag name="ARTICULATE_SLIDE_NAV" val="9"/>
  <p:tag name="ARTICULATE_SLIDE_GUID" val="ed3173a8-0811-4069-941e-682135efe90c"/>
  <p:tag name="ARTICULATE_TITLE_TAG" val="1.4.3 Các phần mềm hệ thống"/>
  <p:tag name="ORIGINAL_AUDIO_FILEPATH" val="E:\HOC LIEU DIEN TU\Bai1\Audio\b1s11.mp3"/>
  <p:tag name="ELAPSEDTIME" val="82.05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60/3.40/8.30/11.70/12.90/14.20/15.10/15.70/16.40/17.10/17.80/18.80/27.10/41.90/54.30/61.90/73.40"/>
  <p:tag name="ARTICULATE_USED_LAYOUT" val="7"/>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UDIO_ID" val="260"/>
  <p:tag name="ARTICULATE_SLIDE_NAV" val="10"/>
  <p:tag name="ARTICULATE_SLIDE_GUID" val="d57483c7-a55d-4041-b60b-d93d21207f92"/>
  <p:tag name="ARTICULATE_TITLE_TAG" val="1.5 Hệ lệnh-1.5.1 Cú pháp 1 dòng lệnh "/>
  <p:tag name="ORIGINAL_AUDIO_FILEPATH" val="E:\HOC LIEU DIEN TU\Bai1\Audio\b1s12.mp3"/>
  <p:tag name="ELAPSEDTIME" val="71.54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70/6.40/21.00/26.90/33.50/34.30/41.60/52.20/62.40"/>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41"/>
  <p:tag name="ARTICULATE_TITLE_TAG" val="Các lệnh thuộc nhóm số học"/>
  <p:tag name="ORIGINAL_AUDIO_FILEPATH" val="E:\HOC LIEU DIEN TU\Bai1\Audio\b1s17.mp3"/>
  <p:tag name="ELAPSEDTIME" val="93.77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60/5.80/10.30/13.20/22.70/23.70/46.00/48.70/59.80/61.10/74.50/76.80/80.00/81.10"/>
  <p:tag name="ARTICULATE_USED_LAYOUT" val="7"/>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LongHLK\AppData\Local\Temp\articulate\presenter\imgtemp\vF1dQmOl_files\slide0001_image001.gif"/>
</p:tagLst>
</file>

<file path=ppt/tags/tag20.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4"/>
  <p:tag name="ORIGINAL_AUDIO_FILEPATH" val="E:\HOC LIEU DIEN TU\Bai1\Audio\b1s28.mp3"/>
  <p:tag name="ELAPSEDTIME" val="49.84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30/2.70/8.30/9.20/18.70/20.80/23.00/24.00/31.60/35.80/38.70/41.30/44.70/47.30"/>
  <p:tag name="ARTICULATE_USED_LAYOUT" val="7"/>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RTICULATE_SLIDE_NAV" val="11"/>
  <p:tag name="ARTICULATE_SLIDE_GUID" val="16db8bde-627d-46c2-a1fe-b06efd466ff2"/>
  <p:tag name="AUDIO_ID" val="355"/>
  <p:tag name="ORIGINAL_AUDIO_FILEPATH" val="E:\HOC LIEU DIEN TU\Bai1\Audio\b1s29.mp3"/>
  <p:tag name="ELAPSEDTIME" val="154.012"/>
  <p:tag name="ARTICULATE_NAV_LEVEL" val="3"/>
  <p:tag name="ARTICULATE_SLIDE_PRESENTER" val="PGS.TS Đặng Thành Phu"/>
  <p:tag name="ARTICULATE_SLIDE_PRESENTER_GUID" val="1d0e8742-186e-4ed1-a858-d33b84fa997e"/>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0.40/1.30/2.30/12.30/22.20/32.90/42.90/48.20/51.90/58.50/59.40/69.40/78.60/89.10/99.40/102.70/105.50/112.30/117.20/119.80/124.90/130.00/133.20/138.50/145.80"/>
  <p:tag name="ARTICULATE_USED_LAYOUT" val="7"/>
</p:tagLst>
</file>

<file path=ppt/tags/tag24.xml><?xml version="1.0" encoding="utf-8"?>
<p:tagLst xmlns:a="http://schemas.openxmlformats.org/drawingml/2006/main" xmlns:r="http://schemas.openxmlformats.org/officeDocument/2006/relationships" xmlns:p="http://schemas.openxmlformats.org/presentationml/2006/main">
  <p:tag name="BULLET_2" val="8226"/>
  <p:tag name="BULLET_1" val="8226"/>
  <p:tag name="MARGIN_1" val="0"/>
  <p:tag name="MARGIN_2" val="36"/>
  <p:tag name="MARGIN_3" val="72"/>
  <p:tag name="MARGIN_4" val="108"/>
  <p:tag name="MARGIN_5" val="144"/>
  <p:tag name="FONT_SIZE" val="12"/>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a098d0d5-28f0-48ce-8a85-8ef8cb2b8c72"/>
  <p:tag name="AUDIO_ID" val="326"/>
  <p:tag name="ARTICULATE_SLIDE_NAV" val="12"/>
  <p:tag name="ARTICULATE_TITLE_TAG" val="1.5.3 Các directive đ/k khi dịch CT"/>
  <p:tag name="ORIGINAL_AUDIO_FILEPATH" val="E:\HOC LIEU DIEN TU\Bai1\Audio\b1s32.mp3"/>
  <p:tag name="ELAPSEDTIME" val="92.86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1.40/4.10/17.90/23.90/29.50/33.40/37.20/40.10/45.40/47.00/49.60/54.50/60.60/68.10/74.80/83.20"/>
  <p:tag name="ARTICULATE_USED_LAYOUT" val="7"/>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7.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79"/>
  <p:tag name="ORIGINAL_AUDIO_FILEPATH" val="E:\HOC LIEU DIEN TU\Bai2\Audio\b2s20.mp3"/>
  <p:tag name="ELAPSEDTIME" val="96.732"/>
  <p:tag name="TIMELINE" val="0.60/14.40/24.20/29.30/32.00/33.50/35.40/38.10/41.80/43.50/45.20/50.20/53.90/56.30/60.60/62.70/64.50/67.00/70.20/75.50/76.80/81.60/85.30/87.30/93.00/95.00"/>
  <p:tag name="ARTICULATE_TITLE_TAG" val="1.10 Cấu trúc một chương trình Assembly (để được dạng .EXE)"/>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2"/>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9.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1"/>
  <p:tag name="ORIGINAL_AUDIO_FILEPATH" val="E:\HOC LIEU DIEN TU\Bai2\Audio\b2s21.mp3"/>
  <p:tag name="ELAPSEDTIME" val="102.372"/>
  <p:tag name="TIMELINE" val="0.80/4.60/10.70/12.90/14.40/19.90/22.60/26.00/28.40/35.50/37.10/39.10/41.90/46.60/49.30/50.90/58.10/60.50/62.30/70.70/71.90/73.90/76.50/81.80/83.80/86.60/88.20/92.30/97.90"/>
  <p:tag name="ARTICULATE_TITLE_TAG" val="Cấu trúc CT Assembly để được dạng .COM"/>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3.xml><?xml version="1.0" encoding="utf-8"?>
<p:tagLst xmlns:a="http://schemas.openxmlformats.org/drawingml/2006/main" xmlns:r="http://schemas.openxmlformats.org/officeDocument/2006/relationships" xmlns:p="http://schemas.openxmlformats.org/presentationml/2006/main">
  <p:tag name="DUPLICATEID" val="28132fcc11574d6c9da7e74a2e8babc6"/>
</p:tagLst>
</file>

<file path=ppt/tags/tag3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1.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93"/>
  <p:tag name="ORIGINAL_AUDIO_FILEPATH" val="E:\HOC LIEU DIEN TU\Bai2\Audio\b2s33.mp3"/>
  <p:tag name="ELAPSEDTIME" val="59.112"/>
  <p:tag name="TIMELINE" val="0.90/9.30/10.30/13.20/16.80/21.90/41.70/44.00/54.70/56.30"/>
  <p:tag name="ARTICULATE_TITLE_TAG" val="1.11 Chương trình đa tệp thuần túy Assembly-Khai báo PUBLIC"/>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2"/>
</p:tagLst>
</file>

<file path=ppt/tags/tag3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3.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3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5.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7.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4.xml><?xml version="1.0" encoding="utf-8"?>
<p:tagLst xmlns:a="http://schemas.openxmlformats.org/drawingml/2006/main" xmlns:r="http://schemas.openxmlformats.org/officeDocument/2006/relationships" xmlns:p="http://schemas.openxmlformats.org/presentationml/2006/main">
  <p:tag name="DUPLICATEID" val="40744faa9d73467f946b8ebac7acaa98"/>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TIMING" val="|3.2|1.6|0.7|0.7|0.7|0.7|0.8|0.8|0.7|1.3|1.2|0.6|0.9"/>
  <p:tag name="AUDIO_ID" val="385"/>
  <p:tag name="ORIGINAL_AUDIO_FILEPATH" val="E:\HOC LIEU DIEN TU\Bai2\Audio\b2s25.mp3"/>
  <p:tag name="ELAPSEDTIME" val="46.912"/>
  <p:tag name="TIMELINE" val="1.00/12.80/14.30/23.90/31.00/36.70/39.90"/>
  <p:tag name="ARTICULATE_TITLE_TAG" val="Bài tập 2"/>
  <p:tag name="ARTICULATE_NAV_LEVEL" val="2"/>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AUDIO_ID" val="277"/>
  <p:tag name="TIMELINE" val="5.2/9.0/15.0/20.3/28.5"/>
  <p:tag name="ELAPSEDTIME" val="62.8"/>
  <p:tag name="TIMING" val="|3.2|1.6|0.7|0.7|0.7|0.7|0.8|0.8|0.7|1.3|1.2|0.6|0.9"/>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AUDIO_ID" val="277"/>
  <p:tag name="TIMELINE" val="5.2/9.0/15.0/20.3/28.5"/>
  <p:tag name="ELAPSEDTIME" val="62.8"/>
  <p:tag name="TIMING" val="|0.5|1.1|2.4"/>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UDIO_ID" val="280"/>
  <p:tag name="TIMELINE" val="7.8/10.1/25.4/45.8"/>
  <p:tag name="ELAPSEDTIME" val="76.4"/>
  <p:tag name="ARTICULATE_SLIDE_NAV" val="8"/>
  <p:tag name="ARTICULATE_SLIDE_GUID" val="4478117d-451f-4079-996a-8a89fdd6d606"/>
</p:tagLst>
</file>

<file path=ppt/tags/tag5.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 name="AUDIO_ID" val="365"/>
  <p:tag name="ORIGINAL_AUDIO_FILEPATH" val="E:\HOC LIEU DIEN TU\Bai1\Audio\b1s1.mp3"/>
  <p:tag name="ELAPSEDTIME" val="33.56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00/4.60/6.50"/>
  <p:tag name="ARTICULATE_USED_LAYOUT"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80"/>
  <p:tag name="TIMELINE" val="7.8/10.1/25.4/45.8"/>
  <p:tag name="ELAPSEDTIME" val="76.4"/>
  <p:tag name="ARTICULATE_SLIDE_NAV" val="8"/>
  <p:tag name="ARTICULATE_SLIDE_GUID" val="4478117d-451f-4079-996a-8a89fdd6d606"/>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59"/>
  <p:tag name="TIMELINE" val="9.9/37.0/41.4"/>
  <p:tag name="ELAPSEDTIME" val="83.1"/>
  <p:tag name="ARTICULATE_SLIDE_NAV" val="9"/>
  <p:tag name="ARTICULATE_SLIDE_GUID" val="ed3173a8-0811-4069-941e-682135efe90c"/>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59"/>
  <p:tag name="TIMELINE" val="9.9/37.0/41.4"/>
  <p:tag name="ELAPSEDTIME" val="83.1"/>
  <p:tag name="ARTICULATE_SLIDE_NAV" val="9"/>
  <p:tag name="ARTICULATE_SLIDE_GUID" val="ed3173a8-0811-4069-941e-682135efe90c"/>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UDIO_ID" val="259"/>
  <p:tag name="TIMELINE" val="9.9/37.0/41.4"/>
  <p:tag name="ELAPSEDTIME" val="83.1"/>
  <p:tag name="ARTICULATE_SLIDE_NAV" val="9"/>
  <p:tag name="ARTICULATE_SLIDE_GUID" val="ed3173a8-0811-4069-941e-682135efe90c"/>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 name="AUDIO_ID" val="294"/>
  <p:tag name="ORIGINAL_AUDIO_FILEPATH" val="E:\HOC LIEU DIEN TU\Bai4\Audio\b4s1.mp3"/>
  <p:tag name="ELAPSEDTIME" val="35.392"/>
  <p:tag name="ARTICULATE_TITLE_TAG" val="Mở đầu"/>
  <p:tag name="TIMELINE" val="7.50/20.80/26.20"/>
  <p:tag name="ARTICULATE_NAV_LEVEL" val="1"/>
  <p:tag name="ARTICULATE_SLIDE_PRESENTER" val="PGS.TS Đặng Thành Phu"/>
  <p:tag name="ARTICULATE_SLIDE_PRESENTER_GUID" val="a94cd8d1-c39a-4836-b4c9-dbc8cfce7074"/>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65"/>
  <p:tag name="ORIGINAL_AUDIO_FILEPATH" val="E:\HOC LIEU DIEN TU\Bai4\Audio\b4s6.mp3"/>
  <p:tag name="ELAPSEDTIME" val="68.832"/>
  <p:tag name="TIMELINE" val="0.70/9.00/15.30/19.20/21.60/22.90/27.20/28.50/30.20/32.20/33.80/37.40/38.90/43.80/55.20"/>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62.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67"/>
  <p:tag name="ORIGINAL_AUDIO_FILEPATH" val="E:\HOC LIEU DIEN TU\Bai4\Audio\b4s7.mp3"/>
  <p:tag name="ELAPSEDTIME" val="144.012"/>
  <p:tag name="ARTICULATE_TITLE_TAG" val="3.1.3 Cơ chế khi 1 ngắt được kích hoạt"/>
  <p:tag name="TIMELINE" val="1.40/6.20/13.10/17.70/30.80/39.10/47.50/53.20/59.90/72.90/98.10/112.50/128.60/134.10"/>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64.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68"/>
  <p:tag name="ORIGINAL_AUDIO_FILEPATH" val="E:\HOC LIEU DIEN TU\Bai4\Audio\b4s8.mp3"/>
  <p:tag name="ELAPSEDTIME" val="73.452"/>
  <p:tag name="ARTICULATE_TITLE_TAG" val="3.1.4 Các bước cần thiết để xác lập một ngắt   "/>
  <p:tag name="TIMELINE" val="11.20/11.90/13.20/17.00/22.90/27.90/31.10/36.30/37.60/42.60/54.00/57.60/66.10"/>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66.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69"/>
  <p:tag name="ORIGINAL_AUDIO_FILEPATH" val="E:\HOC LIEU DIEN TU\Bai4\Audio\b4s9.mp3"/>
  <p:tag name="ELAPSEDTIME" val="74.942"/>
  <p:tag name="TIMELINE" val="0.50/10.30/18.80/24.20/28.50/37.10/42.90/56.50/62.60/67.40/71.20/73.09"/>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1"/>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68.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2" val="8226"/>
  <p:tag name="BULLET_3" val="8226"/>
  <p:tag name="BULLET_4" val="8226"/>
  <p:tag name="BULLET_1" val="8226"/>
  <p:tag name="MARGIN_1" val="0"/>
  <p:tag name="MARGIN_2" val="36"/>
  <p:tag name="MARGIN_3" val="72"/>
  <p:tag name="MARGIN_4" val="108"/>
  <p:tag name="MARGIN_5" val="144"/>
  <p:tag name="FONT_SIZE" val="12"/>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d904358a-6a0c-4a2d-b836-8f3dca2e9ed4"/>
  <p:tag name="ARTICULATE_SLIDE_NAV" val="3"/>
  <p:tag name="AUDIO_ID" val="371"/>
  <p:tag name="ORIGINAL_AUDIO_FILEPATH" val="E:\HOC LIEU DIEN TU\Bai4\Audio\b4s10.mp3"/>
  <p:tag name="ELAPSEDTIME" val="93.622"/>
  <p:tag name="ARTICULATE_TITLE_TAG" val="3.1.5 Vùng dữ liệu ROM BIOS"/>
  <p:tag name="TIMELINE" val="1.70/5.50/31.60/33.40/45.70/60.70/67.70/70.30/72.30/76.00/77.20/80.60/83.70/87.00/89.60"/>
  <p:tag name="ARTICULATE_NAV_LEVEL" val="2"/>
  <p:tag name="ARTICULATE_SLIDE_PRESENTER" val="PGS.TS Đặng Thành Phu"/>
  <p:tag name="ARTICULATE_SLIDE_PRESENTER_GUID" val="a94cd8d1-c39a-4836-b4c9-dbc8cfce7074"/>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ARTICULATE_USED_LAYOUT" val="7"/>
</p:tagLst>
</file>

<file path=ppt/tags/tag7.xml><?xml version="1.0" encoding="utf-8"?>
<p:tagLst xmlns:a="http://schemas.openxmlformats.org/drawingml/2006/main" xmlns:r="http://schemas.openxmlformats.org/officeDocument/2006/relationships" xmlns:p="http://schemas.openxmlformats.org/presentationml/2006/main">
  <p:tag name="ARTICULATE_SLIDE_NAV" val="1"/>
  <p:tag name="ARTICULATE_SLIDE_GUID" val="8e00f3a7-d384-4179-b891-07318b7f9302"/>
  <p:tag name="AUDIO_ID" val="366"/>
  <p:tag name="ORIGINAL_AUDIO_FILEPATH" val="E:\HOC LIEU DIEN TU\Bai1\Audio\b1s3.mp3"/>
  <p:tag name="ELAPSEDTIME" val="15.28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2.40/4.40/6.70"/>
  <p:tag name="ARTICULATE_USED_LAYOUT" val="1"/>
</p:tagLst>
</file>

<file path=ppt/tags/tag70.xml><?xml version="1.0" encoding="utf-8"?>
<p:tagLst xmlns:a="http://schemas.openxmlformats.org/drawingml/2006/main" xmlns:r="http://schemas.openxmlformats.org/officeDocument/2006/relationships" xmlns:p="http://schemas.openxmlformats.org/presentationml/2006/main">
  <p:tag name="BULLET_5" val="8226"/>
  <p:tag name="BULLET_6" val="8226"/>
  <p:tag name="BULLET_7" val="8226"/>
  <p:tag name="BULLET_8" val="8226"/>
  <p:tag name="BULLET_9" val="8226"/>
  <p:tag name="BULLET_10" val="8226"/>
  <p:tag name="BULLET_11" val="8226"/>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ANNOTATION_TYPE_1" val="0"/>
  <p:tag name="ANNOTATION_START_1" val="9.2"/>
  <p:tag name="ANNOTATION_END_1" val="11.4"/>
  <p:tag name="ANNOTATION_TOP_1" val="122.7"/>
  <p:tag name="ANNOTATION_LEFT_1" val="41.7"/>
  <p:tag name="ANNOTATION_WIDTH_1" val="111.8"/>
  <p:tag name="ANNOTATION_HEIGHT_1" val="111.5"/>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1.4"/>
  <p:tag name="ANNOTATION_END_2" val="12.6"/>
  <p:tag name="ANNOTATION_TOP_2" val="176.2"/>
  <p:tag name="ANNOTATION_LEFT_2" val="38.0"/>
  <p:tag name="ANNOTATION_WIDTH_2" val="111.8"/>
  <p:tag name="ANNOTATION_HEIGHT_2" val="111.5"/>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2.6"/>
  <p:tag name="ANNOTATION_END_3" val="13.5"/>
  <p:tag name="ANNOTATION_TOP_3" val="248.3"/>
  <p:tag name="ANNOTATION_LEFT_3" val="43.2"/>
  <p:tag name="ANNOTATION_WIDTH_3" val="111.8"/>
  <p:tag name="ANNOTATION_HEIGHT_3" val="111.5"/>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13.5"/>
  <p:tag name="ANNOTATION_END_4" val="14.5"/>
  <p:tag name="ANNOTATION_TOP_4" val="310.8"/>
  <p:tag name="ANNOTATION_LEFT_4" val="38.7"/>
  <p:tag name="ANNOTATION_WIDTH_4" val="111.8"/>
  <p:tag name="ANNOTATION_HEIGHT_4" val="111.5"/>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14.5"/>
  <p:tag name="ANNOTATION_TOP_5" val="354.7"/>
  <p:tag name="ANNOTATION_LEFT_5" val="42.5"/>
  <p:tag name="ANNOTATION_WIDTH_5" val="111.8"/>
  <p:tag name="ANNOTATION_HEIGHT_5" val="111.5"/>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0"/>
  <p:tag name="ARTICULATE_SLIDE_NAV" val="2"/>
  <p:tag name="ARTICULATE_SLIDE_GUID" val="faf3d478-bea8-43a1-a966-b898ae0420ef"/>
  <p:tag name="AUDIO_ID" val="277"/>
  <p:tag name="TIMING" val="|3.2|1.6|0.7|0.7|0.7|0.7|0.8|0.8|0.7|1.3|1.2|0.6|0.9"/>
  <p:tag name="ORIGINAL_AUDIO_FILEPATH" val="E:\HOC LIEU DIEN TU\Bai1\Audio\b1s4.mp3"/>
  <p:tag name="ELAPSEDTIME" val="53.762"/>
  <p:tag name="ARTICULATE_NAV_LEVEL" val="1"/>
  <p:tag name="ARTICULATE_SLIDE_PRESENTER" val="PGS.TS Đặng Thành Phu"/>
  <p:tag name="ARTICULATE_SLIDE_PRESENTER_GUID" val="1d0e8742-186e-4ed1-a858-d33b84fa997e"/>
  <p:tag name="ARTICULATE_SLIDE_PAUSE" val="0"/>
  <p:tag name="ARTICULATE_LOCK_SLIDE" val="0"/>
  <p:tag name="ARTICULATE_HIDE_SLIDE" val="0"/>
  <p:tag name="ARTICULATE_PLAYER_CONTROL_PREVIOUS" val="True"/>
  <p:tag name="ARTICULATE_PLAYER_CONTROL_NEXT" val="True"/>
  <p:tag name="ARTICULATE_PLAYER_IS_DEFAULT" val="True"/>
  <p:tag name="ARTICULATE_PLAYER_CONTROL_NOTES" val="False"/>
  <p:tag name="ARTICULATE_PLAYER_CONTROL_RESOURCES" val="True"/>
  <p:tag name="ARTICULATE_PLAYER_CONTROL_MENU" val="True"/>
  <p:tag name="ARTICULATE_PLAYER_CONTROL_GLOSSARY" val="False"/>
  <p:tag name="ARTICULATE_PLAYER_SEEKBAR" val="True"/>
  <p:tag name="ARTICULATE_PLAYER_CONTROL_PLAYPAUSE" val="True"/>
  <p:tag name="TIMELINE" val="4.80/6.20/7.70/10.50/11.80/23.30/25.10/31.70/33.00/40.20/41.80/48.00/50.10"/>
  <p:tag name="ARTICULATE_USED_LAYOUT" val="2"/>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 hou5">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18157</TotalTime>
  <Words>8948</Words>
  <Application>Microsoft Office PowerPoint</Application>
  <PresentationFormat>On-screen Show (4:3)</PresentationFormat>
  <Paragraphs>1043</Paragraphs>
  <Slides>43</Slides>
  <Notes>34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43</vt:i4>
      </vt:variant>
    </vt:vector>
  </HeadingPairs>
  <TitlesOfParts>
    <vt:vector size="54" baseType="lpstr">
      <vt:lpstr>Arial</vt:lpstr>
      <vt:lpstr>Arial Narrow</vt:lpstr>
      <vt:lpstr>Calibri</vt:lpstr>
      <vt:lpstr>Cambria Math</vt:lpstr>
      <vt:lpstr>Symbol</vt:lpstr>
      <vt:lpstr>Tahoma</vt:lpstr>
      <vt:lpstr>Times New Roman</vt:lpstr>
      <vt:lpstr>Wingdings</vt:lpstr>
      <vt:lpstr>Wingdings 2</vt:lpstr>
      <vt:lpstr>Custom Design</vt:lpstr>
      <vt:lpstr>THEME - hou5</vt:lpstr>
      <vt:lpstr>PowerPoint Presentation</vt:lpstr>
      <vt:lpstr>Chương 1</vt:lpstr>
      <vt:lpstr>1.1 Mở đầu</vt:lpstr>
      <vt:lpstr>1.3 Các bước thực hiện một CT ASM trên PC</vt:lpstr>
      <vt:lpstr>PowerPoint Presentation</vt:lpstr>
      <vt:lpstr>PowerPoint Presentation</vt:lpstr>
      <vt:lpstr>1.5 Hệ lệnh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1.10 Cấu trúc một chương trình Assembly</vt:lpstr>
      <vt:lpstr>PowerPoint Presentation</vt:lpstr>
      <vt:lpstr>1.11 Chương trình đa tệp thuần túy Assembly</vt:lpstr>
      <vt:lpstr>PowerPoint Presentation</vt:lpstr>
      <vt:lpstr>PowerPoint Presentation</vt:lpstr>
      <vt:lpstr>PowerPoint Presentation</vt:lpstr>
      <vt:lpstr>PowerPoint Presentation</vt:lpstr>
      <vt:lpstr>PowerPoint Presentation</vt:lpstr>
      <vt:lpstr>Chương 2</vt:lpstr>
      <vt:lpstr>2.1 Mở đầu</vt:lpstr>
      <vt:lpstr>2.2 Liên kết ngôn ngữ Assembly với 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dc:title>
  <dc:creator>QuynhNhu</dc:creator>
  <cp:lastModifiedBy>Hùng Mạnh</cp:lastModifiedBy>
  <cp:revision>3314</cp:revision>
  <dcterms:created xsi:type="dcterms:W3CDTF">2012-02-28T13:51:27Z</dcterms:created>
  <dcterms:modified xsi:type="dcterms:W3CDTF">2023-11-21T01:34:39Z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CSLT.Bai so 1.Slides</vt:lpwstr>
  </property>
  <property fmtid="{D5CDD505-2E9C-101B-9397-08002B2CF9AE}" pid="4" name="ArticulateProjectVersion">
    <vt:lpwstr>7</vt:lpwstr>
  </property>
  <property fmtid="{D5CDD505-2E9C-101B-9397-08002B2CF9AE}" pid="5" name="ArticulateGUID">
    <vt:lpwstr>7AB61B4E-22BA-4D3D-95DF-46D2A155B371</vt:lpwstr>
  </property>
  <property fmtid="{D5CDD505-2E9C-101B-9397-08002B2CF9AE}" pid="6" name="ArticulateProjectFull">
    <vt:lpwstr>E:\HOC LIEU DIEN TU\Bai1\LTHT_Bai1.ppta</vt:lpwstr>
  </property>
</Properties>
</file>