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769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AC5F9-7D28-44A8-A28E-653B386D0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C3BDF4-0D24-4569-A0DE-8D3E45E91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B91CDA-93BF-4574-A52D-13207278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C8F9-8C82-4B29-85BB-104224087054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E340E-BAD2-467B-AD25-22191CC2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5ADB1-BEA8-423D-B823-DF477A72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94DE-31B0-4CC4-87A6-6B52566FD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8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F64A9-86BD-459F-ADAC-B376AD26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3AC49-54E8-485B-9215-116B24EC5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183FA-1F52-492A-BAF5-98F04D83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C8F9-8C82-4B29-85BB-104224087054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55688-54C4-4D95-AACA-27408218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194C2-F510-4905-A834-3A401A3E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94DE-31B0-4CC4-87A6-6B52566FD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75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1244DC-698D-4EA7-9606-C7956DDEF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09B48B-661B-45CB-90D8-2C293D09F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F0C4C-81C3-450A-8548-904B3D35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C8F9-8C82-4B29-85BB-104224087054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17C26-4B66-4A4C-A3A0-126D6B01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DED5F-5513-43E3-89DE-C51CF6C2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94DE-31B0-4CC4-87A6-6B52566FD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9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CC70F-E443-43B2-8656-373E4AAA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187D6-9713-4F24-8B69-29CDA6A33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202C3-9413-484B-BE27-E0A04A6B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C8F9-8C82-4B29-85BB-104224087054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BEEC9-8729-45FC-A45E-3C665F96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6D747-1CF1-47F3-BC89-791923D6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94DE-31B0-4CC4-87A6-6B52566FD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5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5A5A1-59EE-4B90-9BC3-AD57D89A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7C3ADE-C8FB-43CC-A7D7-932654F86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66292-BEED-4A58-8AB1-05B2FCED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C8F9-8C82-4B29-85BB-104224087054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18EA7-E8F9-4BAB-92FA-0FE63BF9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723F0-C112-4FC9-BA25-EFB8F442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94DE-31B0-4CC4-87A6-6B52566FD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26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9A11C-4523-4990-A853-2F64BE6C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FF54D-5D51-49D5-981B-F7FAF613A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490DAC-5013-40F0-AA7E-C542AA59A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F3ADC0-332A-4201-B891-2C437A7F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C8F9-8C82-4B29-85BB-104224087054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02863E-7F24-4FD5-ACE8-698F425D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361CB9-D838-4627-9804-05AF481D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94DE-31B0-4CC4-87A6-6B52566FD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53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D3902-9C79-47D4-920C-7EFD78D3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F7F593-941B-4193-9B88-97B3BC433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64B59C-E25D-4005-978C-815A99D43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5981CB-C044-4250-97FA-5C84FB985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17B0E6-A87E-48F5-B99B-6D3D34C76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F01971-E6AE-4834-96BB-DA1371D3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C8F9-8C82-4B29-85BB-104224087054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CFC567-B092-440C-9124-605111F3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6C4573-C2C7-47CF-AE9E-B7884BA6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94DE-31B0-4CC4-87A6-6B52566FD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0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F98F6-3F2D-4863-93E9-7CA24637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3F16C5-E7E0-4A75-807D-AEF93EA4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C8F9-8C82-4B29-85BB-104224087054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8CA164-9C35-43A8-A7A2-39F90298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91E558-3024-4DD8-B8A8-4926FBB2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94DE-31B0-4CC4-87A6-6B52566FD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8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D01E0B-E443-4BE9-859B-2A486ADD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C8F9-8C82-4B29-85BB-104224087054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3FF014-5A9A-47BC-B320-96CB9CB2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C08506-CDD7-4820-897E-30BAB6A0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94DE-31B0-4CC4-87A6-6B52566FD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6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AC3C7-A253-4C76-B5A4-629F5127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DF2AD-1321-43C9-9903-A106043A7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8FA8BE-66BD-4D79-A6D9-1719FE88A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3FBEAC-C59A-4D97-9F01-40315139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C8F9-8C82-4B29-85BB-104224087054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B1438B-19DE-4A31-AB47-8749B1FA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938CE5-7FEB-4BF6-83B1-A681BA3C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94DE-31B0-4CC4-87A6-6B52566FD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1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5256E-6A33-4101-A73C-16C8A0ADF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A10BA0-EE9B-406D-BF56-F103DB39B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E0948F-1BC0-4A94-97F1-DFC80639F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E81D7D-53BA-43C0-A497-6F019678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C8F9-8C82-4B29-85BB-104224087054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B94A1-8C90-461F-B3BA-ABAFFFC9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D9459E-632D-49EB-8B63-AC54C550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94DE-31B0-4CC4-87A6-6B52566FD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1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942E80-6C88-478A-83BB-0B4E04EC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ADA6C-BB8D-4860-B574-F3AA48D97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F7DBB-36D9-4BFC-AD69-BF53F2955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1C8F9-8C82-4B29-85BB-104224087054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22D5B-8965-490A-8836-73CAE68D7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79FAF-FD0E-4A35-B538-29D924155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694DE-31B0-4CC4-87A6-6B52566FD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55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632C0CF-53EA-46D9-A58F-D9A67000F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366" y="40073"/>
            <a:ext cx="8055004" cy="6777854"/>
          </a:xfrm>
          <a:prstGeom prst="rect">
            <a:avLst/>
          </a:prstGeom>
        </p:spPr>
      </p:pic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4DAA6700-7EC3-4F3B-B11C-7230AD7B8ACF}"/>
              </a:ext>
            </a:extLst>
          </p:cNvPr>
          <p:cNvSpPr/>
          <p:nvPr/>
        </p:nvSpPr>
        <p:spPr>
          <a:xfrm>
            <a:off x="10235957" y="727968"/>
            <a:ext cx="230819" cy="241917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2EB319C3-89F6-4217-B1BC-08B12628E5CE}"/>
              </a:ext>
            </a:extLst>
          </p:cNvPr>
          <p:cNvSpPr/>
          <p:nvPr/>
        </p:nvSpPr>
        <p:spPr>
          <a:xfrm>
            <a:off x="11098570" y="6616083"/>
            <a:ext cx="230819" cy="241917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8A709A93-FA03-4DF4-8B61-6E0C01B233D0}"/>
              </a:ext>
            </a:extLst>
          </p:cNvPr>
          <p:cNvSpPr/>
          <p:nvPr/>
        </p:nvSpPr>
        <p:spPr>
          <a:xfrm>
            <a:off x="6695246" y="6616083"/>
            <a:ext cx="230819" cy="241917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0ADC5190-3A47-404F-BB82-7A06281DD45D}"/>
              </a:ext>
            </a:extLst>
          </p:cNvPr>
          <p:cNvSpPr/>
          <p:nvPr/>
        </p:nvSpPr>
        <p:spPr>
          <a:xfrm>
            <a:off x="4928590" y="4413681"/>
            <a:ext cx="230819" cy="241917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93AC3BAE-AF0F-425B-A012-4F2E059A1F17}"/>
              </a:ext>
            </a:extLst>
          </p:cNvPr>
          <p:cNvSpPr/>
          <p:nvPr/>
        </p:nvSpPr>
        <p:spPr>
          <a:xfrm>
            <a:off x="6695245" y="727968"/>
            <a:ext cx="230819" cy="241917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A37A5482-9F80-415F-A4B7-E3B8C29B4EF8}"/>
              </a:ext>
            </a:extLst>
          </p:cNvPr>
          <p:cNvSpPr/>
          <p:nvPr/>
        </p:nvSpPr>
        <p:spPr>
          <a:xfrm>
            <a:off x="9340792" y="4413681"/>
            <a:ext cx="230819" cy="241917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🔟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CA8CB1D4-8A47-41FB-89B9-4FA7ACC91B79}"/>
              </a:ext>
            </a:extLst>
          </p:cNvPr>
          <p:cNvSpPr/>
          <p:nvPr/>
        </p:nvSpPr>
        <p:spPr>
          <a:xfrm>
            <a:off x="10235956" y="3651988"/>
            <a:ext cx="230819" cy="241917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B49EBFE9-DE9A-42AF-9322-D727DB76D70C}"/>
              </a:ext>
            </a:extLst>
          </p:cNvPr>
          <p:cNvSpPr/>
          <p:nvPr/>
        </p:nvSpPr>
        <p:spPr>
          <a:xfrm>
            <a:off x="9340792" y="2931109"/>
            <a:ext cx="230819" cy="241917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1321EF41-4D2B-4AFC-8B94-5F51107C33B1}"/>
              </a:ext>
            </a:extLst>
          </p:cNvPr>
          <p:cNvSpPr/>
          <p:nvPr/>
        </p:nvSpPr>
        <p:spPr>
          <a:xfrm>
            <a:off x="9340791" y="0"/>
            <a:ext cx="230819" cy="241917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CDA500A8-2C97-4A63-9D41-DEDA8918816A}"/>
              </a:ext>
            </a:extLst>
          </p:cNvPr>
          <p:cNvSpPr/>
          <p:nvPr/>
        </p:nvSpPr>
        <p:spPr>
          <a:xfrm>
            <a:off x="3994956" y="1438182"/>
            <a:ext cx="230819" cy="241917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1694396-30AC-4947-8B32-D8C0094F1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98244"/>
              </p:ext>
            </p:extLst>
          </p:nvPr>
        </p:nvGraphicFramePr>
        <p:xfrm>
          <a:off x="34522" y="40073"/>
          <a:ext cx="3880532" cy="683683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970133">
                  <a:extLst>
                    <a:ext uri="{9D8B030D-6E8A-4147-A177-3AD203B41FA5}">
                      <a16:colId xmlns:a16="http://schemas.microsoft.com/office/drawing/2014/main" val="1628258279"/>
                    </a:ext>
                  </a:extLst>
                </a:gridCol>
                <a:gridCol w="970133">
                  <a:extLst>
                    <a:ext uri="{9D8B030D-6E8A-4147-A177-3AD203B41FA5}">
                      <a16:colId xmlns:a16="http://schemas.microsoft.com/office/drawing/2014/main" val="1954103862"/>
                    </a:ext>
                  </a:extLst>
                </a:gridCol>
                <a:gridCol w="970133">
                  <a:extLst>
                    <a:ext uri="{9D8B030D-6E8A-4147-A177-3AD203B41FA5}">
                      <a16:colId xmlns:a16="http://schemas.microsoft.com/office/drawing/2014/main" val="2346833716"/>
                    </a:ext>
                  </a:extLst>
                </a:gridCol>
                <a:gridCol w="970133">
                  <a:extLst>
                    <a:ext uri="{9D8B030D-6E8A-4147-A177-3AD203B41FA5}">
                      <a16:colId xmlns:a16="http://schemas.microsoft.com/office/drawing/2014/main" val="2766072084"/>
                    </a:ext>
                  </a:extLst>
                </a:gridCol>
              </a:tblGrid>
              <a:tr h="455789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A[0]</a:t>
                      </a:r>
                      <a:endParaRPr lang="zh-CN" altLang="en-U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7,8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B[0]/</a:t>
                      </a:r>
                      <a:r>
                        <a:rPr lang="en-US" altLang="zh-CN" b="1" dirty="0" err="1"/>
                        <a:t>ltl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(0,7)7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976007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A[1]</a:t>
                      </a:r>
                      <a:endParaRPr lang="zh-CN" altLang="en-U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7,4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B[1]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(7,8)1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0843650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A[2]</a:t>
                      </a:r>
                      <a:endParaRPr lang="zh-CN" altLang="en-U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6,5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B[2]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A[]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7187663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A[3]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6,9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B[3]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A[]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865568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A[4]</a:t>
                      </a:r>
                      <a:endParaRPr lang="zh-CN" altLang="en-U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3,8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B[4]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A[]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061888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A[5]</a:t>
                      </a:r>
                      <a:endParaRPr lang="zh-CN" altLang="en-U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8,0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B[5]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A[]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1827917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A[6]</a:t>
                      </a:r>
                      <a:endParaRPr lang="zh-CN" altLang="en-U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0,7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6492652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A[7]</a:t>
                      </a:r>
                      <a:endParaRPr lang="zh-CN" altLang="en-U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1,3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6617938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A[8]</a:t>
                      </a:r>
                      <a:endParaRPr lang="zh-CN" altLang="en-U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3,0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291320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A[9]</a:t>
                      </a:r>
                      <a:endParaRPr lang="zh-CN" altLang="en-U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6,3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170441"/>
                  </a:ext>
                </a:extLst>
              </a:tr>
              <a:tr h="455789"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(7*8*9*6*1*4*5*7) % (10+1) = 3</a:t>
                      </a:r>
                      <a:endParaRPr lang="zh-CN" altLang="en-U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8729277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4639572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035057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13053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3260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7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0293E0-5D15-495A-BEE9-79D6BBE07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27" r="44359" b="22793"/>
          <a:stretch/>
        </p:blipFill>
        <p:spPr>
          <a:xfrm>
            <a:off x="1172592" y="563316"/>
            <a:ext cx="5769746" cy="49763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7A14CE-29BE-4ABB-8257-FF9A6B39BEBF}"/>
              </a:ext>
            </a:extLst>
          </p:cNvPr>
          <p:cNvSpPr txBox="1"/>
          <p:nvPr/>
        </p:nvSpPr>
        <p:spPr>
          <a:xfrm>
            <a:off x="541538" y="563316"/>
            <a:ext cx="6310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/>
              <a:t>11</a:t>
            </a:r>
          </a:p>
          <a:p>
            <a:pPr algn="r"/>
            <a:r>
              <a:rPr lang="en-US" altLang="zh-CN" b="1" dirty="0"/>
              <a:t>10</a:t>
            </a:r>
          </a:p>
          <a:p>
            <a:pPr algn="r"/>
            <a:r>
              <a:rPr lang="en-US" altLang="zh-CN" b="1" dirty="0"/>
              <a:t>9</a:t>
            </a:r>
          </a:p>
          <a:p>
            <a:pPr algn="r"/>
            <a:r>
              <a:rPr lang="en-US" altLang="zh-CN" b="1" dirty="0"/>
              <a:t>8</a:t>
            </a:r>
          </a:p>
          <a:p>
            <a:pPr algn="r"/>
            <a:r>
              <a:rPr lang="en-US" altLang="zh-CN" b="1" dirty="0"/>
              <a:t>7</a:t>
            </a:r>
          </a:p>
          <a:p>
            <a:pPr algn="r"/>
            <a:r>
              <a:rPr lang="en-US" altLang="zh-CN" b="1" dirty="0"/>
              <a:t>6</a:t>
            </a:r>
          </a:p>
          <a:p>
            <a:pPr algn="r"/>
            <a:r>
              <a:rPr lang="en-US" altLang="zh-CN" b="1" dirty="0"/>
              <a:t>5</a:t>
            </a:r>
          </a:p>
          <a:p>
            <a:pPr algn="r"/>
            <a:r>
              <a:rPr lang="en-US" altLang="zh-CN" b="1" dirty="0"/>
              <a:t>4</a:t>
            </a:r>
          </a:p>
          <a:p>
            <a:pPr algn="r"/>
            <a:r>
              <a:rPr lang="en-US" altLang="zh-CN" b="1" dirty="0"/>
              <a:t>3</a:t>
            </a:r>
          </a:p>
          <a:p>
            <a:pPr algn="r"/>
            <a:r>
              <a:rPr lang="en-US" altLang="zh-CN" b="1" dirty="0"/>
              <a:t>2</a:t>
            </a:r>
          </a:p>
          <a:p>
            <a:pPr algn="r"/>
            <a:r>
              <a:rPr lang="en-US" altLang="zh-CN" b="1" dirty="0"/>
              <a:t>1</a:t>
            </a:r>
          </a:p>
          <a:p>
            <a:pPr algn="r"/>
            <a:r>
              <a:rPr lang="en-US" altLang="zh-CN" b="1" dirty="0"/>
              <a:t>0</a:t>
            </a:r>
          </a:p>
          <a:p>
            <a:pPr algn="r"/>
            <a:r>
              <a:rPr lang="en-US" altLang="zh-CN" b="1" dirty="0"/>
              <a:t>-1</a:t>
            </a:r>
          </a:p>
          <a:p>
            <a:pPr algn="r"/>
            <a:r>
              <a:rPr lang="en-US" altLang="zh-CN" b="1" dirty="0"/>
              <a:t>-2</a:t>
            </a:r>
          </a:p>
          <a:p>
            <a:pPr algn="r"/>
            <a:r>
              <a:rPr lang="en-US" altLang="zh-CN" b="1" dirty="0"/>
              <a:t>-3</a:t>
            </a:r>
          </a:p>
          <a:p>
            <a:pPr algn="r"/>
            <a:r>
              <a:rPr lang="en-US" altLang="zh-CN" b="1" dirty="0"/>
              <a:t>-4</a:t>
            </a:r>
          </a:p>
          <a:p>
            <a:pPr algn="r"/>
            <a:r>
              <a:rPr lang="en-US" altLang="zh-CN" b="1" dirty="0"/>
              <a:t>-5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3D2BB5-235B-429D-B3FF-0F233FECEB42}"/>
              </a:ext>
            </a:extLst>
          </p:cNvPr>
          <p:cNvSpPr txBox="1"/>
          <p:nvPr/>
        </p:nvSpPr>
        <p:spPr>
          <a:xfrm>
            <a:off x="1324622" y="5456963"/>
            <a:ext cx="576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-8  -7 -6 -5  -4  -3  -2 -1  0   1   2   3   4    5   6   7</a:t>
            </a:r>
            <a:endParaRPr lang="zh-CN" altLang="en-US" b="1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D4C695F-C33B-4BA8-A583-E29757003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38554"/>
              </p:ext>
            </p:extLst>
          </p:nvPr>
        </p:nvGraphicFramePr>
        <p:xfrm>
          <a:off x="7146524" y="150920"/>
          <a:ext cx="4851156" cy="66249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12789">
                  <a:extLst>
                    <a:ext uri="{9D8B030D-6E8A-4147-A177-3AD203B41FA5}">
                      <a16:colId xmlns:a16="http://schemas.microsoft.com/office/drawing/2014/main" val="3251632904"/>
                    </a:ext>
                  </a:extLst>
                </a:gridCol>
                <a:gridCol w="1212789">
                  <a:extLst>
                    <a:ext uri="{9D8B030D-6E8A-4147-A177-3AD203B41FA5}">
                      <a16:colId xmlns:a16="http://schemas.microsoft.com/office/drawing/2014/main" val="3013660150"/>
                    </a:ext>
                  </a:extLst>
                </a:gridCol>
                <a:gridCol w="1212789">
                  <a:extLst>
                    <a:ext uri="{9D8B030D-6E8A-4147-A177-3AD203B41FA5}">
                      <a16:colId xmlns:a16="http://schemas.microsoft.com/office/drawing/2014/main" val="843083011"/>
                    </a:ext>
                  </a:extLst>
                </a:gridCol>
                <a:gridCol w="1212789">
                  <a:extLst>
                    <a:ext uri="{9D8B030D-6E8A-4147-A177-3AD203B41FA5}">
                      <a16:colId xmlns:a16="http://schemas.microsoft.com/office/drawing/2014/main" val="4184767549"/>
                    </a:ext>
                  </a:extLst>
                </a:gridCol>
              </a:tblGrid>
              <a:tr h="44166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5 6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7 9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84406"/>
                  </a:ext>
                </a:extLst>
              </a:tr>
              <a:tr h="44166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4 5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-8 -1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1711"/>
                  </a:ext>
                </a:extLst>
              </a:tr>
              <a:tr h="44166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5 2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-3 -1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398050"/>
                  </a:ext>
                </a:extLst>
              </a:tr>
              <a:tr h="44166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6 3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1 4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723310"/>
                  </a:ext>
                </a:extLst>
              </a:tr>
              <a:tr h="44166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6 1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-3 9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418033"/>
                  </a:ext>
                </a:extLst>
              </a:tr>
              <a:tr h="44166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4 4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6 -4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68707"/>
                  </a:ext>
                </a:extLst>
              </a:tr>
              <a:tr h="44166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5 4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7 5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388047"/>
                  </a:ext>
                </a:extLst>
              </a:tr>
              <a:tr h="44166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1 4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6 6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278425"/>
                  </a:ext>
                </a:extLst>
              </a:tr>
              <a:tr h="44166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5 1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-6 10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920187"/>
                  </a:ext>
                </a:extLst>
              </a:tr>
              <a:tr h="44166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6 6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0 8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335943"/>
                  </a:ext>
                </a:extLst>
              </a:tr>
              <a:tr h="441664"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(8*9*5*4*10*1*6)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%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11 = 6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51499"/>
                  </a:ext>
                </a:extLst>
              </a:tr>
              <a:tr h="441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(2*6*7*9*1*5) % 11 = 7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748"/>
                  </a:ext>
                </a:extLst>
              </a:tr>
              <a:tr h="441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031340"/>
                  </a:ext>
                </a:extLst>
              </a:tr>
              <a:tr h="441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74101"/>
                  </a:ext>
                </a:extLst>
              </a:tr>
              <a:tr h="441664">
                <a:tc gridSpan="4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934900"/>
                  </a:ext>
                </a:extLst>
              </a:tr>
            </a:tbl>
          </a:graphicData>
        </a:graphic>
      </p:graphicFrame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81D8E462-6BFB-48FB-BC2F-C88C487A08C0}"/>
              </a:ext>
            </a:extLst>
          </p:cNvPr>
          <p:cNvSpPr/>
          <p:nvPr/>
        </p:nvSpPr>
        <p:spPr>
          <a:xfrm>
            <a:off x="5723693" y="2024105"/>
            <a:ext cx="230819" cy="241917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AD3D0C4D-590D-4EC2-9F94-AC55A115246D}"/>
              </a:ext>
            </a:extLst>
          </p:cNvPr>
          <p:cNvSpPr/>
          <p:nvPr/>
        </p:nvSpPr>
        <p:spPr>
          <a:xfrm>
            <a:off x="5416858" y="2289325"/>
            <a:ext cx="230819" cy="241917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7D94733D-237A-4529-85B3-2A6723B82527}"/>
              </a:ext>
            </a:extLst>
          </p:cNvPr>
          <p:cNvSpPr/>
          <p:nvPr/>
        </p:nvSpPr>
        <p:spPr>
          <a:xfrm>
            <a:off x="5725543" y="3155510"/>
            <a:ext cx="230819" cy="241917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C8FC9B39-C003-4430-B0E4-10D9AA3DDEEE}"/>
              </a:ext>
            </a:extLst>
          </p:cNvPr>
          <p:cNvSpPr/>
          <p:nvPr/>
        </p:nvSpPr>
        <p:spPr>
          <a:xfrm>
            <a:off x="6095998" y="2822217"/>
            <a:ext cx="230819" cy="241917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960D7D14-7184-48DB-B975-4B64ED067285}"/>
              </a:ext>
            </a:extLst>
          </p:cNvPr>
          <p:cNvSpPr/>
          <p:nvPr/>
        </p:nvSpPr>
        <p:spPr>
          <a:xfrm>
            <a:off x="6066959" y="3428999"/>
            <a:ext cx="230819" cy="241917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80768415-F409-486E-9D7E-18A39E4E6F68}"/>
              </a:ext>
            </a:extLst>
          </p:cNvPr>
          <p:cNvSpPr/>
          <p:nvPr/>
        </p:nvSpPr>
        <p:spPr>
          <a:xfrm>
            <a:off x="5416857" y="2580300"/>
            <a:ext cx="230819" cy="241917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A4678E4E-3F44-4DAB-829A-29FC91818202}"/>
              </a:ext>
            </a:extLst>
          </p:cNvPr>
          <p:cNvSpPr/>
          <p:nvPr/>
        </p:nvSpPr>
        <p:spPr>
          <a:xfrm>
            <a:off x="5736452" y="2589807"/>
            <a:ext cx="230819" cy="241917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F4B39378-4805-48FE-9779-CF29B0B471C7}"/>
              </a:ext>
            </a:extLst>
          </p:cNvPr>
          <p:cNvSpPr/>
          <p:nvPr/>
        </p:nvSpPr>
        <p:spPr>
          <a:xfrm>
            <a:off x="4493931" y="2601131"/>
            <a:ext cx="230819" cy="241917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086A9A40-296D-4A96-A814-202921E1FFF6}"/>
              </a:ext>
            </a:extLst>
          </p:cNvPr>
          <p:cNvSpPr/>
          <p:nvPr/>
        </p:nvSpPr>
        <p:spPr>
          <a:xfrm>
            <a:off x="5723692" y="3429000"/>
            <a:ext cx="230819" cy="241917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1793314F-8760-4BFD-9D11-E7134F23E197}"/>
              </a:ext>
            </a:extLst>
          </p:cNvPr>
          <p:cNvSpPr/>
          <p:nvPr/>
        </p:nvSpPr>
        <p:spPr>
          <a:xfrm>
            <a:off x="6043288" y="2024104"/>
            <a:ext cx="230819" cy="241917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🔟</a:t>
            </a: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AE4E85EB-5791-414A-AA03-B4DED3A3151D}"/>
              </a:ext>
            </a:extLst>
          </p:cNvPr>
          <p:cNvSpPr/>
          <p:nvPr/>
        </p:nvSpPr>
        <p:spPr>
          <a:xfrm>
            <a:off x="6411525" y="1197375"/>
            <a:ext cx="230819" cy="24191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282D91DC-D645-4181-940B-A82E576227FA}"/>
              </a:ext>
            </a:extLst>
          </p:cNvPr>
          <p:cNvSpPr/>
          <p:nvPr/>
        </p:nvSpPr>
        <p:spPr>
          <a:xfrm>
            <a:off x="1450388" y="3898782"/>
            <a:ext cx="230819" cy="24191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1FF25925-8767-4A35-BEEC-08B4C7528BB8}"/>
              </a:ext>
            </a:extLst>
          </p:cNvPr>
          <p:cNvSpPr/>
          <p:nvPr/>
        </p:nvSpPr>
        <p:spPr>
          <a:xfrm>
            <a:off x="3101913" y="3904492"/>
            <a:ext cx="230819" cy="24191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4C919888-1727-4FE7-BCCD-523716E74C19}"/>
              </a:ext>
            </a:extLst>
          </p:cNvPr>
          <p:cNvSpPr/>
          <p:nvPr/>
        </p:nvSpPr>
        <p:spPr>
          <a:xfrm>
            <a:off x="4373723" y="2533688"/>
            <a:ext cx="230819" cy="24191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4FBDEB66-0437-493C-A51F-0E8D40FB1B61}"/>
              </a:ext>
            </a:extLst>
          </p:cNvPr>
          <p:cNvSpPr/>
          <p:nvPr/>
        </p:nvSpPr>
        <p:spPr>
          <a:xfrm>
            <a:off x="3101912" y="1185330"/>
            <a:ext cx="230819" cy="24191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BCA73FF5-8B1C-4A7F-9BBF-C31159DDE2DE}"/>
              </a:ext>
            </a:extLst>
          </p:cNvPr>
          <p:cNvSpPr/>
          <p:nvPr/>
        </p:nvSpPr>
        <p:spPr>
          <a:xfrm>
            <a:off x="6093962" y="4779808"/>
            <a:ext cx="230819" cy="24191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361BAD13-9403-45C4-B3BE-4CB349529CF6}"/>
              </a:ext>
            </a:extLst>
          </p:cNvPr>
          <p:cNvSpPr/>
          <p:nvPr/>
        </p:nvSpPr>
        <p:spPr>
          <a:xfrm>
            <a:off x="6411525" y="2268402"/>
            <a:ext cx="230819" cy="24191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7B3EACCC-C940-487E-9A49-E20B687B053F}"/>
              </a:ext>
            </a:extLst>
          </p:cNvPr>
          <p:cNvSpPr/>
          <p:nvPr/>
        </p:nvSpPr>
        <p:spPr>
          <a:xfrm>
            <a:off x="2123611" y="910746"/>
            <a:ext cx="230819" cy="24191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5D3AFE74-CDDF-4B04-9DF7-3BD9F42CFA45}"/>
              </a:ext>
            </a:extLst>
          </p:cNvPr>
          <p:cNvSpPr/>
          <p:nvPr/>
        </p:nvSpPr>
        <p:spPr>
          <a:xfrm>
            <a:off x="6077875" y="2034415"/>
            <a:ext cx="230819" cy="24191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095F8E04-2753-43D7-B3FF-9B0A5D3B01A6}"/>
              </a:ext>
            </a:extLst>
          </p:cNvPr>
          <p:cNvSpPr/>
          <p:nvPr/>
        </p:nvSpPr>
        <p:spPr>
          <a:xfrm>
            <a:off x="4094085" y="1439292"/>
            <a:ext cx="230819" cy="24191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🔟</a:t>
            </a:r>
          </a:p>
        </p:txBody>
      </p:sp>
    </p:spTree>
    <p:extLst>
      <p:ext uri="{BB962C8B-B14F-4D97-AF65-F5344CB8AC3E}">
        <p14:creationId xmlns:p14="http://schemas.microsoft.com/office/powerpoint/2010/main" val="244758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6985</TotalTime>
  <Words>233</Words>
  <Application>Microsoft Office PowerPoint</Application>
  <PresentationFormat>宽屏</PresentationFormat>
  <Paragraphs>103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yang</dc:creator>
  <cp:lastModifiedBy>hu yang</cp:lastModifiedBy>
  <cp:revision>28</cp:revision>
  <dcterms:created xsi:type="dcterms:W3CDTF">2018-09-26T13:46:56Z</dcterms:created>
  <dcterms:modified xsi:type="dcterms:W3CDTF">2018-10-01T10:12:17Z</dcterms:modified>
</cp:coreProperties>
</file>