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2" r:id="rId4"/>
    <p:sldId id="291" r:id="rId5"/>
    <p:sldId id="258" r:id="rId6"/>
    <p:sldId id="260" r:id="rId7"/>
    <p:sldId id="274" r:id="rId8"/>
    <p:sldId id="275" r:id="rId9"/>
    <p:sldId id="259" r:id="rId10"/>
    <p:sldId id="261" r:id="rId11"/>
    <p:sldId id="262" r:id="rId12"/>
    <p:sldId id="263" r:id="rId13"/>
    <p:sldId id="276" r:id="rId14"/>
    <p:sldId id="277" r:id="rId15"/>
    <p:sldId id="264" r:id="rId16"/>
    <p:sldId id="266" r:id="rId17"/>
    <p:sldId id="265" r:id="rId18"/>
    <p:sldId id="278" r:id="rId19"/>
    <p:sldId id="279" r:id="rId20"/>
    <p:sldId id="280" r:id="rId21"/>
    <p:sldId id="281" r:id="rId22"/>
    <p:sldId id="282" r:id="rId23"/>
    <p:sldId id="283" r:id="rId24"/>
    <p:sldId id="267" r:id="rId25"/>
    <p:sldId id="284" r:id="rId26"/>
    <p:sldId id="285" r:id="rId27"/>
    <p:sldId id="286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6AE3-6F9B-4C49-AE6B-B9C84DF374FB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D17C-15D1-4ADA-8324-495F933FA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9D17C-15D1-4ADA-8324-495F933FA5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1"/>
            <a:ext cx="1143000" cy="152400"/>
          </a:xfrm>
        </p:spPr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371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BE88-8329-40CF-9278-6CEB280E653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Huffman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6AAB-CAC9-4427-AF00-3010D5236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Algorithm</a:t>
            </a:r>
            <a:br>
              <a:rPr lang="en-US" dirty="0" smtClean="0"/>
            </a:br>
            <a:r>
              <a:rPr lang="en-US" dirty="0" smtClean="0"/>
              <a:t>Implementation- Demo.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52400"/>
            <a:ext cx="6642100" cy="62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81000"/>
            <a:ext cx="29718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CodewordTable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TreeNode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885825"/>
            <a:ext cx="65151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HuffmanTree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795338"/>
            <a:ext cx="63055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1786"/>
            <a:ext cx="6705600" cy="673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76200"/>
            <a:ext cx="2286000" cy="10668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HuffmanTree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72" y="0"/>
            <a:ext cx="6688428" cy="683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76200"/>
            <a:ext cx="2438400" cy="15240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HuffmanTree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6858000" cy="635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0"/>
            <a:ext cx="3352800" cy="1066800"/>
          </a:xfrm>
        </p:spPr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err="1" smtClean="0"/>
              <a:t>CodewordGenerator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HuffmanZipResult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771525"/>
            <a:ext cx="83629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054" y="76200"/>
            <a:ext cx="716954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819558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14478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1538288"/>
            <a:ext cx="75057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&amp; Result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199"/>
            <a:ext cx="4114800" cy="247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257800"/>
            <a:ext cx="539261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352800"/>
            <a:ext cx="294847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5374" y="779458"/>
            <a:ext cx="4162426" cy="524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9425" y="4669366"/>
            <a:ext cx="2009776" cy="89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923925"/>
            <a:ext cx="76866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26270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76200"/>
            <a:ext cx="2133600" cy="838200"/>
          </a:xfrm>
        </p:spPr>
        <p:txBody>
          <a:bodyPr/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HuffmanEncoder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023938"/>
            <a:ext cx="86582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"/>
            <a:ext cx="3657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HuffmanEncoder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43075"/>
            <a:ext cx="7924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342900"/>
            <a:ext cx="79819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35654"/>
            <a:ext cx="8839200" cy="458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04775"/>
            <a:ext cx="908685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8288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4005"/>
            <a:ext cx="7620000" cy="65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5263"/>
            <a:ext cx="68961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04800"/>
            <a:ext cx="29718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HuffmanDecoder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5984"/>
            <a:ext cx="8382000" cy="604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HuffmanTest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&amp; Result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32" y="781050"/>
            <a:ext cx="4312268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840" y="848120"/>
            <a:ext cx="4199470" cy="570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"/>
            <a:ext cx="3276600" cy="8382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HuffmanTest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27626"/>
            <a:ext cx="8839200" cy="542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990600"/>
            <a:ext cx="2009776" cy="89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4000" dirty="0" smtClean="0"/>
              <a:t>Huffman Alg. Mechanism</a:t>
            </a:r>
            <a:endParaRPr lang="en-US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4800" y="1219200"/>
            <a:ext cx="8610600" cy="5105400"/>
            <a:chOff x="304800" y="1219200"/>
            <a:chExt cx="8610600" cy="5105400"/>
          </a:xfrm>
        </p:grpSpPr>
        <p:sp>
          <p:nvSpPr>
            <p:cNvPr id="4" name="Rectangle 3"/>
            <p:cNvSpPr/>
            <p:nvPr/>
          </p:nvSpPr>
          <p:spPr>
            <a:xfrm>
              <a:off x="533400" y="32766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3276600"/>
              <a:ext cx="1066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Freq. table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327660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Huffman Tree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276600"/>
              <a:ext cx="1371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Codeword</a:t>
              </a:r>
            </a:p>
            <a:p>
              <a:pPr algn="ctr"/>
              <a:r>
                <a:rPr lang="en-US" dirty="0" smtClean="0"/>
                <a:t>Table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276600"/>
              <a:ext cx="1828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Zipped Data</a:t>
              </a:r>
            </a:p>
            <a:p>
              <a:pPr algn="ctr"/>
              <a:r>
                <a:rPr lang="en-US" dirty="0" smtClean="0"/>
                <a:t>(code table)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4495800"/>
              <a:ext cx="1371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Zipped</a:t>
              </a:r>
            </a:p>
            <a:p>
              <a:pPr algn="ctr"/>
              <a:r>
                <a:rPr lang="en-US" dirty="0" smtClean="0"/>
                <a:t>File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1828800"/>
              <a:ext cx="1371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</a:p>
            <a:p>
              <a:pPr algn="ctr"/>
              <a:r>
                <a:rPr lang="en-US" dirty="0" smtClean="0"/>
                <a:t>File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124200" y="2589212"/>
              <a:ext cx="3200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581400" y="1371600"/>
              <a:ext cx="21336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Compressing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90600" y="4116388"/>
              <a:ext cx="6172200" cy="7461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4953000"/>
              <a:ext cx="2362200" cy="533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Decompress</a:t>
              </a:r>
              <a:r>
                <a:rPr lang="en-US" dirty="0" smtClean="0"/>
                <a:t>ing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2667000"/>
              <a:ext cx="12192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CC"/>
                  </a:solidFill>
                </a:rPr>
                <a:t>FreqCounter</a:t>
              </a:r>
              <a:r>
                <a:rPr lang="en-US" sz="1400" dirty="0" smtClean="0">
                  <a:solidFill>
                    <a:srgbClr val="0000CC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CC"/>
                  </a:solidFill>
                </a:rPr>
                <a:t>obj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2667000"/>
              <a:ext cx="12192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CC"/>
                  </a:solidFill>
                </a:rPr>
                <a:t>HuffmanTree</a:t>
              </a:r>
              <a:endParaRPr lang="en-US" sz="1400" dirty="0" smtClean="0">
                <a:solidFill>
                  <a:srgbClr val="0000CC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00CC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CC"/>
                  </a:solidFill>
                </a:rPr>
                <a:t>obj</a:t>
              </a:r>
              <a:endParaRPr lang="en-US" sz="1400" dirty="0" smtClean="0">
                <a:solidFill>
                  <a:srgbClr val="0000CC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2667000"/>
              <a:ext cx="18288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00CC"/>
                  </a:solidFill>
                </a:rPr>
                <a:t>CodewordGenerator</a:t>
              </a:r>
              <a:endParaRPr lang="en-US" sz="1400" dirty="0" smtClean="0">
                <a:solidFill>
                  <a:srgbClr val="0000CC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00CC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CC"/>
                  </a:solidFill>
                </a:rPr>
                <a:t>obj</a:t>
              </a:r>
              <a:endParaRPr lang="en-US" sz="1400" dirty="0" smtClean="0">
                <a:solidFill>
                  <a:srgbClr val="0000CC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1981200"/>
              <a:ext cx="18288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</a:rPr>
                <a:t>HuffmanEncoder</a:t>
              </a:r>
              <a:endParaRPr lang="en-US" sz="14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</a:rPr>
                <a:t>obj</a:t>
              </a:r>
              <a:endParaRPr 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4267200"/>
              <a:ext cx="1828800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B050"/>
                  </a:solidFill>
                </a:rPr>
                <a:t>HuffmanDecoder</a:t>
              </a:r>
              <a:endParaRPr lang="en-US" sz="14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rgbClr val="00B050"/>
                  </a:solidFill>
                </a:rPr>
                <a:t>obj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5" idx="1"/>
            </p:cNvCxnSpPr>
            <p:nvPr/>
          </p:nvCxnSpPr>
          <p:spPr>
            <a:xfrm>
              <a:off x="1447800" y="3619500"/>
              <a:ext cx="5334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6" idx="1"/>
            </p:cNvCxnSpPr>
            <p:nvPr/>
          </p:nvCxnSpPr>
          <p:spPr>
            <a:xfrm>
              <a:off x="3048000" y="3619500"/>
              <a:ext cx="609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7" idx="1"/>
            </p:cNvCxnSpPr>
            <p:nvPr/>
          </p:nvCxnSpPr>
          <p:spPr>
            <a:xfrm>
              <a:off x="4800600" y="36195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3"/>
              <a:endCxn id="8" idx="1"/>
            </p:cNvCxnSpPr>
            <p:nvPr/>
          </p:nvCxnSpPr>
          <p:spPr>
            <a:xfrm>
              <a:off x="6629400" y="36195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  <a:endCxn id="9" idx="0"/>
            </p:cNvCxnSpPr>
            <p:nvPr/>
          </p:nvCxnSpPr>
          <p:spPr>
            <a:xfrm rot="5400000">
              <a:off x="7734300" y="4229100"/>
              <a:ext cx="533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342900" y="2933700"/>
              <a:ext cx="685800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2"/>
              <a:endCxn id="4" idx="0"/>
            </p:cNvCxnSpPr>
            <p:nvPr/>
          </p:nvCxnSpPr>
          <p:spPr>
            <a:xfrm rot="5400000">
              <a:off x="609600" y="2895600"/>
              <a:ext cx="762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391400" y="4267200"/>
              <a:ext cx="457200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457994" y="2894806"/>
              <a:ext cx="762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447800" y="3771900"/>
              <a:ext cx="5334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828800" y="1219200"/>
              <a:ext cx="1600200" cy="106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Data source will be read 2 times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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SLOW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5257800"/>
              <a:ext cx="2362200" cy="106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Codeword table must be written to result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 Result size may be rather large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971800" y="5562600"/>
              <a:ext cx="3124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Zipped source is read ONE time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 </a:t>
              </a:r>
              <a:r>
                <a:rPr lang="en-US" sz="1400" b="1" dirty="0" smtClean="0">
                  <a:solidFill>
                    <a:schemeClr val="bg1"/>
                  </a:solidFill>
                  <a:sym typeface="Wingdings" pitchFamily="2" charset="2"/>
                </a:rPr>
                <a:t>FAST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Sym_Freq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962025"/>
            <a:ext cx="64960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10668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 symbol with its frequency in data source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FreqCounter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566738"/>
            <a:ext cx="82200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FreqCounter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685800"/>
            <a:ext cx="88296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FreqCounter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162050"/>
            <a:ext cx="80962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Codeword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666750"/>
            <a:ext cx="76009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140</Words>
  <Application>Microsoft Office PowerPoint</Application>
  <PresentationFormat>On-screen Show (4:3)</PresentationFormat>
  <Paragraphs>58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Huffman Algorithm Implementation- Demo.</vt:lpstr>
      <vt:lpstr>Project structure &amp; Result</vt:lpstr>
      <vt:lpstr>Project structure &amp; Result</vt:lpstr>
      <vt:lpstr>Huffman Alg. Mechanism</vt:lpstr>
      <vt:lpstr>Class Sym_Freq</vt:lpstr>
      <vt:lpstr>Class FreqCounter</vt:lpstr>
      <vt:lpstr>Class FreqCounter</vt:lpstr>
      <vt:lpstr>Class FreqCounter</vt:lpstr>
      <vt:lpstr>Class Codeword</vt:lpstr>
      <vt:lpstr>Class CodewordTable</vt:lpstr>
      <vt:lpstr>Class TreeNode</vt:lpstr>
      <vt:lpstr>Class HuffmanTree </vt:lpstr>
      <vt:lpstr>Class HuffmanTree </vt:lpstr>
      <vt:lpstr>Class HuffmanTree </vt:lpstr>
      <vt:lpstr>Class CodewordGenerator</vt:lpstr>
      <vt:lpstr>Class HuffmanZipResult</vt:lpstr>
      <vt:lpstr>Class HuffmanEncoder</vt:lpstr>
      <vt:lpstr>Class HuffmanEncoder</vt:lpstr>
      <vt:lpstr>Class HuffmanEncoder</vt:lpstr>
      <vt:lpstr>Class HuffmanEncoder</vt:lpstr>
      <vt:lpstr>Class HuffmanEncoder</vt:lpstr>
      <vt:lpstr>Class HuffmanEncoder</vt:lpstr>
      <vt:lpstr>Class HuffmanEncoder</vt:lpstr>
      <vt:lpstr>Class HuffmanDecoder</vt:lpstr>
      <vt:lpstr>Class HuffmanDecoder</vt:lpstr>
      <vt:lpstr>Class HuffmanDecoder</vt:lpstr>
      <vt:lpstr>Class HuffmanDecoder</vt:lpstr>
      <vt:lpstr>Class HuffmanDecoder</vt:lpstr>
      <vt:lpstr>Class HuffmanTest</vt:lpstr>
      <vt:lpstr>Class HuffmanTest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Algorithm Implementation- Demo.</dc:title>
  <dc:creator>SuTV</dc:creator>
  <cp:lastModifiedBy>SuTV</cp:lastModifiedBy>
  <cp:revision>17</cp:revision>
  <dcterms:created xsi:type="dcterms:W3CDTF">2020-04-29T10:00:44Z</dcterms:created>
  <dcterms:modified xsi:type="dcterms:W3CDTF">2020-05-01T02:46:17Z</dcterms:modified>
</cp:coreProperties>
</file>