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97" r:id="rId4"/>
    <p:sldId id="409" r:id="rId6"/>
    <p:sldId id="8637" r:id="rId7"/>
    <p:sldId id="8625" r:id="rId8"/>
    <p:sldId id="410" r:id="rId9"/>
    <p:sldId id="8686" r:id="rId10"/>
    <p:sldId id="8687" r:id="rId11"/>
    <p:sldId id="8688" r:id="rId12"/>
    <p:sldId id="8689" r:id="rId13"/>
    <p:sldId id="8690" r:id="rId14"/>
    <p:sldId id="411" r:id="rId15"/>
    <p:sldId id="8711" r:id="rId16"/>
    <p:sldId id="8708" r:id="rId17"/>
    <p:sldId id="8710" r:id="rId18"/>
    <p:sldId id="8715" r:id="rId19"/>
    <p:sldId id="8718" r:id="rId20"/>
    <p:sldId id="8720" r:id="rId21"/>
    <p:sldId id="8722" r:id="rId22"/>
    <p:sldId id="8724" r:id="rId23"/>
    <p:sldId id="8726" r:id="rId24"/>
    <p:sldId id="8728" r:id="rId25"/>
    <p:sldId id="412" r:id="rId26"/>
    <p:sldId id="8427" r:id="rId27"/>
    <p:sldId id="8402" r:id="rId28"/>
    <p:sldId id="40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8" d="100"/>
          <a:sy n="58" d="100"/>
        </p:scale>
        <p:origin x="-102" y="-1578"/>
      </p:cViewPr>
      <p:guideLst>
        <p:guide orient="horz" pos="2099"/>
        <p:guide pos="381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21"/>
          </p:nvPr>
        </p:nvSpPr>
        <p:spPr>
          <a:xfrm>
            <a:off x="6659563" y="2632075"/>
            <a:ext cx="4295775" cy="2684463"/>
          </a:xfrm>
          <a:prstGeom prst="rect">
            <a:avLst/>
          </a:prstGeom>
        </p:spPr>
        <p:txBody>
          <a:bodyPr/>
          <a:lstStyle/>
          <a:p>
            <a:endParaRPr lang="id-ID"/>
          </a:p>
        </p:txBody>
      </p:sp>
      <p:sp>
        <p:nvSpPr>
          <p:cNvPr id="5" name="Picture Placeholder 4"/>
          <p:cNvSpPr>
            <a:spLocks noGrp="1"/>
          </p:cNvSpPr>
          <p:nvPr>
            <p:ph type="pic" sz="quarter" idx="10"/>
          </p:nvPr>
        </p:nvSpPr>
        <p:spPr>
          <a:xfrm>
            <a:off x="877887" y="4664885"/>
            <a:ext cx="827316" cy="827314"/>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a:effectLst>
            <a:outerShdw blurRad="127000" sx="102000" sy="102000" algn="ctr" rotWithShape="0">
              <a:schemeClr val="tx1">
                <a:lumMod val="95000"/>
                <a:lumOff val="5000"/>
                <a:alpha val="40000"/>
              </a:schemeClr>
            </a:outerShdw>
          </a:effectLst>
        </p:spPr>
        <p:txBody>
          <a:bodyPr wrap="square">
            <a:noAutofit/>
          </a:bodyPr>
          <a:lstStyle>
            <a:lvl1pPr marL="0" indent="0">
              <a:buNone/>
              <a:defRPr sz="100"/>
            </a:lvl1pPr>
          </a:lstStyle>
          <a:p>
            <a:endParaRPr lang="id-ID"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Tm="0">
        <p:blinds/>
      </p:transition>
    </mc:Choice>
    <mc:Fallback>
      <p:transition spd="slow" advTm="0">
        <p:blind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614436" y="2402025"/>
            <a:ext cx="4271050" cy="2700705"/>
          </a:xfrm>
          <a:custGeom>
            <a:avLst/>
            <a:gdLst>
              <a:gd name="connsiteX0" fmla="*/ 0 w 4271050"/>
              <a:gd name="connsiteY0" fmla="*/ 0 h 2700705"/>
              <a:gd name="connsiteX1" fmla="*/ 4271050 w 4271050"/>
              <a:gd name="connsiteY1" fmla="*/ 0 h 2700705"/>
              <a:gd name="connsiteX2" fmla="*/ 4271050 w 4271050"/>
              <a:gd name="connsiteY2" fmla="*/ 2700705 h 2700705"/>
              <a:gd name="connsiteX3" fmla="*/ 0 w 4271050"/>
              <a:gd name="connsiteY3" fmla="*/ 2700705 h 2700705"/>
            </a:gdLst>
            <a:ahLst/>
            <a:cxnLst>
              <a:cxn ang="0">
                <a:pos x="connsiteX0" y="connsiteY0"/>
              </a:cxn>
              <a:cxn ang="0">
                <a:pos x="connsiteX1" y="connsiteY1"/>
              </a:cxn>
              <a:cxn ang="0">
                <a:pos x="connsiteX2" y="connsiteY2"/>
              </a:cxn>
              <a:cxn ang="0">
                <a:pos x="connsiteX3" y="connsiteY3"/>
              </a:cxn>
            </a:cxnLst>
            <a:rect l="l" t="t" r="r" b="b"/>
            <a:pathLst>
              <a:path w="4271050" h="2700705">
                <a:moveTo>
                  <a:pt x="0" y="0"/>
                </a:moveTo>
                <a:lnTo>
                  <a:pt x="4271050" y="0"/>
                </a:lnTo>
                <a:lnTo>
                  <a:pt x="4271050" y="2700705"/>
                </a:lnTo>
                <a:lnTo>
                  <a:pt x="0" y="2700705"/>
                </a:lnTo>
                <a:close/>
              </a:path>
            </a:pathLst>
          </a:custGeom>
        </p:spPr>
        <p:txBody>
          <a:bodyPr wrap="square">
            <a:noAutofit/>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7D73ED-7EBB-4E11-B60B-79773C5177D3}" type="slidenum">
              <a:rPr lang="zh-CN" altLang="en-US" smtClean="0"/>
            </a:fld>
            <a:endParaRPr lang="zh-CN" altLang="en-US"/>
          </a:p>
        </p:txBody>
      </p:sp>
      <p:sp>
        <p:nvSpPr>
          <p:cNvPr id="11" name="矩形 10"/>
          <p:cNvSpPr/>
          <p:nvPr userDrawn="1"/>
        </p:nvSpPr>
        <p:spPr>
          <a:xfrm>
            <a:off x="8864085" y="638213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5" Type="http://schemas.openxmlformats.org/officeDocument/2006/relationships/slideLayout" Target="../slideLayouts/slideLayout2.xml"/><Relationship Id="rId24" Type="http://schemas.openxmlformats.org/officeDocument/2006/relationships/tags" Target="../tags/tag47.xml"/><Relationship Id="rId23" Type="http://schemas.openxmlformats.org/officeDocument/2006/relationships/tags" Target="../tags/tag46.xml"/><Relationship Id="rId22" Type="http://schemas.openxmlformats.org/officeDocument/2006/relationships/tags" Target="../tags/tag45.xml"/><Relationship Id="rId21" Type="http://schemas.openxmlformats.org/officeDocument/2006/relationships/tags" Target="../tags/tag44.xml"/><Relationship Id="rId20" Type="http://schemas.openxmlformats.org/officeDocument/2006/relationships/tags" Target="../tags/tag43.xml"/><Relationship Id="rId2" Type="http://schemas.openxmlformats.org/officeDocument/2006/relationships/tags" Target="../tags/tag25.xml"/><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6" Type="http://schemas.openxmlformats.org/officeDocument/2006/relationships/slideLayout" Target="../slideLayouts/slideLayout2.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2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slideLayout" Target="../slideLayouts/slideLayout2.xml"/><Relationship Id="rId1" Type="http://schemas.openxmlformats.org/officeDocument/2006/relationships/tags" Target="../tags/tag95.xml"/></Relationships>
</file>

<file path=ppt/slides/_rels/slide22.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slideLayout" Target="../slideLayouts/slideLayout2.xml"/><Relationship Id="rId1" Type="http://schemas.openxmlformats.org/officeDocument/2006/relationships/tags" Target="../tags/tag10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6.xml"/><Relationship Id="rId5" Type="http://schemas.openxmlformats.org/officeDocument/2006/relationships/tags" Target="../tags/tag112.xml"/><Relationship Id="rId4" Type="http://schemas.openxmlformats.org/officeDocument/2006/relationships/image" Target="../media/image15.jpeg"/><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7.jpe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55765" y="1663538"/>
            <a:ext cx="4394523" cy="4394523"/>
          </a:xfrm>
          <a:prstGeom prst="rect">
            <a:avLst/>
          </a:prstGeom>
        </p:spPr>
      </p:pic>
      <p:sp>
        <p:nvSpPr>
          <p:cNvPr id="26" name="Title 6"/>
          <p:cNvSpPr txBox="1"/>
          <p:nvPr>
            <p:custDataLst>
              <p:tags r:id="rId2"/>
            </p:custDataLst>
          </p:nvPr>
        </p:nvSpPr>
        <p:spPr>
          <a:xfrm>
            <a:off x="792000" y="1544320"/>
            <a:ext cx="6912000" cy="151257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141605" lvl="0" indent="0" algn="l" fontAlgn="auto">
              <a:lnSpc>
                <a:spcPct val="130000"/>
              </a:lnSpc>
              <a:spcBef>
                <a:spcPts val="1245"/>
              </a:spcBef>
              <a:spcAft>
                <a:spcPts val="0"/>
              </a:spcAft>
              <a:buSzPct val="100000"/>
              <a:buFont typeface="+mj-lt"/>
            </a:pPr>
            <a:r>
              <a:rPr lang="zh-CN" altLang="en-US" sz="3600" b="1" spc="382"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基于Node.js与Koa框架打     造在线教学</a:t>
            </a:r>
            <a:endParaRPr lang="zh-CN" altLang="en-US" sz="3600" b="1" spc="382"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7" name="组合 6"/>
          <p:cNvGrpSpPr/>
          <p:nvPr/>
        </p:nvGrpSpPr>
        <p:grpSpPr>
          <a:xfrm>
            <a:off x="1080418" y="3462650"/>
            <a:ext cx="292463" cy="292463"/>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p:cNvGrpSpPr/>
          <p:nvPr/>
        </p:nvGrpSpPr>
        <p:grpSpPr bwMode="auto">
          <a:xfrm>
            <a:off x="3694489" y="3526785"/>
            <a:ext cx="292463" cy="292463"/>
            <a:chOff x="4248" y="3024"/>
            <a:chExt cx="600" cy="599"/>
          </a:xfrm>
        </p:grpSpPr>
        <p:sp>
          <p:nvSpPr>
            <p:cNvPr id="13" name="Oval 15"/>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p:cNvSpPr txBox="1">
            <a:spLocks noChangeArrowheads="1"/>
          </p:cNvSpPr>
          <p:nvPr/>
        </p:nvSpPr>
        <p:spPr bwMode="auto">
          <a:xfrm>
            <a:off x="3987162" y="3527086"/>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导师：曾世邦</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452706" y="3462395"/>
            <a:ext cx="1605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：胡旺生</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占位符 2"/>
          <p:cNvSpPr txBox="1"/>
          <p:nvPr/>
        </p:nvSpPr>
        <p:spPr>
          <a:xfrm>
            <a:off x="743717" y="3999604"/>
            <a:ext cx="6387742" cy="309245"/>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buNone/>
            </a:pPr>
            <a:endParaRPr lang="en-US" sz="935"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endParaRPr>
          </a:p>
        </p:txBody>
      </p:sp>
      <p:grpSp>
        <p:nvGrpSpPr>
          <p:cNvPr id="34" name="组合 33"/>
          <p:cNvGrpSpPr/>
          <p:nvPr/>
        </p:nvGrpSpPr>
        <p:grpSpPr>
          <a:xfrm>
            <a:off x="1081053" y="4038595"/>
            <a:ext cx="292463" cy="292463"/>
            <a:chOff x="801291" y="3535885"/>
            <a:chExt cx="219347" cy="219347"/>
          </a:xfrm>
        </p:grpSpPr>
        <p:sp>
          <p:nvSpPr>
            <p:cNvPr id="35" name="Oval 10"/>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en-US" sz="106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860980" y="3583766"/>
              <a:ext cx="100336" cy="114060"/>
              <a:chOff x="860980" y="3583766"/>
              <a:chExt cx="100336" cy="114060"/>
            </a:xfrm>
          </p:grpSpPr>
          <p:sp>
            <p:nvSpPr>
              <p:cNvPr id="3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33" name="Text Box 20"/>
          <p:cNvSpPr txBox="1">
            <a:spLocks noChangeArrowheads="1"/>
          </p:cNvSpPr>
          <p:nvPr/>
        </p:nvSpPr>
        <p:spPr bwMode="auto">
          <a:xfrm>
            <a:off x="1452877" y="4016671"/>
            <a:ext cx="20828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班级：软件精英</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1712</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40" name="图片 39" descr="logo"/>
          <p:cNvPicPr>
            <a:picLocks noChangeAspect="1"/>
          </p:cNvPicPr>
          <p:nvPr/>
        </p:nvPicPr>
        <p:blipFill>
          <a:blip r:embed="rId3"/>
          <a:stretch>
            <a:fillRect/>
          </a:stretch>
        </p:blipFill>
        <p:spPr>
          <a:xfrm>
            <a:off x="-208915" y="-117475"/>
            <a:ext cx="571500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p:bldP spid="3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 name="同心圆 1"/>
          <p:cNvSpPr/>
          <p:nvPr>
            <p:custDataLst>
              <p:tags r:id="rId1"/>
            </p:custDataLst>
          </p:nvPr>
        </p:nvSpPr>
        <p:spPr>
          <a:xfrm>
            <a:off x="502919" y="299085"/>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chat_341127_001"/>
          <p:cNvSpPr>
            <a:spLocks noChangeAspect="1"/>
          </p:cNvSpPr>
          <p:nvPr>
            <p:custDataLst>
              <p:tags r:id="rId2"/>
            </p:custDataLst>
          </p:nvPr>
        </p:nvSpPr>
        <p:spPr bwMode="auto">
          <a:xfrm>
            <a:off x="838200" y="1979930"/>
            <a:ext cx="457200" cy="394229"/>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7639" h="523948">
                <a:moveTo>
                  <a:pt x="193316" y="248178"/>
                </a:moveTo>
                <a:lnTo>
                  <a:pt x="386661" y="248178"/>
                </a:lnTo>
                <a:cubicBezTo>
                  <a:pt x="394939" y="248178"/>
                  <a:pt x="400458" y="253696"/>
                  <a:pt x="400458" y="261974"/>
                </a:cubicBezTo>
                <a:cubicBezTo>
                  <a:pt x="400458" y="270251"/>
                  <a:pt x="394939" y="275769"/>
                  <a:pt x="386661" y="275769"/>
                </a:cubicBezTo>
                <a:lnTo>
                  <a:pt x="193316" y="275769"/>
                </a:lnTo>
                <a:cubicBezTo>
                  <a:pt x="185037" y="275769"/>
                  <a:pt x="179518" y="270251"/>
                  <a:pt x="179518" y="261974"/>
                </a:cubicBezTo>
                <a:cubicBezTo>
                  <a:pt x="179518" y="253696"/>
                  <a:pt x="185037" y="248178"/>
                  <a:pt x="193316" y="248178"/>
                </a:cubicBezTo>
                <a:close/>
                <a:moveTo>
                  <a:pt x="193316" y="179236"/>
                </a:moveTo>
                <a:lnTo>
                  <a:pt x="331478" y="179236"/>
                </a:lnTo>
                <a:cubicBezTo>
                  <a:pt x="339757" y="179236"/>
                  <a:pt x="345276" y="184751"/>
                  <a:pt x="345276" y="193112"/>
                </a:cubicBezTo>
                <a:cubicBezTo>
                  <a:pt x="345276" y="201383"/>
                  <a:pt x="339757" y="206898"/>
                  <a:pt x="331478" y="206898"/>
                </a:cubicBezTo>
                <a:lnTo>
                  <a:pt x="193316" y="206898"/>
                </a:lnTo>
                <a:cubicBezTo>
                  <a:pt x="185037" y="206898"/>
                  <a:pt x="179518" y="201383"/>
                  <a:pt x="179518" y="193112"/>
                </a:cubicBezTo>
                <a:cubicBezTo>
                  <a:pt x="179518" y="184751"/>
                  <a:pt x="185037" y="179236"/>
                  <a:pt x="193316" y="179236"/>
                </a:cubicBezTo>
                <a:close/>
                <a:moveTo>
                  <a:pt x="193315" y="110364"/>
                </a:moveTo>
                <a:lnTo>
                  <a:pt x="414324" y="110364"/>
                </a:lnTo>
                <a:cubicBezTo>
                  <a:pt x="422602" y="110364"/>
                  <a:pt x="428120" y="115868"/>
                  <a:pt x="428120" y="124125"/>
                </a:cubicBezTo>
                <a:cubicBezTo>
                  <a:pt x="428120" y="132381"/>
                  <a:pt x="422602" y="137885"/>
                  <a:pt x="414324" y="137885"/>
                </a:cubicBezTo>
                <a:lnTo>
                  <a:pt x="193315" y="137885"/>
                </a:lnTo>
                <a:cubicBezTo>
                  <a:pt x="185037" y="137885"/>
                  <a:pt x="179518" y="132381"/>
                  <a:pt x="179518" y="124125"/>
                </a:cubicBezTo>
                <a:cubicBezTo>
                  <a:pt x="179518" y="115868"/>
                  <a:pt x="185037" y="110364"/>
                  <a:pt x="193315" y="110364"/>
                </a:cubicBezTo>
                <a:close/>
                <a:moveTo>
                  <a:pt x="41388" y="0"/>
                </a:moveTo>
                <a:lnTo>
                  <a:pt x="566163" y="0"/>
                </a:lnTo>
                <a:cubicBezTo>
                  <a:pt x="589660" y="0"/>
                  <a:pt x="607639" y="17951"/>
                  <a:pt x="607639" y="41411"/>
                </a:cubicBezTo>
                <a:lnTo>
                  <a:pt x="607639" y="344707"/>
                </a:lnTo>
                <a:cubicBezTo>
                  <a:pt x="607639" y="368168"/>
                  <a:pt x="589660" y="386118"/>
                  <a:pt x="566163" y="386118"/>
                </a:cubicBezTo>
                <a:lnTo>
                  <a:pt x="292738" y="386118"/>
                </a:lnTo>
                <a:cubicBezTo>
                  <a:pt x="276184" y="386118"/>
                  <a:pt x="260964" y="392961"/>
                  <a:pt x="248592" y="402647"/>
                </a:cubicBezTo>
                <a:lnTo>
                  <a:pt x="104937" y="521193"/>
                </a:lnTo>
                <a:cubicBezTo>
                  <a:pt x="103602" y="522615"/>
                  <a:pt x="99419" y="523948"/>
                  <a:pt x="96660" y="523948"/>
                </a:cubicBezTo>
                <a:cubicBezTo>
                  <a:pt x="95325" y="523948"/>
                  <a:pt x="92566" y="523948"/>
                  <a:pt x="91142" y="522615"/>
                </a:cubicBezTo>
                <a:cubicBezTo>
                  <a:pt x="85623" y="519860"/>
                  <a:pt x="82864" y="515684"/>
                  <a:pt x="82864" y="510174"/>
                </a:cubicBezTo>
                <a:lnTo>
                  <a:pt x="82864" y="427441"/>
                </a:lnTo>
                <a:cubicBezTo>
                  <a:pt x="82864" y="419176"/>
                  <a:pt x="88382" y="413667"/>
                  <a:pt x="96660" y="413667"/>
                </a:cubicBezTo>
                <a:cubicBezTo>
                  <a:pt x="104937" y="413667"/>
                  <a:pt x="110456" y="419176"/>
                  <a:pt x="110456" y="427441"/>
                </a:cubicBezTo>
                <a:lnTo>
                  <a:pt x="110456" y="481204"/>
                </a:lnTo>
                <a:lnTo>
                  <a:pt x="230613" y="380609"/>
                </a:lnTo>
                <a:cubicBezTo>
                  <a:pt x="248592" y="366746"/>
                  <a:pt x="270665" y="358481"/>
                  <a:pt x="292738" y="358481"/>
                </a:cubicBezTo>
                <a:lnTo>
                  <a:pt x="566163" y="358481"/>
                </a:lnTo>
                <a:cubicBezTo>
                  <a:pt x="574440" y="358481"/>
                  <a:pt x="579959" y="352972"/>
                  <a:pt x="579959" y="344707"/>
                </a:cubicBezTo>
                <a:lnTo>
                  <a:pt x="579959" y="41411"/>
                </a:lnTo>
                <a:cubicBezTo>
                  <a:pt x="579959" y="33147"/>
                  <a:pt x="574440" y="27637"/>
                  <a:pt x="566163" y="27637"/>
                </a:cubicBezTo>
                <a:lnTo>
                  <a:pt x="41388" y="27637"/>
                </a:lnTo>
                <a:cubicBezTo>
                  <a:pt x="33110" y="27637"/>
                  <a:pt x="27592" y="33147"/>
                  <a:pt x="27592" y="41411"/>
                </a:cubicBezTo>
                <a:lnTo>
                  <a:pt x="27592" y="344707"/>
                </a:lnTo>
                <a:cubicBezTo>
                  <a:pt x="27592" y="352972"/>
                  <a:pt x="33110" y="358481"/>
                  <a:pt x="41388" y="358481"/>
                </a:cubicBezTo>
                <a:lnTo>
                  <a:pt x="96660" y="358481"/>
                </a:lnTo>
                <a:cubicBezTo>
                  <a:pt x="104937" y="358481"/>
                  <a:pt x="110456" y="363991"/>
                  <a:pt x="110456" y="372344"/>
                </a:cubicBezTo>
                <a:cubicBezTo>
                  <a:pt x="110456" y="380609"/>
                  <a:pt x="104937" y="386118"/>
                  <a:pt x="96660" y="386118"/>
                </a:cubicBezTo>
                <a:lnTo>
                  <a:pt x="41388" y="386118"/>
                </a:lnTo>
                <a:cubicBezTo>
                  <a:pt x="17979" y="386118"/>
                  <a:pt x="0" y="368168"/>
                  <a:pt x="0" y="344707"/>
                </a:cubicBezTo>
                <a:lnTo>
                  <a:pt x="0" y="41411"/>
                </a:lnTo>
                <a:cubicBezTo>
                  <a:pt x="0" y="17951"/>
                  <a:pt x="17979" y="0"/>
                  <a:pt x="41388" y="0"/>
                </a:cubicBezTo>
                <a:close/>
              </a:path>
            </a:pathLst>
          </a:custGeom>
          <a:solidFill>
            <a:schemeClr val="accent1"/>
          </a:solidFill>
          <a:ln>
            <a:noFill/>
          </a:ln>
        </p:spPr>
      </p:sp>
      <p:grpSp>
        <p:nvGrpSpPr>
          <p:cNvPr id="250" name="人物_服务_客服_解说_歌手_录音室_主播_播音员"/>
          <p:cNvGrpSpPr>
            <a:grpSpLocks noChangeAspect="1"/>
          </p:cNvGrpSpPr>
          <p:nvPr>
            <p:custDataLst>
              <p:tags r:id="rId3"/>
            </p:custDataLst>
          </p:nvPr>
        </p:nvGrpSpPr>
        <p:grpSpPr>
          <a:xfrm>
            <a:off x="838200" y="3332569"/>
            <a:ext cx="457200" cy="426542"/>
            <a:chOff x="7617246" y="22432408"/>
            <a:chExt cx="1527672" cy="1424848"/>
          </a:xfrm>
          <a:solidFill>
            <a:schemeClr val="accent1"/>
          </a:solidFill>
        </p:grpSpPr>
        <p:sp>
          <p:nvSpPr>
            <p:cNvPr id="251" name="PA-任意多边形: 形状 655"/>
            <p:cNvSpPr/>
            <p:nvPr>
              <p:custDataLst>
                <p:tags r:id="rId4"/>
              </p:custDataLst>
            </p:nvPr>
          </p:nvSpPr>
          <p:spPr>
            <a:xfrm>
              <a:off x="7617246" y="22432408"/>
              <a:ext cx="1527672" cy="1424848"/>
            </a:xfrm>
            <a:custGeom>
              <a:avLst/>
              <a:gdLst>
                <a:gd name="connsiteX0" fmla="*/ 1305682 w 1527672"/>
                <a:gd name="connsiteY0" fmla="*/ 1104441 h 1424848"/>
                <a:gd name="connsiteX1" fmla="*/ 1011899 w 1527672"/>
                <a:gd name="connsiteY1" fmla="*/ 1020713 h 1424848"/>
                <a:gd name="connsiteX2" fmla="*/ 1011899 w 1527672"/>
                <a:gd name="connsiteY2" fmla="*/ 895855 h 1424848"/>
                <a:gd name="connsiteX3" fmla="*/ 1107379 w 1527672"/>
                <a:gd name="connsiteY3" fmla="*/ 715178 h 1424848"/>
                <a:gd name="connsiteX4" fmla="*/ 1258677 w 1527672"/>
                <a:gd name="connsiteY4" fmla="*/ 544784 h 1424848"/>
                <a:gd name="connsiteX5" fmla="*/ 1108848 w 1527672"/>
                <a:gd name="connsiteY5" fmla="*/ 374390 h 1424848"/>
                <a:gd name="connsiteX6" fmla="*/ 726930 w 1527672"/>
                <a:gd name="connsiteY6" fmla="*/ 2754 h 1424848"/>
                <a:gd name="connsiteX7" fmla="*/ 345012 w 1527672"/>
                <a:gd name="connsiteY7" fmla="*/ 374390 h 1424848"/>
                <a:gd name="connsiteX8" fmla="*/ 195182 w 1527672"/>
                <a:gd name="connsiteY8" fmla="*/ 544784 h 1424848"/>
                <a:gd name="connsiteX9" fmla="*/ 367045 w 1527672"/>
                <a:gd name="connsiteY9" fmla="*/ 716647 h 1424848"/>
                <a:gd name="connsiteX10" fmla="*/ 368514 w 1527672"/>
                <a:gd name="connsiteY10" fmla="*/ 716647 h 1424848"/>
                <a:gd name="connsiteX11" fmla="*/ 518344 w 1527672"/>
                <a:gd name="connsiteY11" fmla="*/ 901731 h 1424848"/>
                <a:gd name="connsiteX12" fmla="*/ 518344 w 1527672"/>
                <a:gd name="connsiteY12" fmla="*/ 1020713 h 1424848"/>
                <a:gd name="connsiteX13" fmla="*/ 226029 w 1527672"/>
                <a:gd name="connsiteY13" fmla="*/ 1104441 h 1424848"/>
                <a:gd name="connsiteX14" fmla="*/ 2754 w 1527672"/>
                <a:gd name="connsiteY14" fmla="*/ 1399693 h 1424848"/>
                <a:gd name="connsiteX15" fmla="*/ 26257 w 1527672"/>
                <a:gd name="connsiteY15" fmla="*/ 1423196 h 1424848"/>
                <a:gd name="connsiteX16" fmla="*/ 49760 w 1527672"/>
                <a:gd name="connsiteY16" fmla="*/ 1399693 h 1424848"/>
                <a:gd name="connsiteX17" fmla="*/ 237781 w 1527672"/>
                <a:gd name="connsiteY17" fmla="*/ 1149977 h 1424848"/>
                <a:gd name="connsiteX18" fmla="*/ 535971 w 1527672"/>
                <a:gd name="connsiteY18" fmla="*/ 1064780 h 1424848"/>
                <a:gd name="connsiteX19" fmla="*/ 747495 w 1527672"/>
                <a:gd name="connsiteY19" fmla="*/ 1340936 h 1424848"/>
                <a:gd name="connsiteX20" fmla="*/ 766590 w 1527672"/>
                <a:gd name="connsiteY20" fmla="*/ 1349750 h 1424848"/>
                <a:gd name="connsiteX21" fmla="*/ 785686 w 1527672"/>
                <a:gd name="connsiteY21" fmla="*/ 1340936 h 1424848"/>
                <a:gd name="connsiteX22" fmla="*/ 997210 w 1527672"/>
                <a:gd name="connsiteY22" fmla="*/ 1064780 h 1424848"/>
                <a:gd name="connsiteX23" fmla="*/ 1293931 w 1527672"/>
                <a:gd name="connsiteY23" fmla="*/ 1149977 h 1424848"/>
                <a:gd name="connsiteX24" fmla="*/ 1479015 w 1527672"/>
                <a:gd name="connsiteY24" fmla="*/ 1399693 h 1424848"/>
                <a:gd name="connsiteX25" fmla="*/ 1502517 w 1527672"/>
                <a:gd name="connsiteY25" fmla="*/ 1423196 h 1424848"/>
                <a:gd name="connsiteX26" fmla="*/ 1526020 w 1527672"/>
                <a:gd name="connsiteY26" fmla="*/ 1399693 h 1424848"/>
                <a:gd name="connsiteX27" fmla="*/ 1305682 w 1527672"/>
                <a:gd name="connsiteY27" fmla="*/ 1104441 h 1424848"/>
                <a:gd name="connsiteX28" fmla="*/ 1110317 w 1527672"/>
                <a:gd name="connsiteY28" fmla="*/ 421395 h 1424848"/>
                <a:gd name="connsiteX29" fmla="*/ 1211672 w 1527672"/>
                <a:gd name="connsiteY29" fmla="*/ 544784 h 1424848"/>
                <a:gd name="connsiteX30" fmla="*/ 1110317 w 1527672"/>
                <a:gd name="connsiteY30" fmla="*/ 668173 h 1424848"/>
                <a:gd name="connsiteX31" fmla="*/ 1110317 w 1527672"/>
                <a:gd name="connsiteY31" fmla="*/ 421395 h 1424848"/>
                <a:gd name="connsiteX32" fmla="*/ 243656 w 1527672"/>
                <a:gd name="connsiteY32" fmla="*/ 544784 h 1424848"/>
                <a:gd name="connsiteX33" fmla="*/ 345012 w 1527672"/>
                <a:gd name="connsiteY33" fmla="*/ 421395 h 1424848"/>
                <a:gd name="connsiteX34" fmla="*/ 345012 w 1527672"/>
                <a:gd name="connsiteY34" fmla="*/ 580038 h 1424848"/>
                <a:gd name="connsiteX35" fmla="*/ 355294 w 1527672"/>
                <a:gd name="connsiteY35" fmla="*/ 669642 h 1424848"/>
                <a:gd name="connsiteX36" fmla="*/ 243656 w 1527672"/>
                <a:gd name="connsiteY36" fmla="*/ 544784 h 1424848"/>
                <a:gd name="connsiteX37" fmla="*/ 973707 w 1527672"/>
                <a:gd name="connsiteY37" fmla="*/ 865008 h 1424848"/>
                <a:gd name="connsiteX38" fmla="*/ 964894 w 1527672"/>
                <a:gd name="connsiteY38" fmla="*/ 882635 h 1424848"/>
                <a:gd name="connsiteX39" fmla="*/ 964894 w 1527672"/>
                <a:gd name="connsiteY39" fmla="*/ 1026588 h 1424848"/>
                <a:gd name="connsiteX40" fmla="*/ 766590 w 1527672"/>
                <a:gd name="connsiteY40" fmla="*/ 1288055 h 1424848"/>
                <a:gd name="connsiteX41" fmla="*/ 568287 w 1527672"/>
                <a:gd name="connsiteY41" fmla="*/ 1029526 h 1424848"/>
                <a:gd name="connsiteX42" fmla="*/ 568287 w 1527672"/>
                <a:gd name="connsiteY42" fmla="*/ 926702 h 1424848"/>
                <a:gd name="connsiteX43" fmla="*/ 618230 w 1527672"/>
                <a:gd name="connsiteY43" fmla="*/ 945798 h 1424848"/>
                <a:gd name="connsiteX44" fmla="*/ 697551 w 1527672"/>
                <a:gd name="connsiteY44" fmla="*/ 1013368 h 1424848"/>
                <a:gd name="connsiteX45" fmla="*/ 757777 w 1527672"/>
                <a:gd name="connsiteY45" fmla="*/ 1013368 h 1424848"/>
                <a:gd name="connsiteX46" fmla="*/ 838567 w 1527672"/>
                <a:gd name="connsiteY46" fmla="*/ 938453 h 1424848"/>
                <a:gd name="connsiteX47" fmla="*/ 757777 w 1527672"/>
                <a:gd name="connsiteY47" fmla="*/ 863539 h 1424848"/>
                <a:gd name="connsiteX48" fmla="*/ 697551 w 1527672"/>
                <a:gd name="connsiteY48" fmla="*/ 863539 h 1424848"/>
                <a:gd name="connsiteX49" fmla="*/ 628512 w 1527672"/>
                <a:gd name="connsiteY49" fmla="*/ 901731 h 1424848"/>
                <a:gd name="connsiteX50" fmla="*/ 393486 w 1527672"/>
                <a:gd name="connsiteY50" fmla="*/ 581507 h 1424848"/>
                <a:gd name="connsiteX51" fmla="*/ 393486 w 1527672"/>
                <a:gd name="connsiteY51" fmla="*/ 384672 h 1424848"/>
                <a:gd name="connsiteX52" fmla="*/ 728399 w 1527672"/>
                <a:gd name="connsiteY52" fmla="*/ 49760 h 1424848"/>
                <a:gd name="connsiteX53" fmla="*/ 1063311 w 1527672"/>
                <a:gd name="connsiteY53" fmla="*/ 384672 h 1424848"/>
                <a:gd name="connsiteX54" fmla="*/ 1063311 w 1527672"/>
                <a:gd name="connsiteY54" fmla="*/ 682862 h 1424848"/>
                <a:gd name="connsiteX55" fmla="*/ 1061842 w 1527672"/>
                <a:gd name="connsiteY55" fmla="*/ 691676 h 1424848"/>
                <a:gd name="connsiteX56" fmla="*/ 973707 w 1527672"/>
                <a:gd name="connsiteY56" fmla="*/ 865008 h 1424848"/>
                <a:gd name="connsiteX57" fmla="*/ 663766 w 1527672"/>
                <a:gd name="connsiteY57" fmla="*/ 936985 h 1424848"/>
                <a:gd name="connsiteX58" fmla="*/ 663766 w 1527672"/>
                <a:gd name="connsiteY58" fmla="*/ 934047 h 1424848"/>
                <a:gd name="connsiteX59" fmla="*/ 663766 w 1527672"/>
                <a:gd name="connsiteY59" fmla="*/ 931109 h 1424848"/>
                <a:gd name="connsiteX60" fmla="*/ 697551 w 1527672"/>
                <a:gd name="connsiteY60" fmla="*/ 909075 h 1424848"/>
                <a:gd name="connsiteX61" fmla="*/ 757777 w 1527672"/>
                <a:gd name="connsiteY61" fmla="*/ 909075 h 1424848"/>
                <a:gd name="connsiteX62" fmla="*/ 791562 w 1527672"/>
                <a:gd name="connsiteY62" fmla="*/ 936985 h 1424848"/>
                <a:gd name="connsiteX63" fmla="*/ 757777 w 1527672"/>
                <a:gd name="connsiteY63" fmla="*/ 964894 h 1424848"/>
                <a:gd name="connsiteX64" fmla="*/ 697551 w 1527672"/>
                <a:gd name="connsiteY64" fmla="*/ 964894 h 1424848"/>
                <a:gd name="connsiteX65" fmla="*/ 663766 w 1527672"/>
                <a:gd name="connsiteY65" fmla="*/ 936985 h 142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527672" h="1424848">
                  <a:moveTo>
                    <a:pt x="1305682" y="1104441"/>
                  </a:moveTo>
                  <a:lnTo>
                    <a:pt x="1011899" y="1020713"/>
                  </a:lnTo>
                  <a:lnTo>
                    <a:pt x="1011899" y="895855"/>
                  </a:lnTo>
                  <a:cubicBezTo>
                    <a:pt x="1035402" y="873821"/>
                    <a:pt x="1098565" y="806251"/>
                    <a:pt x="1107379" y="715178"/>
                  </a:cubicBezTo>
                  <a:cubicBezTo>
                    <a:pt x="1192576" y="704896"/>
                    <a:pt x="1258677" y="632919"/>
                    <a:pt x="1258677" y="544784"/>
                  </a:cubicBezTo>
                  <a:cubicBezTo>
                    <a:pt x="1258677" y="458118"/>
                    <a:pt x="1194045" y="386141"/>
                    <a:pt x="1108848" y="374390"/>
                  </a:cubicBezTo>
                  <a:cubicBezTo>
                    <a:pt x="1102972" y="168742"/>
                    <a:pt x="934047" y="2754"/>
                    <a:pt x="726930" y="2754"/>
                  </a:cubicBezTo>
                  <a:cubicBezTo>
                    <a:pt x="519813" y="2754"/>
                    <a:pt x="350887" y="168742"/>
                    <a:pt x="345012" y="374390"/>
                  </a:cubicBezTo>
                  <a:cubicBezTo>
                    <a:pt x="261283" y="386141"/>
                    <a:pt x="195182" y="458118"/>
                    <a:pt x="195182" y="544784"/>
                  </a:cubicBezTo>
                  <a:cubicBezTo>
                    <a:pt x="195182" y="640264"/>
                    <a:pt x="273035" y="716647"/>
                    <a:pt x="367045" y="716647"/>
                  </a:cubicBezTo>
                  <a:lnTo>
                    <a:pt x="368514" y="716647"/>
                  </a:lnTo>
                  <a:cubicBezTo>
                    <a:pt x="397893" y="793031"/>
                    <a:pt x="450774" y="857663"/>
                    <a:pt x="518344" y="901731"/>
                  </a:cubicBezTo>
                  <a:lnTo>
                    <a:pt x="518344" y="1020713"/>
                  </a:lnTo>
                  <a:lnTo>
                    <a:pt x="226029" y="1104441"/>
                  </a:lnTo>
                  <a:cubicBezTo>
                    <a:pt x="223092" y="1104441"/>
                    <a:pt x="2754" y="1152915"/>
                    <a:pt x="2754" y="1399693"/>
                  </a:cubicBezTo>
                  <a:cubicBezTo>
                    <a:pt x="2754" y="1412913"/>
                    <a:pt x="13037" y="1423196"/>
                    <a:pt x="26257" y="1423196"/>
                  </a:cubicBezTo>
                  <a:cubicBezTo>
                    <a:pt x="39477" y="1423196"/>
                    <a:pt x="49760" y="1412913"/>
                    <a:pt x="49760" y="1399693"/>
                  </a:cubicBezTo>
                  <a:cubicBezTo>
                    <a:pt x="49760" y="1192576"/>
                    <a:pt x="227498" y="1151446"/>
                    <a:pt x="237781" y="1149977"/>
                  </a:cubicBezTo>
                  <a:lnTo>
                    <a:pt x="535971" y="1064780"/>
                  </a:lnTo>
                  <a:lnTo>
                    <a:pt x="747495" y="1340936"/>
                  </a:lnTo>
                  <a:cubicBezTo>
                    <a:pt x="751901" y="1346812"/>
                    <a:pt x="759246" y="1349750"/>
                    <a:pt x="766590" y="1349750"/>
                  </a:cubicBezTo>
                  <a:cubicBezTo>
                    <a:pt x="773935" y="1349750"/>
                    <a:pt x="781280" y="1346812"/>
                    <a:pt x="785686" y="1340936"/>
                  </a:cubicBezTo>
                  <a:lnTo>
                    <a:pt x="997210" y="1064780"/>
                  </a:lnTo>
                  <a:lnTo>
                    <a:pt x="1293931" y="1149977"/>
                  </a:lnTo>
                  <a:cubicBezTo>
                    <a:pt x="1301276" y="1151446"/>
                    <a:pt x="1479015" y="1191107"/>
                    <a:pt x="1479015" y="1399693"/>
                  </a:cubicBezTo>
                  <a:cubicBezTo>
                    <a:pt x="1479015" y="1412913"/>
                    <a:pt x="1489297" y="1423196"/>
                    <a:pt x="1502517" y="1423196"/>
                  </a:cubicBezTo>
                  <a:cubicBezTo>
                    <a:pt x="1515737" y="1423196"/>
                    <a:pt x="1526020" y="1412913"/>
                    <a:pt x="1526020" y="1399693"/>
                  </a:cubicBezTo>
                  <a:cubicBezTo>
                    <a:pt x="1526020" y="1152915"/>
                    <a:pt x="1305682" y="1104441"/>
                    <a:pt x="1305682" y="1104441"/>
                  </a:cubicBezTo>
                  <a:close/>
                  <a:moveTo>
                    <a:pt x="1110317" y="421395"/>
                  </a:moveTo>
                  <a:cubicBezTo>
                    <a:pt x="1167604" y="431678"/>
                    <a:pt x="1211672" y="483090"/>
                    <a:pt x="1211672" y="544784"/>
                  </a:cubicBezTo>
                  <a:cubicBezTo>
                    <a:pt x="1211672" y="606479"/>
                    <a:pt x="1167604" y="656422"/>
                    <a:pt x="1110317" y="668173"/>
                  </a:cubicBezTo>
                  <a:lnTo>
                    <a:pt x="1110317" y="421395"/>
                  </a:lnTo>
                  <a:close/>
                  <a:moveTo>
                    <a:pt x="243656" y="544784"/>
                  </a:moveTo>
                  <a:cubicBezTo>
                    <a:pt x="243656" y="483090"/>
                    <a:pt x="287724" y="433147"/>
                    <a:pt x="345012" y="421395"/>
                  </a:cubicBezTo>
                  <a:lnTo>
                    <a:pt x="345012" y="580038"/>
                  </a:lnTo>
                  <a:cubicBezTo>
                    <a:pt x="345012" y="610885"/>
                    <a:pt x="349418" y="640264"/>
                    <a:pt x="355294" y="669642"/>
                  </a:cubicBezTo>
                  <a:cubicBezTo>
                    <a:pt x="293600" y="662297"/>
                    <a:pt x="243656" y="609416"/>
                    <a:pt x="243656" y="544784"/>
                  </a:cubicBezTo>
                  <a:close/>
                  <a:moveTo>
                    <a:pt x="973707" y="865008"/>
                  </a:moveTo>
                  <a:cubicBezTo>
                    <a:pt x="967832" y="869414"/>
                    <a:pt x="964894" y="875290"/>
                    <a:pt x="964894" y="882635"/>
                  </a:cubicBezTo>
                  <a:lnTo>
                    <a:pt x="964894" y="1026588"/>
                  </a:lnTo>
                  <a:lnTo>
                    <a:pt x="766590" y="1288055"/>
                  </a:lnTo>
                  <a:lnTo>
                    <a:pt x="568287" y="1029526"/>
                  </a:lnTo>
                  <a:lnTo>
                    <a:pt x="568287" y="926702"/>
                  </a:lnTo>
                  <a:cubicBezTo>
                    <a:pt x="584445" y="934047"/>
                    <a:pt x="600603" y="939922"/>
                    <a:pt x="618230" y="945798"/>
                  </a:cubicBezTo>
                  <a:cubicBezTo>
                    <a:pt x="622637" y="983990"/>
                    <a:pt x="656422" y="1013368"/>
                    <a:pt x="697551" y="1013368"/>
                  </a:cubicBezTo>
                  <a:lnTo>
                    <a:pt x="757777" y="1013368"/>
                  </a:lnTo>
                  <a:cubicBezTo>
                    <a:pt x="801844" y="1013368"/>
                    <a:pt x="838567" y="979583"/>
                    <a:pt x="838567" y="938453"/>
                  </a:cubicBezTo>
                  <a:cubicBezTo>
                    <a:pt x="838567" y="897324"/>
                    <a:pt x="801844" y="863539"/>
                    <a:pt x="757777" y="863539"/>
                  </a:cubicBezTo>
                  <a:lnTo>
                    <a:pt x="697551" y="863539"/>
                  </a:lnTo>
                  <a:cubicBezTo>
                    <a:pt x="668173" y="863539"/>
                    <a:pt x="641733" y="878228"/>
                    <a:pt x="628512" y="901731"/>
                  </a:cubicBezTo>
                  <a:cubicBezTo>
                    <a:pt x="488965" y="857663"/>
                    <a:pt x="393486" y="729868"/>
                    <a:pt x="393486" y="581507"/>
                  </a:cubicBezTo>
                  <a:lnTo>
                    <a:pt x="393486" y="384672"/>
                  </a:lnTo>
                  <a:cubicBezTo>
                    <a:pt x="393486" y="199589"/>
                    <a:pt x="543315" y="49760"/>
                    <a:pt x="728399" y="49760"/>
                  </a:cubicBezTo>
                  <a:cubicBezTo>
                    <a:pt x="913482" y="49760"/>
                    <a:pt x="1063311" y="199589"/>
                    <a:pt x="1063311" y="384672"/>
                  </a:cubicBezTo>
                  <a:lnTo>
                    <a:pt x="1063311" y="682862"/>
                  </a:lnTo>
                  <a:cubicBezTo>
                    <a:pt x="1061842" y="685800"/>
                    <a:pt x="1061842" y="688738"/>
                    <a:pt x="1061842" y="691676"/>
                  </a:cubicBezTo>
                  <a:cubicBezTo>
                    <a:pt x="1061842" y="790093"/>
                    <a:pt x="975176" y="865008"/>
                    <a:pt x="973707" y="865008"/>
                  </a:cubicBezTo>
                  <a:close/>
                  <a:moveTo>
                    <a:pt x="663766" y="936985"/>
                  </a:moveTo>
                  <a:cubicBezTo>
                    <a:pt x="663766" y="935516"/>
                    <a:pt x="663766" y="935516"/>
                    <a:pt x="663766" y="934047"/>
                  </a:cubicBezTo>
                  <a:cubicBezTo>
                    <a:pt x="663766" y="932578"/>
                    <a:pt x="663766" y="931109"/>
                    <a:pt x="663766" y="931109"/>
                  </a:cubicBezTo>
                  <a:cubicBezTo>
                    <a:pt x="666704" y="917889"/>
                    <a:pt x="681393" y="909075"/>
                    <a:pt x="697551" y="909075"/>
                  </a:cubicBezTo>
                  <a:lnTo>
                    <a:pt x="757777" y="909075"/>
                  </a:lnTo>
                  <a:cubicBezTo>
                    <a:pt x="776873" y="909075"/>
                    <a:pt x="791562" y="922295"/>
                    <a:pt x="791562" y="936985"/>
                  </a:cubicBezTo>
                  <a:cubicBezTo>
                    <a:pt x="791562" y="953143"/>
                    <a:pt x="776873" y="964894"/>
                    <a:pt x="757777" y="964894"/>
                  </a:cubicBezTo>
                  <a:lnTo>
                    <a:pt x="697551" y="964894"/>
                  </a:lnTo>
                  <a:cubicBezTo>
                    <a:pt x="678455" y="964894"/>
                    <a:pt x="663766" y="951674"/>
                    <a:pt x="663766" y="93698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252" name="PA-任意多边形: 形状 656"/>
            <p:cNvSpPr/>
            <p:nvPr>
              <p:custDataLst>
                <p:tags r:id="rId5"/>
              </p:custDataLst>
            </p:nvPr>
          </p:nvSpPr>
          <p:spPr>
            <a:xfrm>
              <a:off x="8052045" y="22709751"/>
              <a:ext cx="591239" cy="440675"/>
            </a:xfrm>
            <a:custGeom>
              <a:avLst/>
              <a:gdLst>
                <a:gd name="connsiteX0" fmla="*/ 566818 w 591238"/>
                <a:gd name="connsiteY0" fmla="*/ 94108 h 440674"/>
                <a:gd name="connsiteX1" fmla="*/ 433147 w 591238"/>
                <a:gd name="connsiteY1" fmla="*/ 17725 h 440674"/>
                <a:gd name="connsiteX2" fmla="*/ 414051 w 591238"/>
                <a:gd name="connsiteY2" fmla="*/ 3036 h 440674"/>
                <a:gd name="connsiteX3" fmla="*/ 392017 w 591238"/>
                <a:gd name="connsiteY3" fmla="*/ 13318 h 440674"/>
                <a:gd name="connsiteX4" fmla="*/ 30664 w 591238"/>
                <a:gd name="connsiteY4" fmla="*/ 130831 h 440674"/>
                <a:gd name="connsiteX5" fmla="*/ 11568 w 591238"/>
                <a:gd name="connsiteY5" fmla="*/ 136707 h 440674"/>
                <a:gd name="connsiteX6" fmla="*/ 2754 w 591238"/>
                <a:gd name="connsiteY6" fmla="*/ 154334 h 440674"/>
                <a:gd name="connsiteX7" fmla="*/ 2754 w 591238"/>
                <a:gd name="connsiteY7" fmla="*/ 415801 h 440674"/>
                <a:gd name="connsiteX8" fmla="*/ 26257 w 591238"/>
                <a:gd name="connsiteY8" fmla="*/ 439304 h 440674"/>
                <a:gd name="connsiteX9" fmla="*/ 49760 w 591238"/>
                <a:gd name="connsiteY9" fmla="*/ 415801 h 440674"/>
                <a:gd name="connsiteX10" fmla="*/ 49760 w 591238"/>
                <a:gd name="connsiteY10" fmla="*/ 180774 h 440674"/>
                <a:gd name="connsiteX11" fmla="*/ 409644 w 591238"/>
                <a:gd name="connsiteY11" fmla="*/ 67668 h 440674"/>
                <a:gd name="connsiteX12" fmla="*/ 566818 w 591238"/>
                <a:gd name="connsiteY12" fmla="*/ 141114 h 440674"/>
                <a:gd name="connsiteX13" fmla="*/ 590320 w 591238"/>
                <a:gd name="connsiteY13" fmla="*/ 117611 h 440674"/>
                <a:gd name="connsiteX14" fmla="*/ 566818 w 591238"/>
                <a:gd name="connsiteY14" fmla="*/ 94108 h 440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1238" h="440674">
                  <a:moveTo>
                    <a:pt x="566818" y="94108"/>
                  </a:moveTo>
                  <a:cubicBezTo>
                    <a:pt x="466932" y="94108"/>
                    <a:pt x="434615" y="20663"/>
                    <a:pt x="433147" y="17725"/>
                  </a:cubicBezTo>
                  <a:cubicBezTo>
                    <a:pt x="430209" y="10380"/>
                    <a:pt x="422864" y="4505"/>
                    <a:pt x="414051" y="3036"/>
                  </a:cubicBezTo>
                  <a:cubicBezTo>
                    <a:pt x="405237" y="1567"/>
                    <a:pt x="397893" y="5974"/>
                    <a:pt x="392017" y="13318"/>
                  </a:cubicBezTo>
                  <a:cubicBezTo>
                    <a:pt x="283317" y="170492"/>
                    <a:pt x="32133" y="130831"/>
                    <a:pt x="30664" y="130831"/>
                  </a:cubicBezTo>
                  <a:cubicBezTo>
                    <a:pt x="23319" y="129362"/>
                    <a:pt x="17443" y="132300"/>
                    <a:pt x="11568" y="136707"/>
                  </a:cubicBezTo>
                  <a:cubicBezTo>
                    <a:pt x="5692" y="141114"/>
                    <a:pt x="2754" y="146989"/>
                    <a:pt x="2754" y="154334"/>
                  </a:cubicBezTo>
                  <a:lnTo>
                    <a:pt x="2754" y="415801"/>
                  </a:lnTo>
                  <a:cubicBezTo>
                    <a:pt x="2754" y="429021"/>
                    <a:pt x="13037" y="439304"/>
                    <a:pt x="26257" y="439304"/>
                  </a:cubicBezTo>
                  <a:cubicBezTo>
                    <a:pt x="39477" y="439304"/>
                    <a:pt x="49760" y="429021"/>
                    <a:pt x="49760" y="415801"/>
                  </a:cubicBezTo>
                  <a:lnTo>
                    <a:pt x="49760" y="180774"/>
                  </a:lnTo>
                  <a:cubicBezTo>
                    <a:pt x="118799" y="186650"/>
                    <a:pt x="300944" y="191057"/>
                    <a:pt x="409644" y="67668"/>
                  </a:cubicBezTo>
                  <a:cubicBezTo>
                    <a:pt x="433147" y="99984"/>
                    <a:pt x="481621" y="141114"/>
                    <a:pt x="566818" y="141114"/>
                  </a:cubicBezTo>
                  <a:cubicBezTo>
                    <a:pt x="580038" y="141114"/>
                    <a:pt x="590320" y="130831"/>
                    <a:pt x="590320" y="117611"/>
                  </a:cubicBezTo>
                  <a:cubicBezTo>
                    <a:pt x="590320" y="104391"/>
                    <a:pt x="580038" y="94108"/>
                    <a:pt x="566818" y="94108"/>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grpSp>
        <p:nvGrpSpPr>
          <p:cNvPr id="372" name="内容_文件_报告_数据"/>
          <p:cNvGrpSpPr>
            <a:grpSpLocks noChangeAspect="1"/>
          </p:cNvGrpSpPr>
          <p:nvPr>
            <p:custDataLst>
              <p:tags r:id="rId6"/>
            </p:custDataLst>
          </p:nvPr>
        </p:nvGrpSpPr>
        <p:grpSpPr>
          <a:xfrm>
            <a:off x="891540" y="4236085"/>
            <a:ext cx="350520" cy="457200"/>
            <a:chOff x="6271419" y="3521869"/>
            <a:chExt cx="1171575" cy="1527175"/>
          </a:xfrm>
          <a:solidFill>
            <a:schemeClr val="accent1"/>
          </a:solidFill>
        </p:grpSpPr>
        <p:sp>
          <p:nvSpPr>
            <p:cNvPr id="373" name="PA-任意多边形: 形状 1518"/>
            <p:cNvSpPr/>
            <p:nvPr>
              <p:custDataLst>
                <p:tags r:id="rId7"/>
              </p:custDataLst>
            </p:nvPr>
          </p:nvSpPr>
          <p:spPr>
            <a:xfrm>
              <a:off x="6271419" y="3521869"/>
              <a:ext cx="1171575" cy="1527175"/>
            </a:xfrm>
            <a:custGeom>
              <a:avLst/>
              <a:gdLst>
                <a:gd name="connsiteX0" fmla="*/ 1145381 w 1171575"/>
                <a:gd name="connsiteY0" fmla="*/ 2381 h 1527175"/>
                <a:gd name="connsiteX1" fmla="*/ 332581 w 1171575"/>
                <a:gd name="connsiteY1" fmla="*/ 2381 h 1527175"/>
                <a:gd name="connsiteX2" fmla="*/ 307181 w 1171575"/>
                <a:gd name="connsiteY2" fmla="*/ 27781 h 1527175"/>
                <a:gd name="connsiteX3" fmla="*/ 307181 w 1171575"/>
                <a:gd name="connsiteY3" fmla="*/ 180181 h 1527175"/>
                <a:gd name="connsiteX4" fmla="*/ 180181 w 1171575"/>
                <a:gd name="connsiteY4" fmla="*/ 180181 h 1527175"/>
                <a:gd name="connsiteX5" fmla="*/ 154781 w 1171575"/>
                <a:gd name="connsiteY5" fmla="*/ 205581 h 1527175"/>
                <a:gd name="connsiteX6" fmla="*/ 154781 w 1171575"/>
                <a:gd name="connsiteY6" fmla="*/ 357981 h 1527175"/>
                <a:gd name="connsiteX7" fmla="*/ 27781 w 1171575"/>
                <a:gd name="connsiteY7" fmla="*/ 357981 h 1527175"/>
                <a:gd name="connsiteX8" fmla="*/ 2381 w 1171575"/>
                <a:gd name="connsiteY8" fmla="*/ 383381 h 1527175"/>
                <a:gd name="connsiteX9" fmla="*/ 2381 w 1171575"/>
                <a:gd name="connsiteY9" fmla="*/ 1500981 h 1527175"/>
                <a:gd name="connsiteX10" fmla="*/ 27781 w 1171575"/>
                <a:gd name="connsiteY10" fmla="*/ 1526381 h 1527175"/>
                <a:gd name="connsiteX11" fmla="*/ 840581 w 1171575"/>
                <a:gd name="connsiteY11" fmla="*/ 1526381 h 1527175"/>
                <a:gd name="connsiteX12" fmla="*/ 865981 w 1171575"/>
                <a:gd name="connsiteY12" fmla="*/ 1500981 h 1527175"/>
                <a:gd name="connsiteX13" fmla="*/ 865981 w 1171575"/>
                <a:gd name="connsiteY13" fmla="*/ 1348581 h 1527175"/>
                <a:gd name="connsiteX14" fmla="*/ 992981 w 1171575"/>
                <a:gd name="connsiteY14" fmla="*/ 1348581 h 1527175"/>
                <a:gd name="connsiteX15" fmla="*/ 1018381 w 1171575"/>
                <a:gd name="connsiteY15" fmla="*/ 1323181 h 1527175"/>
                <a:gd name="connsiteX16" fmla="*/ 1018381 w 1171575"/>
                <a:gd name="connsiteY16" fmla="*/ 1170781 h 1527175"/>
                <a:gd name="connsiteX17" fmla="*/ 1145381 w 1171575"/>
                <a:gd name="connsiteY17" fmla="*/ 1170781 h 1527175"/>
                <a:gd name="connsiteX18" fmla="*/ 1170781 w 1171575"/>
                <a:gd name="connsiteY18" fmla="*/ 1145381 h 1527175"/>
                <a:gd name="connsiteX19" fmla="*/ 1170781 w 1171575"/>
                <a:gd name="connsiteY19" fmla="*/ 27781 h 1527175"/>
                <a:gd name="connsiteX20" fmla="*/ 1145381 w 1171575"/>
                <a:gd name="connsiteY20" fmla="*/ 2381 h 1527175"/>
                <a:gd name="connsiteX21" fmla="*/ 815181 w 1171575"/>
                <a:gd name="connsiteY21" fmla="*/ 1475581 h 1527175"/>
                <a:gd name="connsiteX22" fmla="*/ 53181 w 1171575"/>
                <a:gd name="connsiteY22" fmla="*/ 1475581 h 1527175"/>
                <a:gd name="connsiteX23" fmla="*/ 53181 w 1171575"/>
                <a:gd name="connsiteY23" fmla="*/ 408781 h 1527175"/>
                <a:gd name="connsiteX24" fmla="*/ 611981 w 1171575"/>
                <a:gd name="connsiteY24" fmla="*/ 408781 h 1527175"/>
                <a:gd name="connsiteX25" fmla="*/ 611981 w 1171575"/>
                <a:gd name="connsiteY25" fmla="*/ 586581 h 1527175"/>
                <a:gd name="connsiteX26" fmla="*/ 637381 w 1171575"/>
                <a:gd name="connsiteY26" fmla="*/ 611981 h 1527175"/>
                <a:gd name="connsiteX27" fmla="*/ 815181 w 1171575"/>
                <a:gd name="connsiteY27" fmla="*/ 611981 h 1527175"/>
                <a:gd name="connsiteX28" fmla="*/ 815181 w 1171575"/>
                <a:gd name="connsiteY28" fmla="*/ 1475581 h 1527175"/>
                <a:gd name="connsiteX29" fmla="*/ 662781 w 1171575"/>
                <a:gd name="connsiteY29" fmla="*/ 561181 h 1527175"/>
                <a:gd name="connsiteX30" fmla="*/ 662781 w 1171575"/>
                <a:gd name="connsiteY30" fmla="*/ 444697 h 1527175"/>
                <a:gd name="connsiteX31" fmla="*/ 779266 w 1171575"/>
                <a:gd name="connsiteY31" fmla="*/ 561181 h 1527175"/>
                <a:gd name="connsiteX32" fmla="*/ 662781 w 1171575"/>
                <a:gd name="connsiteY32" fmla="*/ 561181 h 1527175"/>
                <a:gd name="connsiteX33" fmla="*/ 967581 w 1171575"/>
                <a:gd name="connsiteY33" fmla="*/ 1297781 h 1527175"/>
                <a:gd name="connsiteX34" fmla="*/ 865981 w 1171575"/>
                <a:gd name="connsiteY34" fmla="*/ 1297781 h 1527175"/>
                <a:gd name="connsiteX35" fmla="*/ 865981 w 1171575"/>
                <a:gd name="connsiteY35" fmla="*/ 586581 h 1527175"/>
                <a:gd name="connsiteX36" fmla="*/ 865651 w 1171575"/>
                <a:gd name="connsiteY36" fmla="*/ 584981 h 1527175"/>
                <a:gd name="connsiteX37" fmla="*/ 864356 w 1171575"/>
                <a:gd name="connsiteY37" fmla="*/ 578453 h 1527175"/>
                <a:gd name="connsiteX38" fmla="*/ 864000 w 1171575"/>
                <a:gd name="connsiteY38" fmla="*/ 576802 h 1527175"/>
                <a:gd name="connsiteX39" fmla="*/ 863467 w 1171575"/>
                <a:gd name="connsiteY39" fmla="*/ 575913 h 1527175"/>
                <a:gd name="connsiteX40" fmla="*/ 858564 w 1171575"/>
                <a:gd name="connsiteY40" fmla="*/ 568674 h 1527175"/>
                <a:gd name="connsiteX41" fmla="*/ 655364 w 1171575"/>
                <a:gd name="connsiteY41" fmla="*/ 365474 h 1527175"/>
                <a:gd name="connsiteX42" fmla="*/ 648075 w 1171575"/>
                <a:gd name="connsiteY42" fmla="*/ 360547 h 1527175"/>
                <a:gd name="connsiteX43" fmla="*/ 647211 w 1171575"/>
                <a:gd name="connsiteY43" fmla="*/ 360039 h 1527175"/>
                <a:gd name="connsiteX44" fmla="*/ 645636 w 1171575"/>
                <a:gd name="connsiteY44" fmla="*/ 359683 h 1527175"/>
                <a:gd name="connsiteX45" fmla="*/ 638905 w 1171575"/>
                <a:gd name="connsiteY45" fmla="*/ 358362 h 1527175"/>
                <a:gd name="connsiteX46" fmla="*/ 637432 w 1171575"/>
                <a:gd name="connsiteY46" fmla="*/ 358057 h 1527175"/>
                <a:gd name="connsiteX47" fmla="*/ 205581 w 1171575"/>
                <a:gd name="connsiteY47" fmla="*/ 358057 h 1527175"/>
                <a:gd name="connsiteX48" fmla="*/ 205581 w 1171575"/>
                <a:gd name="connsiteY48" fmla="*/ 230981 h 1527175"/>
                <a:gd name="connsiteX49" fmla="*/ 967581 w 1171575"/>
                <a:gd name="connsiteY49" fmla="*/ 230981 h 1527175"/>
                <a:gd name="connsiteX50" fmla="*/ 967581 w 1171575"/>
                <a:gd name="connsiteY50" fmla="*/ 1297781 h 1527175"/>
                <a:gd name="connsiteX51" fmla="*/ 1119981 w 1171575"/>
                <a:gd name="connsiteY51" fmla="*/ 1119981 h 1527175"/>
                <a:gd name="connsiteX52" fmla="*/ 1018381 w 1171575"/>
                <a:gd name="connsiteY52" fmla="*/ 1119981 h 1527175"/>
                <a:gd name="connsiteX53" fmla="*/ 1018381 w 1171575"/>
                <a:gd name="connsiteY53" fmla="*/ 205581 h 1527175"/>
                <a:gd name="connsiteX54" fmla="*/ 992981 w 1171575"/>
                <a:gd name="connsiteY54" fmla="*/ 180181 h 1527175"/>
                <a:gd name="connsiteX55" fmla="*/ 357981 w 1171575"/>
                <a:gd name="connsiteY55" fmla="*/ 180181 h 1527175"/>
                <a:gd name="connsiteX56" fmla="*/ 357981 w 1171575"/>
                <a:gd name="connsiteY56" fmla="*/ 53181 h 1527175"/>
                <a:gd name="connsiteX57" fmla="*/ 1119981 w 1171575"/>
                <a:gd name="connsiteY57" fmla="*/ 53181 h 1527175"/>
                <a:gd name="connsiteX58" fmla="*/ 1119981 w 1171575"/>
                <a:gd name="connsiteY58" fmla="*/ 1119981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71575" h="1527175">
                  <a:moveTo>
                    <a:pt x="1145381" y="2381"/>
                  </a:moveTo>
                  <a:lnTo>
                    <a:pt x="332581" y="2381"/>
                  </a:lnTo>
                  <a:cubicBezTo>
                    <a:pt x="318554" y="2381"/>
                    <a:pt x="307181" y="13754"/>
                    <a:pt x="307181" y="27781"/>
                  </a:cubicBezTo>
                  <a:lnTo>
                    <a:pt x="307181" y="180181"/>
                  </a:lnTo>
                  <a:lnTo>
                    <a:pt x="180181" y="180181"/>
                  </a:lnTo>
                  <a:cubicBezTo>
                    <a:pt x="166154" y="180181"/>
                    <a:pt x="154781" y="191554"/>
                    <a:pt x="154781" y="205581"/>
                  </a:cubicBezTo>
                  <a:lnTo>
                    <a:pt x="154781" y="357981"/>
                  </a:lnTo>
                  <a:lnTo>
                    <a:pt x="27781" y="357981"/>
                  </a:lnTo>
                  <a:cubicBezTo>
                    <a:pt x="13754" y="357981"/>
                    <a:pt x="2381" y="369354"/>
                    <a:pt x="2381" y="383381"/>
                  </a:cubicBezTo>
                  <a:lnTo>
                    <a:pt x="2381" y="1500981"/>
                  </a:lnTo>
                  <a:cubicBezTo>
                    <a:pt x="2381" y="1515008"/>
                    <a:pt x="13754" y="1526381"/>
                    <a:pt x="27781" y="1526381"/>
                  </a:cubicBezTo>
                  <a:lnTo>
                    <a:pt x="840581" y="1526381"/>
                  </a:lnTo>
                  <a:cubicBezTo>
                    <a:pt x="854608" y="1526381"/>
                    <a:pt x="865981" y="1515008"/>
                    <a:pt x="865981" y="1500981"/>
                  </a:cubicBezTo>
                  <a:lnTo>
                    <a:pt x="865981" y="1348581"/>
                  </a:lnTo>
                  <a:lnTo>
                    <a:pt x="992981" y="1348581"/>
                  </a:lnTo>
                  <a:cubicBezTo>
                    <a:pt x="1007008" y="1348581"/>
                    <a:pt x="1018381" y="1337208"/>
                    <a:pt x="1018381" y="1323181"/>
                  </a:cubicBezTo>
                  <a:lnTo>
                    <a:pt x="1018381" y="1170781"/>
                  </a:lnTo>
                  <a:lnTo>
                    <a:pt x="1145381" y="1170781"/>
                  </a:lnTo>
                  <a:cubicBezTo>
                    <a:pt x="1159408" y="1170781"/>
                    <a:pt x="1170781" y="1159408"/>
                    <a:pt x="1170781" y="1145381"/>
                  </a:cubicBezTo>
                  <a:lnTo>
                    <a:pt x="1170781" y="27781"/>
                  </a:lnTo>
                  <a:cubicBezTo>
                    <a:pt x="1170781" y="13754"/>
                    <a:pt x="1159408" y="2381"/>
                    <a:pt x="1145381" y="2381"/>
                  </a:cubicBezTo>
                  <a:close/>
                  <a:moveTo>
                    <a:pt x="815181" y="1475581"/>
                  </a:moveTo>
                  <a:lnTo>
                    <a:pt x="53181" y="1475581"/>
                  </a:lnTo>
                  <a:lnTo>
                    <a:pt x="53181" y="408781"/>
                  </a:lnTo>
                  <a:lnTo>
                    <a:pt x="611981" y="408781"/>
                  </a:lnTo>
                  <a:lnTo>
                    <a:pt x="611981" y="586581"/>
                  </a:lnTo>
                  <a:cubicBezTo>
                    <a:pt x="611981" y="600608"/>
                    <a:pt x="623354" y="611981"/>
                    <a:pt x="637381" y="611981"/>
                  </a:cubicBezTo>
                  <a:lnTo>
                    <a:pt x="815181" y="611981"/>
                  </a:lnTo>
                  <a:lnTo>
                    <a:pt x="815181" y="1475581"/>
                  </a:lnTo>
                  <a:close/>
                  <a:moveTo>
                    <a:pt x="662781" y="561181"/>
                  </a:moveTo>
                  <a:lnTo>
                    <a:pt x="662781" y="444697"/>
                  </a:lnTo>
                  <a:lnTo>
                    <a:pt x="779266" y="561181"/>
                  </a:lnTo>
                  <a:lnTo>
                    <a:pt x="662781" y="561181"/>
                  </a:lnTo>
                  <a:close/>
                  <a:moveTo>
                    <a:pt x="967581" y="1297781"/>
                  </a:moveTo>
                  <a:lnTo>
                    <a:pt x="865981" y="1297781"/>
                  </a:lnTo>
                  <a:lnTo>
                    <a:pt x="865981" y="586581"/>
                  </a:lnTo>
                  <a:cubicBezTo>
                    <a:pt x="865981" y="586022"/>
                    <a:pt x="865702" y="585540"/>
                    <a:pt x="865651" y="584981"/>
                  </a:cubicBezTo>
                  <a:cubicBezTo>
                    <a:pt x="865524" y="582755"/>
                    <a:pt x="865089" y="580558"/>
                    <a:pt x="864356" y="578453"/>
                  </a:cubicBezTo>
                  <a:cubicBezTo>
                    <a:pt x="864178" y="577920"/>
                    <a:pt x="864229" y="577336"/>
                    <a:pt x="864000" y="576802"/>
                  </a:cubicBezTo>
                  <a:cubicBezTo>
                    <a:pt x="863771" y="576269"/>
                    <a:pt x="863619" y="576243"/>
                    <a:pt x="863467" y="575913"/>
                  </a:cubicBezTo>
                  <a:cubicBezTo>
                    <a:pt x="862266" y="573234"/>
                    <a:pt x="860609" y="570782"/>
                    <a:pt x="858564" y="568674"/>
                  </a:cubicBezTo>
                  <a:lnTo>
                    <a:pt x="655364" y="365474"/>
                  </a:lnTo>
                  <a:cubicBezTo>
                    <a:pt x="653234" y="363426"/>
                    <a:pt x="650767" y="361760"/>
                    <a:pt x="648075" y="360547"/>
                  </a:cubicBezTo>
                  <a:cubicBezTo>
                    <a:pt x="647745" y="360547"/>
                    <a:pt x="647516" y="360166"/>
                    <a:pt x="647211" y="360039"/>
                  </a:cubicBezTo>
                  <a:cubicBezTo>
                    <a:pt x="646906" y="359912"/>
                    <a:pt x="646144" y="359861"/>
                    <a:pt x="645636" y="359683"/>
                  </a:cubicBezTo>
                  <a:cubicBezTo>
                    <a:pt x="643468" y="358927"/>
                    <a:pt x="641201" y="358483"/>
                    <a:pt x="638905" y="358362"/>
                  </a:cubicBezTo>
                  <a:cubicBezTo>
                    <a:pt x="638397" y="358362"/>
                    <a:pt x="637940" y="358057"/>
                    <a:pt x="637432" y="358057"/>
                  </a:cubicBezTo>
                  <a:lnTo>
                    <a:pt x="205581" y="358057"/>
                  </a:lnTo>
                  <a:lnTo>
                    <a:pt x="205581" y="230981"/>
                  </a:lnTo>
                  <a:lnTo>
                    <a:pt x="967581" y="230981"/>
                  </a:lnTo>
                  <a:lnTo>
                    <a:pt x="967581" y="1297781"/>
                  </a:lnTo>
                  <a:close/>
                  <a:moveTo>
                    <a:pt x="1119981" y="1119981"/>
                  </a:moveTo>
                  <a:lnTo>
                    <a:pt x="1018381" y="1119981"/>
                  </a:lnTo>
                  <a:lnTo>
                    <a:pt x="1018381" y="205581"/>
                  </a:lnTo>
                  <a:cubicBezTo>
                    <a:pt x="1018381" y="191554"/>
                    <a:pt x="1007008" y="180181"/>
                    <a:pt x="992981" y="180181"/>
                  </a:cubicBezTo>
                  <a:lnTo>
                    <a:pt x="357981" y="180181"/>
                  </a:lnTo>
                  <a:lnTo>
                    <a:pt x="357981" y="53181"/>
                  </a:lnTo>
                  <a:lnTo>
                    <a:pt x="1119981" y="53181"/>
                  </a:lnTo>
                  <a:lnTo>
                    <a:pt x="1119981" y="11199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4" name="PA-任意多边形: 形状 1519"/>
            <p:cNvSpPr/>
            <p:nvPr>
              <p:custDataLst>
                <p:tags r:id="rId8"/>
              </p:custDataLst>
            </p:nvPr>
          </p:nvSpPr>
          <p:spPr>
            <a:xfrm>
              <a:off x="6449219" y="4283869"/>
              <a:ext cx="536575" cy="434975"/>
            </a:xfrm>
            <a:custGeom>
              <a:avLst/>
              <a:gdLst>
                <a:gd name="connsiteX0" fmla="*/ 53181 w 536575"/>
                <a:gd name="connsiteY0" fmla="*/ 2381 h 434975"/>
                <a:gd name="connsiteX1" fmla="*/ 2381 w 536575"/>
                <a:gd name="connsiteY1" fmla="*/ 2381 h 434975"/>
                <a:gd name="connsiteX2" fmla="*/ 2381 w 536575"/>
                <a:gd name="connsiteY2" fmla="*/ 408781 h 434975"/>
                <a:gd name="connsiteX3" fmla="*/ 27781 w 536575"/>
                <a:gd name="connsiteY3" fmla="*/ 434181 h 434975"/>
                <a:gd name="connsiteX4" fmla="*/ 535781 w 536575"/>
                <a:gd name="connsiteY4" fmla="*/ 434181 h 434975"/>
                <a:gd name="connsiteX5" fmla="*/ 535781 w 536575"/>
                <a:gd name="connsiteY5" fmla="*/ 383381 h 434975"/>
                <a:gd name="connsiteX6" fmla="*/ 53181 w 536575"/>
                <a:gd name="connsiteY6" fmla="*/ 383381 h 434975"/>
                <a:gd name="connsiteX7" fmla="*/ 53181 w 536575"/>
                <a:gd name="connsiteY7" fmla="*/ 2381 h 4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575" h="434975">
                  <a:moveTo>
                    <a:pt x="53181" y="2381"/>
                  </a:moveTo>
                  <a:lnTo>
                    <a:pt x="2381" y="2381"/>
                  </a:lnTo>
                  <a:lnTo>
                    <a:pt x="2381" y="408781"/>
                  </a:lnTo>
                  <a:cubicBezTo>
                    <a:pt x="2381" y="422808"/>
                    <a:pt x="13754" y="434181"/>
                    <a:pt x="27781" y="434181"/>
                  </a:cubicBezTo>
                  <a:lnTo>
                    <a:pt x="535781" y="434181"/>
                  </a:lnTo>
                  <a:lnTo>
                    <a:pt x="535781" y="383381"/>
                  </a:lnTo>
                  <a:lnTo>
                    <a:pt x="53181" y="383381"/>
                  </a:lnTo>
                  <a:lnTo>
                    <a:pt x="53181" y="2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5" name="PA-任意多边形: 形状 1520"/>
            <p:cNvSpPr/>
            <p:nvPr>
              <p:custDataLst>
                <p:tags r:id="rId9"/>
              </p:custDataLst>
            </p:nvPr>
          </p:nvSpPr>
          <p:spPr>
            <a:xfrm>
              <a:off x="6532861" y="4342111"/>
              <a:ext cx="419100" cy="292100"/>
            </a:xfrm>
            <a:custGeom>
              <a:avLst/>
              <a:gdLst>
                <a:gd name="connsiteX0" fmla="*/ 121939 w 419100"/>
                <a:gd name="connsiteY0" fmla="*/ 147339 h 292100"/>
                <a:gd name="connsiteX1" fmla="*/ 103981 w 419100"/>
                <a:gd name="connsiteY1" fmla="*/ 154781 h 292100"/>
                <a:gd name="connsiteX2" fmla="*/ 2381 w 419100"/>
                <a:gd name="connsiteY2" fmla="*/ 256381 h 292100"/>
                <a:gd name="connsiteX3" fmla="*/ 38297 w 419100"/>
                <a:gd name="connsiteY3" fmla="*/ 292297 h 292100"/>
                <a:gd name="connsiteX4" fmla="*/ 132455 w 419100"/>
                <a:gd name="connsiteY4" fmla="*/ 198139 h 292100"/>
                <a:gd name="connsiteX5" fmla="*/ 248939 w 419100"/>
                <a:gd name="connsiteY5" fmla="*/ 198139 h 292100"/>
                <a:gd name="connsiteX6" fmla="*/ 266897 w 419100"/>
                <a:gd name="connsiteY6" fmla="*/ 190697 h 292100"/>
                <a:gd name="connsiteX7" fmla="*/ 419297 w 419100"/>
                <a:gd name="connsiteY7" fmla="*/ 38297 h 292100"/>
                <a:gd name="connsiteX8" fmla="*/ 383381 w 419100"/>
                <a:gd name="connsiteY8" fmla="*/ 2381 h 292100"/>
                <a:gd name="connsiteX9" fmla="*/ 238423 w 419100"/>
                <a:gd name="connsiteY9" fmla="*/ 147339 h 292100"/>
                <a:gd name="connsiteX10" fmla="*/ 121939 w 419100"/>
                <a:gd name="connsiteY10" fmla="*/ 147339 h 2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100" h="292100">
                  <a:moveTo>
                    <a:pt x="121939" y="147339"/>
                  </a:moveTo>
                  <a:cubicBezTo>
                    <a:pt x="115202" y="147339"/>
                    <a:pt x="108744" y="150019"/>
                    <a:pt x="103981" y="154781"/>
                  </a:cubicBezTo>
                  <a:lnTo>
                    <a:pt x="2381" y="256381"/>
                  </a:lnTo>
                  <a:lnTo>
                    <a:pt x="38297" y="292297"/>
                  </a:lnTo>
                  <a:lnTo>
                    <a:pt x="132455" y="198139"/>
                  </a:lnTo>
                  <a:lnTo>
                    <a:pt x="248939" y="198139"/>
                  </a:lnTo>
                  <a:cubicBezTo>
                    <a:pt x="255676" y="198139"/>
                    <a:pt x="262134" y="195459"/>
                    <a:pt x="266897" y="190697"/>
                  </a:cubicBezTo>
                  <a:lnTo>
                    <a:pt x="419297" y="38297"/>
                  </a:lnTo>
                  <a:lnTo>
                    <a:pt x="383381" y="2381"/>
                  </a:lnTo>
                  <a:lnTo>
                    <a:pt x="238423" y="147339"/>
                  </a:lnTo>
                  <a:lnTo>
                    <a:pt x="121939" y="147339"/>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6" name="PA-任意多边形: 形状 1521"/>
            <p:cNvSpPr/>
            <p:nvPr>
              <p:custDataLst>
                <p:tags r:id="rId10"/>
              </p:custDataLst>
            </p:nvPr>
          </p:nvSpPr>
          <p:spPr>
            <a:xfrm>
              <a:off x="6449219" y="40298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7" name="PA-任意多边形: 形状 1522"/>
            <p:cNvSpPr/>
            <p:nvPr>
              <p:custDataLst>
                <p:tags r:id="rId11"/>
              </p:custDataLst>
            </p:nvPr>
          </p:nvSpPr>
          <p:spPr>
            <a:xfrm>
              <a:off x="6550819" y="4029869"/>
              <a:ext cx="206375" cy="53975"/>
            </a:xfrm>
            <a:custGeom>
              <a:avLst/>
              <a:gdLst>
                <a:gd name="connsiteX0" fmla="*/ 2381 w 206375"/>
                <a:gd name="connsiteY0" fmla="*/ 2381 h 53975"/>
                <a:gd name="connsiteX1" fmla="*/ 205581 w 206375"/>
                <a:gd name="connsiteY1" fmla="*/ 2381 h 53975"/>
                <a:gd name="connsiteX2" fmla="*/ 205581 w 206375"/>
                <a:gd name="connsiteY2" fmla="*/ 53181 h 53975"/>
                <a:gd name="connsiteX3" fmla="*/ 2381 w 2063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8" name="PA-任意多边形: 形状 1523"/>
            <p:cNvSpPr/>
            <p:nvPr>
              <p:custDataLst>
                <p:tags r:id="rId12"/>
              </p:custDataLst>
            </p:nvPr>
          </p:nvSpPr>
          <p:spPr>
            <a:xfrm>
              <a:off x="6449219" y="4131469"/>
              <a:ext cx="307975" cy="53975"/>
            </a:xfrm>
            <a:custGeom>
              <a:avLst/>
              <a:gdLst>
                <a:gd name="connsiteX0" fmla="*/ 2381 w 307975"/>
                <a:gd name="connsiteY0" fmla="*/ 2381 h 53975"/>
                <a:gd name="connsiteX1" fmla="*/ 307181 w 307975"/>
                <a:gd name="connsiteY1" fmla="*/ 2381 h 53975"/>
                <a:gd name="connsiteX2" fmla="*/ 307181 w 307975"/>
                <a:gd name="connsiteY2" fmla="*/ 53181 h 53975"/>
                <a:gd name="connsiteX3" fmla="*/ 2381 w 307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307975" h="53975">
                  <a:moveTo>
                    <a:pt x="2381" y="2381"/>
                  </a:moveTo>
                  <a:lnTo>
                    <a:pt x="307181" y="2381"/>
                  </a:lnTo>
                  <a:lnTo>
                    <a:pt x="307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79" name="PA-任意多边形: 形状 1524"/>
            <p:cNvSpPr/>
            <p:nvPr>
              <p:custDataLst>
                <p:tags r:id="rId13"/>
              </p:custDataLst>
            </p:nvPr>
          </p:nvSpPr>
          <p:spPr>
            <a:xfrm>
              <a:off x="6500019" y="4817269"/>
              <a:ext cx="104775" cy="53975"/>
            </a:xfrm>
            <a:custGeom>
              <a:avLst/>
              <a:gdLst>
                <a:gd name="connsiteX0" fmla="*/ 2381 w 104775"/>
                <a:gd name="connsiteY0" fmla="*/ 2381 h 53975"/>
                <a:gd name="connsiteX1" fmla="*/ 103981 w 104775"/>
                <a:gd name="connsiteY1" fmla="*/ 2381 h 53975"/>
                <a:gd name="connsiteX2" fmla="*/ 103981 w 104775"/>
                <a:gd name="connsiteY2" fmla="*/ 53181 h 53975"/>
                <a:gd name="connsiteX3" fmla="*/ 2381 w 1047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104775" h="53975">
                  <a:moveTo>
                    <a:pt x="2381" y="2381"/>
                  </a:moveTo>
                  <a:lnTo>
                    <a:pt x="103981" y="2381"/>
                  </a:lnTo>
                  <a:lnTo>
                    <a:pt x="1039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0" name="PA-任意多边形: 形状 1525"/>
            <p:cNvSpPr/>
            <p:nvPr>
              <p:custDataLst>
                <p:tags r:id="rId14"/>
              </p:custDataLst>
            </p:nvPr>
          </p:nvSpPr>
          <p:spPr>
            <a:xfrm>
              <a:off x="6652419" y="4817269"/>
              <a:ext cx="257175" cy="53975"/>
            </a:xfrm>
            <a:custGeom>
              <a:avLst/>
              <a:gdLst>
                <a:gd name="connsiteX0" fmla="*/ 2381 w 257175"/>
                <a:gd name="connsiteY0" fmla="*/ 2381 h 53975"/>
                <a:gd name="connsiteX1" fmla="*/ 256381 w 257175"/>
                <a:gd name="connsiteY1" fmla="*/ 2381 h 53975"/>
                <a:gd name="connsiteX2" fmla="*/ 256381 w 257175"/>
                <a:gd name="connsiteY2" fmla="*/ 53181 h 53975"/>
                <a:gd name="connsiteX3" fmla="*/ 2381 w 257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257175" h="53975">
                  <a:moveTo>
                    <a:pt x="2381" y="2381"/>
                  </a:moveTo>
                  <a:lnTo>
                    <a:pt x="256381" y="2381"/>
                  </a:lnTo>
                  <a:lnTo>
                    <a:pt x="256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grpSp>
        <p:nvGrpSpPr>
          <p:cNvPr id="92" name="数据_信息_上升_增加_上涨"/>
          <p:cNvGrpSpPr>
            <a:grpSpLocks noChangeAspect="1"/>
          </p:cNvGrpSpPr>
          <p:nvPr>
            <p:custDataLst>
              <p:tags r:id="rId15"/>
            </p:custDataLst>
          </p:nvPr>
        </p:nvGrpSpPr>
        <p:grpSpPr>
          <a:xfrm>
            <a:off x="838200" y="5621655"/>
            <a:ext cx="457200" cy="432852"/>
            <a:chOff x="12188152" y="25851139"/>
            <a:chExt cx="1529131" cy="1447030"/>
          </a:xfrm>
          <a:solidFill>
            <a:schemeClr val="accent1"/>
          </a:solidFill>
        </p:grpSpPr>
        <p:sp>
          <p:nvSpPr>
            <p:cNvPr id="93" name="PA-任意多边形: 形状 1035"/>
            <p:cNvSpPr/>
            <p:nvPr>
              <p:custDataLst>
                <p:tags r:id="rId16"/>
              </p:custDataLst>
            </p:nvPr>
          </p:nvSpPr>
          <p:spPr>
            <a:xfrm>
              <a:off x="12188152" y="25851139"/>
              <a:ext cx="1529131" cy="1447030"/>
            </a:xfrm>
            <a:custGeom>
              <a:avLst/>
              <a:gdLst>
                <a:gd name="connsiteX0" fmla="*/ 1512855 w 1529131"/>
                <a:gd name="connsiteY0" fmla="*/ 1236496 h 1447030"/>
                <a:gd name="connsiteX1" fmla="*/ 1393388 w 1529131"/>
                <a:gd name="connsiteY1" fmla="*/ 1117034 h 1447030"/>
                <a:gd name="connsiteX2" fmla="*/ 1320980 w 1529131"/>
                <a:gd name="connsiteY2" fmla="*/ 1117034 h 1447030"/>
                <a:gd name="connsiteX3" fmla="*/ 1320980 w 1529131"/>
                <a:gd name="connsiteY3" fmla="*/ 1189442 h 1447030"/>
                <a:gd name="connsiteX4" fmla="*/ 1353045 w 1529131"/>
                <a:gd name="connsiteY4" fmla="*/ 1221507 h 1447030"/>
                <a:gd name="connsiteX5" fmla="*/ 1054988 w 1529131"/>
                <a:gd name="connsiteY5" fmla="*/ 1221507 h 1447030"/>
                <a:gd name="connsiteX6" fmla="*/ 1055116 w 1529131"/>
                <a:gd name="connsiteY6" fmla="*/ 1218947 h 1447030"/>
                <a:gd name="connsiteX7" fmla="*/ 1055116 w 1529131"/>
                <a:gd name="connsiteY7" fmla="*/ 1121672 h 1447030"/>
                <a:gd name="connsiteX8" fmla="*/ 1019279 w 1529131"/>
                <a:gd name="connsiteY8" fmla="*/ 1085835 h 1447030"/>
                <a:gd name="connsiteX9" fmla="*/ 983442 w 1529131"/>
                <a:gd name="connsiteY9" fmla="*/ 1121672 h 1447030"/>
                <a:gd name="connsiteX10" fmla="*/ 983442 w 1529131"/>
                <a:gd name="connsiteY10" fmla="*/ 1218947 h 1447030"/>
                <a:gd name="connsiteX11" fmla="*/ 983570 w 1529131"/>
                <a:gd name="connsiteY11" fmla="*/ 1221507 h 1447030"/>
                <a:gd name="connsiteX12" fmla="*/ 801691 w 1529131"/>
                <a:gd name="connsiteY12" fmla="*/ 1221507 h 1447030"/>
                <a:gd name="connsiteX13" fmla="*/ 801691 w 1529131"/>
                <a:gd name="connsiteY13" fmla="*/ 1154944 h 1447030"/>
                <a:gd name="connsiteX14" fmla="*/ 765854 w 1529131"/>
                <a:gd name="connsiteY14" fmla="*/ 1119107 h 1447030"/>
                <a:gd name="connsiteX15" fmla="*/ 730017 w 1529131"/>
                <a:gd name="connsiteY15" fmla="*/ 1154944 h 1447030"/>
                <a:gd name="connsiteX16" fmla="*/ 730017 w 1529131"/>
                <a:gd name="connsiteY16" fmla="*/ 1221502 h 1447030"/>
                <a:gd name="connsiteX17" fmla="*/ 548265 w 1529131"/>
                <a:gd name="connsiteY17" fmla="*/ 1221502 h 1447030"/>
                <a:gd name="connsiteX18" fmla="*/ 548265 w 1529131"/>
                <a:gd name="connsiteY18" fmla="*/ 1180544 h 1447030"/>
                <a:gd name="connsiteX19" fmla="*/ 512428 w 1529131"/>
                <a:gd name="connsiteY19" fmla="*/ 1144707 h 1447030"/>
                <a:gd name="connsiteX20" fmla="*/ 476591 w 1529131"/>
                <a:gd name="connsiteY20" fmla="*/ 1180544 h 1447030"/>
                <a:gd name="connsiteX21" fmla="*/ 476591 w 1529131"/>
                <a:gd name="connsiteY21" fmla="*/ 1221502 h 1447030"/>
                <a:gd name="connsiteX22" fmla="*/ 225721 w 1529131"/>
                <a:gd name="connsiteY22" fmla="*/ 1221502 h 1447030"/>
                <a:gd name="connsiteX23" fmla="*/ 225721 w 1529131"/>
                <a:gd name="connsiteY23" fmla="*/ 791760 h 1447030"/>
                <a:gd name="connsiteX24" fmla="*/ 476591 w 1529131"/>
                <a:gd name="connsiteY24" fmla="*/ 666330 h 1447030"/>
                <a:gd name="connsiteX25" fmla="*/ 476591 w 1529131"/>
                <a:gd name="connsiteY25" fmla="*/ 694167 h 1447030"/>
                <a:gd name="connsiteX26" fmla="*/ 512428 w 1529131"/>
                <a:gd name="connsiteY26" fmla="*/ 730004 h 1447030"/>
                <a:gd name="connsiteX27" fmla="*/ 548265 w 1529131"/>
                <a:gd name="connsiteY27" fmla="*/ 694167 h 1447030"/>
                <a:gd name="connsiteX28" fmla="*/ 548265 w 1529131"/>
                <a:gd name="connsiteY28" fmla="*/ 676162 h 1447030"/>
                <a:gd name="connsiteX29" fmla="*/ 730017 w 1529131"/>
                <a:gd name="connsiteY29" fmla="*/ 797327 h 1447030"/>
                <a:gd name="connsiteX30" fmla="*/ 730017 w 1529131"/>
                <a:gd name="connsiteY30" fmla="*/ 863116 h 1447030"/>
                <a:gd name="connsiteX31" fmla="*/ 765854 w 1529131"/>
                <a:gd name="connsiteY31" fmla="*/ 898953 h 1447030"/>
                <a:gd name="connsiteX32" fmla="*/ 801691 w 1529131"/>
                <a:gd name="connsiteY32" fmla="*/ 863116 h 1447030"/>
                <a:gd name="connsiteX33" fmla="*/ 801691 w 1529131"/>
                <a:gd name="connsiteY33" fmla="*/ 794721 h 1447030"/>
                <a:gd name="connsiteX34" fmla="*/ 805365 w 1529131"/>
                <a:gd name="connsiteY34" fmla="*/ 789553 h 1447030"/>
                <a:gd name="connsiteX35" fmla="*/ 997573 w 1529131"/>
                <a:gd name="connsiteY35" fmla="*/ 469210 h 1447030"/>
                <a:gd name="connsiteX36" fmla="*/ 1019284 w 1529131"/>
                <a:gd name="connsiteY36" fmla="*/ 476579 h 1447030"/>
                <a:gd name="connsiteX37" fmla="*/ 1055121 w 1529131"/>
                <a:gd name="connsiteY37" fmla="*/ 440742 h 1447030"/>
                <a:gd name="connsiteX38" fmla="*/ 1055121 w 1529131"/>
                <a:gd name="connsiteY38" fmla="*/ 381999 h 1447030"/>
                <a:gd name="connsiteX39" fmla="*/ 1368362 w 1529131"/>
                <a:gd name="connsiteY39" fmla="*/ 303690 h 1447030"/>
                <a:gd name="connsiteX40" fmla="*/ 1401890 w 1529131"/>
                <a:gd name="connsiteY40" fmla="*/ 247815 h 1447030"/>
                <a:gd name="connsiteX41" fmla="*/ 1346015 w 1529131"/>
                <a:gd name="connsiteY41" fmla="*/ 214287 h 1447030"/>
                <a:gd name="connsiteX42" fmla="*/ 1008113 w 1529131"/>
                <a:gd name="connsiteY42" fmla="*/ 298764 h 1447030"/>
                <a:gd name="connsiteX43" fmla="*/ 979773 w 1529131"/>
                <a:gd name="connsiteY43" fmla="*/ 319756 h 1447030"/>
                <a:gd name="connsiteX44" fmla="*/ 751209 w 1529131"/>
                <a:gd name="connsiteY44" fmla="*/ 700699 h 1447030"/>
                <a:gd name="connsiteX45" fmla="*/ 537987 w 1529131"/>
                <a:gd name="connsiteY45" fmla="*/ 558557 h 1447030"/>
                <a:gd name="connsiteX46" fmla="*/ 491826 w 1529131"/>
                <a:gd name="connsiteY46" fmla="*/ 555683 h 1447030"/>
                <a:gd name="connsiteX47" fmla="*/ 225721 w 1529131"/>
                <a:gd name="connsiteY47" fmla="*/ 688733 h 1447030"/>
                <a:gd name="connsiteX48" fmla="*/ 225721 w 1529131"/>
                <a:gd name="connsiteY48" fmla="*/ 178645 h 1447030"/>
                <a:gd name="connsiteX49" fmla="*/ 257787 w 1529131"/>
                <a:gd name="connsiteY49" fmla="*/ 210710 h 1447030"/>
                <a:gd name="connsiteX50" fmla="*/ 293988 w 1529131"/>
                <a:gd name="connsiteY50" fmla="*/ 225704 h 1447030"/>
                <a:gd name="connsiteX51" fmla="*/ 330190 w 1529131"/>
                <a:gd name="connsiteY51" fmla="*/ 210710 h 1447030"/>
                <a:gd name="connsiteX52" fmla="*/ 330190 w 1529131"/>
                <a:gd name="connsiteY52" fmla="*/ 138302 h 1447030"/>
                <a:gd name="connsiteX53" fmla="*/ 210723 w 1529131"/>
                <a:gd name="connsiteY53" fmla="*/ 18840 h 1447030"/>
                <a:gd name="connsiteX54" fmla="*/ 138315 w 1529131"/>
                <a:gd name="connsiteY54" fmla="*/ 18840 h 1447030"/>
                <a:gd name="connsiteX55" fmla="*/ 18842 w 1529131"/>
                <a:gd name="connsiteY55" fmla="*/ 138308 h 1447030"/>
                <a:gd name="connsiteX56" fmla="*/ 18842 w 1529131"/>
                <a:gd name="connsiteY56" fmla="*/ 210715 h 1447030"/>
                <a:gd name="connsiteX57" fmla="*/ 91250 w 1529131"/>
                <a:gd name="connsiteY57" fmla="*/ 210715 h 1447030"/>
                <a:gd name="connsiteX58" fmla="*/ 123321 w 1529131"/>
                <a:gd name="connsiteY58" fmla="*/ 178645 h 1447030"/>
                <a:gd name="connsiteX59" fmla="*/ 123321 w 1529131"/>
                <a:gd name="connsiteY59" fmla="*/ 1221502 h 1447030"/>
                <a:gd name="connsiteX60" fmla="*/ 90044 w 1529131"/>
                <a:gd name="connsiteY60" fmla="*/ 1221502 h 1447030"/>
                <a:gd name="connsiteX61" fmla="*/ 38849 w 1529131"/>
                <a:gd name="connsiteY61" fmla="*/ 1272697 h 1447030"/>
                <a:gd name="connsiteX62" fmla="*/ 90044 w 1529131"/>
                <a:gd name="connsiteY62" fmla="*/ 1323892 h 1447030"/>
                <a:gd name="connsiteX63" fmla="*/ 123321 w 1529131"/>
                <a:gd name="connsiteY63" fmla="*/ 1323892 h 1447030"/>
                <a:gd name="connsiteX64" fmla="*/ 123321 w 1529131"/>
                <a:gd name="connsiteY64" fmla="*/ 1357169 h 1447030"/>
                <a:gd name="connsiteX65" fmla="*/ 174516 w 1529131"/>
                <a:gd name="connsiteY65" fmla="*/ 1408364 h 1447030"/>
                <a:gd name="connsiteX66" fmla="*/ 225711 w 1529131"/>
                <a:gd name="connsiteY66" fmla="*/ 1357169 h 1447030"/>
                <a:gd name="connsiteX67" fmla="*/ 225711 w 1529131"/>
                <a:gd name="connsiteY67" fmla="*/ 1323892 h 1447030"/>
                <a:gd name="connsiteX68" fmla="*/ 1353040 w 1529131"/>
                <a:gd name="connsiteY68" fmla="*/ 1323892 h 1447030"/>
                <a:gd name="connsiteX69" fmla="*/ 1320974 w 1529131"/>
                <a:gd name="connsiteY69" fmla="*/ 1355958 h 1447030"/>
                <a:gd name="connsiteX70" fmla="*/ 1320974 w 1529131"/>
                <a:gd name="connsiteY70" fmla="*/ 1428366 h 1447030"/>
                <a:gd name="connsiteX71" fmla="*/ 1357176 w 1529131"/>
                <a:gd name="connsiteY71" fmla="*/ 1443360 h 1447030"/>
                <a:gd name="connsiteX72" fmla="*/ 1393377 w 1529131"/>
                <a:gd name="connsiteY72" fmla="*/ 1428366 h 1447030"/>
                <a:gd name="connsiteX73" fmla="*/ 1512845 w 1529131"/>
                <a:gd name="connsiteY73" fmla="*/ 1308904 h 1447030"/>
                <a:gd name="connsiteX74" fmla="*/ 1527838 w 1529131"/>
                <a:gd name="connsiteY74" fmla="*/ 1272702 h 1447030"/>
                <a:gd name="connsiteX75" fmla="*/ 1512855 w 1529131"/>
                <a:gd name="connsiteY75" fmla="*/ 1236496 h 1447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529131" h="1447030">
                  <a:moveTo>
                    <a:pt x="1512855" y="1236496"/>
                  </a:moveTo>
                  <a:lnTo>
                    <a:pt x="1393388" y="1117034"/>
                  </a:lnTo>
                  <a:cubicBezTo>
                    <a:pt x="1373391" y="1097042"/>
                    <a:pt x="1340982" y="1097042"/>
                    <a:pt x="1320980" y="1117034"/>
                  </a:cubicBezTo>
                  <a:cubicBezTo>
                    <a:pt x="1300988" y="1137025"/>
                    <a:pt x="1300988" y="1169445"/>
                    <a:pt x="1320980" y="1189442"/>
                  </a:cubicBezTo>
                  <a:lnTo>
                    <a:pt x="1353045" y="1221507"/>
                  </a:lnTo>
                  <a:lnTo>
                    <a:pt x="1054988" y="1221507"/>
                  </a:lnTo>
                  <a:cubicBezTo>
                    <a:pt x="1055049" y="1220661"/>
                    <a:pt x="1055116" y="1219814"/>
                    <a:pt x="1055116" y="1218947"/>
                  </a:cubicBezTo>
                  <a:lnTo>
                    <a:pt x="1055116" y="1121672"/>
                  </a:lnTo>
                  <a:cubicBezTo>
                    <a:pt x="1055116" y="1101881"/>
                    <a:pt x="1039070" y="1085835"/>
                    <a:pt x="1019279" y="1085835"/>
                  </a:cubicBezTo>
                  <a:cubicBezTo>
                    <a:pt x="999487" y="1085835"/>
                    <a:pt x="983442" y="1101881"/>
                    <a:pt x="983442" y="1121672"/>
                  </a:cubicBezTo>
                  <a:lnTo>
                    <a:pt x="983442" y="1218947"/>
                  </a:lnTo>
                  <a:cubicBezTo>
                    <a:pt x="983442" y="1219814"/>
                    <a:pt x="983514" y="1220655"/>
                    <a:pt x="983570" y="1221507"/>
                  </a:cubicBezTo>
                  <a:lnTo>
                    <a:pt x="801691" y="1221507"/>
                  </a:lnTo>
                  <a:lnTo>
                    <a:pt x="801691" y="1154944"/>
                  </a:lnTo>
                  <a:cubicBezTo>
                    <a:pt x="801691" y="1135152"/>
                    <a:pt x="785645" y="1119107"/>
                    <a:pt x="765854" y="1119107"/>
                  </a:cubicBezTo>
                  <a:cubicBezTo>
                    <a:pt x="746062" y="1119107"/>
                    <a:pt x="730017" y="1135152"/>
                    <a:pt x="730017" y="1154944"/>
                  </a:cubicBezTo>
                  <a:lnTo>
                    <a:pt x="730017" y="1221502"/>
                  </a:lnTo>
                  <a:lnTo>
                    <a:pt x="548265" y="1221502"/>
                  </a:lnTo>
                  <a:lnTo>
                    <a:pt x="548265" y="1180544"/>
                  </a:lnTo>
                  <a:cubicBezTo>
                    <a:pt x="548265" y="1160747"/>
                    <a:pt x="532220" y="1144707"/>
                    <a:pt x="512428" y="1144707"/>
                  </a:cubicBezTo>
                  <a:cubicBezTo>
                    <a:pt x="492637" y="1144707"/>
                    <a:pt x="476591" y="1160752"/>
                    <a:pt x="476591" y="1180544"/>
                  </a:cubicBezTo>
                  <a:lnTo>
                    <a:pt x="476591" y="1221502"/>
                  </a:lnTo>
                  <a:lnTo>
                    <a:pt x="225721" y="1221502"/>
                  </a:lnTo>
                  <a:lnTo>
                    <a:pt x="225721" y="791760"/>
                  </a:lnTo>
                  <a:lnTo>
                    <a:pt x="476591" y="666330"/>
                  </a:lnTo>
                  <a:lnTo>
                    <a:pt x="476591" y="694167"/>
                  </a:lnTo>
                  <a:cubicBezTo>
                    <a:pt x="476591" y="713964"/>
                    <a:pt x="492637" y="730004"/>
                    <a:pt x="512428" y="730004"/>
                  </a:cubicBezTo>
                  <a:cubicBezTo>
                    <a:pt x="532220" y="730004"/>
                    <a:pt x="548265" y="713959"/>
                    <a:pt x="548265" y="694167"/>
                  </a:cubicBezTo>
                  <a:lnTo>
                    <a:pt x="548265" y="676162"/>
                  </a:lnTo>
                  <a:lnTo>
                    <a:pt x="730017" y="797327"/>
                  </a:lnTo>
                  <a:lnTo>
                    <a:pt x="730017" y="863116"/>
                  </a:lnTo>
                  <a:cubicBezTo>
                    <a:pt x="730017" y="882912"/>
                    <a:pt x="746062" y="898953"/>
                    <a:pt x="765854" y="898953"/>
                  </a:cubicBezTo>
                  <a:cubicBezTo>
                    <a:pt x="785645" y="898953"/>
                    <a:pt x="801691" y="882907"/>
                    <a:pt x="801691" y="863116"/>
                  </a:cubicBezTo>
                  <a:lnTo>
                    <a:pt x="801691" y="794721"/>
                  </a:lnTo>
                  <a:cubicBezTo>
                    <a:pt x="803015" y="793078"/>
                    <a:pt x="804267" y="791380"/>
                    <a:pt x="805365" y="789553"/>
                  </a:cubicBezTo>
                  <a:lnTo>
                    <a:pt x="997573" y="469210"/>
                  </a:lnTo>
                  <a:cubicBezTo>
                    <a:pt x="1003603" y="473813"/>
                    <a:pt x="1011110" y="476579"/>
                    <a:pt x="1019284" y="476579"/>
                  </a:cubicBezTo>
                  <a:cubicBezTo>
                    <a:pt x="1039081" y="476579"/>
                    <a:pt x="1055121" y="460533"/>
                    <a:pt x="1055121" y="440742"/>
                  </a:cubicBezTo>
                  <a:lnTo>
                    <a:pt x="1055121" y="381999"/>
                  </a:lnTo>
                  <a:lnTo>
                    <a:pt x="1368362" y="303690"/>
                  </a:lnTo>
                  <a:cubicBezTo>
                    <a:pt x="1393049" y="297517"/>
                    <a:pt x="1408058" y="272502"/>
                    <a:pt x="1401890" y="247815"/>
                  </a:cubicBezTo>
                  <a:cubicBezTo>
                    <a:pt x="1395717" y="223128"/>
                    <a:pt x="1370687" y="208119"/>
                    <a:pt x="1346015" y="214287"/>
                  </a:cubicBezTo>
                  <a:lnTo>
                    <a:pt x="1008113" y="298764"/>
                  </a:lnTo>
                  <a:cubicBezTo>
                    <a:pt x="996260" y="301730"/>
                    <a:pt x="986064" y="309278"/>
                    <a:pt x="979773" y="319756"/>
                  </a:cubicBezTo>
                  <a:lnTo>
                    <a:pt x="751209" y="700699"/>
                  </a:lnTo>
                  <a:lnTo>
                    <a:pt x="537987" y="558557"/>
                  </a:lnTo>
                  <a:cubicBezTo>
                    <a:pt x="524225" y="549382"/>
                    <a:pt x="506599" y="548284"/>
                    <a:pt x="491826" y="555683"/>
                  </a:cubicBezTo>
                  <a:lnTo>
                    <a:pt x="225721" y="688733"/>
                  </a:lnTo>
                  <a:lnTo>
                    <a:pt x="225721" y="178645"/>
                  </a:lnTo>
                  <a:lnTo>
                    <a:pt x="257787" y="210710"/>
                  </a:lnTo>
                  <a:cubicBezTo>
                    <a:pt x="267788" y="220706"/>
                    <a:pt x="280888" y="225704"/>
                    <a:pt x="293988" y="225704"/>
                  </a:cubicBezTo>
                  <a:cubicBezTo>
                    <a:pt x="307094" y="225704"/>
                    <a:pt x="320194" y="220706"/>
                    <a:pt x="330190" y="210710"/>
                  </a:cubicBezTo>
                  <a:cubicBezTo>
                    <a:pt x="350181" y="190719"/>
                    <a:pt x="350181" y="158299"/>
                    <a:pt x="330190" y="138302"/>
                  </a:cubicBezTo>
                  <a:lnTo>
                    <a:pt x="210723" y="18840"/>
                  </a:lnTo>
                  <a:cubicBezTo>
                    <a:pt x="190731" y="-1146"/>
                    <a:pt x="158322" y="-1151"/>
                    <a:pt x="138315" y="18840"/>
                  </a:cubicBezTo>
                  <a:lnTo>
                    <a:pt x="18842" y="138308"/>
                  </a:lnTo>
                  <a:cubicBezTo>
                    <a:pt x="-1149" y="158299"/>
                    <a:pt x="-1149" y="190719"/>
                    <a:pt x="18842" y="210715"/>
                  </a:cubicBezTo>
                  <a:cubicBezTo>
                    <a:pt x="38839" y="230707"/>
                    <a:pt x="71248" y="230707"/>
                    <a:pt x="91250" y="210715"/>
                  </a:cubicBezTo>
                  <a:lnTo>
                    <a:pt x="123321" y="178645"/>
                  </a:lnTo>
                  <a:lnTo>
                    <a:pt x="123321" y="1221502"/>
                  </a:lnTo>
                  <a:lnTo>
                    <a:pt x="90044" y="1221502"/>
                  </a:lnTo>
                  <a:cubicBezTo>
                    <a:pt x="61771" y="1221502"/>
                    <a:pt x="38849" y="1244424"/>
                    <a:pt x="38849" y="1272697"/>
                  </a:cubicBezTo>
                  <a:cubicBezTo>
                    <a:pt x="38849" y="1300971"/>
                    <a:pt x="61771" y="1323892"/>
                    <a:pt x="90044" y="1323892"/>
                  </a:cubicBezTo>
                  <a:lnTo>
                    <a:pt x="123321" y="1323892"/>
                  </a:lnTo>
                  <a:lnTo>
                    <a:pt x="123321" y="1357169"/>
                  </a:lnTo>
                  <a:cubicBezTo>
                    <a:pt x="123321" y="1385442"/>
                    <a:pt x="146242" y="1408364"/>
                    <a:pt x="174516" y="1408364"/>
                  </a:cubicBezTo>
                  <a:cubicBezTo>
                    <a:pt x="202790" y="1408364"/>
                    <a:pt x="225711" y="1385442"/>
                    <a:pt x="225711" y="1357169"/>
                  </a:cubicBezTo>
                  <a:lnTo>
                    <a:pt x="225711" y="1323892"/>
                  </a:lnTo>
                  <a:lnTo>
                    <a:pt x="1353040" y="1323892"/>
                  </a:lnTo>
                  <a:lnTo>
                    <a:pt x="1320974" y="1355958"/>
                  </a:lnTo>
                  <a:cubicBezTo>
                    <a:pt x="1300983" y="1375949"/>
                    <a:pt x="1300983" y="1408369"/>
                    <a:pt x="1320974" y="1428366"/>
                  </a:cubicBezTo>
                  <a:cubicBezTo>
                    <a:pt x="1330975" y="1438362"/>
                    <a:pt x="1344076" y="1443360"/>
                    <a:pt x="1357176" y="1443360"/>
                  </a:cubicBezTo>
                  <a:cubicBezTo>
                    <a:pt x="1370276" y="1443360"/>
                    <a:pt x="1383382" y="1438362"/>
                    <a:pt x="1393377" y="1428366"/>
                  </a:cubicBezTo>
                  <a:lnTo>
                    <a:pt x="1512845" y="1308904"/>
                  </a:lnTo>
                  <a:cubicBezTo>
                    <a:pt x="1522445" y="1299303"/>
                    <a:pt x="1527838" y="1286280"/>
                    <a:pt x="1527838" y="1272702"/>
                  </a:cubicBezTo>
                  <a:cubicBezTo>
                    <a:pt x="1527849" y="1259120"/>
                    <a:pt x="1522456" y="1246096"/>
                    <a:pt x="1512855" y="1236496"/>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4" name="PA-任意多边形: 形状 1036"/>
            <p:cNvSpPr/>
            <p:nvPr>
              <p:custDataLst>
                <p:tags r:id="rId17"/>
              </p:custDataLst>
            </p:nvPr>
          </p:nvSpPr>
          <p:spPr>
            <a:xfrm>
              <a:off x="12914314" y="26771844"/>
              <a:ext cx="76970" cy="174465"/>
            </a:xfrm>
            <a:custGeom>
              <a:avLst/>
              <a:gdLst>
                <a:gd name="connsiteX0" fmla="*/ 39686 w 76969"/>
                <a:gd name="connsiteY0" fmla="*/ 3848 h 174464"/>
                <a:gd name="connsiteX1" fmla="*/ 3848 w 76969"/>
                <a:gd name="connsiteY1" fmla="*/ 39686 h 174464"/>
                <a:gd name="connsiteX2" fmla="*/ 3848 w 76969"/>
                <a:gd name="connsiteY2" fmla="*/ 136960 h 174464"/>
                <a:gd name="connsiteX3" fmla="*/ 39686 w 76969"/>
                <a:gd name="connsiteY3" fmla="*/ 172797 h 174464"/>
                <a:gd name="connsiteX4" fmla="*/ 75523 w 76969"/>
                <a:gd name="connsiteY4" fmla="*/ 136960 h 174464"/>
                <a:gd name="connsiteX5" fmla="*/ 75523 w 76969"/>
                <a:gd name="connsiteY5" fmla="*/ 39686 h 174464"/>
                <a:gd name="connsiteX6" fmla="*/ 39686 w 76969"/>
                <a:gd name="connsiteY6" fmla="*/ 3848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39686" y="3848"/>
                  </a:moveTo>
                  <a:cubicBezTo>
                    <a:pt x="19889" y="3848"/>
                    <a:pt x="3848" y="19894"/>
                    <a:pt x="3848" y="39686"/>
                  </a:cubicBezTo>
                  <a:lnTo>
                    <a:pt x="3848" y="136960"/>
                  </a:lnTo>
                  <a:cubicBezTo>
                    <a:pt x="3848" y="156751"/>
                    <a:pt x="19894" y="172797"/>
                    <a:pt x="39686" y="172797"/>
                  </a:cubicBezTo>
                  <a:cubicBezTo>
                    <a:pt x="59477" y="172797"/>
                    <a:pt x="75523" y="156751"/>
                    <a:pt x="75523" y="136960"/>
                  </a:cubicBezTo>
                  <a:lnTo>
                    <a:pt x="75523" y="39686"/>
                  </a:lnTo>
                  <a:cubicBezTo>
                    <a:pt x="75523" y="19894"/>
                    <a:pt x="59482" y="3848"/>
                    <a:pt x="39686" y="3848"/>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5" name="PA-任意多边形: 形状 1037"/>
            <p:cNvSpPr/>
            <p:nvPr>
              <p:custDataLst>
                <p:tags r:id="rId18"/>
              </p:custDataLst>
            </p:nvPr>
          </p:nvSpPr>
          <p:spPr>
            <a:xfrm>
              <a:off x="12660889" y="26797444"/>
              <a:ext cx="76970" cy="174465"/>
            </a:xfrm>
            <a:custGeom>
              <a:avLst/>
              <a:gdLst>
                <a:gd name="connsiteX0" fmla="*/ 39686 w 76969"/>
                <a:gd name="connsiteY0" fmla="*/ 3848 h 174464"/>
                <a:gd name="connsiteX1" fmla="*/ 3848 w 76969"/>
                <a:gd name="connsiteY1" fmla="*/ 39686 h 174464"/>
                <a:gd name="connsiteX2" fmla="*/ 3848 w 76969"/>
                <a:gd name="connsiteY2" fmla="*/ 136960 h 174464"/>
                <a:gd name="connsiteX3" fmla="*/ 39686 w 76969"/>
                <a:gd name="connsiteY3" fmla="*/ 172797 h 174464"/>
                <a:gd name="connsiteX4" fmla="*/ 75523 w 76969"/>
                <a:gd name="connsiteY4" fmla="*/ 136960 h 174464"/>
                <a:gd name="connsiteX5" fmla="*/ 75523 w 76969"/>
                <a:gd name="connsiteY5" fmla="*/ 39686 h 174464"/>
                <a:gd name="connsiteX6" fmla="*/ 39686 w 76969"/>
                <a:gd name="connsiteY6" fmla="*/ 3848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39686" y="3848"/>
                  </a:moveTo>
                  <a:cubicBezTo>
                    <a:pt x="19889" y="3848"/>
                    <a:pt x="3848" y="19894"/>
                    <a:pt x="3848" y="39686"/>
                  </a:cubicBezTo>
                  <a:lnTo>
                    <a:pt x="3848" y="136960"/>
                  </a:lnTo>
                  <a:cubicBezTo>
                    <a:pt x="3848" y="156756"/>
                    <a:pt x="19894" y="172797"/>
                    <a:pt x="39686" y="172797"/>
                  </a:cubicBezTo>
                  <a:cubicBezTo>
                    <a:pt x="59477" y="172797"/>
                    <a:pt x="75523" y="156751"/>
                    <a:pt x="75523" y="136960"/>
                  </a:cubicBezTo>
                  <a:lnTo>
                    <a:pt x="75523" y="39686"/>
                  </a:lnTo>
                  <a:cubicBezTo>
                    <a:pt x="75523" y="19894"/>
                    <a:pt x="59477" y="3848"/>
                    <a:pt x="39686" y="3848"/>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6" name="PA-任意多边形: 形状 1038"/>
            <p:cNvSpPr/>
            <p:nvPr>
              <p:custDataLst>
                <p:tags r:id="rId19"/>
              </p:custDataLst>
            </p:nvPr>
          </p:nvSpPr>
          <p:spPr>
            <a:xfrm>
              <a:off x="12660889" y="26602895"/>
              <a:ext cx="76970" cy="174465"/>
            </a:xfrm>
            <a:custGeom>
              <a:avLst/>
              <a:gdLst>
                <a:gd name="connsiteX0" fmla="*/ 75523 w 76969"/>
                <a:gd name="connsiteY0" fmla="*/ 39686 h 174464"/>
                <a:gd name="connsiteX1" fmla="*/ 39686 w 76969"/>
                <a:gd name="connsiteY1" fmla="*/ 3848 h 174464"/>
                <a:gd name="connsiteX2" fmla="*/ 3848 w 76969"/>
                <a:gd name="connsiteY2" fmla="*/ 39686 h 174464"/>
                <a:gd name="connsiteX3" fmla="*/ 3848 w 76969"/>
                <a:gd name="connsiteY3" fmla="*/ 136960 h 174464"/>
                <a:gd name="connsiteX4" fmla="*/ 39686 w 76969"/>
                <a:gd name="connsiteY4" fmla="*/ 172797 h 174464"/>
                <a:gd name="connsiteX5" fmla="*/ 75523 w 76969"/>
                <a:gd name="connsiteY5" fmla="*/ 136960 h 174464"/>
                <a:gd name="connsiteX6" fmla="*/ 75523 w 76969"/>
                <a:gd name="connsiteY6" fmla="*/ 39686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75523" y="39686"/>
                  </a:moveTo>
                  <a:cubicBezTo>
                    <a:pt x="75523" y="19894"/>
                    <a:pt x="59477" y="3848"/>
                    <a:pt x="39686" y="3848"/>
                  </a:cubicBezTo>
                  <a:cubicBezTo>
                    <a:pt x="19894" y="3848"/>
                    <a:pt x="3848" y="19894"/>
                    <a:pt x="3848" y="39686"/>
                  </a:cubicBezTo>
                  <a:lnTo>
                    <a:pt x="3848" y="136960"/>
                  </a:lnTo>
                  <a:cubicBezTo>
                    <a:pt x="3848" y="156751"/>
                    <a:pt x="19894" y="172797"/>
                    <a:pt x="39686" y="172797"/>
                  </a:cubicBezTo>
                  <a:cubicBezTo>
                    <a:pt x="59477" y="172797"/>
                    <a:pt x="75523" y="156751"/>
                    <a:pt x="75523" y="136960"/>
                  </a:cubicBezTo>
                  <a:lnTo>
                    <a:pt x="75523" y="3968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7" name="PA-任意多边形: 形状 1039"/>
            <p:cNvSpPr/>
            <p:nvPr>
              <p:custDataLst>
                <p:tags r:id="rId20"/>
              </p:custDataLst>
            </p:nvPr>
          </p:nvSpPr>
          <p:spPr>
            <a:xfrm>
              <a:off x="13167745" y="26544019"/>
              <a:ext cx="76970" cy="174465"/>
            </a:xfrm>
            <a:custGeom>
              <a:avLst/>
              <a:gdLst>
                <a:gd name="connsiteX0" fmla="*/ 75523 w 76969"/>
                <a:gd name="connsiteY0" fmla="*/ 39686 h 174464"/>
                <a:gd name="connsiteX1" fmla="*/ 39686 w 76969"/>
                <a:gd name="connsiteY1" fmla="*/ 3848 h 174464"/>
                <a:gd name="connsiteX2" fmla="*/ 3848 w 76969"/>
                <a:gd name="connsiteY2" fmla="*/ 39686 h 174464"/>
                <a:gd name="connsiteX3" fmla="*/ 3848 w 76969"/>
                <a:gd name="connsiteY3" fmla="*/ 136960 h 174464"/>
                <a:gd name="connsiteX4" fmla="*/ 39686 w 76969"/>
                <a:gd name="connsiteY4" fmla="*/ 172797 h 174464"/>
                <a:gd name="connsiteX5" fmla="*/ 75523 w 76969"/>
                <a:gd name="connsiteY5" fmla="*/ 136960 h 174464"/>
                <a:gd name="connsiteX6" fmla="*/ 75523 w 76969"/>
                <a:gd name="connsiteY6" fmla="*/ 39686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75523" y="39686"/>
                  </a:moveTo>
                  <a:cubicBezTo>
                    <a:pt x="75523" y="19889"/>
                    <a:pt x="59477" y="3848"/>
                    <a:pt x="39686" y="3848"/>
                  </a:cubicBezTo>
                  <a:cubicBezTo>
                    <a:pt x="19894" y="3848"/>
                    <a:pt x="3848" y="19894"/>
                    <a:pt x="3848" y="39686"/>
                  </a:cubicBezTo>
                  <a:lnTo>
                    <a:pt x="3848" y="136960"/>
                  </a:lnTo>
                  <a:cubicBezTo>
                    <a:pt x="3848" y="156756"/>
                    <a:pt x="19894" y="172797"/>
                    <a:pt x="39686" y="172797"/>
                  </a:cubicBezTo>
                  <a:cubicBezTo>
                    <a:pt x="59482" y="172797"/>
                    <a:pt x="75523" y="156751"/>
                    <a:pt x="75523" y="136960"/>
                  </a:cubicBezTo>
                  <a:lnTo>
                    <a:pt x="75523" y="3968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8" name="PA-任意多边形: 形状 1040"/>
            <p:cNvSpPr/>
            <p:nvPr>
              <p:custDataLst>
                <p:tags r:id="rId21"/>
              </p:custDataLst>
            </p:nvPr>
          </p:nvSpPr>
          <p:spPr>
            <a:xfrm>
              <a:off x="13167745" y="26349465"/>
              <a:ext cx="76970" cy="174465"/>
            </a:xfrm>
            <a:custGeom>
              <a:avLst/>
              <a:gdLst>
                <a:gd name="connsiteX0" fmla="*/ 75523 w 76969"/>
                <a:gd name="connsiteY0" fmla="*/ 39686 h 174464"/>
                <a:gd name="connsiteX1" fmla="*/ 39686 w 76969"/>
                <a:gd name="connsiteY1" fmla="*/ 3848 h 174464"/>
                <a:gd name="connsiteX2" fmla="*/ 3848 w 76969"/>
                <a:gd name="connsiteY2" fmla="*/ 39686 h 174464"/>
                <a:gd name="connsiteX3" fmla="*/ 3848 w 76969"/>
                <a:gd name="connsiteY3" fmla="*/ 136960 h 174464"/>
                <a:gd name="connsiteX4" fmla="*/ 39686 w 76969"/>
                <a:gd name="connsiteY4" fmla="*/ 172797 h 174464"/>
                <a:gd name="connsiteX5" fmla="*/ 75523 w 76969"/>
                <a:gd name="connsiteY5" fmla="*/ 136960 h 174464"/>
                <a:gd name="connsiteX6" fmla="*/ 75523 w 76969"/>
                <a:gd name="connsiteY6" fmla="*/ 39686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75523" y="39686"/>
                  </a:moveTo>
                  <a:cubicBezTo>
                    <a:pt x="75523" y="19889"/>
                    <a:pt x="59477" y="3848"/>
                    <a:pt x="39686" y="3848"/>
                  </a:cubicBezTo>
                  <a:cubicBezTo>
                    <a:pt x="19894" y="3848"/>
                    <a:pt x="3848" y="19894"/>
                    <a:pt x="3848" y="39686"/>
                  </a:cubicBezTo>
                  <a:lnTo>
                    <a:pt x="3848" y="136960"/>
                  </a:lnTo>
                  <a:cubicBezTo>
                    <a:pt x="3848" y="156757"/>
                    <a:pt x="19894" y="172797"/>
                    <a:pt x="39686" y="172797"/>
                  </a:cubicBezTo>
                  <a:cubicBezTo>
                    <a:pt x="59482" y="172797"/>
                    <a:pt x="75523" y="156751"/>
                    <a:pt x="75523" y="136960"/>
                  </a:cubicBezTo>
                  <a:lnTo>
                    <a:pt x="75523" y="3968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99" name="PA-任意多边形: 形状 1041"/>
            <p:cNvSpPr/>
            <p:nvPr>
              <p:custDataLst>
                <p:tags r:id="rId22"/>
              </p:custDataLst>
            </p:nvPr>
          </p:nvSpPr>
          <p:spPr>
            <a:xfrm>
              <a:off x="13167745" y="26738567"/>
              <a:ext cx="76970" cy="174465"/>
            </a:xfrm>
            <a:custGeom>
              <a:avLst/>
              <a:gdLst>
                <a:gd name="connsiteX0" fmla="*/ 39686 w 76969"/>
                <a:gd name="connsiteY0" fmla="*/ 3848 h 174464"/>
                <a:gd name="connsiteX1" fmla="*/ 3848 w 76969"/>
                <a:gd name="connsiteY1" fmla="*/ 39686 h 174464"/>
                <a:gd name="connsiteX2" fmla="*/ 3848 w 76969"/>
                <a:gd name="connsiteY2" fmla="*/ 136960 h 174464"/>
                <a:gd name="connsiteX3" fmla="*/ 39686 w 76969"/>
                <a:gd name="connsiteY3" fmla="*/ 172797 h 174464"/>
                <a:gd name="connsiteX4" fmla="*/ 75523 w 76969"/>
                <a:gd name="connsiteY4" fmla="*/ 136960 h 174464"/>
                <a:gd name="connsiteX5" fmla="*/ 75523 w 76969"/>
                <a:gd name="connsiteY5" fmla="*/ 39686 h 174464"/>
                <a:gd name="connsiteX6" fmla="*/ 39686 w 76969"/>
                <a:gd name="connsiteY6" fmla="*/ 3848 h 17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9" h="174464">
                  <a:moveTo>
                    <a:pt x="39686" y="3848"/>
                  </a:moveTo>
                  <a:cubicBezTo>
                    <a:pt x="19894" y="3848"/>
                    <a:pt x="3848" y="19894"/>
                    <a:pt x="3848" y="39686"/>
                  </a:cubicBezTo>
                  <a:lnTo>
                    <a:pt x="3848" y="136960"/>
                  </a:lnTo>
                  <a:cubicBezTo>
                    <a:pt x="3848" y="156751"/>
                    <a:pt x="19894" y="172797"/>
                    <a:pt x="39686" y="172797"/>
                  </a:cubicBezTo>
                  <a:cubicBezTo>
                    <a:pt x="59482" y="172797"/>
                    <a:pt x="75523" y="156751"/>
                    <a:pt x="75523" y="136960"/>
                  </a:cubicBezTo>
                  <a:lnTo>
                    <a:pt x="75523" y="39686"/>
                  </a:lnTo>
                  <a:cubicBezTo>
                    <a:pt x="75523" y="19894"/>
                    <a:pt x="59477" y="3848"/>
                    <a:pt x="39686" y="3848"/>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2" name="Title 6"/>
          <p:cNvSpPr txBox="1"/>
          <p:nvPr>
            <p:custDataLst>
              <p:tags r:id="rId23"/>
            </p:custDataLst>
          </p:nvPr>
        </p:nvSpPr>
        <p:spPr>
          <a:xfrm>
            <a:off x="838200" y="365125"/>
            <a:ext cx="660463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什么是Mongodb数据库</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custDataLst>
              <p:tags r:id="rId24"/>
            </p:custDataLst>
          </p:nvPr>
        </p:nvSpPr>
        <p:spPr>
          <a:xfrm>
            <a:off x="1430020" y="1187450"/>
            <a:ext cx="9804400" cy="52374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800"/>
              </a:spcBef>
              <a:spcAft>
                <a:spcPts val="0"/>
              </a:spcAft>
              <a:buSzPct val="100000"/>
              <a:buNone/>
            </a:pPr>
            <a:r>
              <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MongoDB 是由C++语言编写的，是一个基于分布式文件存储的开源数据库系统。</a:t>
            </a:r>
            <a:endPar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800"/>
              </a:spcBef>
              <a:spcAft>
                <a:spcPts val="0"/>
              </a:spcAft>
              <a:buSzPct val="100000"/>
              <a:buNone/>
            </a:pPr>
            <a:r>
              <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在高负载的情况下，添加更多的节点，可以保证服务器性能。</a:t>
            </a:r>
            <a:endPar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800"/>
              </a:spcBef>
              <a:spcAft>
                <a:spcPts val="0"/>
              </a:spcAft>
              <a:buSzPct val="100000"/>
              <a:buNone/>
            </a:pPr>
            <a:r>
              <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MongoDB 旨在为WEB应用提供可扩展的高性能数据存储解决方案。</a:t>
            </a:r>
            <a:endPar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800"/>
              </a:spcBef>
              <a:spcAft>
                <a:spcPts val="0"/>
              </a:spcAft>
              <a:buSzPct val="100000"/>
              <a:buNone/>
            </a:pPr>
            <a:r>
              <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MongoDB 将数据存储为一个文档，数据结构由键值(key=&gt;value)对组成。MongoDB 文档类似于 JSON 对象。字段值可以包含其他文档，数组及文档数组。</a:t>
            </a:r>
            <a:endParaRPr lang="zh-CN" altLang="en-US" sz="26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2" name="组合 21"/>
          <p:cNvGrpSpPr/>
          <p:nvPr>
            <p:custDataLst>
              <p:tags r:id="rId1"/>
            </p:custDataLst>
          </p:nvPr>
        </p:nvGrpSpPr>
        <p:grpSpPr>
          <a:xfrm>
            <a:off x="838200" y="1165860"/>
            <a:ext cx="9544050" cy="76200"/>
            <a:chOff x="1320" y="1836"/>
            <a:chExt cx="15030" cy="120"/>
          </a:xfrm>
        </p:grpSpPr>
        <p:sp>
          <p:nvSpPr>
            <p:cNvPr id="23" name="矩形 22"/>
            <p:cNvSpPr/>
            <p:nvPr>
              <p:custDataLst>
                <p:tags r:id="rId2"/>
              </p:custDataLst>
            </p:nvPr>
          </p:nvSpPr>
          <p:spPr>
            <a:xfrm flipV="1">
              <a:off x="1320" y="1836"/>
              <a:ext cx="15031"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custDataLst>
                <p:tags r:id="rId3"/>
              </p:custDataLst>
            </p:nvPr>
          </p:nvSpPr>
          <p:spPr>
            <a:xfrm>
              <a:off x="1320" y="1836"/>
              <a:ext cx="3699"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快速_高效_速度"/>
          <p:cNvSpPr>
            <a:spLocks noChangeAspect="1"/>
          </p:cNvSpPr>
          <p:nvPr>
            <p:custDataLst>
              <p:tags r:id="rId4"/>
            </p:custDataLst>
          </p:nvPr>
        </p:nvSpPr>
        <p:spPr bwMode="auto">
          <a:xfrm>
            <a:off x="838200" y="1967865"/>
            <a:ext cx="508000" cy="508000"/>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31" name="内容_文档"/>
          <p:cNvGrpSpPr>
            <a:grpSpLocks noChangeAspect="1"/>
          </p:cNvGrpSpPr>
          <p:nvPr>
            <p:custDataLst>
              <p:tags r:id="rId5"/>
            </p:custDataLst>
          </p:nvPr>
        </p:nvGrpSpPr>
        <p:grpSpPr>
          <a:xfrm>
            <a:off x="974090" y="3852545"/>
            <a:ext cx="508000" cy="508000"/>
            <a:chOff x="15224951" y="15507891"/>
            <a:chExt cx="1547813" cy="1547813"/>
          </a:xfrm>
          <a:solidFill>
            <a:schemeClr val="accent1"/>
          </a:solidFill>
        </p:grpSpPr>
        <p:sp>
          <p:nvSpPr>
            <p:cNvPr id="32" name="PA-任意多边形: 形状 2350"/>
            <p:cNvSpPr/>
            <p:nvPr>
              <p:custDataLst>
                <p:tags r:id="rId6"/>
              </p:custDataLst>
            </p:nvPr>
          </p:nvSpPr>
          <p:spPr>
            <a:xfrm>
              <a:off x="15224951" y="15555516"/>
              <a:ext cx="1047750" cy="1452563"/>
            </a:xfrm>
            <a:custGeom>
              <a:avLst/>
              <a:gdLst>
                <a:gd name="connsiteX0" fmla="*/ 1041797 w 1047750"/>
                <a:gd name="connsiteY0" fmla="*/ 317564 h 1452562"/>
                <a:gd name="connsiteX1" fmla="*/ 742093 w 1047750"/>
                <a:gd name="connsiteY1" fmla="*/ 17859 h 1452562"/>
                <a:gd name="connsiteX2" fmla="*/ 17859 w 1047750"/>
                <a:gd name="connsiteY2" fmla="*/ 17859 h 1452562"/>
                <a:gd name="connsiteX3" fmla="*/ 17859 w 1047750"/>
                <a:gd name="connsiteY3" fmla="*/ 1446609 h 1452562"/>
                <a:gd name="connsiteX4" fmla="*/ 1041797 w 1047750"/>
                <a:gd name="connsiteY4" fmla="*/ 1446609 h 1452562"/>
                <a:gd name="connsiteX5" fmla="*/ 1041797 w 1047750"/>
                <a:gd name="connsiteY5" fmla="*/ 317564 h 1452562"/>
                <a:gd name="connsiteX6" fmla="*/ 756047 w 1047750"/>
                <a:gd name="connsiteY6" fmla="*/ 99155 h 1452562"/>
                <a:gd name="connsiteX7" fmla="*/ 960501 w 1047750"/>
                <a:gd name="connsiteY7" fmla="*/ 303609 h 1452562"/>
                <a:gd name="connsiteX8" fmla="*/ 756047 w 1047750"/>
                <a:gd name="connsiteY8" fmla="*/ 303609 h 1452562"/>
                <a:gd name="connsiteX9" fmla="*/ 756047 w 1047750"/>
                <a:gd name="connsiteY9" fmla="*/ 99155 h 1452562"/>
                <a:gd name="connsiteX10" fmla="*/ 65484 w 1047750"/>
                <a:gd name="connsiteY10" fmla="*/ 1398984 h 1452562"/>
                <a:gd name="connsiteX11" fmla="*/ 65484 w 1047750"/>
                <a:gd name="connsiteY11" fmla="*/ 65484 h 1452562"/>
                <a:gd name="connsiteX12" fmla="*/ 708422 w 1047750"/>
                <a:gd name="connsiteY12" fmla="*/ 65484 h 1452562"/>
                <a:gd name="connsiteX13" fmla="*/ 708422 w 1047750"/>
                <a:gd name="connsiteY13" fmla="*/ 351234 h 1452562"/>
                <a:gd name="connsiteX14" fmla="*/ 994172 w 1047750"/>
                <a:gd name="connsiteY14" fmla="*/ 351234 h 1452562"/>
                <a:gd name="connsiteX15" fmla="*/ 994172 w 1047750"/>
                <a:gd name="connsiteY15" fmla="*/ 1398984 h 1452562"/>
                <a:gd name="connsiteX16" fmla="*/ 65484 w 1047750"/>
                <a:gd name="connsiteY16" fmla="*/ 1398984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0" h="1452562">
                  <a:moveTo>
                    <a:pt x="1041797" y="317564"/>
                  </a:moveTo>
                  <a:lnTo>
                    <a:pt x="742093" y="17859"/>
                  </a:lnTo>
                  <a:lnTo>
                    <a:pt x="17859" y="17859"/>
                  </a:lnTo>
                  <a:lnTo>
                    <a:pt x="17859" y="1446609"/>
                  </a:lnTo>
                  <a:lnTo>
                    <a:pt x="1041797" y="1446609"/>
                  </a:lnTo>
                  <a:lnTo>
                    <a:pt x="1041797" y="317564"/>
                  </a:lnTo>
                  <a:close/>
                  <a:moveTo>
                    <a:pt x="756047" y="99155"/>
                  </a:moveTo>
                  <a:lnTo>
                    <a:pt x="960501" y="303609"/>
                  </a:lnTo>
                  <a:lnTo>
                    <a:pt x="756047" y="303609"/>
                  </a:lnTo>
                  <a:lnTo>
                    <a:pt x="756047" y="99155"/>
                  </a:lnTo>
                  <a:close/>
                  <a:moveTo>
                    <a:pt x="65484" y="1398984"/>
                  </a:moveTo>
                  <a:lnTo>
                    <a:pt x="65484" y="65484"/>
                  </a:lnTo>
                  <a:lnTo>
                    <a:pt x="708422" y="65484"/>
                  </a:lnTo>
                  <a:lnTo>
                    <a:pt x="708422" y="351234"/>
                  </a:lnTo>
                  <a:lnTo>
                    <a:pt x="994172" y="351234"/>
                  </a:lnTo>
                  <a:lnTo>
                    <a:pt x="994172" y="1398984"/>
                  </a:lnTo>
                  <a:lnTo>
                    <a:pt x="65484" y="13989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PA-任意多边形: 形状 2351"/>
            <p:cNvSpPr/>
            <p:nvPr>
              <p:custDataLst>
                <p:tags r:id="rId7"/>
              </p:custDataLst>
            </p:nvPr>
          </p:nvSpPr>
          <p:spPr>
            <a:xfrm>
              <a:off x="16510826" y="15507891"/>
              <a:ext cx="261938" cy="1547813"/>
            </a:xfrm>
            <a:custGeom>
              <a:avLst/>
              <a:gdLst>
                <a:gd name="connsiteX0" fmla="*/ 255984 w 261937"/>
                <a:gd name="connsiteY0" fmla="*/ 17859 h 1547812"/>
                <a:gd name="connsiteX1" fmla="*/ 17859 w 261937"/>
                <a:gd name="connsiteY1" fmla="*/ 17859 h 1547812"/>
                <a:gd name="connsiteX2" fmla="*/ 17859 w 261937"/>
                <a:gd name="connsiteY2" fmla="*/ 1309354 h 1547812"/>
                <a:gd name="connsiteX3" fmla="*/ 136922 w 261937"/>
                <a:gd name="connsiteY3" fmla="*/ 1547479 h 1547812"/>
                <a:gd name="connsiteX4" fmla="*/ 255984 w 261937"/>
                <a:gd name="connsiteY4" fmla="*/ 1309354 h 1547812"/>
                <a:gd name="connsiteX5" fmla="*/ 255984 w 261937"/>
                <a:gd name="connsiteY5" fmla="*/ 17859 h 1547812"/>
                <a:gd name="connsiteX6" fmla="*/ 208359 w 261937"/>
                <a:gd name="connsiteY6" fmla="*/ 65484 h 1547812"/>
                <a:gd name="connsiteX7" fmla="*/ 208359 w 261937"/>
                <a:gd name="connsiteY7" fmla="*/ 255984 h 1547812"/>
                <a:gd name="connsiteX8" fmla="*/ 65484 w 261937"/>
                <a:gd name="connsiteY8" fmla="*/ 255984 h 1547812"/>
                <a:gd name="connsiteX9" fmla="*/ 65484 w 261937"/>
                <a:gd name="connsiteY9" fmla="*/ 65484 h 1547812"/>
                <a:gd name="connsiteX10" fmla="*/ 208359 w 261937"/>
                <a:gd name="connsiteY10" fmla="*/ 65484 h 1547812"/>
                <a:gd name="connsiteX11" fmla="*/ 136922 w 261937"/>
                <a:gd name="connsiteY11" fmla="*/ 1440990 h 1547812"/>
                <a:gd name="connsiteX12" fmla="*/ 65484 w 261937"/>
                <a:gd name="connsiteY12" fmla="*/ 1298115 h 1547812"/>
                <a:gd name="connsiteX13" fmla="*/ 65484 w 261937"/>
                <a:gd name="connsiteY13" fmla="*/ 303609 h 1547812"/>
                <a:gd name="connsiteX14" fmla="*/ 208359 w 261937"/>
                <a:gd name="connsiteY14" fmla="*/ 303609 h 1547812"/>
                <a:gd name="connsiteX15" fmla="*/ 208359 w 261937"/>
                <a:gd name="connsiteY15" fmla="*/ 1298115 h 1547812"/>
                <a:gd name="connsiteX16" fmla="*/ 136922 w 261937"/>
                <a:gd name="connsiteY16" fmla="*/ 1440990 h 1547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1547812">
                  <a:moveTo>
                    <a:pt x="255984" y="17859"/>
                  </a:moveTo>
                  <a:lnTo>
                    <a:pt x="17859" y="17859"/>
                  </a:lnTo>
                  <a:lnTo>
                    <a:pt x="17859" y="1309354"/>
                  </a:lnTo>
                  <a:lnTo>
                    <a:pt x="136922" y="1547479"/>
                  </a:lnTo>
                  <a:lnTo>
                    <a:pt x="255984" y="1309354"/>
                  </a:lnTo>
                  <a:lnTo>
                    <a:pt x="255984" y="17859"/>
                  </a:lnTo>
                  <a:close/>
                  <a:moveTo>
                    <a:pt x="208359" y="65484"/>
                  </a:moveTo>
                  <a:lnTo>
                    <a:pt x="208359" y="255984"/>
                  </a:lnTo>
                  <a:lnTo>
                    <a:pt x="65484" y="255984"/>
                  </a:lnTo>
                  <a:lnTo>
                    <a:pt x="65484" y="65484"/>
                  </a:lnTo>
                  <a:lnTo>
                    <a:pt x="208359" y="65484"/>
                  </a:lnTo>
                  <a:close/>
                  <a:moveTo>
                    <a:pt x="136922" y="1440990"/>
                  </a:moveTo>
                  <a:lnTo>
                    <a:pt x="65484" y="1298115"/>
                  </a:lnTo>
                  <a:lnTo>
                    <a:pt x="65484" y="303609"/>
                  </a:lnTo>
                  <a:lnTo>
                    <a:pt x="208359" y="303609"/>
                  </a:lnTo>
                  <a:lnTo>
                    <a:pt x="208359" y="1298115"/>
                  </a:lnTo>
                  <a:lnTo>
                    <a:pt x="136922" y="144099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PA-任意多边形: 形状 2352"/>
            <p:cNvSpPr/>
            <p:nvPr>
              <p:custDataLst>
                <p:tags r:id="rId8"/>
              </p:custDataLst>
            </p:nvPr>
          </p:nvSpPr>
          <p:spPr>
            <a:xfrm>
              <a:off x="15415451" y="15793641"/>
              <a:ext cx="309563" cy="71438"/>
            </a:xfrm>
            <a:custGeom>
              <a:avLst/>
              <a:gdLst>
                <a:gd name="connsiteX0" fmla="*/ 17859 w 309562"/>
                <a:gd name="connsiteY0" fmla="*/ 17859 h 71437"/>
                <a:gd name="connsiteX1" fmla="*/ 303609 w 309562"/>
                <a:gd name="connsiteY1" fmla="*/ 17859 h 71437"/>
                <a:gd name="connsiteX2" fmla="*/ 303609 w 309562"/>
                <a:gd name="connsiteY2" fmla="*/ 65484 h 71437"/>
                <a:gd name="connsiteX3" fmla="*/ 17859 w 309562"/>
                <a:gd name="connsiteY3" fmla="*/ 65484 h 71437"/>
              </a:gdLst>
              <a:ahLst/>
              <a:cxnLst>
                <a:cxn ang="0">
                  <a:pos x="connsiteX0" y="connsiteY0"/>
                </a:cxn>
                <a:cxn ang="0">
                  <a:pos x="connsiteX1" y="connsiteY1"/>
                </a:cxn>
                <a:cxn ang="0">
                  <a:pos x="connsiteX2" y="connsiteY2"/>
                </a:cxn>
                <a:cxn ang="0">
                  <a:pos x="connsiteX3" y="connsiteY3"/>
                </a:cxn>
              </a:cxnLst>
              <a:rect l="l" t="t" r="r" b="b"/>
              <a:pathLst>
                <a:path w="309562" h="71437">
                  <a:moveTo>
                    <a:pt x="17859" y="17859"/>
                  </a:moveTo>
                  <a:lnTo>
                    <a:pt x="303609" y="17859"/>
                  </a:lnTo>
                  <a:lnTo>
                    <a:pt x="303609" y="65484"/>
                  </a:lnTo>
                  <a:lnTo>
                    <a:pt x="17859" y="654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PA-任意多边形: 形状 2353"/>
            <p:cNvSpPr/>
            <p:nvPr>
              <p:custDataLst>
                <p:tags r:id="rId9"/>
              </p:custDataLst>
            </p:nvPr>
          </p:nvSpPr>
          <p:spPr>
            <a:xfrm>
              <a:off x="15415451" y="16031766"/>
              <a:ext cx="666750" cy="71438"/>
            </a:xfrm>
            <a:custGeom>
              <a:avLst/>
              <a:gdLst>
                <a:gd name="connsiteX0" fmla="*/ 17859 w 666750"/>
                <a:gd name="connsiteY0" fmla="*/ 17859 h 71437"/>
                <a:gd name="connsiteX1" fmla="*/ 660797 w 666750"/>
                <a:gd name="connsiteY1" fmla="*/ 17859 h 71437"/>
                <a:gd name="connsiteX2" fmla="*/ 660797 w 666750"/>
                <a:gd name="connsiteY2" fmla="*/ 65484 h 71437"/>
                <a:gd name="connsiteX3" fmla="*/ 17859 w 666750"/>
                <a:gd name="connsiteY3" fmla="*/ 65484 h 71437"/>
              </a:gdLst>
              <a:ahLst/>
              <a:cxnLst>
                <a:cxn ang="0">
                  <a:pos x="connsiteX0" y="connsiteY0"/>
                </a:cxn>
                <a:cxn ang="0">
                  <a:pos x="connsiteX1" y="connsiteY1"/>
                </a:cxn>
                <a:cxn ang="0">
                  <a:pos x="connsiteX2" y="connsiteY2"/>
                </a:cxn>
                <a:cxn ang="0">
                  <a:pos x="connsiteX3" y="connsiteY3"/>
                </a:cxn>
              </a:cxnLst>
              <a:rect l="l" t="t" r="r" b="b"/>
              <a:pathLst>
                <a:path w="666750" h="71437">
                  <a:moveTo>
                    <a:pt x="17859" y="17859"/>
                  </a:moveTo>
                  <a:lnTo>
                    <a:pt x="660797" y="17859"/>
                  </a:lnTo>
                  <a:lnTo>
                    <a:pt x="660797" y="65484"/>
                  </a:lnTo>
                  <a:lnTo>
                    <a:pt x="17859" y="654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PA-任意多边形: 形状 2354"/>
            <p:cNvSpPr/>
            <p:nvPr>
              <p:custDataLst>
                <p:tags r:id="rId10"/>
              </p:custDataLst>
            </p:nvPr>
          </p:nvSpPr>
          <p:spPr>
            <a:xfrm>
              <a:off x="15415451" y="16222266"/>
              <a:ext cx="666750" cy="71438"/>
            </a:xfrm>
            <a:custGeom>
              <a:avLst/>
              <a:gdLst>
                <a:gd name="connsiteX0" fmla="*/ 17859 w 666750"/>
                <a:gd name="connsiteY0" fmla="*/ 17859 h 71437"/>
                <a:gd name="connsiteX1" fmla="*/ 660797 w 666750"/>
                <a:gd name="connsiteY1" fmla="*/ 17859 h 71437"/>
                <a:gd name="connsiteX2" fmla="*/ 660797 w 666750"/>
                <a:gd name="connsiteY2" fmla="*/ 65484 h 71437"/>
                <a:gd name="connsiteX3" fmla="*/ 17859 w 666750"/>
                <a:gd name="connsiteY3" fmla="*/ 65484 h 71437"/>
              </a:gdLst>
              <a:ahLst/>
              <a:cxnLst>
                <a:cxn ang="0">
                  <a:pos x="connsiteX0" y="connsiteY0"/>
                </a:cxn>
                <a:cxn ang="0">
                  <a:pos x="connsiteX1" y="connsiteY1"/>
                </a:cxn>
                <a:cxn ang="0">
                  <a:pos x="connsiteX2" y="connsiteY2"/>
                </a:cxn>
                <a:cxn ang="0">
                  <a:pos x="connsiteX3" y="connsiteY3"/>
                </a:cxn>
              </a:cxnLst>
              <a:rect l="l" t="t" r="r" b="b"/>
              <a:pathLst>
                <a:path w="666750" h="71437">
                  <a:moveTo>
                    <a:pt x="17859" y="17859"/>
                  </a:moveTo>
                  <a:lnTo>
                    <a:pt x="660797" y="17859"/>
                  </a:lnTo>
                  <a:lnTo>
                    <a:pt x="660797" y="65484"/>
                  </a:lnTo>
                  <a:lnTo>
                    <a:pt x="17859" y="654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PA-任意多边形: 形状 2355"/>
            <p:cNvSpPr/>
            <p:nvPr>
              <p:custDataLst>
                <p:tags r:id="rId11"/>
              </p:custDataLst>
            </p:nvPr>
          </p:nvSpPr>
          <p:spPr>
            <a:xfrm>
              <a:off x="15415451" y="16412766"/>
              <a:ext cx="666750" cy="71438"/>
            </a:xfrm>
            <a:custGeom>
              <a:avLst/>
              <a:gdLst>
                <a:gd name="connsiteX0" fmla="*/ 17859 w 666750"/>
                <a:gd name="connsiteY0" fmla="*/ 17859 h 71437"/>
                <a:gd name="connsiteX1" fmla="*/ 660797 w 666750"/>
                <a:gd name="connsiteY1" fmla="*/ 17859 h 71437"/>
                <a:gd name="connsiteX2" fmla="*/ 660797 w 666750"/>
                <a:gd name="connsiteY2" fmla="*/ 65484 h 71437"/>
                <a:gd name="connsiteX3" fmla="*/ 17859 w 666750"/>
                <a:gd name="connsiteY3" fmla="*/ 65484 h 71437"/>
              </a:gdLst>
              <a:ahLst/>
              <a:cxnLst>
                <a:cxn ang="0">
                  <a:pos x="connsiteX0" y="connsiteY0"/>
                </a:cxn>
                <a:cxn ang="0">
                  <a:pos x="connsiteX1" y="connsiteY1"/>
                </a:cxn>
                <a:cxn ang="0">
                  <a:pos x="connsiteX2" y="connsiteY2"/>
                </a:cxn>
                <a:cxn ang="0">
                  <a:pos x="connsiteX3" y="connsiteY3"/>
                </a:cxn>
              </a:cxnLst>
              <a:rect l="l" t="t" r="r" b="b"/>
              <a:pathLst>
                <a:path w="666750" h="71437">
                  <a:moveTo>
                    <a:pt x="17859" y="17859"/>
                  </a:moveTo>
                  <a:lnTo>
                    <a:pt x="660797" y="17859"/>
                  </a:lnTo>
                  <a:lnTo>
                    <a:pt x="660797" y="65484"/>
                  </a:lnTo>
                  <a:lnTo>
                    <a:pt x="17859" y="654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PA-任意多边形: 形状 2356"/>
            <p:cNvSpPr/>
            <p:nvPr>
              <p:custDataLst>
                <p:tags r:id="rId12"/>
              </p:custDataLst>
            </p:nvPr>
          </p:nvSpPr>
          <p:spPr>
            <a:xfrm>
              <a:off x="15415451" y="16603266"/>
              <a:ext cx="666750" cy="71438"/>
            </a:xfrm>
            <a:custGeom>
              <a:avLst/>
              <a:gdLst>
                <a:gd name="connsiteX0" fmla="*/ 17859 w 666750"/>
                <a:gd name="connsiteY0" fmla="*/ 17859 h 71437"/>
                <a:gd name="connsiteX1" fmla="*/ 660797 w 666750"/>
                <a:gd name="connsiteY1" fmla="*/ 17859 h 71437"/>
                <a:gd name="connsiteX2" fmla="*/ 660797 w 666750"/>
                <a:gd name="connsiteY2" fmla="*/ 65484 h 71437"/>
                <a:gd name="connsiteX3" fmla="*/ 17859 w 666750"/>
                <a:gd name="connsiteY3" fmla="*/ 65484 h 71437"/>
              </a:gdLst>
              <a:ahLst/>
              <a:cxnLst>
                <a:cxn ang="0">
                  <a:pos x="connsiteX0" y="connsiteY0"/>
                </a:cxn>
                <a:cxn ang="0">
                  <a:pos x="connsiteX1" y="connsiteY1"/>
                </a:cxn>
                <a:cxn ang="0">
                  <a:pos x="connsiteX2" y="connsiteY2"/>
                </a:cxn>
                <a:cxn ang="0">
                  <a:pos x="connsiteX3" y="connsiteY3"/>
                </a:cxn>
              </a:cxnLst>
              <a:rect l="l" t="t" r="r" b="b"/>
              <a:pathLst>
                <a:path w="666750" h="71437">
                  <a:moveTo>
                    <a:pt x="17859" y="17859"/>
                  </a:moveTo>
                  <a:lnTo>
                    <a:pt x="660797" y="17859"/>
                  </a:lnTo>
                  <a:lnTo>
                    <a:pt x="660797" y="65484"/>
                  </a:lnTo>
                  <a:lnTo>
                    <a:pt x="17859" y="6548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9" name="回形针_002"/>
          <p:cNvSpPr>
            <a:spLocks noChangeAspect="1"/>
          </p:cNvSpPr>
          <p:nvPr>
            <p:custDataLst>
              <p:tags r:id="rId13"/>
            </p:custDataLst>
          </p:nvPr>
        </p:nvSpPr>
        <p:spPr bwMode="auto">
          <a:xfrm>
            <a:off x="1036286" y="5485130"/>
            <a:ext cx="367098" cy="508000"/>
          </a:xfrm>
          <a:custGeom>
            <a:avLst/>
            <a:gdLst>
              <a:gd name="T0" fmla="*/ 493 w 500"/>
              <a:gd name="T1" fmla="*/ 107 h 693"/>
              <a:gd name="T2" fmla="*/ 435 w 500"/>
              <a:gd name="T3" fmla="*/ 28 h 693"/>
              <a:gd name="T4" fmla="*/ 262 w 500"/>
              <a:gd name="T5" fmla="*/ 116 h 693"/>
              <a:gd name="T6" fmla="*/ 127 w 500"/>
              <a:gd name="T7" fmla="*/ 404 h 693"/>
              <a:gd name="T8" fmla="*/ 138 w 500"/>
              <a:gd name="T9" fmla="*/ 578 h 693"/>
              <a:gd name="T10" fmla="*/ 216 w 500"/>
              <a:gd name="T11" fmla="*/ 559 h 693"/>
              <a:gd name="T12" fmla="*/ 278 w 500"/>
              <a:gd name="T13" fmla="*/ 475 h 693"/>
              <a:gd name="T14" fmla="*/ 416 w 500"/>
              <a:gd name="T15" fmla="*/ 179 h 693"/>
              <a:gd name="T16" fmla="*/ 407 w 500"/>
              <a:gd name="T17" fmla="*/ 152 h 693"/>
              <a:gd name="T18" fmla="*/ 380 w 500"/>
              <a:gd name="T19" fmla="*/ 162 h 693"/>
              <a:gd name="T20" fmla="*/ 242 w 500"/>
              <a:gd name="T21" fmla="*/ 458 h 693"/>
              <a:gd name="T22" fmla="*/ 191 w 500"/>
              <a:gd name="T23" fmla="*/ 528 h 693"/>
              <a:gd name="T24" fmla="*/ 155 w 500"/>
              <a:gd name="T25" fmla="*/ 542 h 693"/>
              <a:gd name="T26" fmla="*/ 164 w 500"/>
              <a:gd name="T27" fmla="*/ 421 h 693"/>
              <a:gd name="T28" fmla="*/ 298 w 500"/>
              <a:gd name="T29" fmla="*/ 133 h 693"/>
              <a:gd name="T30" fmla="*/ 418 w 500"/>
              <a:gd name="T31" fmla="*/ 64 h 693"/>
              <a:gd name="T32" fmla="*/ 454 w 500"/>
              <a:gd name="T33" fmla="*/ 115 h 693"/>
              <a:gd name="T34" fmla="*/ 442 w 500"/>
              <a:gd name="T35" fmla="*/ 200 h 693"/>
              <a:gd name="T36" fmla="*/ 302 w 500"/>
              <a:gd name="T37" fmla="*/ 499 h 693"/>
              <a:gd name="T38" fmla="*/ 156 w 500"/>
              <a:gd name="T39" fmla="*/ 647 h 693"/>
              <a:gd name="T40" fmla="*/ 93 w 500"/>
              <a:gd name="T41" fmla="*/ 644 h 693"/>
              <a:gd name="T42" fmla="*/ 55 w 500"/>
              <a:gd name="T43" fmla="*/ 596 h 693"/>
              <a:gd name="T44" fmla="*/ 83 w 500"/>
              <a:gd name="T45" fmla="*/ 386 h 693"/>
              <a:gd name="T46" fmla="*/ 225 w 500"/>
              <a:gd name="T47" fmla="*/ 83 h 693"/>
              <a:gd name="T48" fmla="*/ 215 w 500"/>
              <a:gd name="T49" fmla="*/ 56 h 693"/>
              <a:gd name="T50" fmla="*/ 189 w 500"/>
              <a:gd name="T51" fmla="*/ 66 h 693"/>
              <a:gd name="T52" fmla="*/ 47 w 500"/>
              <a:gd name="T53" fmla="*/ 369 h 693"/>
              <a:gd name="T54" fmla="*/ 17 w 500"/>
              <a:gd name="T55" fmla="*/ 606 h 693"/>
              <a:gd name="T56" fmla="*/ 75 w 500"/>
              <a:gd name="T57" fmla="*/ 680 h 693"/>
              <a:gd name="T58" fmla="*/ 127 w 500"/>
              <a:gd name="T59" fmla="*/ 693 h 693"/>
              <a:gd name="T60" fmla="*/ 171 w 500"/>
              <a:gd name="T61" fmla="*/ 684 h 693"/>
              <a:gd name="T62" fmla="*/ 338 w 500"/>
              <a:gd name="T63" fmla="*/ 516 h 693"/>
              <a:gd name="T64" fmla="*/ 478 w 500"/>
              <a:gd name="T65" fmla="*/ 217 h 693"/>
              <a:gd name="T66" fmla="*/ 493 w 500"/>
              <a:gd name="T67" fmla="*/ 107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0" h="693">
                <a:moveTo>
                  <a:pt x="493" y="107"/>
                </a:moveTo>
                <a:cubicBezTo>
                  <a:pt x="485" y="70"/>
                  <a:pt x="465" y="42"/>
                  <a:pt x="435" y="28"/>
                </a:cubicBezTo>
                <a:cubicBezTo>
                  <a:pt x="375" y="0"/>
                  <a:pt x="298" y="40"/>
                  <a:pt x="262" y="116"/>
                </a:cubicBezTo>
                <a:lnTo>
                  <a:pt x="127" y="404"/>
                </a:lnTo>
                <a:cubicBezTo>
                  <a:pt x="90" y="483"/>
                  <a:pt x="95" y="558"/>
                  <a:pt x="138" y="578"/>
                </a:cubicBezTo>
                <a:cubicBezTo>
                  <a:pt x="160" y="589"/>
                  <a:pt x="188" y="582"/>
                  <a:pt x="216" y="559"/>
                </a:cubicBezTo>
                <a:cubicBezTo>
                  <a:pt x="240" y="539"/>
                  <a:pt x="262" y="509"/>
                  <a:pt x="278" y="475"/>
                </a:cubicBezTo>
                <a:lnTo>
                  <a:pt x="416" y="179"/>
                </a:lnTo>
                <a:cubicBezTo>
                  <a:pt x="421" y="169"/>
                  <a:pt x="417" y="157"/>
                  <a:pt x="407" y="152"/>
                </a:cubicBezTo>
                <a:cubicBezTo>
                  <a:pt x="397" y="148"/>
                  <a:pt x="385" y="152"/>
                  <a:pt x="380" y="162"/>
                </a:cubicBezTo>
                <a:lnTo>
                  <a:pt x="242" y="458"/>
                </a:lnTo>
                <a:cubicBezTo>
                  <a:pt x="228" y="487"/>
                  <a:pt x="210" y="513"/>
                  <a:pt x="191" y="528"/>
                </a:cubicBezTo>
                <a:cubicBezTo>
                  <a:pt x="176" y="540"/>
                  <a:pt x="162" y="545"/>
                  <a:pt x="155" y="542"/>
                </a:cubicBezTo>
                <a:cubicBezTo>
                  <a:pt x="139" y="534"/>
                  <a:pt x="134" y="484"/>
                  <a:pt x="164" y="421"/>
                </a:cubicBezTo>
                <a:lnTo>
                  <a:pt x="298" y="133"/>
                </a:lnTo>
                <a:cubicBezTo>
                  <a:pt x="325" y="77"/>
                  <a:pt x="378" y="46"/>
                  <a:pt x="418" y="64"/>
                </a:cubicBezTo>
                <a:cubicBezTo>
                  <a:pt x="436" y="73"/>
                  <a:pt x="449" y="91"/>
                  <a:pt x="454" y="115"/>
                </a:cubicBezTo>
                <a:cubicBezTo>
                  <a:pt x="459" y="142"/>
                  <a:pt x="455" y="172"/>
                  <a:pt x="442" y="200"/>
                </a:cubicBezTo>
                <a:lnTo>
                  <a:pt x="302" y="499"/>
                </a:lnTo>
                <a:cubicBezTo>
                  <a:pt x="273" y="560"/>
                  <a:pt x="207" y="628"/>
                  <a:pt x="156" y="647"/>
                </a:cubicBezTo>
                <a:cubicBezTo>
                  <a:pt x="135" y="655"/>
                  <a:pt x="112" y="654"/>
                  <a:pt x="93" y="644"/>
                </a:cubicBezTo>
                <a:cubicBezTo>
                  <a:pt x="74" y="635"/>
                  <a:pt x="61" y="618"/>
                  <a:pt x="55" y="596"/>
                </a:cubicBezTo>
                <a:cubicBezTo>
                  <a:pt x="41" y="544"/>
                  <a:pt x="54" y="448"/>
                  <a:pt x="83" y="386"/>
                </a:cubicBezTo>
                <a:lnTo>
                  <a:pt x="225" y="83"/>
                </a:lnTo>
                <a:cubicBezTo>
                  <a:pt x="230" y="73"/>
                  <a:pt x="225" y="61"/>
                  <a:pt x="215" y="56"/>
                </a:cubicBezTo>
                <a:cubicBezTo>
                  <a:pt x="205" y="51"/>
                  <a:pt x="193" y="56"/>
                  <a:pt x="189" y="66"/>
                </a:cubicBezTo>
                <a:lnTo>
                  <a:pt x="47" y="369"/>
                </a:lnTo>
                <a:cubicBezTo>
                  <a:pt x="13" y="441"/>
                  <a:pt x="0" y="545"/>
                  <a:pt x="17" y="606"/>
                </a:cubicBezTo>
                <a:cubicBezTo>
                  <a:pt x="25" y="639"/>
                  <a:pt x="46" y="665"/>
                  <a:pt x="75" y="680"/>
                </a:cubicBezTo>
                <a:cubicBezTo>
                  <a:pt x="91" y="688"/>
                  <a:pt x="109" y="693"/>
                  <a:pt x="127" y="693"/>
                </a:cubicBezTo>
                <a:cubicBezTo>
                  <a:pt x="141" y="693"/>
                  <a:pt x="156" y="690"/>
                  <a:pt x="171" y="684"/>
                </a:cubicBezTo>
                <a:cubicBezTo>
                  <a:pt x="231" y="662"/>
                  <a:pt x="305" y="587"/>
                  <a:pt x="338" y="516"/>
                </a:cubicBezTo>
                <a:lnTo>
                  <a:pt x="478" y="217"/>
                </a:lnTo>
                <a:cubicBezTo>
                  <a:pt x="495" y="181"/>
                  <a:pt x="500" y="142"/>
                  <a:pt x="493" y="107"/>
                </a:cubicBezTo>
                <a:close/>
              </a:path>
            </a:pathLst>
          </a:custGeom>
          <a:solidFill>
            <a:schemeClr val="accent1"/>
          </a:solidFill>
          <a:ln>
            <a:noFill/>
          </a:ln>
        </p:spPr>
      </p:sp>
      <p:sp>
        <p:nvSpPr>
          <p:cNvPr id="25" name="Title 6"/>
          <p:cNvSpPr txBox="1"/>
          <p:nvPr>
            <p:custDataLst>
              <p:tags r:id="rId14"/>
            </p:custDataLst>
          </p:nvPr>
        </p:nvSpPr>
        <p:spPr>
          <a:xfrm>
            <a:off x="838200" y="365125"/>
            <a:ext cx="9099550" cy="68770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altLang="zh-CN"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ongo</a:t>
            </a:r>
            <a:r>
              <a:rPr lang="zh-CN" altLang="en-US"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db与关系型数据库相比优点</a:t>
            </a:r>
            <a:endParaRPr lang="zh-CN" altLang="en-US"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15"/>
            </p:custDataLst>
          </p:nvPr>
        </p:nvSpPr>
        <p:spPr>
          <a:xfrm>
            <a:off x="1509395" y="1287780"/>
            <a:ext cx="9804400" cy="5094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735"/>
              </a:spcBef>
              <a:spcAft>
                <a:spcPts val="0"/>
              </a:spcAft>
              <a:buSzPct val="100000"/>
              <a:buNone/>
            </a:pPr>
            <a:r>
              <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弱一致性（最终一致），更能保证用户的访问速度</a:t>
            </a:r>
            <a:endPar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36880" lvl="1" indent="-398145" algn="l" fontAlgn="ctr">
              <a:lnSpc>
                <a:spcPct val="130000"/>
              </a:lnSpc>
              <a:spcBef>
                <a:spcPts val="615"/>
              </a:spcBef>
              <a:spcAft>
                <a:spcPts val="0"/>
              </a:spcAft>
              <a:buSzPct val="80000"/>
              <a:buFont typeface="Wingdings" panose="05000000000000000000" charset="0"/>
              <a:buChar char="l"/>
            </a:pPr>
            <a:r>
              <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在主/从部署方案中， 使用多个mongod进程。我们根据访问模式将数据库拆分成多个进程</a:t>
            </a:r>
            <a:endPar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735"/>
              </a:spcBef>
              <a:spcAft>
                <a:spcPts val="0"/>
              </a:spcAft>
              <a:buSzPct val="100000"/>
              <a:buNone/>
            </a:pPr>
            <a:r>
              <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文档结构的存储方式，能够更便捷的获取数据。</a:t>
            </a:r>
            <a:endPar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36880" lvl="1" indent="-398145" algn="l" fontAlgn="ctr">
              <a:lnSpc>
                <a:spcPct val="130000"/>
              </a:lnSpc>
              <a:spcBef>
                <a:spcPts val="615"/>
              </a:spcBef>
              <a:spcAft>
                <a:spcPts val="0"/>
              </a:spcAft>
              <a:buSzPct val="80000"/>
              <a:buFont typeface="Wingdings" panose="05000000000000000000" charset="0"/>
              <a:buChar char="l"/>
            </a:pPr>
            <a:r>
              <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对于一个层级式的数据结构来说，如果要将这样的数据使用扁平式的，表状的结构来保存数据，这无论是在查询还是获取数据时都十分困难。</a:t>
            </a:r>
            <a:endPar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735"/>
              </a:spcBef>
              <a:spcAft>
                <a:spcPts val="0"/>
              </a:spcAft>
              <a:buSzPct val="100000"/>
              <a:buNone/>
            </a:pPr>
            <a:r>
              <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内置GridFS，支持大容量的存储。</a:t>
            </a:r>
            <a:endPar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36880" lvl="1" indent="-398145" algn="l" fontAlgn="ctr">
              <a:lnSpc>
                <a:spcPct val="130000"/>
              </a:lnSpc>
              <a:spcBef>
                <a:spcPts val="615"/>
              </a:spcBef>
              <a:spcAft>
                <a:spcPts val="0"/>
              </a:spcAft>
              <a:buSzPct val="80000"/>
              <a:buFont typeface="Wingdings" panose="05000000000000000000" charset="0"/>
              <a:buChar char="l"/>
            </a:pPr>
            <a:r>
              <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GridFS是一个出色的分布式文件系统，可以支持海量的数据存储。</a:t>
            </a:r>
            <a:endPar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36880" lvl="1" indent="-398145" algn="l" fontAlgn="ctr">
              <a:lnSpc>
                <a:spcPct val="130000"/>
              </a:lnSpc>
              <a:spcBef>
                <a:spcPts val="615"/>
              </a:spcBef>
              <a:spcAft>
                <a:spcPts val="0"/>
              </a:spcAft>
              <a:buSzPct val="80000"/>
              <a:buFont typeface="Wingdings" panose="05000000000000000000" charset="0"/>
              <a:buChar char="l"/>
            </a:pPr>
            <a:r>
              <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内置了GridFS了MongoDB，能够满足对大数据集的快速范围查询。</a:t>
            </a:r>
            <a:endParaRPr lang="zh-CN" altLang="en-US" sz="22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46875" y="1688938"/>
            <a:ext cx="4394523" cy="4394523"/>
          </a:xfrm>
          <a:prstGeom prst="rect">
            <a:avLst/>
          </a:prstGeom>
        </p:spPr>
      </p:pic>
      <p:sp>
        <p:nvSpPr>
          <p:cNvPr id="21" name="矩形 20"/>
          <p:cNvSpPr/>
          <p:nvPr/>
        </p:nvSpPr>
        <p:spPr>
          <a:xfrm>
            <a:off x="3263638" y="2368695"/>
            <a:ext cx="5664724" cy="861695"/>
          </a:xfrm>
          <a:prstGeom prst="rect">
            <a:avLst/>
          </a:prstGeom>
        </p:spPr>
        <p:txBody>
          <a:bodyPr wrap="square" lIns="0" tIns="0" rIns="0" bIns="0">
            <a:spAutoFit/>
          </a:bodyPr>
          <a:lstStyle/>
          <a:p>
            <a:r>
              <a:rPr lang="zh-CN" altLang="en-US" sz="2800" b="1" dirty="0">
                <a:solidFill>
                  <a:schemeClr val="accent3">
                    <a:lumMod val="100000"/>
                  </a:schemeClr>
                </a:solidFill>
                <a:latin typeface="微软雅黑" panose="020B0503020204020204" pitchFamily="34" charset="-122"/>
                <a:ea typeface="微软雅黑" panose="020B0503020204020204" pitchFamily="34" charset="-122"/>
                <a:sym typeface="+mn-ea"/>
              </a:rPr>
              <a:t>博达网功能实现和部署上线</a:t>
            </a:r>
            <a:endParaRPr lang="zh-CN" altLang="en-US" sz="2800" b="1" dirty="0">
              <a:solidFill>
                <a:schemeClr val="accent3">
                  <a:lumMod val="100000"/>
                </a:schemeClr>
              </a:solidFill>
              <a:latin typeface="微软雅黑" panose="020B0503020204020204" pitchFamily="34" charset="-122"/>
              <a:ea typeface="微软雅黑" panose="020B0503020204020204" pitchFamily="34" charset="-122"/>
            </a:endParaRPr>
          </a:p>
          <a:p>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pic>
        <p:nvPicPr>
          <p:cNvPr id="2" name="图片 1" descr="博达教育"/>
          <p:cNvPicPr>
            <a:picLocks noChangeAspect="1"/>
          </p:cNvPicPr>
          <p:nvPr/>
        </p:nvPicPr>
        <p:blipFill>
          <a:blip r:embed="rId2"/>
          <a:stretch>
            <a:fillRect/>
          </a:stretch>
        </p:blipFill>
        <p:spPr>
          <a:xfrm>
            <a:off x="135255" y="160655"/>
            <a:ext cx="2240915" cy="125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同心圆 1"/>
          <p:cNvSpPr/>
          <p:nvPr>
            <p:custDataLst>
              <p:tags r:id="rId1"/>
            </p:custDataLst>
          </p:nvPr>
        </p:nvSpPr>
        <p:spPr>
          <a:xfrm>
            <a:off x="502919" y="299085"/>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itle 6"/>
          <p:cNvSpPr txBox="1"/>
          <p:nvPr>
            <p:custDataLst>
              <p:tags r:id="rId2"/>
            </p:custDataLst>
          </p:nvPr>
        </p:nvSpPr>
        <p:spPr>
          <a:xfrm>
            <a:off x="838200" y="365125"/>
            <a:ext cx="719963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功能设计和数据库关系结构</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内容占位符 5" descr="博达在线教学"/>
          <p:cNvPicPr>
            <a:picLocks noChangeAspect="1"/>
          </p:cNvPicPr>
          <p:nvPr>
            <p:ph idx="1"/>
          </p:nvPr>
        </p:nvPicPr>
        <p:blipFill>
          <a:blip r:embed="rId3"/>
          <a:stretch>
            <a:fillRect/>
          </a:stretch>
        </p:blipFill>
        <p:spPr>
          <a:xfrm>
            <a:off x="721360" y="1405890"/>
            <a:ext cx="4952365" cy="4636770"/>
          </a:xfrm>
          <a:prstGeom prst="rect">
            <a:avLst/>
          </a:prstGeom>
        </p:spPr>
      </p:pic>
      <p:pic>
        <p:nvPicPr>
          <p:cNvPr id="33" name="图片 33" descr="在线教育数据库表关联"/>
          <p:cNvPicPr>
            <a:picLocks noChangeAspect="1"/>
          </p:cNvPicPr>
          <p:nvPr/>
        </p:nvPicPr>
        <p:blipFill>
          <a:blip r:embed="rId4"/>
          <a:stretch>
            <a:fillRect/>
          </a:stretch>
        </p:blipFill>
        <p:spPr>
          <a:xfrm>
            <a:off x="6273800" y="1993265"/>
            <a:ext cx="5261610" cy="40493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custDataLst>
              <p:tags r:id="rId1"/>
            </p:custDataLst>
          </p:nvPr>
        </p:nvGrpSpPr>
        <p:grpSpPr>
          <a:xfrm>
            <a:off x="677545" y="236220"/>
            <a:ext cx="6424295" cy="1075690"/>
            <a:chOff x="1067" y="372"/>
            <a:chExt cx="10117" cy="1694"/>
          </a:xfrm>
        </p:grpSpPr>
        <p:sp>
          <p:nvSpPr>
            <p:cNvPr id="40" name="矩形 39"/>
            <p:cNvSpPr/>
            <p:nvPr>
              <p:custDataLst>
                <p:tags r:id="rId2"/>
              </p:custDataLst>
            </p:nvPr>
          </p:nvSpPr>
          <p:spPr>
            <a:xfrm>
              <a:off x="1192" y="530"/>
              <a:ext cx="9993" cy="1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custDataLst>
                <p:tags r:id="rId3"/>
              </p:custDataLst>
            </p:nvPr>
          </p:nvSpPr>
          <p:spPr>
            <a:xfrm>
              <a:off x="1067" y="372"/>
              <a:ext cx="9993" cy="153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itle 6"/>
          <p:cNvSpPr txBox="1"/>
          <p:nvPr>
            <p:custDataLst>
              <p:tags r:id="rId4"/>
            </p:custDataLst>
          </p:nvPr>
        </p:nvSpPr>
        <p:spPr>
          <a:xfrm>
            <a:off x="838200" y="365125"/>
            <a:ext cx="602361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用户和管理员功能流程</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内容占位符 3" descr="用户流程图"/>
          <p:cNvPicPr>
            <a:picLocks noChangeAspect="1"/>
          </p:cNvPicPr>
          <p:nvPr>
            <p:ph idx="1"/>
          </p:nvPr>
        </p:nvPicPr>
        <p:blipFill>
          <a:blip r:embed="rId5"/>
          <a:stretch>
            <a:fillRect/>
          </a:stretch>
        </p:blipFill>
        <p:spPr>
          <a:xfrm>
            <a:off x="39370" y="1581785"/>
            <a:ext cx="5387975" cy="4351655"/>
          </a:xfrm>
          <a:prstGeom prst="rect">
            <a:avLst/>
          </a:prstGeom>
        </p:spPr>
      </p:pic>
      <p:pic>
        <p:nvPicPr>
          <p:cNvPr id="5" name="图片 4" descr="管理员流程表"/>
          <p:cNvPicPr>
            <a:picLocks noChangeAspect="1"/>
          </p:cNvPicPr>
          <p:nvPr/>
        </p:nvPicPr>
        <p:blipFill>
          <a:blip r:embed="rId6"/>
          <a:stretch>
            <a:fillRect/>
          </a:stretch>
        </p:blipFill>
        <p:spPr>
          <a:xfrm>
            <a:off x="5036820" y="1312545"/>
            <a:ext cx="6767830" cy="5214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custDataLst>
              <p:tags r:id="rId1"/>
            </p:custDataLst>
          </p:nvPr>
        </p:nvGrpSpPr>
        <p:grpSpPr>
          <a:xfrm>
            <a:off x="838200" y="1196340"/>
            <a:ext cx="5650230" cy="76200"/>
            <a:chOff x="1320" y="1884"/>
            <a:chExt cx="8898" cy="120"/>
          </a:xfrm>
        </p:grpSpPr>
        <p:sp>
          <p:nvSpPr>
            <p:cNvPr id="11" name="矩形 10"/>
            <p:cNvSpPr/>
            <p:nvPr>
              <p:custDataLst>
                <p:tags r:id="rId2"/>
              </p:custDataLst>
            </p:nvPr>
          </p:nvSpPr>
          <p:spPr>
            <a:xfrm flipV="1">
              <a:off x="1320" y="1884"/>
              <a:ext cx="8898"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3"/>
              </p:custDataLst>
            </p:nvPr>
          </p:nvSpPr>
          <p:spPr>
            <a:xfrm>
              <a:off x="1320" y="1884"/>
              <a:ext cx="2189"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6"/>
          <p:cNvSpPr txBox="1"/>
          <p:nvPr>
            <p:custDataLst>
              <p:tags r:id="rId4"/>
            </p:custDataLst>
          </p:nvPr>
        </p:nvSpPr>
        <p:spPr>
          <a:xfrm>
            <a:off x="838200" y="365125"/>
            <a:ext cx="549719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en-US" altLang="zh-CN"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koa-session</a:t>
            </a: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a:xfrm>
            <a:off x="838200" y="1825625"/>
            <a:ext cx="10213340" cy="4351655"/>
          </a:xfrm>
        </p:spPr>
        <p:txBody>
          <a:bodyPr>
            <a:normAutofit fontScale="60000"/>
          </a:bodyPr>
          <a:p>
            <a:pPr marL="0" indent="0">
              <a:buNone/>
            </a:pPr>
            <a:r>
              <a:rPr lang="zh-CN" altLang="en-US"/>
              <a:t>第一步安装：npm install koa-session</a:t>
            </a:r>
            <a:endParaRPr lang="zh-CN" altLang="en-US"/>
          </a:p>
          <a:p>
            <a:pPr marL="0" indent="0">
              <a:buNone/>
            </a:pPr>
            <a:r>
              <a:rPr lang="zh-CN" altLang="en-US"/>
              <a:t>第二步:导入模块 const session = require('koa-session');                         </a:t>
            </a:r>
            <a:endParaRPr lang="zh-CN" altLang="en-US"/>
          </a:p>
          <a:p>
            <a:pPr marL="0" indent="0">
              <a:buNone/>
            </a:pPr>
            <a:r>
              <a:rPr lang="zh-CN" altLang="en-US"/>
              <a:t>app.keys = ['some secret hurr'];                                                </a:t>
            </a:r>
            <a:endParaRPr lang="zh-CN" altLang="en-US"/>
          </a:p>
          <a:p>
            <a:pPr marL="0" indent="0">
              <a:buNone/>
            </a:pPr>
            <a:r>
              <a:rPr lang="zh-CN" altLang="en-US"/>
              <a:t>const CONFIG = {</a:t>
            </a:r>
            <a:endParaRPr lang="zh-CN" altLang="en-US"/>
          </a:p>
          <a:p>
            <a:pPr marL="0" indent="0">
              <a:buNone/>
            </a:pPr>
            <a:r>
              <a:rPr lang="zh-CN" altLang="en-US"/>
              <a:t>    key: 'koa:sess',</a:t>
            </a:r>
            <a:endParaRPr lang="zh-CN" altLang="en-US"/>
          </a:p>
          <a:p>
            <a:pPr marL="0" indent="0">
              <a:buNone/>
            </a:pPr>
            <a:r>
              <a:rPr lang="zh-CN" altLang="en-US"/>
              <a:t>    maxAge: 860000,</a:t>
            </a:r>
            <a:r>
              <a:rPr lang="en-US" altLang="zh-CN"/>
              <a:t>//</a:t>
            </a:r>
            <a:r>
              <a:rPr lang="zh-CN" altLang="en-US"/>
              <a:t>用户登录信息保存时间            </a:t>
            </a:r>
            <a:endParaRPr lang="zh-CN" altLang="en-US"/>
          </a:p>
          <a:p>
            <a:pPr marL="0" indent="0">
              <a:buNone/>
            </a:pPr>
            <a:r>
              <a:rPr lang="zh-CN" altLang="en-US"/>
              <a:t>    overwrite: true,</a:t>
            </a:r>
            <a:endParaRPr lang="zh-CN" altLang="en-US"/>
          </a:p>
          <a:p>
            <a:pPr marL="0" indent="0">
              <a:buNone/>
            </a:pPr>
            <a:r>
              <a:rPr lang="zh-CN" altLang="en-US"/>
              <a:t>    httpOnly: true,</a:t>
            </a:r>
            <a:endParaRPr lang="zh-CN" altLang="en-US"/>
          </a:p>
          <a:p>
            <a:pPr marL="0" indent="0">
              <a:buNone/>
            </a:pPr>
            <a:r>
              <a:rPr lang="zh-CN" altLang="en-US"/>
              <a:t>    signed: true,</a:t>
            </a:r>
            <a:endParaRPr lang="zh-CN" altLang="en-US"/>
          </a:p>
          <a:p>
            <a:pPr marL="0" indent="0">
              <a:buNone/>
            </a:pPr>
            <a:r>
              <a:rPr lang="zh-CN" altLang="en-US"/>
              <a:t>    rolling: true,   /*每次请求都重新设置session*/</a:t>
            </a:r>
            <a:endParaRPr lang="zh-CN" altLang="en-US"/>
          </a:p>
          <a:p>
            <a:pPr marL="0" indent="0">
              <a:buNone/>
            </a:pPr>
            <a:r>
              <a:rPr lang="zh-CN" altLang="en-US"/>
              <a:t>    renew: false,</a:t>
            </a:r>
            <a:endParaRPr lang="zh-CN" altLang="en-US"/>
          </a:p>
          <a:p>
            <a:pPr marL="0" indent="0">
              <a:buNone/>
            </a:pPr>
            <a:r>
              <a:rPr lang="zh-CN" altLang="en-US"/>
              <a:t>};</a:t>
            </a: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custDataLst>
              <p:tags r:id="rId1"/>
            </p:custDataLst>
          </p:nvPr>
        </p:nvGrpSpPr>
        <p:grpSpPr>
          <a:xfrm>
            <a:off x="838200" y="1165860"/>
            <a:ext cx="5327650" cy="76200"/>
            <a:chOff x="1320" y="1836"/>
            <a:chExt cx="8390" cy="120"/>
          </a:xfrm>
        </p:grpSpPr>
        <p:sp>
          <p:nvSpPr>
            <p:cNvPr id="19" name="矩形 18"/>
            <p:cNvSpPr/>
            <p:nvPr>
              <p:custDataLst>
                <p:tags r:id="rId2"/>
              </p:custDataLst>
            </p:nvPr>
          </p:nvSpPr>
          <p:spPr>
            <a:xfrm flipV="1">
              <a:off x="1320" y="1836"/>
              <a:ext cx="8391"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custDataLst>
                <p:tags r:id="rId3"/>
              </p:custDataLst>
            </p:nvPr>
          </p:nvSpPr>
          <p:spPr>
            <a:xfrm>
              <a:off x="1320" y="1836"/>
              <a:ext cx="2065"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itle 6"/>
          <p:cNvSpPr txBox="1"/>
          <p:nvPr>
            <p:custDataLst>
              <p:tags r:id="rId4"/>
            </p:custDataLst>
          </p:nvPr>
        </p:nvSpPr>
        <p:spPr>
          <a:xfrm>
            <a:off x="838200" y="365125"/>
            <a:ext cx="5184140" cy="68770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管理员登录验证模块</a:t>
            </a:r>
            <a:endParaRPr lang="zh-CN" altLang="en-US" sz="4000" spc="411">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内容占位符 12"/>
          <p:cNvSpPr/>
          <p:nvPr>
            <p:ph idx="1"/>
          </p:nvPr>
        </p:nvSpPr>
        <p:spPr/>
        <p:txBody>
          <a:bodyPr/>
          <a:p>
            <a:r>
              <a:rPr lang="en-US" altLang="zh-CN"/>
              <a:t>svg-captcha</a:t>
            </a:r>
            <a:r>
              <a:rPr lang="zh-CN" altLang="en-US"/>
              <a:t>是</a:t>
            </a:r>
            <a:r>
              <a:rPr lang="en-US" altLang="zh-CN"/>
              <a:t>koa</a:t>
            </a:r>
            <a:r>
              <a:rPr lang="zh-CN" altLang="en-US"/>
              <a:t>原生态框架中自带的一种实现验证功能</a:t>
            </a:r>
            <a:endParaRPr lang="zh-CN" altLang="en-US"/>
          </a:p>
          <a:p>
            <a:pPr marL="0" indent="0">
              <a:buNone/>
            </a:pPr>
            <a:r>
              <a:rPr lang="zh-CN" altLang="en-US"/>
              <a:t>  使用</a:t>
            </a:r>
            <a:r>
              <a:rPr lang="en-US" altLang="zh-CN"/>
              <a:t>:1.</a:t>
            </a:r>
            <a:r>
              <a:rPr lang="zh-CN" altLang="en-US"/>
              <a:t>安装：npm install --save svg-captcha</a:t>
            </a:r>
            <a:endParaRPr lang="zh-CN" altLang="en-US"/>
          </a:p>
          <a:p>
            <a:pPr marL="0" indent="0">
              <a:buNone/>
            </a:pPr>
            <a:r>
              <a:rPr lang="zh-CN" altLang="en-US"/>
              <a:t>           </a:t>
            </a:r>
            <a:r>
              <a:rPr lang="en-US" altLang="zh-CN"/>
              <a:t>2.</a:t>
            </a:r>
            <a:r>
              <a:rPr lang="zh-CN" altLang="en-US"/>
              <a:t>配置：const captcha = svgCaptcha.create( { size:6,             fontSize: 50, width: 100, height:40, background:"#cc9966" }); ctx.session.code=captcha.text; ctx.response.type = 'image/svg+xml'; ctx.body=captcha.data;</a:t>
            </a:r>
            <a:endParaRPr lang="zh-CN" altLang="en-US"/>
          </a:p>
          <a:p>
            <a:pPr marL="0" indent="0">
              <a:buNone/>
            </a:pPr>
            <a:r>
              <a:rPr lang="zh-CN" altLang="en-US"/>
              <a:t>           </a:t>
            </a:r>
            <a:r>
              <a:rPr lang="en-US" altLang="zh-CN"/>
              <a:t>3.const captcha = svgCaptcha.create()//</a:t>
            </a:r>
            <a:r>
              <a:rPr lang="zh-CN" altLang="en-US"/>
              <a:t>生成英文字母</a:t>
            </a:r>
            <a:endParaRPr lang="zh-CN" altLang="en-US"/>
          </a:p>
          <a:p>
            <a:pPr marL="0" indent="0">
              <a:buNone/>
            </a:pPr>
            <a:r>
              <a:rPr lang="zh-CN" altLang="en-US"/>
              <a:t>              const captcha = svgCaptcha.createMathExpr</a:t>
            </a:r>
            <a:r>
              <a:rPr lang="en-US" altLang="zh-CN"/>
              <a:t>()//</a:t>
            </a:r>
            <a:r>
              <a:rPr lang="zh-CN" altLang="en-US"/>
              <a:t>生成加法</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 name="组合 35"/>
          <p:cNvGrpSpPr/>
          <p:nvPr>
            <p:custDataLst>
              <p:tags r:id="rId1"/>
            </p:custDataLst>
          </p:nvPr>
        </p:nvGrpSpPr>
        <p:grpSpPr>
          <a:xfrm>
            <a:off x="145415" y="296545"/>
            <a:ext cx="6670675" cy="638810"/>
            <a:chOff x="229" y="467"/>
            <a:chExt cx="10505" cy="1006"/>
          </a:xfrm>
        </p:grpSpPr>
        <p:grpSp>
          <p:nvGrpSpPr>
            <p:cNvPr id="37" name="组合 36"/>
            <p:cNvGrpSpPr/>
            <p:nvPr>
              <p:custDataLst>
                <p:tags r:id="rId2"/>
              </p:custDataLst>
            </p:nvPr>
          </p:nvGrpSpPr>
          <p:grpSpPr>
            <a:xfrm>
              <a:off x="229" y="467"/>
              <a:ext cx="1091" cy="1006"/>
              <a:chOff x="238125" y="233045"/>
              <a:chExt cx="692785" cy="638810"/>
            </a:xfrm>
          </p:grpSpPr>
          <p:sp>
            <p:nvSpPr>
              <p:cNvPr id="38" name="椭圆 37"/>
              <p:cNvSpPr/>
              <p:nvPr>
                <p:custDataLst>
                  <p:tags r:id="rId3"/>
                </p:custDataLst>
              </p:nvPr>
            </p:nvSpPr>
            <p:spPr>
              <a:xfrm>
                <a:off x="238125" y="233045"/>
                <a:ext cx="504825" cy="50482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4"/>
                </p:custDataLst>
              </p:nvPr>
            </p:nvSpPr>
            <p:spPr>
              <a:xfrm>
                <a:off x="606425" y="547370"/>
                <a:ext cx="324485" cy="32448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连接符 39"/>
            <p:cNvCxnSpPr>
              <a:stCxn id="39" idx="6"/>
            </p:cNvCxnSpPr>
            <p:nvPr>
              <p:custDataLst>
                <p:tags r:id="rId5"/>
              </p:custDataLst>
            </p:nvPr>
          </p:nvCxnSpPr>
          <p:spPr>
            <a:xfrm>
              <a:off x="1174" y="1318"/>
              <a:ext cx="9560" cy="0"/>
            </a:xfrm>
            <a:prstGeom prst="line">
              <a:avLst/>
            </a:prstGeom>
            <a:ln w="12700">
              <a:solidFill>
                <a:srgbClr val="BDD7EE"/>
              </a:solidFill>
            </a:ln>
          </p:spPr>
          <p:style>
            <a:lnRef idx="1">
              <a:schemeClr val="accent1"/>
            </a:lnRef>
            <a:fillRef idx="0">
              <a:schemeClr val="accent1"/>
            </a:fillRef>
            <a:effectRef idx="0">
              <a:schemeClr val="accent1"/>
            </a:effectRef>
            <a:fontRef idx="minor">
              <a:schemeClr val="tx1"/>
            </a:fontRef>
          </p:style>
        </p:cxnSp>
      </p:grpSp>
      <p:sp>
        <p:nvSpPr>
          <p:cNvPr id="41" name="Title 6"/>
          <p:cNvSpPr txBox="1"/>
          <p:nvPr>
            <p:custDataLst>
              <p:tags r:id="rId6"/>
            </p:custDataLst>
          </p:nvPr>
        </p:nvSpPr>
        <p:spPr>
          <a:xfrm>
            <a:off x="838200" y="365125"/>
            <a:ext cx="601662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en-US" altLang="zh-CN"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ongodb数据库连接</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a:xfrm>
            <a:off x="838200" y="1438275"/>
            <a:ext cx="10515600" cy="4739005"/>
          </a:xfrm>
        </p:spPr>
        <p:txBody>
          <a:bodyPr>
            <a:normAutofit/>
          </a:bodyPr>
          <a:p>
            <a:r>
              <a:rPr lang="zh-CN" altLang="en-US"/>
              <a:t>第一步安装：cnpm install mongodb</a:t>
            </a:r>
            <a:endParaRPr lang="zh-CN" altLang="en-US"/>
          </a:p>
          <a:p>
            <a:r>
              <a:rPr lang="zh-CN" altLang="en-US"/>
              <a:t>第二步配置：dbUrl: 'mongodb://localhost:27017/',  </a:t>
            </a:r>
            <a:r>
              <a:rPr lang="en-US" altLang="zh-CN"/>
              <a:t>//</a:t>
            </a:r>
            <a:r>
              <a:rPr lang="zh-CN" altLang="en-US"/>
              <a:t>数据库的本地端口号  dbName: 'koa_cms'</a:t>
            </a:r>
            <a:r>
              <a:rPr lang="en-US" altLang="zh-CN"/>
              <a:t>//</a:t>
            </a:r>
            <a:r>
              <a:rPr lang="zh-CN" altLang="en-US"/>
              <a:t>使用的数据库名称</a:t>
            </a:r>
            <a:endParaRPr lang="zh-CN" altLang="en-US"/>
          </a:p>
          <a:p>
            <a:r>
              <a:rPr lang="zh-CN" altLang="en-US"/>
              <a:t>第三步连接数据库：</a:t>
            </a:r>
            <a:endParaRPr lang="zh-CN" altLang="en-US"/>
          </a:p>
          <a:p>
            <a:pPr marL="0" indent="0">
              <a:buNone/>
            </a:pPr>
            <a:endParaRPr lang="zh-CN" altLang="en-US"/>
          </a:p>
        </p:txBody>
      </p:sp>
      <p:pic>
        <p:nvPicPr>
          <p:cNvPr id="42" name="图片 41"/>
          <p:cNvPicPr>
            <a:picLocks noChangeAspect="1"/>
          </p:cNvPicPr>
          <p:nvPr/>
        </p:nvPicPr>
        <p:blipFill>
          <a:blip r:embed="rId7"/>
          <a:stretch>
            <a:fillRect/>
          </a:stretch>
        </p:blipFill>
        <p:spPr>
          <a:xfrm>
            <a:off x="992505" y="3284855"/>
            <a:ext cx="7515225" cy="3368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838200" y="1196340"/>
            <a:ext cx="6788150" cy="76200"/>
            <a:chOff x="1320" y="1884"/>
            <a:chExt cx="10690" cy="120"/>
          </a:xfrm>
        </p:grpSpPr>
        <p:sp>
          <p:nvSpPr>
            <p:cNvPr id="6" name="矩形 5"/>
            <p:cNvSpPr/>
            <p:nvPr>
              <p:custDataLst>
                <p:tags r:id="rId2"/>
              </p:custDataLst>
            </p:nvPr>
          </p:nvSpPr>
          <p:spPr>
            <a:xfrm flipV="1">
              <a:off x="1320" y="1884"/>
              <a:ext cx="10690"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custDataLst>
                <p:tags r:id="rId3"/>
              </p:custDataLst>
            </p:nvPr>
          </p:nvSpPr>
          <p:spPr>
            <a:xfrm>
              <a:off x="1320" y="1884"/>
              <a:ext cx="2630"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itle 6"/>
          <p:cNvSpPr txBox="1"/>
          <p:nvPr>
            <p:custDataLst>
              <p:tags r:id="rId4"/>
            </p:custDataLst>
          </p:nvPr>
        </p:nvSpPr>
        <p:spPr>
          <a:xfrm>
            <a:off x="838200" y="365125"/>
            <a:ext cx="660463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en-US" altLang="zh-CN"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ongodb数据库的分页</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p:txBody>
          <a:bodyPr>
            <a:normAutofit lnSpcReduction="10000"/>
          </a:bodyPr>
          <a:p>
            <a:r>
              <a:rPr lang="zh-CN" altLang="en-US"/>
              <a:t>分页查询的 sql 语句 </a:t>
            </a:r>
            <a:endParaRPr lang="zh-CN" altLang="en-US"/>
          </a:p>
          <a:p>
            <a:pPr marL="0" indent="0">
              <a:buNone/>
            </a:pPr>
            <a:r>
              <a:rPr lang="en-US" altLang="zh-CN">
                <a:sym typeface="+mn-ea"/>
              </a:rPr>
              <a:t>//page-1</a:t>
            </a:r>
            <a:r>
              <a:rPr lang="zh-CN" altLang="en-US">
                <a:sym typeface="+mn-ea"/>
              </a:rPr>
              <a:t>是指最少要有一页存在，</a:t>
            </a:r>
            <a:r>
              <a:rPr lang="en-US" altLang="zh-CN">
                <a:sym typeface="+mn-ea"/>
              </a:rPr>
              <a:t>pageSize</a:t>
            </a:r>
            <a:r>
              <a:rPr lang="zh-CN" altLang="en-US">
                <a:sym typeface="+mn-ea"/>
              </a:rPr>
              <a:t>表示每一页展示的个数</a:t>
            </a:r>
            <a:endParaRPr lang="zh-CN" altLang="en-US"/>
          </a:p>
          <a:p>
            <a:pPr marL="0" indent="0">
              <a:buNone/>
            </a:pPr>
            <a:r>
              <a:rPr lang="zh-CN" altLang="en-US">
                <a:sym typeface="+mn-ea"/>
              </a:rPr>
              <a:t>db.表名.find().skip((page-1)*pageSize).limit(pageSize)</a:t>
            </a:r>
            <a:endParaRPr lang="zh-CN" altLang="en-US">
              <a:sym typeface="+mn-ea"/>
            </a:endParaRPr>
          </a:p>
          <a:p>
            <a:pPr marL="0" indent="0">
              <a:buNone/>
            </a:pPr>
            <a:endParaRPr lang="zh-CN" altLang="en-US">
              <a:sym typeface="+mn-ea"/>
            </a:endParaRPr>
          </a:p>
          <a:p>
            <a:pPr marL="0" indent="0">
              <a:buNone/>
            </a:pPr>
            <a:r>
              <a:rPr lang="en-US" altLang="zh-CN">
                <a:sym typeface="+mn-ea"/>
              </a:rPr>
              <a:t>//</a:t>
            </a:r>
            <a:r>
              <a:rPr lang="zh-CN" altLang="en-US">
                <a:sym typeface="+mn-ea"/>
              </a:rPr>
              <a:t>查出</a:t>
            </a:r>
            <a:r>
              <a:rPr lang="en-US" altLang="zh-CN">
                <a:sym typeface="+mn-ea"/>
              </a:rPr>
              <a:t>artuclecate</a:t>
            </a:r>
            <a:r>
              <a:rPr lang="zh-CN" altLang="en-US">
                <a:sym typeface="+mn-ea"/>
              </a:rPr>
              <a:t>表中的所有数据</a:t>
            </a:r>
            <a:endParaRPr lang="zh-CN" altLang="en-US"/>
          </a:p>
          <a:p>
            <a:pPr marL="0" indent="0">
              <a:buNone/>
            </a:pPr>
            <a:r>
              <a:rPr lang="zh-CN" altLang="en-US">
                <a:sym typeface="+mn-ea"/>
              </a:rPr>
              <a:t>var count= await  DB.count('articlecate',{});</a:t>
            </a:r>
            <a:endParaRPr lang="zh-CN" altLang="en-US">
              <a:sym typeface="+mn-ea"/>
            </a:endParaRPr>
          </a:p>
          <a:p>
            <a:pPr marL="0" indent="0">
              <a:buNone/>
            </a:pPr>
            <a:endParaRPr lang="zh-CN" altLang="en-US">
              <a:sym typeface="+mn-ea"/>
            </a:endParaRPr>
          </a:p>
          <a:p>
            <a:pPr marL="0" indent="0">
              <a:buNone/>
            </a:pPr>
            <a:r>
              <a:rPr lang="en-US" altLang="zh-CN">
                <a:sym typeface="+mn-ea"/>
              </a:rPr>
              <a:t>//</a:t>
            </a:r>
            <a:r>
              <a:rPr lang="zh-CN" altLang="en-US">
                <a:sym typeface="+mn-ea"/>
              </a:rPr>
              <a:t>用总的数据个数去除以每一页放的个数就得到了一共分为多少页</a:t>
            </a:r>
            <a:endParaRPr lang="zh-CN" altLang="en-US"/>
          </a:p>
          <a:p>
            <a:pPr marL="0" indent="0">
              <a:buNone/>
            </a:pPr>
            <a:r>
              <a:rPr lang="zh-CN" altLang="en-US">
                <a:sym typeface="+mn-ea"/>
              </a:rPr>
              <a:t> totalPages:Math.ceil(count/pageSize)</a:t>
            </a:r>
            <a:endParaRPr lang="zh-CN" altLang="en-US"/>
          </a:p>
          <a:p>
            <a:pPr marL="0" indent="0">
              <a:buNone/>
            </a:pPr>
            <a:endParaRPr lang="en-US" altLang="zh-CN"/>
          </a:p>
          <a:p>
            <a:pPr marL="0" indent="0">
              <a:buNone/>
            </a:pP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custDataLst>
              <p:tags r:id="rId1"/>
            </p:custDataLst>
          </p:nvPr>
        </p:nvGrpSpPr>
        <p:grpSpPr>
          <a:xfrm>
            <a:off x="838200" y="1196340"/>
            <a:ext cx="6788150" cy="76200"/>
            <a:chOff x="1320" y="1884"/>
            <a:chExt cx="10690" cy="120"/>
          </a:xfrm>
        </p:grpSpPr>
        <p:sp>
          <p:nvSpPr>
            <p:cNvPr id="14" name="矩形 13"/>
            <p:cNvSpPr/>
            <p:nvPr>
              <p:custDataLst>
                <p:tags r:id="rId2"/>
              </p:custDataLst>
            </p:nvPr>
          </p:nvSpPr>
          <p:spPr>
            <a:xfrm flipV="1">
              <a:off x="1320" y="1884"/>
              <a:ext cx="10690" cy="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custDataLst>
                <p:tags r:id="rId3"/>
              </p:custDataLst>
            </p:nvPr>
          </p:nvSpPr>
          <p:spPr>
            <a:xfrm>
              <a:off x="1320" y="1884"/>
              <a:ext cx="2630" cy="120"/>
            </a:xfrm>
            <a:custGeom>
              <a:avLst/>
              <a:gdLst>
                <a:gd name="connisteX0" fmla="*/ 0 w 2625090"/>
                <a:gd name="connsiteY0" fmla="*/ 0 h 243840"/>
                <a:gd name="connisteX1" fmla="*/ 2625090 w 2625090"/>
                <a:gd name="connsiteY1" fmla="*/ 0 h 243840"/>
                <a:gd name="connisteX2" fmla="*/ 2484755 w 2625090"/>
                <a:gd name="connsiteY2" fmla="*/ 243840 h 243840"/>
                <a:gd name="connisteX3" fmla="*/ 0 w 2625090"/>
                <a:gd name="connsiteY3" fmla="*/ 243840 h 243840"/>
                <a:gd name="connisteX4" fmla="*/ 0 w 2625090"/>
                <a:gd name="connsiteY4" fmla="*/ 0 h 24384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625090" h="243840">
                  <a:moveTo>
                    <a:pt x="0" y="0"/>
                  </a:moveTo>
                  <a:lnTo>
                    <a:pt x="2625090" y="0"/>
                  </a:lnTo>
                  <a:lnTo>
                    <a:pt x="2484755" y="243840"/>
                  </a:lnTo>
                  <a:lnTo>
                    <a:pt x="0" y="24384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itle 6"/>
          <p:cNvSpPr txBox="1"/>
          <p:nvPr>
            <p:custDataLst>
              <p:tags r:id="rId4"/>
            </p:custDataLst>
          </p:nvPr>
        </p:nvSpPr>
        <p:spPr>
          <a:xfrm>
            <a:off x="838200" y="365125"/>
            <a:ext cx="660463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en-US" altLang="zh-CN"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ongodb数据库的分页</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a:xfrm>
            <a:off x="838200" y="1825625"/>
            <a:ext cx="9808845" cy="4351655"/>
          </a:xfrm>
        </p:spPr>
        <p:txBody>
          <a:bodyPr>
            <a:normAutofit/>
          </a:bodyPr>
          <a:p>
            <a:r>
              <a:rPr lang="en-US" altLang="zh-CN">
                <a:sym typeface="+mn-ea"/>
              </a:rPr>
              <a:t>jQuery分页插件</a:t>
            </a:r>
            <a:endParaRPr lang="en-US" altLang="zh-CN">
              <a:sym typeface="+mn-ea"/>
            </a:endParaRPr>
          </a:p>
          <a:p>
            <a:pPr marL="0" indent="0">
              <a:buNone/>
            </a:pPr>
            <a:r>
              <a:rPr lang="zh-CN" altLang="en-US">
                <a:sym typeface="+mn-ea"/>
              </a:rPr>
              <a:t>第一步：</a:t>
            </a:r>
            <a:r>
              <a:rPr lang="en-US" altLang="zh-CN">
                <a:sym typeface="+mn-ea"/>
              </a:rPr>
              <a:t>&lt;div id="page" class="pagination"&gt;&lt;/div&gt;</a:t>
            </a:r>
            <a:endParaRPr lang="en-US" altLang="zh-CN">
              <a:sym typeface="+mn-ea"/>
            </a:endParaRPr>
          </a:p>
          <a:p>
            <a:pPr marL="0" indent="0">
              <a:buNone/>
            </a:pPr>
            <a:r>
              <a:rPr lang="zh-CN" altLang="en-US">
                <a:sym typeface="+mn-ea"/>
              </a:rPr>
              <a:t>第二步配置：（http://jqpaginator.keenwon.com/）</a:t>
            </a:r>
            <a:r>
              <a:rPr lang="en-US" altLang="zh-CN">
                <a:sym typeface="+mn-ea"/>
              </a:rPr>
              <a:t>//jQuery</a:t>
            </a:r>
            <a:r>
              <a:rPr lang="zh-CN" altLang="en-US">
                <a:sym typeface="+mn-ea"/>
              </a:rPr>
              <a:t>官网</a:t>
            </a:r>
            <a:endParaRPr lang="en-US" altLang="zh-CN">
              <a:sym typeface="+mn-ea"/>
            </a:endParaRPr>
          </a:p>
          <a:p>
            <a:pPr marL="0" indent="0">
              <a:buNone/>
            </a:pPr>
            <a:endParaRPr lang="zh-CN" altLang="en-US"/>
          </a:p>
        </p:txBody>
      </p:sp>
      <p:pic>
        <p:nvPicPr>
          <p:cNvPr id="17" name="图片 16"/>
          <p:cNvPicPr>
            <a:picLocks noChangeAspect="1"/>
          </p:cNvPicPr>
          <p:nvPr/>
        </p:nvPicPr>
        <p:blipFill>
          <a:blip r:embed="rId5"/>
          <a:stretch>
            <a:fillRect/>
          </a:stretch>
        </p:blipFill>
        <p:spPr>
          <a:xfrm>
            <a:off x="1515110" y="3324860"/>
            <a:ext cx="7208520" cy="2529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729206" y="0"/>
            <a:ext cx="4105154" cy="6858000"/>
          </a:xfrm>
          <a:prstGeom prst="rect">
            <a:avLst/>
          </a:prstGeom>
        </p:spPr>
      </p:pic>
      <p:grpSp>
        <p:nvGrpSpPr>
          <p:cNvPr id="5" name="Group 4"/>
          <p:cNvGrpSpPr/>
          <p:nvPr/>
        </p:nvGrpSpPr>
        <p:grpSpPr>
          <a:xfrm>
            <a:off x="9556166" y="802170"/>
            <a:ext cx="1296144" cy="854786"/>
            <a:chOff x="909706" y="699459"/>
            <a:chExt cx="1296144" cy="854786"/>
          </a:xfrm>
        </p:grpSpPr>
        <p:sp>
          <p:nvSpPr>
            <p:cNvPr id="23" name="TextBox 5"/>
            <p:cNvSpPr txBox="1"/>
            <p:nvPr/>
          </p:nvSpPr>
          <p:spPr>
            <a:xfrm>
              <a:off x="909706" y="1315012"/>
              <a:ext cx="1296144" cy="239233"/>
            </a:xfrm>
            <a:prstGeom prst="rect">
              <a:avLst/>
            </a:prstGeom>
            <a:noFill/>
          </p:spPr>
          <p:txBody>
            <a:bodyPr wrap="square" lIns="72000" tIns="0" rIns="72000" bIns="0" anchor="ctr" anchorCtr="1">
              <a:normAutofit/>
            </a:bodyPr>
            <a:lstStyle/>
            <a:p>
              <a:pPr algn="ctr"/>
              <a:r>
                <a:rPr lang="en-US" altLang="zh-CN" sz="1400">
                  <a:solidFill>
                    <a:schemeClr val="accent1"/>
                  </a:solidFill>
                </a:rPr>
                <a:t>CONTENTS</a:t>
              </a:r>
              <a:endParaRPr lang="en-US" altLang="zh-CN" sz="1400">
                <a:solidFill>
                  <a:schemeClr val="accent1"/>
                </a:solidFill>
              </a:endParaRPr>
            </a:p>
          </p:txBody>
        </p:sp>
        <p:sp>
          <p:nvSpPr>
            <p:cNvPr id="24" name="TextBox 6"/>
            <p:cNvSpPr txBox="1"/>
            <p:nvPr/>
          </p:nvSpPr>
          <p:spPr>
            <a:xfrm>
              <a:off x="909706" y="699459"/>
              <a:ext cx="1296144" cy="615553"/>
            </a:xfrm>
            <a:prstGeom prst="rect">
              <a:avLst/>
            </a:prstGeom>
            <a:noFill/>
          </p:spPr>
          <p:txBody>
            <a:bodyPr wrap="square" lIns="0" tIns="0" rIns="0" bIns="0" anchor="ctr" anchorCtr="1">
              <a:normAutofit/>
            </a:bodyPr>
            <a:lstStyle/>
            <a:p>
              <a:pPr algn="ctr"/>
              <a:r>
                <a:rPr lang="zh-CN" altLang="en-US" sz="4000" b="1">
                  <a:solidFill>
                    <a:schemeClr val="accent1"/>
                  </a:solidFill>
                </a:rPr>
                <a:t>目录</a:t>
              </a:r>
              <a:endParaRPr lang="zh-CN" altLang="en-US" sz="4000" b="1">
                <a:solidFill>
                  <a:schemeClr val="accent1"/>
                </a:solidFill>
              </a:endParaRPr>
            </a:p>
          </p:txBody>
        </p:sp>
      </p:grpSp>
      <p:grpSp>
        <p:nvGrpSpPr>
          <p:cNvPr id="2" name="组合 1"/>
          <p:cNvGrpSpPr/>
          <p:nvPr/>
        </p:nvGrpSpPr>
        <p:grpSpPr>
          <a:xfrm>
            <a:off x="5626752" y="1517671"/>
            <a:ext cx="4587011" cy="654632"/>
            <a:chOff x="5110587" y="1100049"/>
            <a:chExt cx="4587011" cy="769470"/>
          </a:xfrm>
        </p:grpSpPr>
        <p:sp>
          <p:nvSpPr>
            <p:cNvPr id="7" name="Freeform: Shape 10"/>
            <p:cNvSpPr/>
            <p:nvPr/>
          </p:nvSpPr>
          <p:spPr bwMode="auto">
            <a:xfrm>
              <a:off x="5110587" y="1100049"/>
              <a:ext cx="674682" cy="769470"/>
            </a:xfrm>
            <a:prstGeom prst="ellipse">
              <a:avLst/>
            </a:prstGeom>
            <a:solidFill>
              <a:schemeClr val="accent1">
                <a:lumMod val="100000"/>
              </a:schemeClr>
            </a:solidFill>
            <a:ln w="28575">
              <a:noFill/>
            </a:ln>
          </p:spPr>
          <p:txBody>
            <a:bodyPr vert="horz" wrap="none" lIns="91440" tIns="45720" rIns="91440" bIns="45720" anchor="ctr" anchorCtr="1" compatLnSpc="1">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11" name="Group 15"/>
            <p:cNvGrpSpPr/>
            <p:nvPr/>
          </p:nvGrpSpPr>
          <p:grpSpPr>
            <a:xfrm>
              <a:off x="6122610" y="1134923"/>
              <a:ext cx="3574988" cy="637776"/>
              <a:chOff x="3943834" y="629865"/>
              <a:chExt cx="3973160" cy="637776"/>
            </a:xfrm>
          </p:grpSpPr>
          <p:sp>
            <p:nvSpPr>
              <p:cNvPr id="21" name="TextBox 16"/>
              <p:cNvSpPr txBox="1"/>
              <p:nvPr/>
            </p:nvSpPr>
            <p:spPr>
              <a:xfrm>
                <a:off x="3943834" y="629865"/>
                <a:ext cx="3962574" cy="345983"/>
              </a:xfrm>
              <a:prstGeom prst="rect">
                <a:avLst/>
              </a:prstGeom>
              <a:noFill/>
            </p:spPr>
            <p:txBody>
              <a:bodyPr wrap="none" lIns="0" tIns="0" rIns="0" bIns="0" anchor="b" anchorCtr="0">
                <a:normAutofit/>
              </a:bodyPr>
              <a:lstStyle/>
              <a:p>
                <a:r>
                  <a:rPr lang="zh-CN" altLang="en-US" b="1" dirty="0">
                    <a:solidFill>
                      <a:schemeClr val="accent1">
                        <a:lumMod val="100000"/>
                      </a:schemeClr>
                    </a:solidFill>
                    <a:latin typeface="微软雅黑" panose="020B0503020204020204" pitchFamily="34" charset="-122"/>
                    <a:ea typeface="微软雅黑" panose="020B0503020204020204" pitchFamily="34" charset="-122"/>
                  </a:rPr>
                  <a:t>项目来源的灵感</a:t>
                </a:r>
                <a:endParaRPr lang="zh-CN" altLang="en-US"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TextBox 17"/>
              <p:cNvSpPr txBox="1"/>
              <p:nvPr/>
            </p:nvSpPr>
            <p:spPr>
              <a:xfrm>
                <a:off x="3954420" y="947273"/>
                <a:ext cx="3962574" cy="320368"/>
              </a:xfrm>
              <a:prstGeom prst="rect">
                <a:avLst/>
              </a:prstGeom>
            </p:spPr>
            <p:txBody>
              <a:bodyPr vert="horz" wrap="square" lIns="0" tIns="0" rIns="0" bIns="0" anchor="ctr" anchorCtr="0">
                <a:normAutofit/>
              </a:bodyPr>
              <a:lstStyle/>
              <a:p>
                <a:pPr algn="l">
                  <a:lnSpc>
                    <a:spcPct val="120000"/>
                  </a:lnSpc>
                </a:pP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5626752" y="2596753"/>
            <a:ext cx="4577486" cy="654632"/>
            <a:chOff x="5110587" y="2396193"/>
            <a:chExt cx="4577486" cy="769470"/>
          </a:xfrm>
        </p:grpSpPr>
        <p:sp>
          <p:nvSpPr>
            <p:cNvPr id="8" name="Freeform: Shape 11"/>
            <p:cNvSpPr/>
            <p:nvPr/>
          </p:nvSpPr>
          <p:spPr bwMode="auto">
            <a:xfrm>
              <a:off x="5110587" y="2396193"/>
              <a:ext cx="674682" cy="769470"/>
            </a:xfrm>
            <a:prstGeom prst="ellipse">
              <a:avLst/>
            </a:prstGeom>
            <a:solidFill>
              <a:schemeClr val="accent2">
                <a:lumMod val="100000"/>
              </a:schemeClr>
            </a:solidFill>
            <a:ln w="28575">
              <a:noFill/>
            </a:ln>
          </p:spPr>
          <p:txBody>
            <a:bodyPr vert="horz" wrap="none" lIns="91440" tIns="45720" rIns="91440" bIns="45720" anchor="ctr" anchorCtr="1" compatLnSpc="1">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9" name="TextBox 19"/>
            <p:cNvSpPr txBox="1"/>
            <p:nvPr/>
          </p:nvSpPr>
          <p:spPr>
            <a:xfrm>
              <a:off x="6122610" y="2428967"/>
              <a:ext cx="3565463" cy="345983"/>
            </a:xfrm>
            <a:prstGeom prst="rect">
              <a:avLst/>
            </a:prstGeom>
            <a:noFill/>
          </p:spPr>
          <p:txBody>
            <a:bodyPr wrap="none" lIns="0" tIns="0" rIns="0" bIns="0" anchor="b" anchorCtr="0">
              <a:normAutofit/>
            </a:bodyPr>
            <a:lstStyle/>
            <a:p>
              <a:r>
                <a:rPr lang="zh-CN" altLang="en-US" b="1" dirty="0">
                  <a:solidFill>
                    <a:schemeClr val="accent2">
                      <a:lumMod val="100000"/>
                    </a:schemeClr>
                  </a:solidFill>
                  <a:latin typeface="微软雅黑" panose="020B0503020204020204" pitchFamily="34" charset="-122"/>
                  <a:ea typeface="微软雅黑" panose="020B0503020204020204" pitchFamily="34" charset="-122"/>
                </a:rPr>
                <a:t>简介</a:t>
              </a:r>
              <a:r>
                <a:rPr lang="en-US" altLang="zh-CN" b="1" dirty="0">
                  <a:solidFill>
                    <a:schemeClr val="accent2">
                      <a:lumMod val="100000"/>
                    </a:schemeClr>
                  </a:solidFill>
                  <a:latin typeface="微软雅黑" panose="020B0503020204020204" pitchFamily="34" charset="-122"/>
                  <a:ea typeface="微软雅黑" panose="020B0503020204020204" pitchFamily="34" charset="-122"/>
                </a:rPr>
                <a:t>Node.js</a:t>
              </a:r>
              <a:r>
                <a:rPr lang="zh-CN" altLang="en-US" b="1" dirty="0">
                  <a:solidFill>
                    <a:schemeClr val="accent2">
                      <a:lumMod val="100000"/>
                    </a:schemeClr>
                  </a:solidFill>
                  <a:latin typeface="微软雅黑" panose="020B0503020204020204" pitchFamily="34" charset="-122"/>
                  <a:ea typeface="微软雅黑" panose="020B0503020204020204" pitchFamily="34" charset="-122"/>
                </a:rPr>
                <a:t>和</a:t>
              </a:r>
              <a:r>
                <a:rPr lang="en-US" altLang="zh-CN" b="1" dirty="0">
                  <a:solidFill>
                    <a:schemeClr val="accent2">
                      <a:lumMod val="100000"/>
                    </a:schemeClr>
                  </a:solidFill>
                  <a:latin typeface="微软雅黑" panose="020B0503020204020204" pitchFamily="34" charset="-122"/>
                  <a:ea typeface="微软雅黑" panose="020B0503020204020204" pitchFamily="34" charset="-122"/>
                </a:rPr>
                <a:t>Mongodb</a:t>
              </a:r>
              <a:endParaRPr lang="zh-CN" altLang="en-US" b="1" dirty="0">
                <a:solidFill>
                  <a:schemeClr val="accent2">
                    <a:lumMod val="10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626752" y="3639502"/>
            <a:ext cx="4577486" cy="654632"/>
            <a:chOff x="5110587" y="3692337"/>
            <a:chExt cx="4577486" cy="769470"/>
          </a:xfrm>
        </p:grpSpPr>
        <p:sp>
          <p:nvSpPr>
            <p:cNvPr id="9" name="Freeform: Shape 12"/>
            <p:cNvSpPr/>
            <p:nvPr/>
          </p:nvSpPr>
          <p:spPr bwMode="auto">
            <a:xfrm>
              <a:off x="5110587" y="3692337"/>
              <a:ext cx="674682" cy="769470"/>
            </a:xfrm>
            <a:prstGeom prst="ellipse">
              <a:avLst/>
            </a:prstGeom>
            <a:solidFill>
              <a:schemeClr val="accent3">
                <a:lumMod val="100000"/>
              </a:schemeClr>
            </a:solidFill>
            <a:ln w="28575">
              <a:noFill/>
            </a:ln>
          </p:spPr>
          <p:txBody>
            <a:bodyPr vert="horz" wrap="none" lIns="91440" tIns="45720" rIns="91440" bIns="45720" anchor="ctr" anchorCtr="1" compatLnSpc="1">
              <a:normAutofit fontScale="925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7" name="TextBox 22"/>
            <p:cNvSpPr txBox="1"/>
            <p:nvPr/>
          </p:nvSpPr>
          <p:spPr>
            <a:xfrm>
              <a:off x="6122610" y="3723011"/>
              <a:ext cx="3565463" cy="345983"/>
            </a:xfrm>
            <a:prstGeom prst="rect">
              <a:avLst/>
            </a:prstGeom>
            <a:noFill/>
          </p:spPr>
          <p:txBody>
            <a:bodyPr wrap="none" lIns="0" tIns="0" rIns="0" bIns="0" anchor="b" anchorCtr="0">
              <a:normAutofit/>
            </a:bodyPr>
            <a:lstStyle/>
            <a:p>
              <a:pPr algn="l"/>
              <a:r>
                <a:rPr lang="zh-CN" altLang="en-US" b="1" dirty="0">
                  <a:solidFill>
                    <a:schemeClr val="accent3">
                      <a:lumMod val="100000"/>
                    </a:schemeClr>
                  </a:solidFill>
                  <a:latin typeface="微软雅黑" panose="020B0503020204020204" pitchFamily="34" charset="-122"/>
                  <a:ea typeface="微软雅黑" panose="020B0503020204020204" pitchFamily="34" charset="-122"/>
                  <a:sym typeface="+mn-ea"/>
                </a:rPr>
                <a:t>博达网功能实现和部署上线</a:t>
              </a:r>
              <a:endParaRPr lang="zh-CN" altLang="en-US" b="1" dirty="0">
                <a:solidFill>
                  <a:schemeClr val="accent3">
                    <a:lumMod val="10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5626752" y="4768069"/>
            <a:ext cx="4577486" cy="654632"/>
            <a:chOff x="5110587" y="4988481"/>
            <a:chExt cx="4577486" cy="769470"/>
          </a:xfrm>
        </p:grpSpPr>
        <p:sp>
          <p:nvSpPr>
            <p:cNvPr id="10" name="Freeform: Shape 13"/>
            <p:cNvSpPr/>
            <p:nvPr/>
          </p:nvSpPr>
          <p:spPr bwMode="auto">
            <a:xfrm>
              <a:off x="5110587" y="4988481"/>
              <a:ext cx="674682" cy="769470"/>
            </a:xfrm>
            <a:prstGeom prst="ellipse">
              <a:avLst/>
            </a:prstGeom>
            <a:solidFill>
              <a:schemeClr val="accent4">
                <a:lumMod val="100000"/>
              </a:schemeClr>
            </a:solidFill>
            <a:ln w="28575">
              <a:noFill/>
            </a:ln>
          </p:spPr>
          <p:txBody>
            <a:bodyPr vert="horz" wrap="none" lIns="91440" tIns="45720" rIns="91440" bIns="45720" anchor="ctr" anchorCtr="1" compatLnSpc="1">
              <a:normAutofit fontScale="92500" lnSpcReduction="20000"/>
            </a:bodyPr>
            <a:lstStyle/>
            <a:p>
              <a:pPr algn="ctr"/>
              <a:r>
                <a:rPr lang="en-US" altLang="zh-CN" sz="3200">
                  <a:solidFill>
                    <a:schemeClr val="bg1"/>
                  </a:solidFill>
                  <a:latin typeface="微软雅黑" panose="020B0503020204020204" pitchFamily="34" charset="-122"/>
                  <a:ea typeface="微软雅黑" panose="020B0503020204020204" pitchFamily="34" charset="-122"/>
                </a:rPr>
                <a:t>04</a:t>
              </a:r>
              <a:endParaRPr lang="en-US" altLang="zh-CN" sz="3200">
                <a:solidFill>
                  <a:schemeClr val="bg1"/>
                </a:solidFill>
                <a:latin typeface="微软雅黑" panose="020B0503020204020204" pitchFamily="34" charset="-122"/>
                <a:ea typeface="微软雅黑" panose="020B0503020204020204" pitchFamily="34" charset="-122"/>
              </a:endParaRPr>
            </a:p>
          </p:txBody>
        </p:sp>
        <p:sp>
          <p:nvSpPr>
            <p:cNvPr id="15" name="TextBox 25"/>
            <p:cNvSpPr txBox="1"/>
            <p:nvPr/>
          </p:nvSpPr>
          <p:spPr>
            <a:xfrm>
              <a:off x="6122610" y="5017056"/>
              <a:ext cx="3565463" cy="345983"/>
            </a:xfrm>
            <a:prstGeom prst="rect">
              <a:avLst/>
            </a:prstGeom>
            <a:noFill/>
          </p:spPr>
          <p:txBody>
            <a:bodyPr wrap="none" lIns="0" tIns="0" rIns="0" bIns="0" anchor="b" anchorCtr="0">
              <a:normAutofit/>
            </a:bodyPr>
            <a:lstStyle/>
            <a:p>
              <a:r>
                <a:rPr lang="zh-CN" altLang="en-US" b="1" dirty="0">
                  <a:solidFill>
                    <a:schemeClr val="accent4">
                      <a:lumMod val="100000"/>
                    </a:schemeClr>
                  </a:solidFill>
                  <a:latin typeface="微软雅黑" panose="020B0503020204020204" pitchFamily="34" charset="-122"/>
                  <a:ea typeface="微软雅黑" panose="020B0503020204020204" pitchFamily="34" charset="-122"/>
                </a:rPr>
                <a:t>不足点和待改善地方</a:t>
              </a:r>
              <a:endParaRPr lang="zh-CN" altLang="en-US" b="1" dirty="0">
                <a:solidFill>
                  <a:schemeClr val="accent4">
                    <a:lumMod val="10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4000">
        <p:pull/>
      </p:transition>
    </mc:Choice>
    <mc:Fallback>
      <p:transition spd="slow" advClick="0" advTm="4000">
        <p:pull/>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1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1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1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1000">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14:bounceEnd="51000">
                                          <p:cBhvr additive="base">
                                            <p:cTn id="11" dur="1000" fill="hold"/>
                                            <p:tgtEl>
                                              <p:spTgt spid="27"/>
                                            </p:tgtEl>
                                            <p:attrNameLst>
                                              <p:attrName>ppt_x</p:attrName>
                                            </p:attrNameLst>
                                          </p:cBhvr>
                                          <p:tavLst>
                                            <p:tav tm="0">
                                              <p:val>
                                                <p:strVal val="#ppt_x"/>
                                              </p:val>
                                            </p:tav>
                                            <p:tav tm="100000">
                                              <p:val>
                                                <p:strVal val="#ppt_x"/>
                                              </p:val>
                                            </p:tav>
                                          </p:tavLst>
                                        </p:anim>
                                        <p:anim calcmode="lin" valueType="num" p14:bounceEnd="51000">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1000">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14:bounceEnd="51000">
                                          <p:cBhvr additive="base">
                                            <p:cTn id="15" dur="1000" fill="hold"/>
                                            <p:tgtEl>
                                              <p:spTgt spid="28"/>
                                            </p:tgtEl>
                                            <p:attrNameLst>
                                              <p:attrName>ppt_x</p:attrName>
                                            </p:attrNameLst>
                                          </p:cBhvr>
                                          <p:tavLst>
                                            <p:tav tm="0">
                                              <p:val>
                                                <p:strVal val="#ppt_x"/>
                                              </p:val>
                                            </p:tav>
                                            <p:tav tm="100000">
                                              <p:val>
                                                <p:strVal val="#ppt_x"/>
                                              </p:val>
                                            </p:tav>
                                          </p:tavLst>
                                        </p:anim>
                                        <p:anim calcmode="lin" valueType="num" p14:bounceEnd="51000">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1000">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14:bounceEnd="51000">
                                          <p:cBhvr additive="base">
                                            <p:cTn id="19" dur="1000" fill="hold"/>
                                            <p:tgtEl>
                                              <p:spTgt spid="29"/>
                                            </p:tgtEl>
                                            <p:attrNameLst>
                                              <p:attrName>ppt_x</p:attrName>
                                            </p:attrNameLst>
                                          </p:cBhvr>
                                          <p:tavLst>
                                            <p:tav tm="0">
                                              <p:val>
                                                <p:strVal val="#ppt_x"/>
                                              </p:val>
                                            </p:tav>
                                            <p:tav tm="100000">
                                              <p:val>
                                                <p:strVal val="#ppt_x"/>
                                              </p:val>
                                            </p:tav>
                                          </p:tavLst>
                                        </p:anim>
                                        <p:anim calcmode="lin" valueType="num" p14:bounceEnd="51000">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ppt_x"/>
                                              </p:val>
                                            </p:tav>
                                            <p:tav tm="100000">
                                              <p:val>
                                                <p:strVal val="#ppt_x"/>
                                              </p:val>
                                            </p:tav>
                                          </p:tavLst>
                                        </p:anim>
                                        <p:anim calcmode="lin" valueType="num">
                                          <p:cBhvr additive="base">
                                            <p:cTn id="16" dur="10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ppt_x"/>
                                              </p:val>
                                            </p:tav>
                                            <p:tav tm="100000">
                                              <p:val>
                                                <p:strVal val="#ppt_x"/>
                                              </p:val>
                                            </p:tav>
                                          </p:tavLst>
                                        </p:anim>
                                        <p:anim calcmode="lin" valueType="num">
                                          <p:cBhvr additive="base">
                                            <p:cTn id="20"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custDataLst>
              <p:tags r:id="rId1"/>
            </p:custDataLst>
          </p:nvPr>
        </p:nvGrpSpPr>
        <p:grpSpPr>
          <a:xfrm>
            <a:off x="290195" y="1190625"/>
            <a:ext cx="4116705" cy="164465"/>
            <a:chOff x="457" y="1875"/>
            <a:chExt cx="6483" cy="259"/>
          </a:xfrm>
        </p:grpSpPr>
        <p:sp>
          <p:nvSpPr>
            <p:cNvPr id="22" name="矩形 21"/>
            <p:cNvSpPr/>
            <p:nvPr>
              <p:custDataLst>
                <p:tags r:id="rId2"/>
              </p:custDataLst>
            </p:nvPr>
          </p:nvSpPr>
          <p:spPr>
            <a:xfrm>
              <a:off x="457" y="1875"/>
              <a:ext cx="5358" cy="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3"/>
              </p:custDataLst>
            </p:nvPr>
          </p:nvSpPr>
          <p:spPr>
            <a:xfrm>
              <a:off x="1582" y="2050"/>
              <a:ext cx="5358" cy="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itle 6"/>
          <p:cNvSpPr txBox="1"/>
          <p:nvPr>
            <p:custDataLst>
              <p:tags r:id="rId4"/>
            </p:custDataLst>
          </p:nvPr>
        </p:nvSpPr>
        <p:spPr>
          <a:xfrm>
            <a:off x="838200" y="365125"/>
            <a:ext cx="809561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富文本编辑器 ueditor 的使用</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p:txBody>
          <a:bodyPr/>
          <a:p>
            <a:r>
              <a:rPr lang="zh-CN" altLang="en-US"/>
              <a:t>介绍：</a:t>
            </a:r>
            <a:endParaRPr lang="zh-CN" altLang="en-US"/>
          </a:p>
          <a:p>
            <a:pPr marL="0" indent="0">
              <a:buNone/>
            </a:pPr>
            <a:r>
              <a:rPr lang="zh-CN" altLang="en-US"/>
              <a:t>可你让您的UEditor 兼容nodejs。Node.js:ueditor@0.0.4以及更高版本,支持图片上传，图片批量管理等。您可以通过npm install ueditor 直接安装此插件，使用起来很方便并且简单，但是这里并不涉及到原理的介绍。</a:t>
            </a:r>
            <a:endParaRPr lang="zh-CN" altLang="en-US"/>
          </a:p>
          <a:p>
            <a:pPr marL="0" indent="0">
              <a:buNone/>
            </a:pPr>
            <a:r>
              <a:rPr lang="zh-CN" altLang="en-US"/>
              <a:t>安装： npm install ueditor --save</a:t>
            </a:r>
            <a:endParaRPr lang="zh-CN" altLang="en-US"/>
          </a:p>
          <a:p>
            <a:pPr marL="0" indent="0">
              <a:buNone/>
            </a:pPr>
            <a:r>
              <a:rPr lang="zh-CN" altLang="en-US"/>
              <a:t>使用网址：http://ueditor.baidu.com/website/thirdproject.html</a:t>
            </a:r>
            <a:endParaRPr lang="zh-CN" altLang="en-US"/>
          </a:p>
          <a:p>
            <a:pPr marL="0" indent="0">
              <a:buNone/>
            </a:pPr>
            <a:r>
              <a:rPr lang="zh-CN" altLang="en-US"/>
              <a:t>                   https://www.npmjs.com/package/koa2-uedito</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 name="组合 51"/>
          <p:cNvGrpSpPr/>
          <p:nvPr>
            <p:custDataLst>
              <p:tags r:id="rId1"/>
            </p:custDataLst>
          </p:nvPr>
        </p:nvGrpSpPr>
        <p:grpSpPr>
          <a:xfrm>
            <a:off x="-205740" y="365125"/>
            <a:ext cx="11268710" cy="784860"/>
            <a:chOff x="-324" y="575"/>
            <a:chExt cx="17746" cy="1236"/>
          </a:xfrm>
        </p:grpSpPr>
        <p:sp>
          <p:nvSpPr>
            <p:cNvPr id="53" name="矩形 52"/>
            <p:cNvSpPr/>
            <p:nvPr>
              <p:custDataLst>
                <p:tags r:id="rId2"/>
              </p:custDataLst>
            </p:nvPr>
          </p:nvSpPr>
          <p:spPr>
            <a:xfrm>
              <a:off x="-324" y="575"/>
              <a:ext cx="943" cy="123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custDataLst>
                <p:tags r:id="rId3"/>
              </p:custDataLst>
            </p:nvPr>
          </p:nvSpPr>
          <p:spPr>
            <a:xfrm>
              <a:off x="736" y="575"/>
              <a:ext cx="187" cy="12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半闭框 54"/>
            <p:cNvSpPr/>
            <p:nvPr>
              <p:custDataLst>
                <p:tags r:id="rId4"/>
              </p:custDataLst>
            </p:nvPr>
          </p:nvSpPr>
          <p:spPr>
            <a:xfrm rot="8100000">
              <a:off x="16030" y="722"/>
              <a:ext cx="836" cy="836"/>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半闭框 55"/>
            <p:cNvSpPr/>
            <p:nvPr>
              <p:custDataLst>
                <p:tags r:id="rId5"/>
              </p:custDataLst>
            </p:nvPr>
          </p:nvSpPr>
          <p:spPr>
            <a:xfrm rot="8100000">
              <a:off x="16365" y="722"/>
              <a:ext cx="836" cy="836"/>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7" name="直接连接符 56"/>
            <p:cNvCxnSpPr/>
            <p:nvPr>
              <p:custDataLst>
                <p:tags r:id="rId6"/>
              </p:custDataLst>
            </p:nvPr>
          </p:nvCxnSpPr>
          <p:spPr>
            <a:xfrm>
              <a:off x="1320" y="1811"/>
              <a:ext cx="161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8" name="Title 6"/>
          <p:cNvSpPr txBox="1"/>
          <p:nvPr>
            <p:custDataLst>
              <p:tags r:id="rId7"/>
            </p:custDataLst>
          </p:nvPr>
        </p:nvSpPr>
        <p:spPr>
          <a:xfrm>
            <a:off x="838200" y="365125"/>
            <a:ext cx="484759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博达网的部署上线</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2"/>
          <p:cNvSpPr>
            <a:spLocks noGrp="1"/>
          </p:cNvSpPr>
          <p:nvPr>
            <p:ph idx="1"/>
          </p:nvPr>
        </p:nvSpPr>
        <p:spPr/>
        <p:txBody>
          <a:bodyPr/>
          <a:p>
            <a:r>
              <a:rPr lang="zh-CN" altLang="en-US"/>
              <a:t>这里使用的是</a:t>
            </a:r>
            <a:r>
              <a:rPr lang="en-US" altLang="zh-CN"/>
              <a:t>Xshell</a:t>
            </a:r>
            <a:r>
              <a:rPr lang="zh-CN" altLang="en-US"/>
              <a:t>远程连接工具和购买的阿里云的云服务器和万网的域名</a:t>
            </a:r>
            <a:endParaRPr lang="zh-CN" altLang="en-US"/>
          </a:p>
          <a:p>
            <a:pPr marL="0" indent="0">
              <a:buNone/>
            </a:pPr>
            <a:endParaRPr lang="zh-CN" altLang="en-US"/>
          </a:p>
        </p:txBody>
      </p:sp>
      <p:pic>
        <p:nvPicPr>
          <p:cNvPr id="61" name="图片 60"/>
          <p:cNvPicPr>
            <a:picLocks noChangeAspect="1"/>
          </p:cNvPicPr>
          <p:nvPr/>
        </p:nvPicPr>
        <p:blipFill>
          <a:blip r:embed="rId8"/>
          <a:stretch>
            <a:fillRect/>
          </a:stretch>
        </p:blipFill>
        <p:spPr>
          <a:xfrm>
            <a:off x="1629410" y="5546725"/>
            <a:ext cx="3832860" cy="1051560"/>
          </a:xfrm>
          <a:prstGeom prst="rect">
            <a:avLst/>
          </a:prstGeom>
        </p:spPr>
      </p:pic>
      <p:pic>
        <p:nvPicPr>
          <p:cNvPr id="62" name="图片 61"/>
          <p:cNvPicPr>
            <a:picLocks noChangeAspect="1"/>
          </p:cNvPicPr>
          <p:nvPr/>
        </p:nvPicPr>
        <p:blipFill>
          <a:blip r:embed="rId9"/>
          <a:stretch>
            <a:fillRect/>
          </a:stretch>
        </p:blipFill>
        <p:spPr>
          <a:xfrm>
            <a:off x="38100" y="2668270"/>
            <a:ext cx="12115800" cy="2484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 name="组合 56"/>
          <p:cNvGrpSpPr/>
          <p:nvPr>
            <p:custDataLst>
              <p:tags r:id="rId1"/>
            </p:custDataLst>
          </p:nvPr>
        </p:nvGrpSpPr>
        <p:grpSpPr>
          <a:xfrm>
            <a:off x="-205740" y="365125"/>
            <a:ext cx="11268710" cy="784860"/>
            <a:chOff x="-324" y="575"/>
            <a:chExt cx="17746" cy="1236"/>
          </a:xfrm>
        </p:grpSpPr>
        <p:sp>
          <p:nvSpPr>
            <p:cNvPr id="58" name="矩形 57"/>
            <p:cNvSpPr/>
            <p:nvPr>
              <p:custDataLst>
                <p:tags r:id="rId2"/>
              </p:custDataLst>
            </p:nvPr>
          </p:nvSpPr>
          <p:spPr>
            <a:xfrm>
              <a:off x="-324" y="575"/>
              <a:ext cx="943" cy="123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custDataLst>
                <p:tags r:id="rId3"/>
              </p:custDataLst>
            </p:nvPr>
          </p:nvSpPr>
          <p:spPr>
            <a:xfrm>
              <a:off x="736" y="575"/>
              <a:ext cx="187" cy="12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半闭框 59"/>
            <p:cNvSpPr/>
            <p:nvPr>
              <p:custDataLst>
                <p:tags r:id="rId4"/>
              </p:custDataLst>
            </p:nvPr>
          </p:nvSpPr>
          <p:spPr>
            <a:xfrm rot="8100000">
              <a:off x="16030" y="722"/>
              <a:ext cx="836" cy="836"/>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p:cNvSpPr/>
            <p:nvPr>
              <p:custDataLst>
                <p:tags r:id="rId5"/>
              </p:custDataLst>
            </p:nvPr>
          </p:nvSpPr>
          <p:spPr>
            <a:xfrm rot="8100000">
              <a:off x="16365" y="722"/>
              <a:ext cx="836" cy="836"/>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2" name="直接连接符 61"/>
            <p:cNvCxnSpPr/>
            <p:nvPr>
              <p:custDataLst>
                <p:tags r:id="rId6"/>
              </p:custDataLst>
            </p:nvPr>
          </p:nvCxnSpPr>
          <p:spPr>
            <a:xfrm>
              <a:off x="1320" y="1811"/>
              <a:ext cx="161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itle 6"/>
          <p:cNvSpPr txBox="1"/>
          <p:nvPr>
            <p:custDataLst>
              <p:tags r:id="rId7"/>
            </p:custDataLst>
          </p:nvPr>
        </p:nvSpPr>
        <p:spPr>
          <a:xfrm>
            <a:off x="838200" y="365125"/>
            <a:ext cx="484759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博达网的部署上线</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5" name="内容占位符 64"/>
          <p:cNvSpPr/>
          <p:nvPr>
            <p:ph idx="1"/>
          </p:nvPr>
        </p:nvSpPr>
        <p:spPr/>
        <p:txBody>
          <a:bodyPr/>
          <a:p>
            <a:r>
              <a:rPr lang="en-US" altLang="zh-CN"/>
              <a:t>xshell</a:t>
            </a:r>
            <a:r>
              <a:rPr lang="zh-CN" altLang="en-US"/>
              <a:t>远程工具的路径如下图所示</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阿里云服务器配置环境路径</a:t>
            </a:r>
            <a:endParaRPr lang="zh-CN" altLang="en-US"/>
          </a:p>
          <a:p>
            <a:pPr marL="0" indent="0">
              <a:buNone/>
            </a:pPr>
            <a:endParaRPr lang="zh-CN" altLang="en-US"/>
          </a:p>
          <a:p>
            <a:pPr marL="0" indent="0">
              <a:buNone/>
            </a:pPr>
            <a:endParaRPr lang="zh-CN" altLang="en-US"/>
          </a:p>
        </p:txBody>
      </p:sp>
      <p:pic>
        <p:nvPicPr>
          <p:cNvPr id="66" name="图片 65"/>
          <p:cNvPicPr>
            <a:picLocks noChangeAspect="1"/>
          </p:cNvPicPr>
          <p:nvPr/>
        </p:nvPicPr>
        <p:blipFill>
          <a:blip r:embed="rId8"/>
          <a:stretch>
            <a:fillRect/>
          </a:stretch>
        </p:blipFill>
        <p:spPr>
          <a:xfrm>
            <a:off x="838200" y="2440305"/>
            <a:ext cx="4404360" cy="1051560"/>
          </a:xfrm>
          <a:prstGeom prst="rect">
            <a:avLst/>
          </a:prstGeom>
        </p:spPr>
      </p:pic>
      <p:pic>
        <p:nvPicPr>
          <p:cNvPr id="67" name="图片 66"/>
          <p:cNvPicPr>
            <a:picLocks noChangeAspect="1"/>
          </p:cNvPicPr>
          <p:nvPr/>
        </p:nvPicPr>
        <p:blipFill>
          <a:blip r:embed="rId9"/>
          <a:stretch>
            <a:fillRect/>
          </a:stretch>
        </p:blipFill>
        <p:spPr>
          <a:xfrm>
            <a:off x="838200" y="4328795"/>
            <a:ext cx="10523220" cy="24834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46875" y="1688938"/>
            <a:ext cx="4394523" cy="4394523"/>
          </a:xfrm>
          <a:prstGeom prst="rect">
            <a:avLst/>
          </a:prstGeom>
        </p:spPr>
      </p:pic>
      <p:sp>
        <p:nvSpPr>
          <p:cNvPr id="21" name="矩形 20"/>
          <p:cNvSpPr/>
          <p:nvPr/>
        </p:nvSpPr>
        <p:spPr>
          <a:xfrm>
            <a:off x="3263638" y="2368695"/>
            <a:ext cx="5664724" cy="430530"/>
          </a:xfrm>
          <a:prstGeom prst="rect">
            <a:avLst/>
          </a:prstGeom>
        </p:spPr>
        <p:txBody>
          <a:bodyPr wrap="square" lIns="0" tIns="0" rIns="0" bIns="0">
            <a:spAutoFit/>
          </a:bodyPr>
          <a:lstStyle/>
          <a:p>
            <a:r>
              <a:rPr lang="zh-CN" altLang="en-US" sz="2800" b="1" dirty="0">
                <a:solidFill>
                  <a:schemeClr val="accent1">
                    <a:lumMod val="100000"/>
                  </a:schemeClr>
                </a:solidFill>
                <a:latin typeface="微软雅黑" panose="020B0503020204020204" pitchFamily="34" charset="-122"/>
                <a:ea typeface="微软雅黑" panose="020B0503020204020204" pitchFamily="34" charset="-122"/>
              </a:rPr>
              <a:t>不足点和待改善地方</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custDataLst>
              <p:tags r:id="rId1"/>
            </p:custDataLst>
          </p:nvPr>
        </p:nvGrpSpPr>
        <p:grpSpPr>
          <a:xfrm>
            <a:off x="26035" y="391160"/>
            <a:ext cx="477520" cy="477520"/>
            <a:chOff x="150" y="633"/>
            <a:chExt cx="800" cy="800"/>
          </a:xfrm>
        </p:grpSpPr>
        <p:sp>
          <p:nvSpPr>
            <p:cNvPr id="43" name="矩形 42"/>
            <p:cNvSpPr/>
            <p:nvPr>
              <p:custDataLst>
                <p:tags r:id="rId2"/>
              </p:custDataLst>
            </p:nvPr>
          </p:nvSpPr>
          <p:spPr>
            <a:xfrm>
              <a:off x="150" y="633"/>
              <a:ext cx="600" cy="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custDataLst>
                <p:tags r:id="rId3"/>
              </p:custDataLst>
            </p:nvPr>
          </p:nvSpPr>
          <p:spPr>
            <a:xfrm>
              <a:off x="350" y="833"/>
              <a:ext cx="600" cy="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9" name="图片 58"/>
          <p:cNvPicPr>
            <a:picLocks noChangeAspect="1"/>
          </p:cNvPicPr>
          <p:nvPr/>
        </p:nvPicPr>
        <p:blipFill>
          <a:blip r:embed="rId4" cstate="screen"/>
          <a:stretch>
            <a:fillRect/>
          </a:stretch>
        </p:blipFill>
        <p:spPr>
          <a:xfrm>
            <a:off x="764359" y="2488875"/>
            <a:ext cx="4352540" cy="2796575"/>
          </a:xfrm>
          <a:custGeom>
            <a:avLst/>
            <a:gdLst>
              <a:gd name="connsiteX0" fmla="*/ 0 w 2940125"/>
              <a:gd name="connsiteY0" fmla="*/ 0 h 3747273"/>
              <a:gd name="connsiteX1" fmla="*/ 2940125 w 2940125"/>
              <a:gd name="connsiteY1" fmla="*/ 0 h 3747273"/>
              <a:gd name="connsiteX2" fmla="*/ 2940125 w 2940125"/>
              <a:gd name="connsiteY2" fmla="*/ 3747273 h 3747273"/>
              <a:gd name="connsiteX3" fmla="*/ 0 w 2940125"/>
              <a:gd name="connsiteY3" fmla="*/ 3747273 h 3747273"/>
            </a:gdLst>
            <a:ahLst/>
            <a:cxnLst>
              <a:cxn ang="0">
                <a:pos x="connsiteX0" y="connsiteY0"/>
              </a:cxn>
              <a:cxn ang="0">
                <a:pos x="connsiteX1" y="connsiteY1"/>
              </a:cxn>
              <a:cxn ang="0">
                <a:pos x="connsiteX2" y="connsiteY2"/>
              </a:cxn>
              <a:cxn ang="0">
                <a:pos x="connsiteX3" y="connsiteY3"/>
              </a:cxn>
            </a:cxnLst>
            <a:rect l="l" t="t" r="r" b="b"/>
            <a:pathLst>
              <a:path w="2940125" h="3747273">
                <a:moveTo>
                  <a:pt x="0" y="0"/>
                </a:moveTo>
                <a:lnTo>
                  <a:pt x="2940125" y="0"/>
                </a:lnTo>
                <a:lnTo>
                  <a:pt x="2940125" y="3747273"/>
                </a:lnTo>
                <a:lnTo>
                  <a:pt x="0" y="3747273"/>
                </a:lnTo>
                <a:close/>
              </a:path>
            </a:pathLst>
          </a:custGeom>
        </p:spPr>
      </p:pic>
      <p:sp>
        <p:nvSpPr>
          <p:cNvPr id="62" name="Shape 4258"/>
          <p:cNvSpPr/>
          <p:nvPr/>
        </p:nvSpPr>
        <p:spPr>
          <a:xfrm>
            <a:off x="5711958" y="4895430"/>
            <a:ext cx="638641" cy="638889"/>
          </a:xfrm>
          <a:prstGeom prst="ellipse">
            <a:avLst/>
          </a:prstGeom>
          <a:solidFill>
            <a:schemeClr val="accent1">
              <a:lumMod val="100000"/>
            </a:schemeClr>
          </a:solidFill>
          <a:ln>
            <a:noFill/>
          </a:ln>
        </p:spPr>
        <p:txBody>
          <a:bodyPr lIns="45699" tIns="0" rIns="45699" bIns="31991" anchor="ctr" anchorCtr="0">
            <a:noAutofit/>
          </a:bodyPr>
          <a:lstStyle/>
          <a:p>
            <a:pPr algn="ctr" defTabSz="914400">
              <a:buSzPct val="25000"/>
              <a:defRPr/>
            </a:pPr>
            <a:endParaRPr lang="id-ID" sz="1400">
              <a:solidFill>
                <a:prstClr val="white"/>
              </a:solidFill>
              <a:latin typeface="Roboto" panose="02000000000000000000"/>
              <a:ea typeface="Roboto" panose="02000000000000000000"/>
              <a:cs typeface="Roboto" panose="02000000000000000000"/>
              <a:sym typeface="Roboto" panose="02000000000000000000"/>
            </a:endParaRPr>
          </a:p>
        </p:txBody>
      </p:sp>
      <p:sp>
        <p:nvSpPr>
          <p:cNvPr id="68" name="Shape 4256"/>
          <p:cNvSpPr/>
          <p:nvPr/>
        </p:nvSpPr>
        <p:spPr>
          <a:xfrm>
            <a:off x="5711958" y="2187777"/>
            <a:ext cx="638641" cy="638891"/>
          </a:xfrm>
          <a:prstGeom prst="ellipse">
            <a:avLst/>
          </a:prstGeom>
          <a:solidFill>
            <a:schemeClr val="accent2">
              <a:lumMod val="100000"/>
            </a:schemeClr>
          </a:solidFill>
          <a:ln>
            <a:noFill/>
          </a:ln>
        </p:spPr>
        <p:txBody>
          <a:bodyPr lIns="45699" tIns="0" rIns="45699" bIns="31991" anchor="ctr" anchorCtr="0">
            <a:noAutofit/>
          </a:bodyPr>
          <a:lstStyle/>
          <a:p>
            <a:pPr algn="ctr" defTabSz="914400">
              <a:buSzPct val="25000"/>
              <a:defRPr/>
            </a:pPr>
            <a:endParaRPr lang="id-ID" sz="1400">
              <a:solidFill>
                <a:prstClr val="white"/>
              </a:solidFill>
              <a:latin typeface="Roboto" panose="02000000000000000000"/>
              <a:ea typeface="Roboto" panose="02000000000000000000"/>
              <a:cs typeface="Roboto" panose="02000000000000000000"/>
              <a:sym typeface="Roboto" panose="02000000000000000000"/>
            </a:endParaRPr>
          </a:p>
        </p:txBody>
      </p:sp>
      <p:sp>
        <p:nvSpPr>
          <p:cNvPr id="74" name="Shape 4257"/>
          <p:cNvSpPr/>
          <p:nvPr/>
        </p:nvSpPr>
        <p:spPr>
          <a:xfrm>
            <a:off x="5711958" y="3510541"/>
            <a:ext cx="638641" cy="638889"/>
          </a:xfrm>
          <a:prstGeom prst="ellipse">
            <a:avLst/>
          </a:prstGeom>
          <a:solidFill>
            <a:schemeClr val="accent4">
              <a:lumMod val="100000"/>
            </a:schemeClr>
          </a:solidFill>
          <a:ln>
            <a:noFill/>
          </a:ln>
        </p:spPr>
        <p:txBody>
          <a:bodyPr lIns="45699" tIns="0" rIns="45699" bIns="31991" anchor="ctr" anchorCtr="0">
            <a:noAutofit/>
          </a:bodyPr>
          <a:lstStyle/>
          <a:p>
            <a:pPr algn="ctr" defTabSz="914400">
              <a:buSzPct val="25000"/>
              <a:defRPr/>
            </a:pPr>
            <a:endParaRPr lang="id-ID" sz="1400">
              <a:solidFill>
                <a:prstClr val="white"/>
              </a:solidFill>
              <a:latin typeface="Roboto" panose="02000000000000000000"/>
              <a:ea typeface="Roboto" panose="02000000000000000000"/>
              <a:cs typeface="Roboto" panose="02000000000000000000"/>
              <a:sym typeface="Roboto" panose="02000000000000000000"/>
            </a:endParaRPr>
          </a:p>
        </p:txBody>
      </p:sp>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等线" panose="02010600030101010101" charset="-122"/>
              <a:ea typeface="等线" panose="02010600030101010101" charset="-122"/>
            </a:endParaRPr>
          </a:p>
        </p:txBody>
      </p:sp>
      <p:sp>
        <p:nvSpPr>
          <p:cNvPr id="81" name="Freeform 13"/>
          <p:cNvSpPr>
            <a:spLocks noEditPoints="1"/>
          </p:cNvSpPr>
          <p:nvPr/>
        </p:nvSpPr>
        <p:spPr bwMode="auto">
          <a:xfrm>
            <a:off x="5919460" y="5091167"/>
            <a:ext cx="255499" cy="234300"/>
          </a:xfrm>
          <a:custGeom>
            <a:avLst/>
            <a:gdLst>
              <a:gd name="T0" fmla="*/ 53 w 110"/>
              <a:gd name="T1" fmla="*/ 85 h 101"/>
              <a:gd name="T2" fmla="*/ 18 w 110"/>
              <a:gd name="T3" fmla="*/ 74 h 101"/>
              <a:gd name="T4" fmla="*/ 18 w 110"/>
              <a:gd name="T5" fmla="*/ 2 h 101"/>
              <a:gd name="T6" fmla="*/ 53 w 110"/>
              <a:gd name="T7" fmla="*/ 12 h 101"/>
              <a:gd name="T8" fmla="*/ 53 w 110"/>
              <a:gd name="T9" fmla="*/ 85 h 101"/>
              <a:gd name="T10" fmla="*/ 49 w 110"/>
              <a:gd name="T11" fmla="*/ 99 h 101"/>
              <a:gd name="T12" fmla="*/ 5 w 110"/>
              <a:gd name="T13" fmla="*/ 96 h 101"/>
              <a:gd name="T14" fmla="*/ 0 w 110"/>
              <a:gd name="T15" fmla="*/ 96 h 101"/>
              <a:gd name="T16" fmla="*/ 0 w 110"/>
              <a:gd name="T17" fmla="*/ 14 h 101"/>
              <a:gd name="T18" fmla="*/ 5 w 110"/>
              <a:gd name="T19" fmla="*/ 14 h 101"/>
              <a:gd name="T20" fmla="*/ 5 w 110"/>
              <a:gd name="T21" fmla="*/ 87 h 101"/>
              <a:gd name="T22" fmla="*/ 49 w 110"/>
              <a:gd name="T23" fmla="*/ 94 h 101"/>
              <a:gd name="T24" fmla="*/ 49 w 110"/>
              <a:gd name="T25" fmla="*/ 92 h 101"/>
              <a:gd name="T26" fmla="*/ 14 w 110"/>
              <a:gd name="T27" fmla="*/ 83 h 101"/>
              <a:gd name="T28" fmla="*/ 10 w 110"/>
              <a:gd name="T29" fmla="*/ 83 h 101"/>
              <a:gd name="T30" fmla="*/ 10 w 110"/>
              <a:gd name="T31" fmla="*/ 10 h 101"/>
              <a:gd name="T32" fmla="*/ 14 w 110"/>
              <a:gd name="T33" fmla="*/ 10 h 101"/>
              <a:gd name="T34" fmla="*/ 14 w 110"/>
              <a:gd name="T35" fmla="*/ 78 h 101"/>
              <a:gd name="T36" fmla="*/ 52 w 110"/>
              <a:gd name="T37" fmla="*/ 90 h 101"/>
              <a:gd name="T38" fmla="*/ 58 w 110"/>
              <a:gd name="T39" fmla="*/ 90 h 101"/>
              <a:gd name="T40" fmla="*/ 96 w 110"/>
              <a:gd name="T41" fmla="*/ 78 h 101"/>
              <a:gd name="T42" fmla="*/ 96 w 110"/>
              <a:gd name="T43" fmla="*/ 10 h 101"/>
              <a:gd name="T44" fmla="*/ 100 w 110"/>
              <a:gd name="T45" fmla="*/ 10 h 101"/>
              <a:gd name="T46" fmla="*/ 100 w 110"/>
              <a:gd name="T47" fmla="*/ 83 h 101"/>
              <a:gd name="T48" fmla="*/ 96 w 110"/>
              <a:gd name="T49" fmla="*/ 83 h 101"/>
              <a:gd name="T50" fmla="*/ 61 w 110"/>
              <a:gd name="T51" fmla="*/ 92 h 101"/>
              <a:gd name="T52" fmla="*/ 61 w 110"/>
              <a:gd name="T53" fmla="*/ 94 h 101"/>
              <a:gd name="T54" fmla="*/ 105 w 110"/>
              <a:gd name="T55" fmla="*/ 87 h 101"/>
              <a:gd name="T56" fmla="*/ 105 w 110"/>
              <a:gd name="T57" fmla="*/ 14 h 101"/>
              <a:gd name="T58" fmla="*/ 110 w 110"/>
              <a:gd name="T59" fmla="*/ 14 h 101"/>
              <a:gd name="T60" fmla="*/ 110 w 110"/>
              <a:gd name="T61" fmla="*/ 96 h 101"/>
              <a:gd name="T62" fmla="*/ 105 w 110"/>
              <a:gd name="T63" fmla="*/ 96 h 101"/>
              <a:gd name="T64" fmla="*/ 61 w 110"/>
              <a:gd name="T65" fmla="*/ 99 h 101"/>
              <a:gd name="T66" fmla="*/ 49 w 110"/>
              <a:gd name="T67" fmla="*/ 99 h 101"/>
              <a:gd name="T68" fmla="*/ 57 w 110"/>
              <a:gd name="T69" fmla="*/ 85 h 101"/>
              <a:gd name="T70" fmla="*/ 93 w 110"/>
              <a:gd name="T71" fmla="*/ 74 h 101"/>
              <a:gd name="T72" fmla="*/ 93 w 110"/>
              <a:gd name="T73" fmla="*/ 2 h 101"/>
              <a:gd name="T74" fmla="*/ 57 w 110"/>
              <a:gd name="T75" fmla="*/ 12 h 101"/>
              <a:gd name="T76" fmla="*/ 57 w 110"/>
              <a:gd name="T77"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101">
                <a:moveTo>
                  <a:pt x="53" y="85"/>
                </a:moveTo>
                <a:cubicBezTo>
                  <a:pt x="43" y="76"/>
                  <a:pt x="31" y="73"/>
                  <a:pt x="18" y="74"/>
                </a:cubicBezTo>
                <a:cubicBezTo>
                  <a:pt x="18" y="50"/>
                  <a:pt x="18" y="26"/>
                  <a:pt x="18" y="2"/>
                </a:cubicBezTo>
                <a:cubicBezTo>
                  <a:pt x="32" y="0"/>
                  <a:pt x="45" y="4"/>
                  <a:pt x="53" y="12"/>
                </a:cubicBezTo>
                <a:cubicBezTo>
                  <a:pt x="53" y="36"/>
                  <a:pt x="53" y="61"/>
                  <a:pt x="53" y="85"/>
                </a:cubicBezTo>
                <a:close/>
                <a:moveTo>
                  <a:pt x="49" y="99"/>
                </a:moveTo>
                <a:cubicBezTo>
                  <a:pt x="40" y="95"/>
                  <a:pt x="22" y="93"/>
                  <a:pt x="5" y="96"/>
                </a:cubicBezTo>
                <a:cubicBezTo>
                  <a:pt x="0" y="96"/>
                  <a:pt x="0" y="96"/>
                  <a:pt x="0" y="96"/>
                </a:cubicBezTo>
                <a:cubicBezTo>
                  <a:pt x="0" y="14"/>
                  <a:pt x="0" y="14"/>
                  <a:pt x="0" y="14"/>
                </a:cubicBezTo>
                <a:cubicBezTo>
                  <a:pt x="5" y="14"/>
                  <a:pt x="5" y="14"/>
                  <a:pt x="5" y="14"/>
                </a:cubicBezTo>
                <a:cubicBezTo>
                  <a:pt x="5" y="87"/>
                  <a:pt x="5" y="87"/>
                  <a:pt x="5" y="87"/>
                </a:cubicBezTo>
                <a:cubicBezTo>
                  <a:pt x="21" y="86"/>
                  <a:pt x="37" y="86"/>
                  <a:pt x="49" y="94"/>
                </a:cubicBezTo>
                <a:cubicBezTo>
                  <a:pt x="49" y="94"/>
                  <a:pt x="49" y="93"/>
                  <a:pt x="49" y="92"/>
                </a:cubicBezTo>
                <a:cubicBezTo>
                  <a:pt x="41" y="86"/>
                  <a:pt x="32" y="83"/>
                  <a:pt x="14" y="83"/>
                </a:cubicBezTo>
                <a:cubicBezTo>
                  <a:pt x="10" y="83"/>
                  <a:pt x="10" y="83"/>
                  <a:pt x="10" y="83"/>
                </a:cubicBezTo>
                <a:cubicBezTo>
                  <a:pt x="10" y="10"/>
                  <a:pt x="10" y="10"/>
                  <a:pt x="10" y="10"/>
                </a:cubicBezTo>
                <a:cubicBezTo>
                  <a:pt x="14" y="10"/>
                  <a:pt x="14" y="10"/>
                  <a:pt x="14" y="10"/>
                </a:cubicBezTo>
                <a:cubicBezTo>
                  <a:pt x="14" y="78"/>
                  <a:pt x="14" y="78"/>
                  <a:pt x="14" y="78"/>
                </a:cubicBezTo>
                <a:cubicBezTo>
                  <a:pt x="30" y="76"/>
                  <a:pt x="45" y="81"/>
                  <a:pt x="52" y="90"/>
                </a:cubicBezTo>
                <a:cubicBezTo>
                  <a:pt x="54" y="89"/>
                  <a:pt x="56" y="89"/>
                  <a:pt x="58" y="90"/>
                </a:cubicBezTo>
                <a:cubicBezTo>
                  <a:pt x="65" y="81"/>
                  <a:pt x="80" y="76"/>
                  <a:pt x="96" y="78"/>
                </a:cubicBezTo>
                <a:cubicBezTo>
                  <a:pt x="96" y="10"/>
                  <a:pt x="96" y="10"/>
                  <a:pt x="96" y="10"/>
                </a:cubicBezTo>
                <a:cubicBezTo>
                  <a:pt x="100" y="10"/>
                  <a:pt x="100" y="10"/>
                  <a:pt x="100" y="10"/>
                </a:cubicBezTo>
                <a:cubicBezTo>
                  <a:pt x="100" y="83"/>
                  <a:pt x="100" y="83"/>
                  <a:pt x="100" y="83"/>
                </a:cubicBezTo>
                <a:cubicBezTo>
                  <a:pt x="96" y="83"/>
                  <a:pt x="96" y="83"/>
                  <a:pt x="96" y="83"/>
                </a:cubicBezTo>
                <a:cubicBezTo>
                  <a:pt x="78" y="83"/>
                  <a:pt x="69" y="86"/>
                  <a:pt x="61" y="92"/>
                </a:cubicBezTo>
                <a:cubicBezTo>
                  <a:pt x="61" y="93"/>
                  <a:pt x="61" y="94"/>
                  <a:pt x="61" y="94"/>
                </a:cubicBezTo>
                <a:cubicBezTo>
                  <a:pt x="74" y="86"/>
                  <a:pt x="89" y="86"/>
                  <a:pt x="105" y="87"/>
                </a:cubicBezTo>
                <a:cubicBezTo>
                  <a:pt x="105" y="14"/>
                  <a:pt x="105" y="14"/>
                  <a:pt x="105" y="14"/>
                </a:cubicBezTo>
                <a:cubicBezTo>
                  <a:pt x="110" y="14"/>
                  <a:pt x="110" y="14"/>
                  <a:pt x="110" y="14"/>
                </a:cubicBezTo>
                <a:cubicBezTo>
                  <a:pt x="110" y="96"/>
                  <a:pt x="110" y="96"/>
                  <a:pt x="110" y="96"/>
                </a:cubicBezTo>
                <a:cubicBezTo>
                  <a:pt x="105" y="96"/>
                  <a:pt x="105" y="96"/>
                  <a:pt x="105" y="96"/>
                </a:cubicBezTo>
                <a:cubicBezTo>
                  <a:pt x="89" y="93"/>
                  <a:pt x="70" y="95"/>
                  <a:pt x="61" y="99"/>
                </a:cubicBezTo>
                <a:cubicBezTo>
                  <a:pt x="61" y="101"/>
                  <a:pt x="49" y="101"/>
                  <a:pt x="49" y="99"/>
                </a:cubicBezTo>
                <a:close/>
                <a:moveTo>
                  <a:pt x="57" y="85"/>
                </a:moveTo>
                <a:cubicBezTo>
                  <a:pt x="67" y="76"/>
                  <a:pt x="79" y="73"/>
                  <a:pt x="93" y="74"/>
                </a:cubicBezTo>
                <a:cubicBezTo>
                  <a:pt x="93" y="50"/>
                  <a:pt x="93" y="26"/>
                  <a:pt x="93" y="2"/>
                </a:cubicBezTo>
                <a:cubicBezTo>
                  <a:pt x="78" y="0"/>
                  <a:pt x="66" y="4"/>
                  <a:pt x="57" y="12"/>
                </a:cubicBezTo>
                <a:cubicBezTo>
                  <a:pt x="57" y="36"/>
                  <a:pt x="57" y="61"/>
                  <a:pt x="57" y="85"/>
                </a:cubicBezTo>
                <a:close/>
              </a:path>
            </a:pathLst>
          </a:custGeom>
          <a:solidFill>
            <a:schemeClr val="bg1"/>
          </a:solidFill>
          <a:ln>
            <a:noFill/>
          </a:ln>
        </p:spPr>
        <p:txBody>
          <a:bodyPr vert="horz" wrap="square" lIns="121920" tIns="60960" rIns="121920" bIns="60960" numCol="1" anchor="t" anchorCtr="0" compatLnSpc="1"/>
          <a:lstStyle/>
          <a:p>
            <a:pPr defTabSz="1219200">
              <a:defRPr/>
            </a:pPr>
            <a:endParaRPr lang="zh-CN" altLang="en-US" sz="2400">
              <a:solidFill>
                <a:srgbClr val="25282B"/>
              </a:solidFill>
              <a:latin typeface="Montserrat ExtraLight"/>
              <a:ea typeface="方正兰亭黑简体"/>
            </a:endParaRPr>
          </a:p>
        </p:txBody>
      </p:sp>
      <p:sp>
        <p:nvSpPr>
          <p:cNvPr id="82" name="Freeform 53"/>
          <p:cNvSpPr>
            <a:spLocks noEditPoints="1"/>
          </p:cNvSpPr>
          <p:nvPr/>
        </p:nvSpPr>
        <p:spPr bwMode="auto">
          <a:xfrm>
            <a:off x="5932137" y="2375942"/>
            <a:ext cx="271072" cy="254767"/>
          </a:xfrm>
          <a:custGeom>
            <a:avLst/>
            <a:gdLst>
              <a:gd name="T0" fmla="*/ 38 w 128"/>
              <a:gd name="T1" fmla="*/ 99 h 120"/>
              <a:gd name="T2" fmla="*/ 55 w 128"/>
              <a:gd name="T3" fmla="*/ 99 h 120"/>
              <a:gd name="T4" fmla="*/ 55 w 128"/>
              <a:gd name="T5" fmla="*/ 103 h 120"/>
              <a:gd name="T6" fmla="*/ 38 w 128"/>
              <a:gd name="T7" fmla="*/ 103 h 120"/>
              <a:gd name="T8" fmla="*/ 38 w 128"/>
              <a:gd name="T9" fmla="*/ 99 h 120"/>
              <a:gd name="T10" fmla="*/ 88 w 128"/>
              <a:gd name="T11" fmla="*/ 98 h 120"/>
              <a:gd name="T12" fmla="*/ 60 w 128"/>
              <a:gd name="T13" fmla="*/ 103 h 120"/>
              <a:gd name="T14" fmla="*/ 65 w 128"/>
              <a:gd name="T15" fmla="*/ 76 h 120"/>
              <a:gd name="T16" fmla="*/ 105 w 128"/>
              <a:gd name="T17" fmla="*/ 35 h 120"/>
              <a:gd name="T18" fmla="*/ 128 w 128"/>
              <a:gd name="T19" fmla="*/ 57 h 120"/>
              <a:gd name="T20" fmla="*/ 88 w 128"/>
              <a:gd name="T21" fmla="*/ 98 h 120"/>
              <a:gd name="T22" fmla="*/ 83 w 128"/>
              <a:gd name="T23" fmla="*/ 87 h 120"/>
              <a:gd name="T24" fmla="*/ 117 w 128"/>
              <a:gd name="T25" fmla="*/ 52 h 120"/>
              <a:gd name="T26" fmla="*/ 114 w 128"/>
              <a:gd name="T27" fmla="*/ 49 h 120"/>
              <a:gd name="T28" fmla="*/ 80 w 128"/>
              <a:gd name="T29" fmla="*/ 84 h 120"/>
              <a:gd name="T30" fmla="*/ 83 w 128"/>
              <a:gd name="T31" fmla="*/ 87 h 120"/>
              <a:gd name="T32" fmla="*/ 85 w 128"/>
              <a:gd name="T33" fmla="*/ 95 h 120"/>
              <a:gd name="T34" fmla="*/ 73 w 128"/>
              <a:gd name="T35" fmla="*/ 97 h 120"/>
              <a:gd name="T36" fmla="*/ 66 w 128"/>
              <a:gd name="T37" fmla="*/ 90 h 120"/>
              <a:gd name="T38" fmla="*/ 68 w 128"/>
              <a:gd name="T39" fmla="*/ 78 h 120"/>
              <a:gd name="T40" fmla="*/ 85 w 128"/>
              <a:gd name="T41" fmla="*/ 95 h 120"/>
              <a:gd name="T42" fmla="*/ 74 w 128"/>
              <a:gd name="T43" fmla="*/ 78 h 120"/>
              <a:gd name="T44" fmla="*/ 108 w 128"/>
              <a:gd name="T45" fmla="*/ 43 h 120"/>
              <a:gd name="T46" fmla="*/ 106 w 128"/>
              <a:gd name="T47" fmla="*/ 40 h 120"/>
              <a:gd name="T48" fmla="*/ 71 w 128"/>
              <a:gd name="T49" fmla="*/ 76 h 120"/>
              <a:gd name="T50" fmla="*/ 74 w 128"/>
              <a:gd name="T51" fmla="*/ 78 h 120"/>
              <a:gd name="T52" fmla="*/ 3 w 128"/>
              <a:gd name="T53" fmla="*/ 120 h 120"/>
              <a:gd name="T54" fmla="*/ 92 w 128"/>
              <a:gd name="T55" fmla="*/ 120 h 120"/>
              <a:gd name="T56" fmla="*/ 96 w 128"/>
              <a:gd name="T57" fmla="*/ 120 h 120"/>
              <a:gd name="T58" fmla="*/ 96 w 128"/>
              <a:gd name="T59" fmla="*/ 117 h 120"/>
              <a:gd name="T60" fmla="*/ 96 w 128"/>
              <a:gd name="T61" fmla="*/ 96 h 120"/>
              <a:gd name="T62" fmla="*/ 89 w 128"/>
              <a:gd name="T63" fmla="*/ 103 h 120"/>
              <a:gd name="T64" fmla="*/ 89 w 128"/>
              <a:gd name="T65" fmla="*/ 114 h 120"/>
              <a:gd name="T66" fmla="*/ 7 w 128"/>
              <a:gd name="T67" fmla="*/ 114 h 120"/>
              <a:gd name="T68" fmla="*/ 7 w 128"/>
              <a:gd name="T69" fmla="*/ 49 h 120"/>
              <a:gd name="T70" fmla="*/ 45 w 128"/>
              <a:gd name="T71" fmla="*/ 49 h 120"/>
              <a:gd name="T72" fmla="*/ 47 w 128"/>
              <a:gd name="T73" fmla="*/ 46 h 120"/>
              <a:gd name="T74" fmla="*/ 47 w 128"/>
              <a:gd name="T75" fmla="*/ 7 h 120"/>
              <a:gd name="T76" fmla="*/ 89 w 128"/>
              <a:gd name="T77" fmla="*/ 7 h 120"/>
              <a:gd name="T78" fmla="*/ 89 w 128"/>
              <a:gd name="T79" fmla="*/ 44 h 120"/>
              <a:gd name="T80" fmla="*/ 96 w 128"/>
              <a:gd name="T81" fmla="*/ 38 h 120"/>
              <a:gd name="T82" fmla="*/ 96 w 128"/>
              <a:gd name="T83" fmla="*/ 4 h 120"/>
              <a:gd name="T84" fmla="*/ 96 w 128"/>
              <a:gd name="T85" fmla="*/ 0 h 120"/>
              <a:gd name="T86" fmla="*/ 92 w 128"/>
              <a:gd name="T87" fmla="*/ 0 h 120"/>
              <a:gd name="T88" fmla="*/ 42 w 128"/>
              <a:gd name="T89" fmla="*/ 0 h 120"/>
              <a:gd name="T90" fmla="*/ 0 w 128"/>
              <a:gd name="T91" fmla="*/ 43 h 120"/>
              <a:gd name="T92" fmla="*/ 0 w 128"/>
              <a:gd name="T93" fmla="*/ 117 h 120"/>
              <a:gd name="T94" fmla="*/ 0 w 128"/>
              <a:gd name="T95" fmla="*/ 120 h 120"/>
              <a:gd name="T96" fmla="*/ 3 w 128"/>
              <a:gd name="T9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38" y="99"/>
                </a:moveTo>
                <a:cubicBezTo>
                  <a:pt x="55" y="99"/>
                  <a:pt x="55" y="99"/>
                  <a:pt x="55" y="99"/>
                </a:cubicBezTo>
                <a:cubicBezTo>
                  <a:pt x="55" y="103"/>
                  <a:pt x="55" y="103"/>
                  <a:pt x="55" y="103"/>
                </a:cubicBezTo>
                <a:cubicBezTo>
                  <a:pt x="38" y="103"/>
                  <a:pt x="38" y="103"/>
                  <a:pt x="38" y="103"/>
                </a:cubicBezTo>
                <a:cubicBezTo>
                  <a:pt x="38" y="99"/>
                  <a:pt x="38" y="99"/>
                  <a:pt x="38" y="99"/>
                </a:cubicBezTo>
                <a:close/>
                <a:moveTo>
                  <a:pt x="88" y="98"/>
                </a:moveTo>
                <a:cubicBezTo>
                  <a:pt x="60" y="103"/>
                  <a:pt x="60" y="103"/>
                  <a:pt x="60" y="103"/>
                </a:cubicBezTo>
                <a:cubicBezTo>
                  <a:pt x="65" y="76"/>
                  <a:pt x="65" y="76"/>
                  <a:pt x="65" y="76"/>
                </a:cubicBezTo>
                <a:cubicBezTo>
                  <a:pt x="105" y="35"/>
                  <a:pt x="105" y="35"/>
                  <a:pt x="105" y="35"/>
                </a:cubicBezTo>
                <a:cubicBezTo>
                  <a:pt x="128" y="57"/>
                  <a:pt x="128" y="57"/>
                  <a:pt x="128" y="57"/>
                </a:cubicBezTo>
                <a:cubicBezTo>
                  <a:pt x="88" y="98"/>
                  <a:pt x="88" y="98"/>
                  <a:pt x="88" y="98"/>
                </a:cubicBezTo>
                <a:close/>
                <a:moveTo>
                  <a:pt x="83" y="87"/>
                </a:moveTo>
                <a:cubicBezTo>
                  <a:pt x="117" y="52"/>
                  <a:pt x="117" y="52"/>
                  <a:pt x="117" y="52"/>
                </a:cubicBezTo>
                <a:cubicBezTo>
                  <a:pt x="114" y="49"/>
                  <a:pt x="114" y="49"/>
                  <a:pt x="114" y="49"/>
                </a:cubicBezTo>
                <a:cubicBezTo>
                  <a:pt x="80" y="84"/>
                  <a:pt x="80" y="84"/>
                  <a:pt x="80" y="84"/>
                </a:cubicBezTo>
                <a:cubicBezTo>
                  <a:pt x="83" y="87"/>
                  <a:pt x="83" y="87"/>
                  <a:pt x="83" y="87"/>
                </a:cubicBezTo>
                <a:close/>
                <a:moveTo>
                  <a:pt x="85" y="95"/>
                </a:moveTo>
                <a:cubicBezTo>
                  <a:pt x="73" y="97"/>
                  <a:pt x="73" y="97"/>
                  <a:pt x="73" y="97"/>
                </a:cubicBezTo>
                <a:cubicBezTo>
                  <a:pt x="66" y="90"/>
                  <a:pt x="66" y="90"/>
                  <a:pt x="66" y="90"/>
                </a:cubicBezTo>
                <a:cubicBezTo>
                  <a:pt x="68" y="78"/>
                  <a:pt x="68" y="78"/>
                  <a:pt x="68" y="78"/>
                </a:cubicBezTo>
                <a:cubicBezTo>
                  <a:pt x="85" y="95"/>
                  <a:pt x="85" y="95"/>
                  <a:pt x="85" y="95"/>
                </a:cubicBezTo>
                <a:close/>
                <a:moveTo>
                  <a:pt x="74" y="78"/>
                </a:moveTo>
                <a:cubicBezTo>
                  <a:pt x="108" y="43"/>
                  <a:pt x="108" y="43"/>
                  <a:pt x="108" y="43"/>
                </a:cubicBezTo>
                <a:cubicBezTo>
                  <a:pt x="106" y="40"/>
                  <a:pt x="106" y="40"/>
                  <a:pt x="106" y="40"/>
                </a:cubicBezTo>
                <a:cubicBezTo>
                  <a:pt x="71" y="76"/>
                  <a:pt x="71" y="76"/>
                  <a:pt x="71" y="76"/>
                </a:cubicBezTo>
                <a:cubicBezTo>
                  <a:pt x="74" y="78"/>
                  <a:pt x="74" y="78"/>
                  <a:pt x="74" y="78"/>
                </a:cubicBezTo>
                <a:close/>
                <a:moveTo>
                  <a:pt x="3" y="120"/>
                </a:moveTo>
                <a:cubicBezTo>
                  <a:pt x="92" y="120"/>
                  <a:pt x="92" y="120"/>
                  <a:pt x="92" y="120"/>
                </a:cubicBezTo>
                <a:cubicBezTo>
                  <a:pt x="96" y="120"/>
                  <a:pt x="96" y="120"/>
                  <a:pt x="96" y="120"/>
                </a:cubicBezTo>
                <a:cubicBezTo>
                  <a:pt x="96" y="117"/>
                  <a:pt x="96" y="117"/>
                  <a:pt x="96" y="117"/>
                </a:cubicBezTo>
                <a:cubicBezTo>
                  <a:pt x="96" y="96"/>
                  <a:pt x="96" y="96"/>
                  <a:pt x="96" y="96"/>
                </a:cubicBezTo>
                <a:cubicBezTo>
                  <a:pt x="89" y="103"/>
                  <a:pt x="89" y="103"/>
                  <a:pt x="89" y="103"/>
                </a:cubicBezTo>
                <a:cubicBezTo>
                  <a:pt x="89" y="114"/>
                  <a:pt x="89" y="114"/>
                  <a:pt x="89" y="114"/>
                </a:cubicBezTo>
                <a:cubicBezTo>
                  <a:pt x="7" y="114"/>
                  <a:pt x="7" y="114"/>
                  <a:pt x="7" y="114"/>
                </a:cubicBezTo>
                <a:cubicBezTo>
                  <a:pt x="7" y="49"/>
                  <a:pt x="7" y="49"/>
                  <a:pt x="7" y="49"/>
                </a:cubicBezTo>
                <a:cubicBezTo>
                  <a:pt x="19" y="49"/>
                  <a:pt x="32" y="49"/>
                  <a:pt x="45" y="49"/>
                </a:cubicBezTo>
                <a:cubicBezTo>
                  <a:pt x="46" y="49"/>
                  <a:pt x="47" y="48"/>
                  <a:pt x="47" y="46"/>
                </a:cubicBezTo>
                <a:cubicBezTo>
                  <a:pt x="47" y="33"/>
                  <a:pt x="47" y="20"/>
                  <a:pt x="47" y="7"/>
                </a:cubicBezTo>
                <a:cubicBezTo>
                  <a:pt x="89" y="7"/>
                  <a:pt x="89" y="7"/>
                  <a:pt x="89" y="7"/>
                </a:cubicBezTo>
                <a:cubicBezTo>
                  <a:pt x="89" y="44"/>
                  <a:pt x="89" y="44"/>
                  <a:pt x="89" y="44"/>
                </a:cubicBezTo>
                <a:cubicBezTo>
                  <a:pt x="96" y="38"/>
                  <a:pt x="96" y="38"/>
                  <a:pt x="96" y="38"/>
                </a:cubicBezTo>
                <a:cubicBezTo>
                  <a:pt x="96" y="4"/>
                  <a:pt x="96" y="4"/>
                  <a:pt x="96" y="4"/>
                </a:cubicBezTo>
                <a:cubicBezTo>
                  <a:pt x="96" y="0"/>
                  <a:pt x="96" y="0"/>
                  <a:pt x="96" y="0"/>
                </a:cubicBezTo>
                <a:cubicBezTo>
                  <a:pt x="92" y="0"/>
                  <a:pt x="92" y="0"/>
                  <a:pt x="92" y="0"/>
                </a:cubicBezTo>
                <a:cubicBezTo>
                  <a:pt x="42" y="0"/>
                  <a:pt x="42" y="0"/>
                  <a:pt x="42" y="0"/>
                </a:cubicBezTo>
                <a:cubicBezTo>
                  <a:pt x="0" y="43"/>
                  <a:pt x="0" y="43"/>
                  <a:pt x="0" y="43"/>
                </a:cubicBezTo>
                <a:cubicBezTo>
                  <a:pt x="0" y="117"/>
                  <a:pt x="0" y="117"/>
                  <a:pt x="0" y="117"/>
                </a:cubicBezTo>
                <a:cubicBezTo>
                  <a:pt x="0" y="120"/>
                  <a:pt x="0" y="120"/>
                  <a:pt x="0" y="120"/>
                </a:cubicBezTo>
                <a:cubicBezTo>
                  <a:pt x="3" y="120"/>
                  <a:pt x="3" y="120"/>
                  <a:pt x="3" y="120"/>
                </a:cubicBezTo>
                <a:close/>
              </a:path>
            </a:pathLst>
          </a:custGeom>
          <a:solidFill>
            <a:schemeClr val="bg1"/>
          </a:solidFill>
          <a:ln>
            <a:noFill/>
          </a:ln>
        </p:spPr>
        <p:txBody>
          <a:bodyPr vert="horz" wrap="square" lIns="121920" tIns="60960" rIns="121920" bIns="60960" numCol="1" anchor="t" anchorCtr="0" compatLnSpc="1"/>
          <a:lstStyle/>
          <a:p>
            <a:pPr defTabSz="1219200">
              <a:defRPr/>
            </a:pPr>
            <a:endParaRPr lang="zh-CN" altLang="en-US" sz="2400">
              <a:solidFill>
                <a:srgbClr val="25282B"/>
              </a:solidFill>
              <a:latin typeface="Montserrat ExtraLight"/>
              <a:ea typeface="方正兰亭黑简体"/>
            </a:endParaRPr>
          </a:p>
        </p:txBody>
      </p:sp>
      <p:sp>
        <p:nvSpPr>
          <p:cNvPr id="83" name="Freeform 106"/>
          <p:cNvSpPr>
            <a:spLocks noEditPoints="1"/>
          </p:cNvSpPr>
          <p:nvPr/>
        </p:nvSpPr>
        <p:spPr bwMode="auto">
          <a:xfrm>
            <a:off x="5924147" y="3730983"/>
            <a:ext cx="274924" cy="20408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bg1"/>
          </a:solidFill>
          <a:ln w="9525">
            <a:noFill/>
            <a:round/>
          </a:ln>
        </p:spPr>
        <p:txBody>
          <a:bodyPr lIns="162560" tIns="81280" rIns="162560" bIns="81280"/>
          <a:lstStyle/>
          <a:p>
            <a:pPr defTabSz="1219200">
              <a:defRPr/>
            </a:pPr>
            <a:endParaRPr lang="en-US" sz="4265">
              <a:solidFill>
                <a:prstClr val="black"/>
              </a:solidFill>
            </a:endParaRPr>
          </a:p>
        </p:txBody>
      </p:sp>
      <p:grpSp>
        <p:nvGrpSpPr>
          <p:cNvPr id="22" name="组合 21"/>
          <p:cNvGrpSpPr/>
          <p:nvPr/>
        </p:nvGrpSpPr>
        <p:grpSpPr>
          <a:xfrm>
            <a:off x="6755501" y="3566655"/>
            <a:ext cx="3709942" cy="871540"/>
            <a:chOff x="11884" y="3211"/>
            <a:chExt cx="1638" cy="1373"/>
          </a:xfrm>
        </p:grpSpPr>
        <p:sp>
          <p:nvSpPr>
            <p:cNvPr id="23" name="文本框 22"/>
            <p:cNvSpPr txBox="1"/>
            <p:nvPr/>
          </p:nvSpPr>
          <p:spPr>
            <a:xfrm>
              <a:off x="11884" y="3744"/>
              <a:ext cx="1638" cy="840"/>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方正姚体" panose="02010601030101010101" pitchFamily="2" charset="-122"/>
                  <a:ea typeface="方正姚体" panose="02010601030101010101" pitchFamily="2" charset="-122"/>
                </a:rPr>
                <a:t>用户注册之后除了光看学习视频之外，缺少互动和其他功能</a:t>
              </a:r>
              <a:endParaRPr lang="zh-CN" altLang="en-US"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4" name="TextBox 76"/>
            <p:cNvSpPr txBox="1"/>
            <p:nvPr/>
          </p:nvSpPr>
          <p:spPr>
            <a:xfrm>
              <a:off x="11884" y="3211"/>
              <a:ext cx="1465" cy="580"/>
            </a:xfrm>
            <a:prstGeom prst="rect">
              <a:avLst/>
            </a:prstGeom>
            <a:noFill/>
          </p:spPr>
          <p:txBody>
            <a:bodyPr wrap="square" rtlCol="0">
              <a:spAutoFit/>
            </a:bodyPr>
            <a:lstStyle/>
            <a:p>
              <a:pPr algn="l"/>
              <a:r>
                <a:rPr lang="en-US" altLang="zh-CN" b="1" dirty="0">
                  <a:solidFill>
                    <a:schemeClr val="tx1">
                      <a:lumMod val="50000"/>
                    </a:schemeClr>
                  </a:solidFill>
                  <a:latin typeface="微软雅黑" panose="020B0503020204020204" pitchFamily="34" charset="-122"/>
                  <a:ea typeface="微软雅黑" panose="020B0503020204020204" pitchFamily="34" charset="-122"/>
                </a:rPr>
                <a:t>2.</a:t>
              </a:r>
              <a:r>
                <a:rPr lang="zh-CN" altLang="en-US" b="1" dirty="0">
                  <a:solidFill>
                    <a:schemeClr val="tx1">
                      <a:lumMod val="50000"/>
                    </a:schemeClr>
                  </a:solidFill>
                  <a:latin typeface="微软雅黑" panose="020B0503020204020204" pitchFamily="34" charset="-122"/>
                  <a:ea typeface="微软雅黑" panose="020B0503020204020204" pitchFamily="34" charset="-122"/>
                </a:rPr>
                <a:t>学员参加课程活动较少</a:t>
              </a:r>
              <a:endParaRPr lang="zh-CN" altLang="en-US" b="1" dirty="0">
                <a:solidFill>
                  <a:schemeClr val="tx1">
                    <a:lumMod val="50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755501" y="2248145"/>
            <a:ext cx="3709942" cy="884236"/>
            <a:chOff x="11884" y="3191"/>
            <a:chExt cx="1638" cy="1393"/>
          </a:xfrm>
        </p:grpSpPr>
        <p:sp>
          <p:nvSpPr>
            <p:cNvPr id="26" name="文本框 25"/>
            <p:cNvSpPr txBox="1"/>
            <p:nvPr/>
          </p:nvSpPr>
          <p:spPr>
            <a:xfrm>
              <a:off x="11884" y="3744"/>
              <a:ext cx="1638" cy="840"/>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方正姚体" panose="02010601030101010101" pitchFamily="2" charset="-122"/>
                  <a:ea typeface="方正姚体" panose="02010601030101010101" pitchFamily="2" charset="-122"/>
                </a:rPr>
                <a:t>当用户或者管理员任一登陆之后就可以自由访问前后端，而不能对前端用户进入后台进行有效的拦截</a:t>
              </a:r>
              <a:endParaRPr lang="zh-CN" altLang="en-US"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7" name="TextBox 76"/>
            <p:cNvSpPr txBox="1"/>
            <p:nvPr/>
          </p:nvSpPr>
          <p:spPr>
            <a:xfrm>
              <a:off x="11884" y="3191"/>
              <a:ext cx="1465" cy="580"/>
            </a:xfrm>
            <a:prstGeom prst="rect">
              <a:avLst/>
            </a:prstGeom>
            <a:noFill/>
          </p:spPr>
          <p:txBody>
            <a:bodyPr wrap="square" rtlCol="0">
              <a:spAutoFit/>
            </a:bodyPr>
            <a:lstStyle/>
            <a:p>
              <a:pPr algn="l"/>
              <a:r>
                <a:rPr lang="en-US" altLang="zh-CN" b="1" dirty="0">
                  <a:solidFill>
                    <a:schemeClr val="tx1">
                      <a:lumMod val="50000"/>
                    </a:schemeClr>
                  </a:solidFill>
                  <a:latin typeface="微软雅黑" panose="020B0503020204020204" pitchFamily="34" charset="-122"/>
                  <a:ea typeface="微软雅黑" panose="020B0503020204020204" pitchFamily="34" charset="-122"/>
                </a:rPr>
                <a:t>1.</a:t>
              </a:r>
              <a:r>
                <a:rPr lang="zh-CN" altLang="en-US" b="1" dirty="0">
                  <a:solidFill>
                    <a:schemeClr val="tx1">
                      <a:lumMod val="50000"/>
                    </a:schemeClr>
                  </a:solidFill>
                  <a:latin typeface="微软雅黑" panose="020B0503020204020204" pitchFamily="34" charset="-122"/>
                  <a:ea typeface="微软雅黑" panose="020B0503020204020204" pitchFamily="34" charset="-122"/>
                </a:rPr>
                <a:t>前端</a:t>
              </a:r>
              <a:r>
                <a:rPr lang="en-US" altLang="zh-CN" b="1" dirty="0">
                  <a:solidFill>
                    <a:schemeClr val="tx1">
                      <a:lumMod val="50000"/>
                    </a:schemeClr>
                  </a:solidFill>
                  <a:latin typeface="微软雅黑" panose="020B0503020204020204" pitchFamily="34" charset="-122"/>
                  <a:ea typeface="微软雅黑" panose="020B0503020204020204" pitchFamily="34" charset="-122"/>
                </a:rPr>
                <a:t>session</a:t>
              </a:r>
              <a:endParaRPr lang="en-US" altLang="zh-CN" b="1" dirty="0">
                <a:solidFill>
                  <a:schemeClr val="tx1">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755501" y="4860770"/>
            <a:ext cx="3709942" cy="884236"/>
            <a:chOff x="11884" y="3191"/>
            <a:chExt cx="1638" cy="1393"/>
          </a:xfrm>
        </p:grpSpPr>
        <p:sp>
          <p:nvSpPr>
            <p:cNvPr id="29" name="文本框 28"/>
            <p:cNvSpPr txBox="1"/>
            <p:nvPr/>
          </p:nvSpPr>
          <p:spPr>
            <a:xfrm>
              <a:off x="11884" y="3744"/>
              <a:ext cx="1638" cy="840"/>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方正姚体" panose="02010601030101010101" pitchFamily="2" charset="-122"/>
                  <a:ea typeface="方正姚体" panose="02010601030101010101" pitchFamily="2" charset="-122"/>
                </a:rPr>
                <a:t>由于阿里云的云服务器带宽和内存小的原因，用户观看体验效果较差</a:t>
              </a:r>
              <a:endParaRPr lang="zh-CN" altLang="en-US"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31" name="TextBox 76"/>
            <p:cNvSpPr txBox="1"/>
            <p:nvPr/>
          </p:nvSpPr>
          <p:spPr>
            <a:xfrm>
              <a:off x="11884" y="3191"/>
              <a:ext cx="1465" cy="580"/>
            </a:xfrm>
            <a:prstGeom prst="rect">
              <a:avLst/>
            </a:prstGeom>
            <a:noFill/>
          </p:spPr>
          <p:txBody>
            <a:bodyPr wrap="square" rtlCol="0">
              <a:spAutoFit/>
            </a:bodyPr>
            <a:lstStyle/>
            <a:p>
              <a:pPr algn="l"/>
              <a:r>
                <a:rPr lang="en-US" altLang="zh-CN" b="1" dirty="0">
                  <a:solidFill>
                    <a:schemeClr val="tx1">
                      <a:lumMod val="50000"/>
                    </a:schemeClr>
                  </a:solidFill>
                  <a:latin typeface="微软雅黑" panose="020B0503020204020204" pitchFamily="34" charset="-122"/>
                  <a:ea typeface="微软雅黑" panose="020B0503020204020204" pitchFamily="34" charset="-122"/>
                </a:rPr>
                <a:t>3.</a:t>
              </a:r>
              <a:r>
                <a:rPr lang="zh-CN" altLang="en-US" b="1" dirty="0">
                  <a:solidFill>
                    <a:schemeClr val="tx1">
                      <a:lumMod val="50000"/>
                    </a:schemeClr>
                  </a:solidFill>
                  <a:latin typeface="微软雅黑" panose="020B0503020204020204" pitchFamily="34" charset="-122"/>
                  <a:ea typeface="微软雅黑" panose="020B0503020204020204" pitchFamily="34" charset="-122"/>
                </a:rPr>
                <a:t>视频播放卡顿</a:t>
              </a:r>
              <a:endParaRPr lang="zh-CN" altLang="en-US" b="1" dirty="0">
                <a:solidFill>
                  <a:schemeClr val="tx1">
                    <a:lumMod val="50000"/>
                  </a:schemeClr>
                </a:solidFill>
                <a:latin typeface="微软雅黑" panose="020B0503020204020204" pitchFamily="34" charset="-122"/>
                <a:ea typeface="微软雅黑" panose="020B0503020204020204" pitchFamily="34" charset="-122"/>
              </a:endParaRPr>
            </a:p>
          </p:txBody>
        </p:sp>
      </p:grpSp>
      <p:sp>
        <p:nvSpPr>
          <p:cNvPr id="45" name="Title 6"/>
          <p:cNvSpPr txBox="1"/>
          <p:nvPr>
            <p:custDataLst>
              <p:tags r:id="rId5"/>
            </p:custDataLst>
          </p:nvPr>
        </p:nvSpPr>
        <p:spPr>
          <a:xfrm>
            <a:off x="764540" y="391160"/>
            <a:ext cx="3072765" cy="5340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3000" spc="297"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博达网不足之处</a:t>
            </a:r>
            <a:endParaRPr lang="zh-CN" altLang="en-US" sz="3000" spc="297"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a:grpSpLocks noChangeAspect="1"/>
          </p:cNvGrpSpPr>
          <p:nvPr/>
        </p:nvGrpSpPr>
        <p:grpSpPr>
          <a:xfrm>
            <a:off x="5361554" y="2443802"/>
            <a:ext cx="6830446" cy="3821461"/>
            <a:chOff x="-532263" y="859337"/>
            <a:chExt cx="10058400" cy="5627409"/>
          </a:xfrm>
        </p:grpSpPr>
        <p:pic>
          <p:nvPicPr>
            <p:cNvPr id="22" name="Picture 21"/>
            <p:cNvPicPr>
              <a:picLocks noChangeAspect="1"/>
            </p:cNvPicPr>
            <p:nvPr/>
          </p:nvPicPr>
          <p:blipFill>
            <a:blip r:embed="rId1" cstate="screen"/>
            <a:stretch>
              <a:fillRect/>
            </a:stretch>
          </p:blipFill>
          <p:spPr>
            <a:xfrm>
              <a:off x="-532263" y="859337"/>
              <a:ext cx="10058400" cy="5627409"/>
            </a:xfrm>
            <a:prstGeom prst="rect">
              <a:avLst/>
            </a:prstGeom>
          </p:spPr>
        </p:pic>
        <p:sp>
          <p:nvSpPr>
            <p:cNvPr id="23" name="Rectangle 22"/>
            <p:cNvSpPr/>
            <p:nvPr/>
          </p:nvSpPr>
          <p:spPr>
            <a:xfrm>
              <a:off x="1378906" y="1136592"/>
              <a:ext cx="6325093" cy="39524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endParaRPr>
            </a:p>
          </p:txBody>
        </p:sp>
      </p:grpSp>
      <p:pic>
        <p:nvPicPr>
          <p:cNvPr id="7" name="图片占位符 6"/>
          <p:cNvPicPr>
            <a:picLocks noGrp="1" noChangeAspect="1"/>
          </p:cNvPicPr>
          <p:nvPr>
            <p:ph type="pic" sz="quarter" idx="21"/>
          </p:nvPr>
        </p:nvPicPr>
        <p:blipFill>
          <a:blip r:embed="rId2" cstate="screen"/>
          <a:stretch>
            <a:fillRect/>
          </a:stretch>
        </p:blipFill>
        <p:spPr>
          <a:xfrm>
            <a:off x="6660276" y="2632075"/>
            <a:ext cx="4294348" cy="2684463"/>
          </a:xfrm>
        </p:spPr>
      </p:pic>
      <p:grpSp>
        <p:nvGrpSpPr>
          <p:cNvPr id="9" name="组合 8"/>
          <p:cNvGrpSpPr/>
          <p:nvPr/>
        </p:nvGrpSpPr>
        <p:grpSpPr>
          <a:xfrm>
            <a:off x="5415821" y="2739948"/>
            <a:ext cx="1678925" cy="1252499"/>
            <a:chOff x="5415821" y="2739948"/>
            <a:chExt cx="1678925" cy="1252499"/>
          </a:xfrm>
        </p:grpSpPr>
        <p:grpSp>
          <p:nvGrpSpPr>
            <p:cNvPr id="31" name="Group 30"/>
            <p:cNvGrpSpPr/>
            <p:nvPr/>
          </p:nvGrpSpPr>
          <p:grpSpPr>
            <a:xfrm>
              <a:off x="5415821" y="2739948"/>
              <a:ext cx="1678925" cy="1252499"/>
              <a:chOff x="3106016" y="2397072"/>
              <a:chExt cx="2733424" cy="2039168"/>
            </a:xfrm>
            <a:solidFill>
              <a:schemeClr val="accent1"/>
            </a:solidFill>
          </p:grpSpPr>
          <p:sp>
            <p:nvSpPr>
              <p:cNvPr id="32" name="Rectangle: Rounded Corners 31"/>
              <p:cNvSpPr/>
              <p:nvPr/>
            </p:nvSpPr>
            <p:spPr>
              <a:xfrm>
                <a:off x="3106016" y="2397072"/>
                <a:ext cx="2607816" cy="2039168"/>
              </a:xfrm>
              <a:prstGeom prst="roundRect">
                <a:avLst>
                  <a:gd name="adj" fmla="val 28452"/>
                </a:avLst>
              </a:prstGeom>
              <a:grpFill/>
              <a:ln>
                <a:noFill/>
              </a:ln>
              <a:effectLst>
                <a:outerShdw blurRad="1905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sp>
            <p:nvSpPr>
              <p:cNvPr id="33" name="Isosceles Triangle 32"/>
              <p:cNvSpPr/>
              <p:nvPr/>
            </p:nvSpPr>
            <p:spPr>
              <a:xfrm rot="5400000">
                <a:off x="5581455" y="2840525"/>
                <a:ext cx="314677" cy="2012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grpSp>
        <p:sp>
          <p:nvSpPr>
            <p:cNvPr id="46" name="TextBox 45"/>
            <p:cNvSpPr txBox="1"/>
            <p:nvPr/>
          </p:nvSpPr>
          <p:spPr>
            <a:xfrm>
              <a:off x="5776093" y="2933365"/>
              <a:ext cx="764953" cy="400110"/>
            </a:xfrm>
            <a:prstGeom prst="rect">
              <a:avLst/>
            </a:prstGeom>
            <a:noFill/>
          </p:spPr>
          <p:txBody>
            <a:bodyPr wrap="none" rtlCol="0">
              <a:spAutoFit/>
            </a:bodyPr>
            <a:lstStyle/>
            <a:p>
              <a:r>
                <a:rPr lang="en-US" sz="2000" i="1" dirty="0">
                  <a:solidFill>
                    <a:schemeClr val="bg1"/>
                  </a:solidFill>
                  <a:latin typeface="Century Gothic" panose="020B0502020202020204" pitchFamily="34" charset="0"/>
                </a:rPr>
                <a:t>300K</a:t>
              </a:r>
              <a:endParaRPr lang="id-ID" sz="2000" i="1" dirty="0">
                <a:solidFill>
                  <a:schemeClr val="bg1"/>
                </a:solidFill>
                <a:latin typeface="Century Gothic" panose="020B0502020202020204" pitchFamily="34" charset="0"/>
              </a:endParaRPr>
            </a:p>
          </p:txBody>
        </p:sp>
        <p:sp>
          <p:nvSpPr>
            <p:cNvPr id="50" name="Rectangle 49"/>
            <p:cNvSpPr/>
            <p:nvPr/>
          </p:nvSpPr>
          <p:spPr>
            <a:xfrm>
              <a:off x="5510670" y="3302697"/>
              <a:ext cx="1391780" cy="514308"/>
            </a:xfrm>
            <a:prstGeom prst="rect">
              <a:avLst/>
            </a:prstGeom>
          </p:spPr>
          <p:txBody>
            <a:bodyPr wrap="square">
              <a:spAutoFit/>
            </a:bodyPr>
            <a:lstStyle/>
            <a:p>
              <a:pPr algn="ctr">
                <a:lnSpc>
                  <a:spcPct val="120000"/>
                </a:lnSpc>
              </a:pPr>
              <a:r>
                <a:rPr lang="id-ID" sz="1200" i="1" dirty="0">
                  <a:solidFill>
                    <a:schemeClr val="bg1"/>
                  </a:solidFill>
                  <a:latin typeface="Century Gothic" panose="020B0502020202020204" pitchFamily="34" charset="0"/>
                  <a:cs typeface="Calibri" panose="020F0502020204030204"/>
                </a:rPr>
                <a:t>Ut wisi enim ad minim</a:t>
              </a:r>
              <a:endParaRPr lang="id-ID" sz="1200" i="1" dirty="0">
                <a:solidFill>
                  <a:schemeClr val="bg1"/>
                </a:solidFill>
                <a:latin typeface="Century Gothic" panose="020B0502020202020204" pitchFamily="34" charset="0"/>
                <a:cs typeface="Calibri" panose="020F0502020204030204"/>
              </a:endParaRPr>
            </a:p>
          </p:txBody>
        </p:sp>
      </p:grpSp>
      <p:grpSp>
        <p:nvGrpSpPr>
          <p:cNvPr id="38" name="组合 37"/>
          <p:cNvGrpSpPr/>
          <p:nvPr/>
        </p:nvGrpSpPr>
        <p:grpSpPr>
          <a:xfrm>
            <a:off x="1354343" y="3333475"/>
            <a:ext cx="3611195" cy="844660"/>
            <a:chOff x="2661872" y="1947672"/>
            <a:chExt cx="2901474" cy="890901"/>
          </a:xfrm>
        </p:grpSpPr>
        <p:sp>
          <p:nvSpPr>
            <p:cNvPr id="39" name="Rectangle 42"/>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5" dirty="0">
                  <a:solidFill>
                    <a:schemeClr val="tx1">
                      <a:lumMod val="85000"/>
                      <a:lumOff val="15000"/>
                    </a:schemeClr>
                  </a:solidFill>
                  <a:latin typeface="微软雅黑" panose="020B0503020204020204" pitchFamily="34" charset="-122"/>
                  <a:ea typeface="微软雅黑" panose="020B0503020204020204" pitchFamily="34" charset="-122"/>
                </a:rPr>
                <a:t>输入替换内</a:t>
              </a:r>
              <a:r>
                <a:rPr lang="zh-CN" altLang="en-US" sz="1325" dirty="0" smtClean="0">
                  <a:solidFill>
                    <a:schemeClr val="tx1">
                      <a:lumMod val="85000"/>
                      <a:lumOff val="15000"/>
                    </a:schemeClr>
                  </a:solidFill>
                  <a:latin typeface="微软雅黑" panose="020B0503020204020204" pitchFamily="34" charset="-122"/>
                  <a:ea typeface="微软雅黑" panose="020B0503020204020204" pitchFamily="34" charset="-122"/>
                </a:rPr>
                <a:t>容目录标题文字输</a:t>
              </a:r>
              <a:r>
                <a:rPr lang="zh-CN" altLang="en-US" sz="1325" dirty="0">
                  <a:solidFill>
                    <a:schemeClr val="tx1">
                      <a:lumMod val="85000"/>
                      <a:lumOff val="15000"/>
                    </a:schemeClr>
                  </a:solidFill>
                  <a:latin typeface="微软雅黑" panose="020B0503020204020204" pitchFamily="34" charset="-122"/>
                  <a:ea typeface="微软雅黑" panose="020B0503020204020204" pitchFamily="34" charset="-122"/>
                </a:rPr>
                <a:t>入替换内</a:t>
              </a:r>
              <a:r>
                <a:rPr lang="zh-CN" altLang="en-US" sz="1325" dirty="0" smtClean="0">
                  <a:solidFill>
                    <a:schemeClr val="tx1">
                      <a:lumMod val="85000"/>
                      <a:lumOff val="15000"/>
                    </a:schemeClr>
                  </a:solidFill>
                  <a:latin typeface="微软雅黑" panose="020B0503020204020204" pitchFamily="34" charset="-122"/>
                  <a:ea typeface="微软雅黑" panose="020B0503020204020204" pitchFamily="34" charset="-122"/>
                </a:rPr>
                <a:t>容目录标题文字</a:t>
              </a:r>
              <a:endParaRPr lang="en-US" altLang="zh-CN" sz="1325"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Rectangle 42"/>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5"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5"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354343" y="4178135"/>
            <a:ext cx="3611195" cy="844660"/>
            <a:chOff x="2661872" y="1947672"/>
            <a:chExt cx="2901474" cy="890901"/>
          </a:xfrm>
        </p:grpSpPr>
        <p:sp>
          <p:nvSpPr>
            <p:cNvPr id="42" name="Rectangle 42"/>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5" dirty="0">
                  <a:solidFill>
                    <a:schemeClr val="tx1">
                      <a:lumMod val="85000"/>
                      <a:lumOff val="15000"/>
                    </a:schemeClr>
                  </a:solidFill>
                  <a:latin typeface="微软雅黑" panose="020B0503020204020204" pitchFamily="34" charset="-122"/>
                  <a:ea typeface="微软雅黑" panose="020B0503020204020204" pitchFamily="34" charset="-122"/>
                </a:rPr>
                <a:t>输入替换内</a:t>
              </a:r>
              <a:r>
                <a:rPr lang="zh-CN" altLang="en-US" sz="1325" dirty="0" smtClean="0">
                  <a:solidFill>
                    <a:schemeClr val="tx1">
                      <a:lumMod val="85000"/>
                      <a:lumOff val="15000"/>
                    </a:schemeClr>
                  </a:solidFill>
                  <a:latin typeface="微软雅黑" panose="020B0503020204020204" pitchFamily="34" charset="-122"/>
                  <a:ea typeface="微软雅黑" panose="020B0503020204020204" pitchFamily="34" charset="-122"/>
                </a:rPr>
                <a:t>容目录标题文字输</a:t>
              </a:r>
              <a:r>
                <a:rPr lang="zh-CN" altLang="en-US" sz="1325" dirty="0">
                  <a:solidFill>
                    <a:schemeClr val="tx1">
                      <a:lumMod val="85000"/>
                      <a:lumOff val="15000"/>
                    </a:schemeClr>
                  </a:solidFill>
                  <a:latin typeface="微软雅黑" panose="020B0503020204020204" pitchFamily="34" charset="-122"/>
                  <a:ea typeface="微软雅黑" panose="020B0503020204020204" pitchFamily="34" charset="-122"/>
                </a:rPr>
                <a:t>入替换内</a:t>
              </a:r>
              <a:r>
                <a:rPr lang="zh-CN" altLang="en-US" sz="1325" dirty="0" smtClean="0">
                  <a:solidFill>
                    <a:schemeClr val="tx1">
                      <a:lumMod val="85000"/>
                      <a:lumOff val="15000"/>
                    </a:schemeClr>
                  </a:solidFill>
                  <a:latin typeface="微软雅黑" panose="020B0503020204020204" pitchFamily="34" charset="-122"/>
                  <a:ea typeface="微软雅黑" panose="020B0503020204020204" pitchFamily="34" charset="-122"/>
                </a:rPr>
                <a:t>容目录标题文字</a:t>
              </a:r>
              <a:endParaRPr lang="en-US" altLang="zh-CN" sz="1325"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Rectangle 42"/>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5"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5"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46875" y="1688938"/>
            <a:ext cx="4394523" cy="4394523"/>
          </a:xfrm>
          <a:prstGeom prst="rect">
            <a:avLst/>
          </a:prstGeom>
        </p:spPr>
      </p:pic>
      <p:sp>
        <p:nvSpPr>
          <p:cNvPr id="6" name="TextBox 143"/>
          <p:cNvSpPr txBox="1"/>
          <p:nvPr/>
        </p:nvSpPr>
        <p:spPr>
          <a:xfrm>
            <a:off x="845950" y="2484060"/>
            <a:ext cx="7341208" cy="1015663"/>
          </a:xfrm>
          <a:prstGeom prst="rect">
            <a:avLst/>
          </a:prstGeom>
          <a:noFill/>
        </p:spPr>
        <p:txBody>
          <a:bodyPr wrap="square" rtlCol="0">
            <a:spAutoFit/>
          </a:bodyPr>
          <a:lstStyle/>
          <a:p>
            <a:r>
              <a:rPr lang="zh-CN" altLang="en-US"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非常感谢您的观看</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00408" y="4250685"/>
            <a:ext cx="292463" cy="292463"/>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p:cNvGrpSpPr/>
          <p:nvPr/>
        </p:nvGrpSpPr>
        <p:grpSpPr bwMode="auto">
          <a:xfrm>
            <a:off x="3326824" y="4250685"/>
            <a:ext cx="292463" cy="292463"/>
            <a:chOff x="4248" y="3024"/>
            <a:chExt cx="600" cy="599"/>
          </a:xfrm>
        </p:grpSpPr>
        <p:sp>
          <p:nvSpPr>
            <p:cNvPr id="13" name="Oval 15"/>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5"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p:cNvSpPr txBox="1">
            <a:spLocks noChangeArrowheads="1"/>
          </p:cNvSpPr>
          <p:nvPr/>
        </p:nvSpPr>
        <p:spPr bwMode="auto">
          <a:xfrm>
            <a:off x="3627752" y="4212251"/>
            <a:ext cx="172593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2019.11.5</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292686" y="4220585"/>
            <a:ext cx="1605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：胡旺生</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40" name="图片 39" descr="logo"/>
          <p:cNvPicPr>
            <a:picLocks noChangeAspect="1"/>
          </p:cNvPicPr>
          <p:nvPr/>
        </p:nvPicPr>
        <p:blipFill>
          <a:blip r:embed="rId2"/>
          <a:stretch>
            <a:fillRect/>
          </a:stretch>
        </p:blipFill>
        <p:spPr>
          <a:xfrm>
            <a:off x="-208915" y="-117475"/>
            <a:ext cx="571500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46875" y="1688938"/>
            <a:ext cx="4394523" cy="4394523"/>
          </a:xfrm>
          <a:prstGeom prst="rect">
            <a:avLst/>
          </a:prstGeom>
        </p:spPr>
      </p:pic>
      <p:sp>
        <p:nvSpPr>
          <p:cNvPr id="21" name="矩形 20"/>
          <p:cNvSpPr/>
          <p:nvPr/>
        </p:nvSpPr>
        <p:spPr>
          <a:xfrm>
            <a:off x="3263638" y="2368695"/>
            <a:ext cx="5664724" cy="861695"/>
          </a:xfrm>
          <a:prstGeom prst="rect">
            <a:avLst/>
          </a:prstGeom>
        </p:spPr>
        <p:txBody>
          <a:bodyPr wrap="square" lIns="0" tIns="0" rIns="0" bIns="0">
            <a:spAutoFit/>
          </a:bodyPr>
          <a:lstStyle/>
          <a:p>
            <a:r>
              <a:rPr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项目来源的灵感</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a:p>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0" y="1989285"/>
            <a:ext cx="2322401" cy="2317203"/>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solidFill>
            <a:schemeClr val="accent2"/>
          </a:solidFill>
          <a:ln>
            <a:noFill/>
          </a:ln>
        </p:spPr>
        <p:txBody>
          <a:bodyPr vert="horz" wrap="square" lIns="121882" tIns="60941" rIns="121882" bIns="60941" numCol="1" anchor="t" anchorCtr="0" compatLnSpc="1"/>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2" y="351721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solidFill>
            <a:schemeClr val="accent1"/>
          </a:solidFill>
          <a:ln>
            <a:noFill/>
          </a:ln>
        </p:spPr>
        <p:txBody>
          <a:bodyPr vert="horz" wrap="square" lIns="121882" tIns="60941" rIns="121882" bIns="60941" numCol="1" anchor="t" anchorCtr="0" compatLnSpc="1"/>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103"/>
          <p:cNvSpPr>
            <a:spLocks noEditPoints="1"/>
          </p:cNvSpPr>
          <p:nvPr/>
        </p:nvSpPr>
        <p:spPr bwMode="auto">
          <a:xfrm>
            <a:off x="4233307" y="2020007"/>
            <a:ext cx="1885977" cy="2447093"/>
          </a:xfrm>
          <a:custGeom>
            <a:avLst/>
            <a:gdLst>
              <a:gd name="T0" fmla="*/ 63 w 153"/>
              <a:gd name="T1" fmla="*/ 193 h 198"/>
              <a:gd name="T2" fmla="*/ 146 w 153"/>
              <a:gd name="T3" fmla="*/ 109 h 198"/>
              <a:gd name="T4" fmla="*/ 90 w 153"/>
              <a:gd name="T5" fmla="*/ 5 h 198"/>
              <a:gd name="T6" fmla="*/ 7 w 153"/>
              <a:gd name="T7" fmla="*/ 89 h 198"/>
              <a:gd name="T8" fmla="*/ 63 w 153"/>
              <a:gd name="T9" fmla="*/ 193 h 198"/>
              <a:gd name="T10" fmla="*/ 100 w 153"/>
              <a:gd name="T11" fmla="*/ 30 h 198"/>
              <a:gd name="T12" fmla="*/ 143 w 153"/>
              <a:gd name="T13" fmla="*/ 110 h 198"/>
              <a:gd name="T14" fmla="*/ 79 w 153"/>
              <a:gd name="T15" fmla="*/ 176 h 198"/>
              <a:gd name="T16" fmla="*/ 35 w 153"/>
              <a:gd name="T17" fmla="*/ 95 h 198"/>
              <a:gd name="T18" fmla="*/ 100 w 153"/>
              <a:gd name="T1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98">
                <a:moveTo>
                  <a:pt x="63" y="193"/>
                </a:moveTo>
                <a:cubicBezTo>
                  <a:pt x="101" y="198"/>
                  <a:pt x="138" y="161"/>
                  <a:pt x="146" y="109"/>
                </a:cubicBezTo>
                <a:cubicBezTo>
                  <a:pt x="153" y="57"/>
                  <a:pt x="128" y="11"/>
                  <a:pt x="90" y="5"/>
                </a:cubicBezTo>
                <a:cubicBezTo>
                  <a:pt x="51" y="0"/>
                  <a:pt x="14" y="37"/>
                  <a:pt x="7" y="89"/>
                </a:cubicBezTo>
                <a:cubicBezTo>
                  <a:pt x="0" y="141"/>
                  <a:pt x="25" y="187"/>
                  <a:pt x="63" y="193"/>
                </a:cubicBezTo>
                <a:close/>
                <a:moveTo>
                  <a:pt x="100" y="30"/>
                </a:moveTo>
                <a:cubicBezTo>
                  <a:pt x="129" y="34"/>
                  <a:pt x="149" y="70"/>
                  <a:pt x="143" y="110"/>
                </a:cubicBezTo>
                <a:cubicBezTo>
                  <a:pt x="137" y="151"/>
                  <a:pt x="109" y="180"/>
                  <a:pt x="79" y="176"/>
                </a:cubicBezTo>
                <a:cubicBezTo>
                  <a:pt x="49" y="171"/>
                  <a:pt x="29" y="135"/>
                  <a:pt x="35" y="95"/>
                </a:cubicBezTo>
                <a:cubicBezTo>
                  <a:pt x="41" y="55"/>
                  <a:pt x="70" y="25"/>
                  <a:pt x="100" y="30"/>
                </a:cubicBezTo>
                <a:close/>
              </a:path>
            </a:pathLst>
          </a:custGeom>
          <a:solidFill>
            <a:schemeClr val="accent2"/>
          </a:solidFill>
          <a:ln>
            <a:noFill/>
          </a:ln>
        </p:spPr>
        <p:txBody>
          <a:bodyPr vert="horz" wrap="square" lIns="121882" tIns="60941" rIns="121882" bIns="60941" numCol="1" anchor="t" anchorCtr="0" compatLnSpc="1"/>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04"/>
          <p:cNvSpPr/>
          <p:nvPr/>
        </p:nvSpPr>
        <p:spPr bwMode="auto">
          <a:xfrm>
            <a:off x="5530358" y="2153047"/>
            <a:ext cx="503968" cy="1023520"/>
          </a:xfrm>
          <a:custGeom>
            <a:avLst/>
            <a:gdLst>
              <a:gd name="T0" fmla="*/ 24 w 41"/>
              <a:gd name="T1" fmla="*/ 36 h 83"/>
              <a:gd name="T2" fmla="*/ 41 w 41"/>
              <a:gd name="T3" fmla="*/ 26 h 83"/>
              <a:gd name="T4" fmla="*/ 41 w 41"/>
              <a:gd name="T5" fmla="*/ 0 h 83"/>
              <a:gd name="T6" fmla="*/ 20 w 41"/>
              <a:gd name="T7" fmla="*/ 13 h 83"/>
              <a:gd name="T8" fmla="*/ 8 w 41"/>
              <a:gd name="T9" fmla="*/ 83 h 83"/>
              <a:gd name="T10" fmla="*/ 13 w 41"/>
              <a:gd name="T11" fmla="*/ 83 h 83"/>
              <a:gd name="T12" fmla="*/ 24 w 41"/>
              <a:gd name="T13" fmla="*/ 36 h 83"/>
            </a:gdLst>
            <a:ahLst/>
            <a:cxnLst>
              <a:cxn ang="0">
                <a:pos x="T0" y="T1"/>
              </a:cxn>
              <a:cxn ang="0">
                <a:pos x="T2" y="T3"/>
              </a:cxn>
              <a:cxn ang="0">
                <a:pos x="T4" y="T5"/>
              </a:cxn>
              <a:cxn ang="0">
                <a:pos x="T6" y="T7"/>
              </a:cxn>
              <a:cxn ang="0">
                <a:pos x="T8" y="T9"/>
              </a:cxn>
              <a:cxn ang="0">
                <a:pos x="T10" y="T11"/>
              </a:cxn>
              <a:cxn ang="0">
                <a:pos x="T12" y="T13"/>
              </a:cxn>
            </a:cxnLst>
            <a:rect l="0" t="0" r="r" b="b"/>
            <a:pathLst>
              <a:path w="41" h="83">
                <a:moveTo>
                  <a:pt x="24" y="36"/>
                </a:moveTo>
                <a:cubicBezTo>
                  <a:pt x="29" y="31"/>
                  <a:pt x="35" y="28"/>
                  <a:pt x="41" y="26"/>
                </a:cubicBezTo>
                <a:cubicBezTo>
                  <a:pt x="41" y="0"/>
                  <a:pt x="41" y="0"/>
                  <a:pt x="41" y="0"/>
                </a:cubicBezTo>
                <a:cubicBezTo>
                  <a:pt x="33" y="3"/>
                  <a:pt x="26" y="7"/>
                  <a:pt x="20" y="13"/>
                </a:cubicBezTo>
                <a:cubicBezTo>
                  <a:pt x="3" y="30"/>
                  <a:pt x="0" y="56"/>
                  <a:pt x="8" y="83"/>
                </a:cubicBezTo>
                <a:cubicBezTo>
                  <a:pt x="13" y="83"/>
                  <a:pt x="13" y="83"/>
                  <a:pt x="13" y="83"/>
                </a:cubicBezTo>
                <a:cubicBezTo>
                  <a:pt x="9" y="65"/>
                  <a:pt x="13" y="47"/>
                  <a:pt x="24" y="36"/>
                </a:cubicBezTo>
                <a:close/>
              </a:path>
            </a:pathLst>
          </a:custGeom>
          <a:solidFill>
            <a:schemeClr val="accent2"/>
          </a:solidFill>
          <a:ln>
            <a:noFill/>
          </a:ln>
        </p:spPr>
        <p:txBody>
          <a:bodyPr vert="horz" wrap="square" lIns="121882" tIns="60941" rIns="121882" bIns="60941" numCol="1" anchor="t" anchorCtr="0" compatLnSpc="1"/>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21794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chemeClr val="accent1"/>
          </a:solidFill>
          <a:ln>
            <a:noFill/>
          </a:ln>
        </p:spPr>
        <p:txBody>
          <a:bodyPr vert="horz" wrap="square" lIns="121882" tIns="60941" rIns="121882"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5"/>
          <p:cNvSpPr>
            <a:spLocks noEditPoints="1"/>
          </p:cNvSpPr>
          <p:nvPr/>
        </p:nvSpPr>
        <p:spPr bwMode="auto">
          <a:xfrm>
            <a:off x="4998701" y="3132659"/>
            <a:ext cx="536236" cy="428461"/>
          </a:xfrm>
          <a:custGeom>
            <a:avLst/>
            <a:gdLst>
              <a:gd name="T0" fmla="*/ 22 w 516"/>
              <a:gd name="T1" fmla="*/ 348 h 412"/>
              <a:gd name="T2" fmla="*/ 0 w 516"/>
              <a:gd name="T3" fmla="*/ 296 h 412"/>
              <a:gd name="T4" fmla="*/ 142 w 516"/>
              <a:gd name="T5" fmla="*/ 274 h 412"/>
              <a:gd name="T6" fmla="*/ 349 w 516"/>
              <a:gd name="T7" fmla="*/ 160 h 412"/>
              <a:gd name="T8" fmla="*/ 391 w 516"/>
              <a:gd name="T9" fmla="*/ 221 h 412"/>
              <a:gd name="T10" fmla="*/ 427 w 516"/>
              <a:gd name="T11" fmla="*/ 273 h 412"/>
              <a:gd name="T12" fmla="*/ 398 w 516"/>
              <a:gd name="T13" fmla="*/ 331 h 412"/>
              <a:gd name="T14" fmla="*/ 349 w 516"/>
              <a:gd name="T15" fmla="*/ 338 h 412"/>
              <a:gd name="T16" fmla="*/ 327 w 516"/>
              <a:gd name="T17" fmla="*/ 360 h 412"/>
              <a:gd name="T18" fmla="*/ 295 w 516"/>
              <a:gd name="T19" fmla="*/ 336 h 412"/>
              <a:gd name="T20" fmla="*/ 255 w 516"/>
              <a:gd name="T21" fmla="*/ 307 h 412"/>
              <a:gd name="T22" fmla="*/ 249 w 516"/>
              <a:gd name="T23" fmla="*/ 270 h 412"/>
              <a:gd name="T24" fmla="*/ 287 w 516"/>
              <a:gd name="T25" fmla="*/ 291 h 412"/>
              <a:gd name="T26" fmla="*/ 305 w 516"/>
              <a:gd name="T27" fmla="*/ 306 h 412"/>
              <a:gd name="T28" fmla="*/ 327 w 516"/>
              <a:gd name="T29" fmla="*/ 246 h 412"/>
              <a:gd name="T30" fmla="*/ 272 w 516"/>
              <a:gd name="T31" fmla="*/ 235 h 412"/>
              <a:gd name="T32" fmla="*/ 251 w 516"/>
              <a:gd name="T33" fmla="*/ 187 h 412"/>
              <a:gd name="T34" fmla="*/ 286 w 516"/>
              <a:gd name="T35" fmla="*/ 133 h 412"/>
              <a:gd name="T36" fmla="*/ 327 w 516"/>
              <a:gd name="T37" fmla="*/ 109 h 412"/>
              <a:gd name="T38" fmla="*/ 349 w 516"/>
              <a:gd name="T39" fmla="*/ 129 h 412"/>
              <a:gd name="T40" fmla="*/ 414 w 516"/>
              <a:gd name="T41" fmla="*/ 151 h 412"/>
              <a:gd name="T42" fmla="*/ 387 w 516"/>
              <a:gd name="T43" fmla="*/ 190 h 412"/>
              <a:gd name="T44" fmla="*/ 380 w 516"/>
              <a:gd name="T45" fmla="*/ 165 h 412"/>
              <a:gd name="T46" fmla="*/ 349 w 516"/>
              <a:gd name="T47" fmla="*/ 160 h 412"/>
              <a:gd name="T48" fmla="*/ 321 w 516"/>
              <a:gd name="T49" fmla="*/ 160 h 412"/>
              <a:gd name="T50" fmla="*/ 291 w 516"/>
              <a:gd name="T51" fmla="*/ 169 h 412"/>
              <a:gd name="T52" fmla="*/ 297 w 516"/>
              <a:gd name="T53" fmla="*/ 209 h 412"/>
              <a:gd name="T54" fmla="*/ 327 w 516"/>
              <a:gd name="T55" fmla="*/ 160 h 412"/>
              <a:gd name="T56" fmla="*/ 349 w 516"/>
              <a:gd name="T57" fmla="*/ 308 h 412"/>
              <a:gd name="T58" fmla="*/ 383 w 516"/>
              <a:gd name="T59" fmla="*/ 301 h 412"/>
              <a:gd name="T60" fmla="*/ 386 w 516"/>
              <a:gd name="T61" fmla="*/ 257 h 412"/>
              <a:gd name="T62" fmla="*/ 349 w 516"/>
              <a:gd name="T63" fmla="*/ 246 h 412"/>
              <a:gd name="T64" fmla="*/ 442 w 516"/>
              <a:gd name="T65" fmla="*/ 339 h 412"/>
              <a:gd name="T66" fmla="*/ 442 w 516"/>
              <a:gd name="T67" fmla="*/ 131 h 412"/>
              <a:gd name="T68" fmla="*/ 234 w 516"/>
              <a:gd name="T69" fmla="*/ 131 h 412"/>
              <a:gd name="T70" fmla="*/ 234 w 516"/>
              <a:gd name="T71" fmla="*/ 339 h 412"/>
              <a:gd name="T72" fmla="*/ 464 w 516"/>
              <a:gd name="T73" fmla="*/ 360 h 412"/>
              <a:gd name="T74" fmla="*/ 464 w 516"/>
              <a:gd name="T75" fmla="*/ 109 h 412"/>
              <a:gd name="T76" fmla="*/ 213 w 516"/>
              <a:gd name="T77" fmla="*/ 109 h 412"/>
              <a:gd name="T78" fmla="*/ 213 w 516"/>
              <a:gd name="T79" fmla="*/ 360 h 412"/>
              <a:gd name="T80" fmla="*/ 464 w 516"/>
              <a:gd name="T81" fmla="*/ 360 h 412"/>
              <a:gd name="T82" fmla="*/ 22 w 516"/>
              <a:gd name="T83" fmla="*/ 73 h 412"/>
              <a:gd name="T84" fmla="*/ 0 w 516"/>
              <a:gd name="T85" fmla="*/ 22 h 412"/>
              <a:gd name="T86" fmla="*/ 322 w 516"/>
              <a:gd name="T87" fmla="*/ 0 h 412"/>
              <a:gd name="T88" fmla="*/ 344 w 516"/>
              <a:gd name="T89" fmla="*/ 34 h 412"/>
              <a:gd name="T90" fmla="*/ 219 w 516"/>
              <a:gd name="T91" fmla="*/ 73 h 412"/>
              <a:gd name="T92" fmla="*/ 22 w 516"/>
              <a:gd name="T93" fmla="*/ 165 h 412"/>
              <a:gd name="T94" fmla="*/ 0 w 516"/>
              <a:gd name="T95" fmla="*/ 113 h 412"/>
              <a:gd name="T96" fmla="*/ 198 w 516"/>
              <a:gd name="T97" fmla="*/ 91 h 412"/>
              <a:gd name="T98" fmla="*/ 139 w 516"/>
              <a:gd name="T99" fmla="*/ 256 h 412"/>
              <a:gd name="T100" fmla="*/ 0 w 516"/>
              <a:gd name="T101" fmla="*/ 234 h 412"/>
              <a:gd name="T102" fmla="*/ 22 w 516"/>
              <a:gd name="T103" fmla="*/ 183 h 412"/>
              <a:gd name="T104" fmla="*/ 138 w 516"/>
              <a:gd name="T105" fmla="*/ 23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 h="412">
                <a:moveTo>
                  <a:pt x="172" y="348"/>
                </a:moveTo>
                <a:cubicBezTo>
                  <a:pt x="22" y="348"/>
                  <a:pt x="22" y="348"/>
                  <a:pt x="22" y="348"/>
                </a:cubicBezTo>
                <a:cubicBezTo>
                  <a:pt x="10" y="348"/>
                  <a:pt x="0" y="338"/>
                  <a:pt x="0" y="326"/>
                </a:cubicBezTo>
                <a:cubicBezTo>
                  <a:pt x="0" y="296"/>
                  <a:pt x="0" y="296"/>
                  <a:pt x="0" y="296"/>
                </a:cubicBezTo>
                <a:cubicBezTo>
                  <a:pt x="0" y="284"/>
                  <a:pt x="10" y="274"/>
                  <a:pt x="22" y="274"/>
                </a:cubicBezTo>
                <a:cubicBezTo>
                  <a:pt x="142" y="274"/>
                  <a:pt x="142" y="274"/>
                  <a:pt x="142" y="274"/>
                </a:cubicBezTo>
                <a:cubicBezTo>
                  <a:pt x="147" y="301"/>
                  <a:pt x="158" y="326"/>
                  <a:pt x="172" y="348"/>
                </a:cubicBezTo>
                <a:close/>
                <a:moveTo>
                  <a:pt x="349" y="160"/>
                </a:moveTo>
                <a:cubicBezTo>
                  <a:pt x="349" y="216"/>
                  <a:pt x="349" y="216"/>
                  <a:pt x="349" y="216"/>
                </a:cubicBezTo>
                <a:cubicBezTo>
                  <a:pt x="367" y="217"/>
                  <a:pt x="381" y="219"/>
                  <a:pt x="391" y="221"/>
                </a:cubicBezTo>
                <a:cubicBezTo>
                  <a:pt x="402" y="224"/>
                  <a:pt x="411" y="229"/>
                  <a:pt x="417" y="237"/>
                </a:cubicBezTo>
                <a:cubicBezTo>
                  <a:pt x="424" y="245"/>
                  <a:pt x="427" y="257"/>
                  <a:pt x="427" y="273"/>
                </a:cubicBezTo>
                <a:cubicBezTo>
                  <a:pt x="427" y="289"/>
                  <a:pt x="425" y="302"/>
                  <a:pt x="420" y="311"/>
                </a:cubicBezTo>
                <a:cubicBezTo>
                  <a:pt x="415" y="321"/>
                  <a:pt x="408" y="327"/>
                  <a:pt x="398" y="331"/>
                </a:cubicBezTo>
                <a:cubicBezTo>
                  <a:pt x="388" y="335"/>
                  <a:pt x="374" y="338"/>
                  <a:pt x="356" y="338"/>
                </a:cubicBezTo>
                <a:cubicBezTo>
                  <a:pt x="349" y="338"/>
                  <a:pt x="349" y="338"/>
                  <a:pt x="349" y="338"/>
                </a:cubicBezTo>
                <a:cubicBezTo>
                  <a:pt x="349" y="360"/>
                  <a:pt x="349" y="360"/>
                  <a:pt x="349" y="360"/>
                </a:cubicBezTo>
                <a:cubicBezTo>
                  <a:pt x="327" y="360"/>
                  <a:pt x="327" y="360"/>
                  <a:pt x="327" y="360"/>
                </a:cubicBezTo>
                <a:cubicBezTo>
                  <a:pt x="327" y="338"/>
                  <a:pt x="327" y="338"/>
                  <a:pt x="327" y="338"/>
                </a:cubicBezTo>
                <a:cubicBezTo>
                  <a:pt x="315" y="338"/>
                  <a:pt x="304" y="337"/>
                  <a:pt x="295" y="336"/>
                </a:cubicBezTo>
                <a:cubicBezTo>
                  <a:pt x="286" y="334"/>
                  <a:pt x="278" y="331"/>
                  <a:pt x="271" y="326"/>
                </a:cubicBezTo>
                <a:cubicBezTo>
                  <a:pt x="264" y="322"/>
                  <a:pt x="259" y="316"/>
                  <a:pt x="255" y="307"/>
                </a:cubicBezTo>
                <a:cubicBezTo>
                  <a:pt x="251" y="299"/>
                  <a:pt x="249" y="289"/>
                  <a:pt x="249" y="278"/>
                </a:cubicBezTo>
                <a:cubicBezTo>
                  <a:pt x="249" y="270"/>
                  <a:pt x="249" y="270"/>
                  <a:pt x="249" y="270"/>
                </a:cubicBezTo>
                <a:cubicBezTo>
                  <a:pt x="285" y="270"/>
                  <a:pt x="285" y="270"/>
                  <a:pt x="285" y="270"/>
                </a:cubicBezTo>
                <a:cubicBezTo>
                  <a:pt x="285" y="279"/>
                  <a:pt x="285" y="286"/>
                  <a:pt x="287" y="291"/>
                </a:cubicBezTo>
                <a:cubicBezTo>
                  <a:pt x="288" y="296"/>
                  <a:pt x="291" y="299"/>
                  <a:pt x="294" y="301"/>
                </a:cubicBezTo>
                <a:cubicBezTo>
                  <a:pt x="297" y="304"/>
                  <a:pt x="301" y="305"/>
                  <a:pt x="305" y="306"/>
                </a:cubicBezTo>
                <a:cubicBezTo>
                  <a:pt x="309" y="306"/>
                  <a:pt x="316" y="307"/>
                  <a:pt x="327" y="308"/>
                </a:cubicBezTo>
                <a:cubicBezTo>
                  <a:pt x="327" y="246"/>
                  <a:pt x="327" y="246"/>
                  <a:pt x="327" y="246"/>
                </a:cubicBezTo>
                <a:cubicBezTo>
                  <a:pt x="313" y="245"/>
                  <a:pt x="302" y="244"/>
                  <a:pt x="294" y="243"/>
                </a:cubicBezTo>
                <a:cubicBezTo>
                  <a:pt x="286" y="241"/>
                  <a:pt x="278" y="239"/>
                  <a:pt x="272" y="235"/>
                </a:cubicBezTo>
                <a:cubicBezTo>
                  <a:pt x="265" y="231"/>
                  <a:pt x="260" y="225"/>
                  <a:pt x="257" y="217"/>
                </a:cubicBezTo>
                <a:cubicBezTo>
                  <a:pt x="253" y="210"/>
                  <a:pt x="251" y="199"/>
                  <a:pt x="251" y="187"/>
                </a:cubicBezTo>
                <a:cubicBezTo>
                  <a:pt x="251" y="171"/>
                  <a:pt x="255" y="159"/>
                  <a:pt x="261" y="150"/>
                </a:cubicBezTo>
                <a:cubicBezTo>
                  <a:pt x="267" y="142"/>
                  <a:pt x="276" y="136"/>
                  <a:pt x="286" y="133"/>
                </a:cubicBezTo>
                <a:cubicBezTo>
                  <a:pt x="297" y="130"/>
                  <a:pt x="311" y="129"/>
                  <a:pt x="327" y="129"/>
                </a:cubicBezTo>
                <a:cubicBezTo>
                  <a:pt x="327" y="109"/>
                  <a:pt x="327" y="109"/>
                  <a:pt x="327" y="109"/>
                </a:cubicBezTo>
                <a:cubicBezTo>
                  <a:pt x="349" y="109"/>
                  <a:pt x="349" y="109"/>
                  <a:pt x="349" y="109"/>
                </a:cubicBezTo>
                <a:cubicBezTo>
                  <a:pt x="349" y="129"/>
                  <a:pt x="349" y="129"/>
                  <a:pt x="349" y="129"/>
                </a:cubicBezTo>
                <a:cubicBezTo>
                  <a:pt x="367" y="129"/>
                  <a:pt x="381" y="131"/>
                  <a:pt x="391" y="134"/>
                </a:cubicBezTo>
                <a:cubicBezTo>
                  <a:pt x="401" y="137"/>
                  <a:pt x="409" y="142"/>
                  <a:pt x="414" y="151"/>
                </a:cubicBezTo>
                <a:cubicBezTo>
                  <a:pt x="420" y="160"/>
                  <a:pt x="422" y="172"/>
                  <a:pt x="422" y="190"/>
                </a:cubicBezTo>
                <a:cubicBezTo>
                  <a:pt x="387" y="190"/>
                  <a:pt x="387" y="190"/>
                  <a:pt x="387" y="190"/>
                </a:cubicBezTo>
                <a:cubicBezTo>
                  <a:pt x="387" y="189"/>
                  <a:pt x="387" y="187"/>
                  <a:pt x="387" y="186"/>
                </a:cubicBezTo>
                <a:cubicBezTo>
                  <a:pt x="387" y="175"/>
                  <a:pt x="385" y="169"/>
                  <a:pt x="380" y="165"/>
                </a:cubicBezTo>
                <a:cubicBezTo>
                  <a:pt x="376" y="162"/>
                  <a:pt x="369" y="160"/>
                  <a:pt x="358" y="160"/>
                </a:cubicBezTo>
                <a:cubicBezTo>
                  <a:pt x="349" y="160"/>
                  <a:pt x="349" y="160"/>
                  <a:pt x="349" y="160"/>
                </a:cubicBezTo>
                <a:close/>
                <a:moveTo>
                  <a:pt x="327" y="160"/>
                </a:moveTo>
                <a:cubicBezTo>
                  <a:pt x="321" y="160"/>
                  <a:pt x="321" y="160"/>
                  <a:pt x="321" y="160"/>
                </a:cubicBezTo>
                <a:cubicBezTo>
                  <a:pt x="313" y="160"/>
                  <a:pt x="307" y="161"/>
                  <a:pt x="302" y="162"/>
                </a:cubicBezTo>
                <a:cubicBezTo>
                  <a:pt x="298" y="163"/>
                  <a:pt x="294" y="165"/>
                  <a:pt x="291" y="169"/>
                </a:cubicBezTo>
                <a:cubicBezTo>
                  <a:pt x="289" y="172"/>
                  <a:pt x="287" y="178"/>
                  <a:pt x="287" y="186"/>
                </a:cubicBezTo>
                <a:cubicBezTo>
                  <a:pt x="287" y="197"/>
                  <a:pt x="291" y="205"/>
                  <a:pt x="297" y="209"/>
                </a:cubicBezTo>
                <a:cubicBezTo>
                  <a:pt x="304" y="213"/>
                  <a:pt x="314" y="216"/>
                  <a:pt x="327" y="216"/>
                </a:cubicBezTo>
                <a:cubicBezTo>
                  <a:pt x="327" y="160"/>
                  <a:pt x="327" y="160"/>
                  <a:pt x="327" y="160"/>
                </a:cubicBezTo>
                <a:close/>
                <a:moveTo>
                  <a:pt x="349" y="246"/>
                </a:moveTo>
                <a:cubicBezTo>
                  <a:pt x="349" y="308"/>
                  <a:pt x="349" y="308"/>
                  <a:pt x="349" y="308"/>
                </a:cubicBezTo>
                <a:cubicBezTo>
                  <a:pt x="356" y="308"/>
                  <a:pt x="356" y="308"/>
                  <a:pt x="356" y="308"/>
                </a:cubicBezTo>
                <a:cubicBezTo>
                  <a:pt x="368" y="308"/>
                  <a:pt x="377" y="305"/>
                  <a:pt x="383" y="301"/>
                </a:cubicBezTo>
                <a:cubicBezTo>
                  <a:pt x="388" y="297"/>
                  <a:pt x="391" y="289"/>
                  <a:pt x="391" y="277"/>
                </a:cubicBezTo>
                <a:cubicBezTo>
                  <a:pt x="391" y="268"/>
                  <a:pt x="390" y="262"/>
                  <a:pt x="386" y="257"/>
                </a:cubicBezTo>
                <a:cubicBezTo>
                  <a:pt x="383" y="253"/>
                  <a:pt x="379" y="250"/>
                  <a:pt x="374" y="249"/>
                </a:cubicBezTo>
                <a:cubicBezTo>
                  <a:pt x="369" y="248"/>
                  <a:pt x="361" y="247"/>
                  <a:pt x="349" y="246"/>
                </a:cubicBezTo>
                <a:close/>
                <a:moveTo>
                  <a:pt x="338" y="382"/>
                </a:moveTo>
                <a:cubicBezTo>
                  <a:pt x="379" y="382"/>
                  <a:pt x="415" y="365"/>
                  <a:pt x="442" y="339"/>
                </a:cubicBezTo>
                <a:cubicBezTo>
                  <a:pt x="469" y="312"/>
                  <a:pt x="485" y="275"/>
                  <a:pt x="485" y="235"/>
                </a:cubicBezTo>
                <a:cubicBezTo>
                  <a:pt x="485" y="194"/>
                  <a:pt x="469" y="157"/>
                  <a:pt x="442" y="131"/>
                </a:cubicBezTo>
                <a:cubicBezTo>
                  <a:pt x="415" y="104"/>
                  <a:pt x="379" y="88"/>
                  <a:pt x="338" y="88"/>
                </a:cubicBezTo>
                <a:cubicBezTo>
                  <a:pt x="298" y="88"/>
                  <a:pt x="261" y="104"/>
                  <a:pt x="234" y="131"/>
                </a:cubicBezTo>
                <a:cubicBezTo>
                  <a:pt x="208" y="157"/>
                  <a:pt x="191" y="194"/>
                  <a:pt x="191" y="235"/>
                </a:cubicBezTo>
                <a:cubicBezTo>
                  <a:pt x="191" y="275"/>
                  <a:pt x="208" y="312"/>
                  <a:pt x="234" y="339"/>
                </a:cubicBezTo>
                <a:cubicBezTo>
                  <a:pt x="261" y="365"/>
                  <a:pt x="298" y="382"/>
                  <a:pt x="338" y="382"/>
                </a:cubicBezTo>
                <a:close/>
                <a:moveTo>
                  <a:pt x="464" y="360"/>
                </a:moveTo>
                <a:cubicBezTo>
                  <a:pt x="496" y="328"/>
                  <a:pt x="516" y="284"/>
                  <a:pt x="516" y="235"/>
                </a:cubicBezTo>
                <a:cubicBezTo>
                  <a:pt x="516" y="186"/>
                  <a:pt x="496" y="141"/>
                  <a:pt x="464" y="109"/>
                </a:cubicBezTo>
                <a:cubicBezTo>
                  <a:pt x="432" y="77"/>
                  <a:pt x="387" y="57"/>
                  <a:pt x="338" y="57"/>
                </a:cubicBezTo>
                <a:cubicBezTo>
                  <a:pt x="289" y="57"/>
                  <a:pt x="245" y="77"/>
                  <a:pt x="213" y="109"/>
                </a:cubicBezTo>
                <a:cubicBezTo>
                  <a:pt x="181" y="141"/>
                  <a:pt x="161" y="186"/>
                  <a:pt x="161" y="235"/>
                </a:cubicBezTo>
                <a:cubicBezTo>
                  <a:pt x="161" y="284"/>
                  <a:pt x="181" y="328"/>
                  <a:pt x="213" y="360"/>
                </a:cubicBezTo>
                <a:cubicBezTo>
                  <a:pt x="245" y="392"/>
                  <a:pt x="289" y="412"/>
                  <a:pt x="338" y="412"/>
                </a:cubicBezTo>
                <a:cubicBezTo>
                  <a:pt x="387" y="412"/>
                  <a:pt x="432" y="392"/>
                  <a:pt x="464" y="360"/>
                </a:cubicBezTo>
                <a:close/>
                <a:moveTo>
                  <a:pt x="219" y="73"/>
                </a:moveTo>
                <a:cubicBezTo>
                  <a:pt x="22" y="73"/>
                  <a:pt x="22" y="73"/>
                  <a:pt x="22" y="73"/>
                </a:cubicBezTo>
                <a:cubicBezTo>
                  <a:pt x="10" y="73"/>
                  <a:pt x="0" y="63"/>
                  <a:pt x="0" y="51"/>
                </a:cubicBezTo>
                <a:cubicBezTo>
                  <a:pt x="0" y="22"/>
                  <a:pt x="0" y="22"/>
                  <a:pt x="0" y="22"/>
                </a:cubicBezTo>
                <a:cubicBezTo>
                  <a:pt x="0" y="10"/>
                  <a:pt x="10" y="0"/>
                  <a:pt x="22" y="0"/>
                </a:cubicBezTo>
                <a:cubicBezTo>
                  <a:pt x="322" y="0"/>
                  <a:pt x="322" y="0"/>
                  <a:pt x="322" y="0"/>
                </a:cubicBezTo>
                <a:cubicBezTo>
                  <a:pt x="334" y="0"/>
                  <a:pt x="344" y="10"/>
                  <a:pt x="344" y="22"/>
                </a:cubicBezTo>
                <a:cubicBezTo>
                  <a:pt x="344" y="34"/>
                  <a:pt x="344" y="34"/>
                  <a:pt x="344" y="34"/>
                </a:cubicBezTo>
                <a:cubicBezTo>
                  <a:pt x="342" y="34"/>
                  <a:pt x="340" y="34"/>
                  <a:pt x="338" y="34"/>
                </a:cubicBezTo>
                <a:cubicBezTo>
                  <a:pt x="294" y="34"/>
                  <a:pt x="253" y="49"/>
                  <a:pt x="219" y="73"/>
                </a:cubicBezTo>
                <a:close/>
                <a:moveTo>
                  <a:pt x="150" y="165"/>
                </a:moveTo>
                <a:cubicBezTo>
                  <a:pt x="22" y="165"/>
                  <a:pt x="22" y="165"/>
                  <a:pt x="22" y="165"/>
                </a:cubicBezTo>
                <a:cubicBezTo>
                  <a:pt x="10" y="165"/>
                  <a:pt x="0" y="155"/>
                  <a:pt x="0" y="143"/>
                </a:cubicBezTo>
                <a:cubicBezTo>
                  <a:pt x="0" y="113"/>
                  <a:pt x="0" y="113"/>
                  <a:pt x="0" y="113"/>
                </a:cubicBezTo>
                <a:cubicBezTo>
                  <a:pt x="0" y="101"/>
                  <a:pt x="10" y="91"/>
                  <a:pt x="22" y="91"/>
                </a:cubicBezTo>
                <a:cubicBezTo>
                  <a:pt x="198" y="91"/>
                  <a:pt x="198" y="91"/>
                  <a:pt x="198" y="91"/>
                </a:cubicBezTo>
                <a:cubicBezTo>
                  <a:pt x="177" y="112"/>
                  <a:pt x="161" y="137"/>
                  <a:pt x="150" y="165"/>
                </a:cubicBezTo>
                <a:close/>
                <a:moveTo>
                  <a:pt x="139" y="256"/>
                </a:moveTo>
                <a:cubicBezTo>
                  <a:pt x="22" y="256"/>
                  <a:pt x="22" y="256"/>
                  <a:pt x="22" y="256"/>
                </a:cubicBezTo>
                <a:cubicBezTo>
                  <a:pt x="10" y="256"/>
                  <a:pt x="0" y="246"/>
                  <a:pt x="0" y="234"/>
                </a:cubicBezTo>
                <a:cubicBezTo>
                  <a:pt x="0" y="205"/>
                  <a:pt x="0" y="205"/>
                  <a:pt x="0" y="205"/>
                </a:cubicBezTo>
                <a:cubicBezTo>
                  <a:pt x="0" y="193"/>
                  <a:pt x="10" y="183"/>
                  <a:pt x="22" y="183"/>
                </a:cubicBezTo>
                <a:cubicBezTo>
                  <a:pt x="144" y="183"/>
                  <a:pt x="144" y="183"/>
                  <a:pt x="144" y="183"/>
                </a:cubicBezTo>
                <a:cubicBezTo>
                  <a:pt x="140" y="199"/>
                  <a:pt x="138" y="217"/>
                  <a:pt x="138" y="235"/>
                </a:cubicBezTo>
                <a:cubicBezTo>
                  <a:pt x="138" y="242"/>
                  <a:pt x="138" y="249"/>
                  <a:pt x="139" y="256"/>
                </a:cubicBezTo>
                <a:close/>
              </a:path>
            </a:pathLst>
          </a:custGeom>
          <a:solidFill>
            <a:schemeClr val="accent2"/>
          </a:solidFill>
          <a:ln>
            <a:noFill/>
          </a:ln>
        </p:spPr>
        <p:txBody>
          <a:bodyPr vert="horz" wrap="square" lIns="121882" tIns="60941" rIns="121882"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054377"/>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chemeClr val="accent2"/>
          </a:solidFill>
          <a:ln>
            <a:noFill/>
          </a:ln>
        </p:spPr>
        <p:txBody>
          <a:bodyPr vert="horz" wrap="square" lIns="121882" tIns="60941" rIns="121882"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2162335" y="2891534"/>
            <a:ext cx="1934520" cy="1289050"/>
          </a:xfrm>
          <a:prstGeom prst="rect">
            <a:avLst/>
          </a:prstGeom>
        </p:spPr>
        <p:txBody>
          <a:bodyPr wrap="square" lIns="91433" tIns="45716" rIns="91433" bIns="45716">
            <a:spAutoFit/>
          </a:bodyPr>
          <a:lstStyle/>
          <a:p>
            <a:pPr>
              <a:lnSpc>
                <a:spcPct val="130000"/>
              </a:lnSpc>
            </a:pPr>
            <a:r>
              <a:rPr lang="zh-CN" altLang="en-US" sz="1200" dirty="0">
                <a:solidFill>
                  <a:srgbClr val="404040"/>
                </a:solidFill>
                <a:latin typeface="微软雅黑" panose="020B0503020204020204" pitchFamily="34" charset="-122"/>
                <a:ea typeface="微软雅黑" panose="020B0503020204020204" pitchFamily="34" charset="-122"/>
              </a:rPr>
              <a:t>随着近些年互联网的快速兴起和发展，随着互联网的大面积覆盖和民用化，改变了人们的生活方方面面。</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26" name="矩形 25"/>
          <p:cNvSpPr/>
          <p:nvPr/>
        </p:nvSpPr>
        <p:spPr>
          <a:xfrm>
            <a:off x="2162335" y="2550256"/>
            <a:ext cx="1934520" cy="367030"/>
          </a:xfrm>
          <a:prstGeom prst="rect">
            <a:avLst/>
          </a:prstGeom>
        </p:spPr>
        <p:txBody>
          <a:bodyPr wrap="square" lIns="91433" tIns="45716" rIns="91433" bIns="45716">
            <a:spAutoFit/>
          </a:bodyPr>
          <a:lstStyle/>
          <a:p>
            <a:pPr algn="just"/>
            <a:r>
              <a:rPr lang="en-US" altLang="zh-CN" b="1" dirty="0">
                <a:solidFill>
                  <a:schemeClr val="tx1">
                    <a:lumMod val="75000"/>
                  </a:schemeClr>
                </a:solidFill>
                <a:latin typeface="微软雅黑" panose="020B0503020204020204" pitchFamily="34" charset="-122"/>
                <a:ea typeface="微软雅黑" panose="020B0503020204020204" pitchFamily="34" charset="-122"/>
              </a:rPr>
              <a:t>1.</a:t>
            </a:r>
            <a:r>
              <a:rPr lang="zh-CN" altLang="en-US" b="1" dirty="0">
                <a:solidFill>
                  <a:schemeClr val="tx1">
                    <a:lumMod val="75000"/>
                  </a:schemeClr>
                </a:solidFill>
                <a:latin typeface="微软雅黑" panose="020B0503020204020204" pitchFamily="34" charset="-122"/>
                <a:ea typeface="微软雅黑" panose="020B0503020204020204" pitchFamily="34" charset="-122"/>
              </a:rPr>
              <a:t>互联网的发展</a:t>
            </a:r>
            <a:endParaRPr lang="zh-CN" altLang="en-US" b="1"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766753" y="3205831"/>
            <a:ext cx="1934520" cy="1289050"/>
          </a:xfrm>
          <a:prstGeom prst="rect">
            <a:avLst/>
          </a:prstGeom>
        </p:spPr>
        <p:txBody>
          <a:bodyPr wrap="square" lIns="91433" tIns="45716" rIns="91433" bIns="45716">
            <a:spAutoFit/>
          </a:bodyPr>
          <a:lstStyle/>
          <a:p>
            <a:pPr>
              <a:lnSpc>
                <a:spcPct val="130000"/>
              </a:lnSpc>
            </a:pPr>
            <a:r>
              <a:rPr lang="en-US" altLang="zh-CN" sz="1200" dirty="0">
                <a:solidFill>
                  <a:srgbClr val="404040"/>
                </a:solidFill>
                <a:latin typeface="微软雅黑" panose="020B0503020204020204" pitchFamily="34" charset="-122"/>
                <a:ea typeface="微软雅黑" panose="020B0503020204020204" pitchFamily="34" charset="-122"/>
              </a:rPr>
              <a:t> </a:t>
            </a:r>
            <a:r>
              <a:rPr lang="zh-CN" altLang="en-US" sz="1200" dirty="0">
                <a:solidFill>
                  <a:srgbClr val="404040"/>
                </a:solidFill>
                <a:latin typeface="微软雅黑" panose="020B0503020204020204" pitchFamily="34" charset="-122"/>
                <a:ea typeface="微软雅黑" panose="020B0503020204020204" pitchFamily="34" charset="-122"/>
              </a:rPr>
              <a:t>随着互联网的发展，也兴起了许多的互联网在线学习资源，但是随着时间的不断推进，越来越多的商业化，背离了初心！</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28" name="矩形 27"/>
          <p:cNvSpPr/>
          <p:nvPr/>
        </p:nvSpPr>
        <p:spPr>
          <a:xfrm>
            <a:off x="7766753" y="2864553"/>
            <a:ext cx="1934520" cy="367030"/>
          </a:xfrm>
          <a:prstGeom prst="rect">
            <a:avLst/>
          </a:prstGeom>
        </p:spPr>
        <p:txBody>
          <a:bodyPr wrap="square" lIns="91433" tIns="45716" rIns="91433" bIns="45716">
            <a:spAutoFit/>
          </a:bodyPr>
          <a:lstStyle/>
          <a:p>
            <a:pPr algn="just"/>
            <a:r>
              <a:rPr lang="en-US" altLang="zh-CN" b="1" dirty="0">
                <a:solidFill>
                  <a:schemeClr val="tx1">
                    <a:lumMod val="75000"/>
                  </a:schemeClr>
                </a:solidFill>
                <a:latin typeface="微软雅黑" panose="020B0503020204020204" pitchFamily="34" charset="-122"/>
                <a:ea typeface="微软雅黑" panose="020B0503020204020204" pitchFamily="34" charset="-122"/>
              </a:rPr>
              <a:t>3.</a:t>
            </a:r>
            <a:r>
              <a:rPr lang="zh-CN" altLang="en-US" b="1" dirty="0">
                <a:solidFill>
                  <a:schemeClr val="tx1">
                    <a:lumMod val="75000"/>
                  </a:schemeClr>
                </a:solidFill>
                <a:latin typeface="微软雅黑" panose="020B0503020204020204" pitchFamily="34" charset="-122"/>
                <a:ea typeface="微软雅黑" panose="020B0503020204020204" pitchFamily="34" charset="-122"/>
              </a:rPr>
              <a:t>部分教学网站</a:t>
            </a:r>
            <a:endParaRPr lang="zh-CN" altLang="en-US" b="1"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129595" y="5226314"/>
            <a:ext cx="1934520" cy="1289050"/>
          </a:xfrm>
          <a:prstGeom prst="rect">
            <a:avLst/>
          </a:prstGeom>
        </p:spPr>
        <p:txBody>
          <a:bodyPr wrap="square" lIns="91433" tIns="45716" rIns="91433" bIns="45716">
            <a:spAutoFit/>
          </a:bodyPr>
          <a:lstStyle/>
          <a:p>
            <a:pPr>
              <a:lnSpc>
                <a:spcPct val="130000"/>
              </a:lnSpc>
            </a:pPr>
            <a:r>
              <a:rPr lang="en-US" altLang="zh-CN" sz="1200" dirty="0">
                <a:solidFill>
                  <a:srgbClr val="404040"/>
                </a:solidFill>
                <a:latin typeface="微软雅黑" panose="020B0503020204020204" pitchFamily="34" charset="-122"/>
                <a:ea typeface="微软雅黑" panose="020B0503020204020204" pitchFamily="34" charset="-122"/>
              </a:rPr>
              <a:t>  </a:t>
            </a:r>
            <a:r>
              <a:rPr lang="zh-CN" altLang="en-US" sz="1200" dirty="0">
                <a:solidFill>
                  <a:srgbClr val="404040"/>
                </a:solidFill>
                <a:latin typeface="微软雅黑" panose="020B0503020204020204" pitchFamily="34" charset="-122"/>
                <a:ea typeface="微软雅黑" panose="020B0503020204020204" pitchFamily="34" charset="-122"/>
              </a:rPr>
              <a:t>由于中国的地理以及人口的原因，导致了教师资源的匮乏，尤其是优秀教师，有什么好的方法可以很好的解决这个问题？</a:t>
            </a:r>
            <a:endParaRPr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3003230" y="4744066"/>
            <a:ext cx="1934520" cy="643890"/>
          </a:xfrm>
          <a:prstGeom prst="rect">
            <a:avLst/>
          </a:prstGeom>
        </p:spPr>
        <p:txBody>
          <a:bodyPr wrap="square" lIns="91433" tIns="45716" rIns="91433" bIns="45716">
            <a:spAutoFit/>
          </a:bodyPr>
          <a:lstStyle/>
          <a:p>
            <a:pPr algn="just"/>
            <a:r>
              <a:rPr lang="en-US" altLang="zh-CN" b="1" dirty="0">
                <a:solidFill>
                  <a:schemeClr val="tx1">
                    <a:lumMod val="75000"/>
                  </a:schemeClr>
                </a:solidFill>
                <a:latin typeface="微软雅黑" panose="020B0503020204020204" pitchFamily="34" charset="-122"/>
                <a:ea typeface="微软雅黑" panose="020B0503020204020204" pitchFamily="34" charset="-122"/>
              </a:rPr>
              <a:t>2.</a:t>
            </a:r>
            <a:r>
              <a:rPr lang="zh-CN" altLang="en-US" b="1" dirty="0">
                <a:solidFill>
                  <a:schemeClr val="tx1">
                    <a:lumMod val="75000"/>
                  </a:schemeClr>
                </a:solidFill>
                <a:latin typeface="微软雅黑" panose="020B0503020204020204" pitchFamily="34" charset="-122"/>
                <a:ea typeface="微软雅黑" panose="020B0503020204020204" pitchFamily="34" charset="-122"/>
              </a:rPr>
              <a:t>教学资源的分配</a:t>
            </a:r>
            <a:endParaRPr lang="zh-CN" altLang="en-US" b="1" dirty="0">
              <a:solidFill>
                <a:schemeClr val="tx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250" fill="hold"/>
                                        <p:tgtEl>
                                          <p:spTgt spid="26"/>
                                        </p:tgtEl>
                                        <p:attrNameLst>
                                          <p:attrName>ppt_w</p:attrName>
                                        </p:attrNameLst>
                                      </p:cBhvr>
                                      <p:tavLst>
                                        <p:tav tm="0">
                                          <p:val>
                                            <p:fltVal val="0"/>
                                          </p:val>
                                        </p:tav>
                                        <p:tav tm="100000">
                                          <p:val>
                                            <p:strVal val="#ppt_w"/>
                                          </p:val>
                                        </p:tav>
                                      </p:tavLst>
                                    </p:anim>
                                    <p:anim calcmode="lin" valueType="num">
                                      <p:cBhvr>
                                        <p:cTn id="32" dur="250" fill="hold"/>
                                        <p:tgtEl>
                                          <p:spTgt spid="26"/>
                                        </p:tgtEl>
                                        <p:attrNameLst>
                                          <p:attrName>ppt_h</p:attrName>
                                        </p:attrNameLst>
                                      </p:cBhvr>
                                      <p:tavLst>
                                        <p:tav tm="0">
                                          <p:val>
                                            <p:fltVal val="0"/>
                                          </p:val>
                                        </p:tav>
                                        <p:tav tm="100000">
                                          <p:val>
                                            <p:strVal val="#ppt_h"/>
                                          </p:val>
                                        </p:tav>
                                      </p:tavLst>
                                    </p:anim>
                                    <p:animEffect transition="in" filter="fade">
                                      <p:cBhvr>
                                        <p:cTn id="33" dur="250"/>
                                        <p:tgtEl>
                                          <p:spTgt spid="26"/>
                                        </p:tgtEl>
                                      </p:cBhvr>
                                    </p:animEffect>
                                  </p:childTnLst>
                                </p:cTn>
                              </p:par>
                            </p:childTnLst>
                          </p:cTn>
                        </p:par>
                        <p:par>
                          <p:cTn id="34" fill="hold">
                            <p:stCondLst>
                              <p:cond delay="3500"/>
                            </p:stCondLst>
                            <p:childTnLst>
                              <p:par>
                                <p:cTn id="35" presetID="53" presetClass="entr" presetSubtype="16" fill="hold" grpId="0" nodeType="afterEffect">
                                  <p:stCondLst>
                                    <p:cond delay="0"/>
                                  </p:stCondLst>
                                  <p:iterate type="lt">
                                    <p:tmPct val="4054"/>
                                  </p:iterate>
                                  <p:childTnLst>
                                    <p:set>
                                      <p:cBhvr>
                                        <p:cTn id="36" dur="1" fill="hold">
                                          <p:stCondLst>
                                            <p:cond delay="0"/>
                                          </p:stCondLst>
                                        </p:cTn>
                                        <p:tgtEl>
                                          <p:spTgt spid="25"/>
                                        </p:tgtEl>
                                        <p:attrNameLst>
                                          <p:attrName>style.visibility</p:attrName>
                                        </p:attrNameLst>
                                      </p:cBhvr>
                                      <p:to>
                                        <p:strVal val="visible"/>
                                      </p:to>
                                    </p:set>
                                    <p:anim calcmode="lin" valueType="num">
                                      <p:cBhvr>
                                        <p:cTn id="37" dur="250" fill="hold"/>
                                        <p:tgtEl>
                                          <p:spTgt spid="25"/>
                                        </p:tgtEl>
                                        <p:attrNameLst>
                                          <p:attrName>ppt_w</p:attrName>
                                        </p:attrNameLst>
                                      </p:cBhvr>
                                      <p:tavLst>
                                        <p:tav tm="0">
                                          <p:val>
                                            <p:fltVal val="0"/>
                                          </p:val>
                                        </p:tav>
                                        <p:tav tm="100000">
                                          <p:val>
                                            <p:strVal val="#ppt_w"/>
                                          </p:val>
                                        </p:tav>
                                      </p:tavLst>
                                    </p:anim>
                                    <p:anim calcmode="lin" valueType="num">
                                      <p:cBhvr>
                                        <p:cTn id="38" dur="250" fill="hold"/>
                                        <p:tgtEl>
                                          <p:spTgt spid="25"/>
                                        </p:tgtEl>
                                        <p:attrNameLst>
                                          <p:attrName>ppt_h</p:attrName>
                                        </p:attrNameLst>
                                      </p:cBhvr>
                                      <p:tavLst>
                                        <p:tav tm="0">
                                          <p:val>
                                            <p:fltVal val="0"/>
                                          </p:val>
                                        </p:tav>
                                        <p:tav tm="100000">
                                          <p:val>
                                            <p:strVal val="#ppt_h"/>
                                          </p:val>
                                        </p:tav>
                                      </p:tavLst>
                                    </p:anim>
                                    <p:animEffect transition="in" filter="fade">
                                      <p:cBhvr>
                                        <p:cTn id="39" dur="250"/>
                                        <p:tgtEl>
                                          <p:spTgt spid="25"/>
                                        </p:tgtEl>
                                      </p:cBhvr>
                                    </p:animEffect>
                                  </p:childTnLst>
                                </p:cTn>
                              </p:par>
                            </p:childTnLst>
                          </p:cTn>
                        </p:par>
                        <p:par>
                          <p:cTn id="40" fill="hold">
                            <p:stCondLst>
                              <p:cond delay="3956"/>
                            </p:stCondLst>
                            <p:childTnLst>
                              <p:par>
                                <p:cTn id="41" presetID="53" presetClass="entr" presetSubtype="16"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250" fill="hold"/>
                                        <p:tgtEl>
                                          <p:spTgt spid="28"/>
                                        </p:tgtEl>
                                        <p:attrNameLst>
                                          <p:attrName>ppt_w</p:attrName>
                                        </p:attrNameLst>
                                      </p:cBhvr>
                                      <p:tavLst>
                                        <p:tav tm="0">
                                          <p:val>
                                            <p:fltVal val="0"/>
                                          </p:val>
                                        </p:tav>
                                        <p:tav tm="100000">
                                          <p:val>
                                            <p:strVal val="#ppt_w"/>
                                          </p:val>
                                        </p:tav>
                                      </p:tavLst>
                                    </p:anim>
                                    <p:anim calcmode="lin" valueType="num">
                                      <p:cBhvr>
                                        <p:cTn id="44" dur="250" fill="hold"/>
                                        <p:tgtEl>
                                          <p:spTgt spid="28"/>
                                        </p:tgtEl>
                                        <p:attrNameLst>
                                          <p:attrName>ppt_h</p:attrName>
                                        </p:attrNameLst>
                                      </p:cBhvr>
                                      <p:tavLst>
                                        <p:tav tm="0">
                                          <p:val>
                                            <p:fltVal val="0"/>
                                          </p:val>
                                        </p:tav>
                                        <p:tav tm="100000">
                                          <p:val>
                                            <p:strVal val="#ppt_h"/>
                                          </p:val>
                                        </p:tav>
                                      </p:tavLst>
                                    </p:anim>
                                    <p:animEffect transition="in" filter="fade">
                                      <p:cBhvr>
                                        <p:cTn id="45" dur="250"/>
                                        <p:tgtEl>
                                          <p:spTgt spid="28"/>
                                        </p:tgtEl>
                                      </p:cBhvr>
                                    </p:animEffect>
                                  </p:childTnLst>
                                </p:cTn>
                              </p:par>
                            </p:childTnLst>
                          </p:cTn>
                        </p:par>
                        <p:par>
                          <p:cTn id="46" fill="hold">
                            <p:stCondLst>
                              <p:cond delay="4456"/>
                            </p:stCondLst>
                            <p:childTnLst>
                              <p:par>
                                <p:cTn id="47" presetID="53" presetClass="entr" presetSubtype="16" fill="hold" grpId="0" nodeType="afterEffect">
                                  <p:stCondLst>
                                    <p:cond delay="0"/>
                                  </p:stCondLst>
                                  <p:iterate type="lt">
                                    <p:tmPct val="4054"/>
                                  </p:iterate>
                                  <p:childTnLst>
                                    <p:set>
                                      <p:cBhvr>
                                        <p:cTn id="48" dur="1" fill="hold">
                                          <p:stCondLst>
                                            <p:cond delay="0"/>
                                          </p:stCondLst>
                                        </p:cTn>
                                        <p:tgtEl>
                                          <p:spTgt spid="27"/>
                                        </p:tgtEl>
                                        <p:attrNameLst>
                                          <p:attrName>style.visibility</p:attrName>
                                        </p:attrNameLst>
                                      </p:cBhvr>
                                      <p:to>
                                        <p:strVal val="visible"/>
                                      </p:to>
                                    </p:set>
                                    <p:anim calcmode="lin" valueType="num">
                                      <p:cBhvr>
                                        <p:cTn id="49" dur="250" fill="hold"/>
                                        <p:tgtEl>
                                          <p:spTgt spid="27"/>
                                        </p:tgtEl>
                                        <p:attrNameLst>
                                          <p:attrName>ppt_w</p:attrName>
                                        </p:attrNameLst>
                                      </p:cBhvr>
                                      <p:tavLst>
                                        <p:tav tm="0">
                                          <p:val>
                                            <p:fltVal val="0"/>
                                          </p:val>
                                        </p:tav>
                                        <p:tav tm="100000">
                                          <p:val>
                                            <p:strVal val="#ppt_w"/>
                                          </p:val>
                                        </p:tav>
                                      </p:tavLst>
                                    </p:anim>
                                    <p:anim calcmode="lin" valueType="num">
                                      <p:cBhvr>
                                        <p:cTn id="50" dur="250" fill="hold"/>
                                        <p:tgtEl>
                                          <p:spTgt spid="27"/>
                                        </p:tgtEl>
                                        <p:attrNameLst>
                                          <p:attrName>ppt_h</p:attrName>
                                        </p:attrNameLst>
                                      </p:cBhvr>
                                      <p:tavLst>
                                        <p:tav tm="0">
                                          <p:val>
                                            <p:fltVal val="0"/>
                                          </p:val>
                                        </p:tav>
                                        <p:tav tm="100000">
                                          <p:val>
                                            <p:strVal val="#ppt_h"/>
                                          </p:val>
                                        </p:tav>
                                      </p:tavLst>
                                    </p:anim>
                                    <p:animEffect transition="in" filter="fade">
                                      <p:cBhvr>
                                        <p:cTn id="51" dur="250"/>
                                        <p:tgtEl>
                                          <p:spTgt spid="27"/>
                                        </p:tgtEl>
                                      </p:cBhvr>
                                    </p:animEffect>
                                  </p:childTnLst>
                                </p:cTn>
                              </p:par>
                            </p:childTnLst>
                          </p:cTn>
                        </p:par>
                        <p:par>
                          <p:cTn id="52" fill="hold">
                            <p:stCondLst>
                              <p:cond delay="4993"/>
                            </p:stCondLst>
                            <p:childTnLst>
                              <p:par>
                                <p:cTn id="53" presetID="53" presetClass="entr" presetSubtype="16"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250" fill="hold"/>
                                        <p:tgtEl>
                                          <p:spTgt spid="32"/>
                                        </p:tgtEl>
                                        <p:attrNameLst>
                                          <p:attrName>ppt_w</p:attrName>
                                        </p:attrNameLst>
                                      </p:cBhvr>
                                      <p:tavLst>
                                        <p:tav tm="0">
                                          <p:val>
                                            <p:fltVal val="0"/>
                                          </p:val>
                                        </p:tav>
                                        <p:tav tm="100000">
                                          <p:val>
                                            <p:strVal val="#ppt_w"/>
                                          </p:val>
                                        </p:tav>
                                      </p:tavLst>
                                    </p:anim>
                                    <p:anim calcmode="lin" valueType="num">
                                      <p:cBhvr>
                                        <p:cTn id="56" dur="250" fill="hold"/>
                                        <p:tgtEl>
                                          <p:spTgt spid="32"/>
                                        </p:tgtEl>
                                        <p:attrNameLst>
                                          <p:attrName>ppt_h</p:attrName>
                                        </p:attrNameLst>
                                      </p:cBhvr>
                                      <p:tavLst>
                                        <p:tav tm="0">
                                          <p:val>
                                            <p:fltVal val="0"/>
                                          </p:val>
                                        </p:tav>
                                        <p:tav tm="100000">
                                          <p:val>
                                            <p:strVal val="#ppt_h"/>
                                          </p:val>
                                        </p:tav>
                                      </p:tavLst>
                                    </p:anim>
                                    <p:animEffect transition="in" filter="fade">
                                      <p:cBhvr>
                                        <p:cTn id="57" dur="250"/>
                                        <p:tgtEl>
                                          <p:spTgt spid="32"/>
                                        </p:tgtEl>
                                      </p:cBhvr>
                                    </p:animEffect>
                                  </p:childTnLst>
                                </p:cTn>
                              </p:par>
                            </p:childTnLst>
                          </p:cTn>
                        </p:par>
                        <p:par>
                          <p:cTn id="58" fill="hold">
                            <p:stCondLst>
                              <p:cond delay="5493"/>
                            </p:stCondLst>
                            <p:childTnLst>
                              <p:par>
                                <p:cTn id="59" presetID="53" presetClass="entr" presetSubtype="16" fill="hold" grpId="0" nodeType="afterEffect">
                                  <p:stCondLst>
                                    <p:cond delay="0"/>
                                  </p:stCondLst>
                                  <p:iterate type="lt">
                                    <p:tmPct val="4054"/>
                                  </p:iterate>
                                  <p:childTnLst>
                                    <p:set>
                                      <p:cBhvr>
                                        <p:cTn id="60" dur="1" fill="hold">
                                          <p:stCondLst>
                                            <p:cond delay="0"/>
                                          </p:stCondLst>
                                        </p:cTn>
                                        <p:tgtEl>
                                          <p:spTgt spid="31"/>
                                        </p:tgtEl>
                                        <p:attrNameLst>
                                          <p:attrName>style.visibility</p:attrName>
                                        </p:attrNameLst>
                                      </p:cBhvr>
                                      <p:to>
                                        <p:strVal val="visible"/>
                                      </p:to>
                                    </p:set>
                                    <p:anim calcmode="lin" valueType="num">
                                      <p:cBhvr>
                                        <p:cTn id="61" dur="250" fill="hold"/>
                                        <p:tgtEl>
                                          <p:spTgt spid="31"/>
                                        </p:tgtEl>
                                        <p:attrNameLst>
                                          <p:attrName>ppt_w</p:attrName>
                                        </p:attrNameLst>
                                      </p:cBhvr>
                                      <p:tavLst>
                                        <p:tav tm="0">
                                          <p:val>
                                            <p:fltVal val="0"/>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animEffect transition="in" filter="fade">
                                      <p:cBhvr>
                                        <p:cTn id="63"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25" grpId="0"/>
      <p:bldP spid="26" grpId="0"/>
      <p:bldP spid="27" grpId="0"/>
      <p:bldP spid="28"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p:nvPr/>
        </p:nvSpPr>
        <p:spPr bwMode="auto">
          <a:xfrm>
            <a:off x="4269297" y="2095423"/>
            <a:ext cx="1820153" cy="2183857"/>
          </a:xfrm>
          <a:custGeom>
            <a:avLst/>
            <a:gdLst/>
            <a:ahLst/>
            <a:cxnLst>
              <a:cxn ang="0">
                <a:pos x="829" y="805"/>
              </a:cxn>
              <a:cxn ang="0">
                <a:pos x="645" y="1333"/>
              </a:cxn>
              <a:cxn ang="0">
                <a:pos x="0" y="805"/>
              </a:cxn>
              <a:cxn ang="0">
                <a:pos x="1111" y="0"/>
              </a:cxn>
              <a:cxn ang="0">
                <a:pos x="1111" y="1"/>
              </a:cxn>
              <a:cxn ang="0">
                <a:pos x="829" y="805"/>
              </a:cxn>
            </a:cxnLst>
            <a:rect l="0" t="0" r="r" b="b"/>
            <a:pathLst>
              <a:path w="1111" h="1333">
                <a:moveTo>
                  <a:pt x="829" y="805"/>
                </a:moveTo>
                <a:lnTo>
                  <a:pt x="645" y="1333"/>
                </a:lnTo>
                <a:lnTo>
                  <a:pt x="0" y="805"/>
                </a:lnTo>
                <a:lnTo>
                  <a:pt x="1111" y="0"/>
                </a:lnTo>
                <a:lnTo>
                  <a:pt x="1111" y="1"/>
                </a:lnTo>
                <a:lnTo>
                  <a:pt x="829" y="805"/>
                </a:lnTo>
                <a:close/>
              </a:path>
            </a:pathLst>
          </a:custGeom>
          <a:solidFill>
            <a:schemeClr val="accent1"/>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p:nvPr/>
        </p:nvSpPr>
        <p:spPr bwMode="auto">
          <a:xfrm>
            <a:off x="5627447" y="2097062"/>
            <a:ext cx="2288708" cy="1317195"/>
          </a:xfrm>
          <a:custGeom>
            <a:avLst/>
            <a:gdLst/>
            <a:ahLst/>
            <a:cxnLst>
              <a:cxn ang="0">
                <a:pos x="1397" y="804"/>
              </a:cxn>
              <a:cxn ang="0">
                <a:pos x="579" y="804"/>
              </a:cxn>
              <a:cxn ang="0">
                <a:pos x="0" y="804"/>
              </a:cxn>
              <a:cxn ang="0">
                <a:pos x="282" y="0"/>
              </a:cxn>
              <a:cxn ang="0">
                <a:pos x="1397" y="804"/>
              </a:cxn>
            </a:cxnLst>
            <a:rect l="0" t="0" r="r" b="b"/>
            <a:pathLst>
              <a:path w="1397" h="804">
                <a:moveTo>
                  <a:pt x="1397" y="804"/>
                </a:moveTo>
                <a:lnTo>
                  <a:pt x="579" y="804"/>
                </a:lnTo>
                <a:lnTo>
                  <a:pt x="0" y="804"/>
                </a:lnTo>
                <a:lnTo>
                  <a:pt x="282" y="0"/>
                </a:lnTo>
                <a:lnTo>
                  <a:pt x="1397" y="804"/>
                </a:lnTo>
                <a:close/>
              </a:path>
            </a:pathLst>
          </a:custGeom>
          <a:solidFill>
            <a:schemeClr val="accent2"/>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p:nvPr/>
        </p:nvSpPr>
        <p:spPr bwMode="auto">
          <a:xfrm>
            <a:off x="6576025" y="3414257"/>
            <a:ext cx="1340131" cy="2151090"/>
          </a:xfrm>
          <a:custGeom>
            <a:avLst/>
            <a:gdLst/>
            <a:ahLst/>
            <a:cxnLst>
              <a:cxn ang="0">
                <a:pos x="167" y="564"/>
              </a:cxn>
              <a:cxn ang="0">
                <a:pos x="0" y="0"/>
              </a:cxn>
              <a:cxn ang="0">
                <a:pos x="818" y="0"/>
              </a:cxn>
              <a:cxn ang="0">
                <a:pos x="388" y="1313"/>
              </a:cxn>
              <a:cxn ang="0">
                <a:pos x="167" y="564"/>
              </a:cxn>
            </a:cxnLst>
            <a:rect l="0" t="0" r="r" b="b"/>
            <a:pathLst>
              <a:path w="818" h="1313">
                <a:moveTo>
                  <a:pt x="167" y="564"/>
                </a:moveTo>
                <a:lnTo>
                  <a:pt x="0" y="0"/>
                </a:lnTo>
                <a:lnTo>
                  <a:pt x="818" y="0"/>
                </a:lnTo>
                <a:lnTo>
                  <a:pt x="388" y="1313"/>
                </a:lnTo>
                <a:lnTo>
                  <a:pt x="167" y="564"/>
                </a:lnTo>
                <a:close/>
              </a:path>
            </a:pathLst>
          </a:custGeom>
          <a:solidFill>
            <a:schemeClr val="accent3"/>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p:nvPr/>
        </p:nvSpPr>
        <p:spPr bwMode="auto">
          <a:xfrm>
            <a:off x="4952467" y="4338258"/>
            <a:ext cx="2259219" cy="1227090"/>
          </a:xfrm>
          <a:custGeom>
            <a:avLst/>
            <a:gdLst/>
            <a:ahLst/>
            <a:cxnLst>
              <a:cxn ang="0">
                <a:pos x="1379" y="749"/>
              </a:cxn>
              <a:cxn ang="0">
                <a:pos x="0" y="749"/>
              </a:cxn>
              <a:cxn ang="0">
                <a:pos x="661" y="321"/>
              </a:cxn>
              <a:cxn ang="0">
                <a:pos x="1158" y="0"/>
              </a:cxn>
              <a:cxn ang="0">
                <a:pos x="1379" y="749"/>
              </a:cxn>
            </a:cxnLst>
            <a:rect l="0" t="0" r="r" b="b"/>
            <a:pathLst>
              <a:path w="1379" h="749">
                <a:moveTo>
                  <a:pt x="1379" y="749"/>
                </a:moveTo>
                <a:lnTo>
                  <a:pt x="0" y="749"/>
                </a:lnTo>
                <a:lnTo>
                  <a:pt x="661" y="321"/>
                </a:lnTo>
                <a:lnTo>
                  <a:pt x="1158" y="0"/>
                </a:lnTo>
                <a:lnTo>
                  <a:pt x="1379" y="749"/>
                </a:lnTo>
                <a:close/>
              </a:path>
            </a:pathLst>
          </a:custGeom>
          <a:solidFill>
            <a:schemeClr val="accent4"/>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033" name="Freeform 9"/>
          <p:cNvSpPr/>
          <p:nvPr/>
        </p:nvSpPr>
        <p:spPr bwMode="auto">
          <a:xfrm>
            <a:off x="4269295" y="3414257"/>
            <a:ext cx="1766089" cy="2151090"/>
          </a:xfrm>
          <a:custGeom>
            <a:avLst/>
            <a:gdLst/>
            <a:ahLst/>
            <a:cxnLst>
              <a:cxn ang="0">
                <a:pos x="0" y="0"/>
              </a:cxn>
              <a:cxn ang="0">
                <a:pos x="645" y="528"/>
              </a:cxn>
              <a:cxn ang="0">
                <a:pos x="1075" y="880"/>
              </a:cxn>
              <a:cxn ang="0">
                <a:pos x="1078" y="885"/>
              </a:cxn>
              <a:cxn ang="0">
                <a:pos x="417" y="1313"/>
              </a:cxn>
              <a:cxn ang="0">
                <a:pos x="0" y="0"/>
              </a:cxn>
            </a:cxnLst>
            <a:rect l="0" t="0" r="r" b="b"/>
            <a:pathLst>
              <a:path w="1078" h="1313">
                <a:moveTo>
                  <a:pt x="0" y="0"/>
                </a:moveTo>
                <a:lnTo>
                  <a:pt x="645" y="528"/>
                </a:lnTo>
                <a:lnTo>
                  <a:pt x="1075" y="880"/>
                </a:lnTo>
                <a:lnTo>
                  <a:pt x="1078" y="885"/>
                </a:lnTo>
                <a:lnTo>
                  <a:pt x="417" y="1313"/>
                </a:lnTo>
                <a:lnTo>
                  <a:pt x="0" y="0"/>
                </a:lnTo>
                <a:close/>
              </a:path>
            </a:pathLst>
          </a:custGeom>
          <a:solidFill>
            <a:schemeClr val="accent5"/>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11"/>
          <p:cNvGrpSpPr/>
          <p:nvPr/>
        </p:nvGrpSpPr>
        <p:grpSpPr>
          <a:xfrm>
            <a:off x="4909733" y="3068327"/>
            <a:ext cx="436754" cy="583198"/>
            <a:chOff x="754063" y="1211263"/>
            <a:chExt cx="269875" cy="360363"/>
          </a:xfrm>
          <a:solidFill>
            <a:schemeClr val="bg1"/>
          </a:solidFill>
        </p:grpSpPr>
        <p:sp>
          <p:nvSpPr>
            <p:cNvPr id="13" name="Freeform 9"/>
            <p:cNvSpPr>
              <a:spLocks noEditPoints="1"/>
            </p:cNvSpPr>
            <p:nvPr/>
          </p:nvSpPr>
          <p:spPr bwMode="auto">
            <a:xfrm>
              <a:off x="754063" y="1211263"/>
              <a:ext cx="269875" cy="360363"/>
            </a:xfrm>
            <a:custGeom>
              <a:avLst/>
              <a:gdLst/>
              <a:ahLst/>
              <a:cxnLst>
                <a:cxn ang="0">
                  <a:pos x="80" y="50"/>
                </a:cxn>
                <a:cxn ang="0">
                  <a:pos x="80" y="35"/>
                </a:cxn>
                <a:cxn ang="0">
                  <a:pos x="46" y="0"/>
                </a:cxn>
                <a:cxn ang="0">
                  <a:pos x="11" y="35"/>
                </a:cxn>
                <a:cxn ang="0">
                  <a:pos x="11" y="50"/>
                </a:cxn>
                <a:cxn ang="0">
                  <a:pos x="0" y="61"/>
                </a:cxn>
                <a:cxn ang="0">
                  <a:pos x="0" y="88"/>
                </a:cxn>
                <a:cxn ang="0">
                  <a:pos x="34" y="123"/>
                </a:cxn>
                <a:cxn ang="0">
                  <a:pos x="57" y="123"/>
                </a:cxn>
                <a:cxn ang="0">
                  <a:pos x="92" y="88"/>
                </a:cxn>
                <a:cxn ang="0">
                  <a:pos x="92" y="61"/>
                </a:cxn>
                <a:cxn ang="0">
                  <a:pos x="80" y="50"/>
                </a:cxn>
                <a:cxn ang="0">
                  <a:pos x="19" y="35"/>
                </a:cxn>
                <a:cxn ang="0">
                  <a:pos x="46" y="8"/>
                </a:cxn>
                <a:cxn ang="0">
                  <a:pos x="73" y="35"/>
                </a:cxn>
                <a:cxn ang="0">
                  <a:pos x="73" y="50"/>
                </a:cxn>
                <a:cxn ang="0">
                  <a:pos x="65" y="50"/>
                </a:cxn>
                <a:cxn ang="0">
                  <a:pos x="65" y="35"/>
                </a:cxn>
                <a:cxn ang="0">
                  <a:pos x="46" y="15"/>
                </a:cxn>
                <a:cxn ang="0">
                  <a:pos x="27" y="35"/>
                </a:cxn>
                <a:cxn ang="0">
                  <a:pos x="27" y="50"/>
                </a:cxn>
                <a:cxn ang="0">
                  <a:pos x="19" y="50"/>
                </a:cxn>
                <a:cxn ang="0">
                  <a:pos x="19" y="35"/>
                </a:cxn>
                <a:cxn ang="0">
                  <a:pos x="61" y="35"/>
                </a:cxn>
                <a:cxn ang="0">
                  <a:pos x="61" y="50"/>
                </a:cxn>
                <a:cxn ang="0">
                  <a:pos x="31" y="50"/>
                </a:cxn>
                <a:cxn ang="0">
                  <a:pos x="31" y="35"/>
                </a:cxn>
                <a:cxn ang="0">
                  <a:pos x="46" y="19"/>
                </a:cxn>
                <a:cxn ang="0">
                  <a:pos x="61" y="35"/>
                </a:cxn>
                <a:cxn ang="0">
                  <a:pos x="84" y="73"/>
                </a:cxn>
                <a:cxn ang="0">
                  <a:pos x="84" y="88"/>
                </a:cxn>
                <a:cxn ang="0">
                  <a:pos x="57" y="115"/>
                </a:cxn>
                <a:cxn ang="0">
                  <a:pos x="34" y="115"/>
                </a:cxn>
                <a:cxn ang="0">
                  <a:pos x="8" y="88"/>
                </a:cxn>
                <a:cxn ang="0">
                  <a:pos x="8" y="61"/>
                </a:cxn>
                <a:cxn ang="0">
                  <a:pos x="11" y="58"/>
                </a:cxn>
                <a:cxn ang="0">
                  <a:pos x="80" y="58"/>
                </a:cxn>
                <a:cxn ang="0">
                  <a:pos x="84" y="61"/>
                </a:cxn>
                <a:cxn ang="0">
                  <a:pos x="84" y="73"/>
                </a:cxn>
                <a:cxn ang="0">
                  <a:pos x="84" y="73"/>
                </a:cxn>
                <a:cxn ang="0">
                  <a:pos x="84" y="73"/>
                </a:cxn>
              </a:cxnLst>
              <a:rect l="0" t="0" r="r" b="b"/>
              <a:pathLst>
                <a:path w="92" h="123">
                  <a:moveTo>
                    <a:pt x="80" y="50"/>
                  </a:moveTo>
                  <a:cubicBezTo>
                    <a:pt x="80" y="35"/>
                    <a:pt x="80" y="35"/>
                    <a:pt x="80" y="35"/>
                  </a:cubicBezTo>
                  <a:cubicBezTo>
                    <a:pt x="80" y="16"/>
                    <a:pt x="65" y="0"/>
                    <a:pt x="46" y="0"/>
                  </a:cubicBezTo>
                  <a:cubicBezTo>
                    <a:pt x="27" y="0"/>
                    <a:pt x="11" y="16"/>
                    <a:pt x="11" y="35"/>
                  </a:cubicBezTo>
                  <a:cubicBezTo>
                    <a:pt x="11" y="50"/>
                    <a:pt x="11" y="50"/>
                    <a:pt x="11" y="50"/>
                  </a:cubicBezTo>
                  <a:cubicBezTo>
                    <a:pt x="5" y="50"/>
                    <a:pt x="0" y="55"/>
                    <a:pt x="0" y="61"/>
                  </a:cubicBezTo>
                  <a:cubicBezTo>
                    <a:pt x="0" y="88"/>
                    <a:pt x="0" y="88"/>
                    <a:pt x="0" y="88"/>
                  </a:cubicBezTo>
                  <a:cubicBezTo>
                    <a:pt x="0" y="107"/>
                    <a:pt x="15" y="123"/>
                    <a:pt x="34" y="123"/>
                  </a:cubicBezTo>
                  <a:cubicBezTo>
                    <a:pt x="57" y="123"/>
                    <a:pt x="57" y="123"/>
                    <a:pt x="57" y="123"/>
                  </a:cubicBezTo>
                  <a:cubicBezTo>
                    <a:pt x="76" y="123"/>
                    <a:pt x="92" y="107"/>
                    <a:pt x="92" y="88"/>
                  </a:cubicBezTo>
                  <a:cubicBezTo>
                    <a:pt x="92" y="61"/>
                    <a:pt x="92" y="61"/>
                    <a:pt x="92" y="61"/>
                  </a:cubicBezTo>
                  <a:cubicBezTo>
                    <a:pt x="92" y="55"/>
                    <a:pt x="87" y="50"/>
                    <a:pt x="80" y="50"/>
                  </a:cubicBezTo>
                  <a:close/>
                  <a:moveTo>
                    <a:pt x="19" y="35"/>
                  </a:moveTo>
                  <a:cubicBezTo>
                    <a:pt x="19" y="20"/>
                    <a:pt x="31" y="8"/>
                    <a:pt x="46" y="8"/>
                  </a:cubicBezTo>
                  <a:cubicBezTo>
                    <a:pt x="61" y="8"/>
                    <a:pt x="73" y="20"/>
                    <a:pt x="73" y="35"/>
                  </a:cubicBezTo>
                  <a:cubicBezTo>
                    <a:pt x="73" y="50"/>
                    <a:pt x="73" y="50"/>
                    <a:pt x="73" y="50"/>
                  </a:cubicBezTo>
                  <a:cubicBezTo>
                    <a:pt x="65" y="50"/>
                    <a:pt x="65" y="50"/>
                    <a:pt x="65" y="50"/>
                  </a:cubicBezTo>
                  <a:cubicBezTo>
                    <a:pt x="65" y="35"/>
                    <a:pt x="65" y="35"/>
                    <a:pt x="65" y="35"/>
                  </a:cubicBezTo>
                  <a:cubicBezTo>
                    <a:pt x="65" y="24"/>
                    <a:pt x="56" y="15"/>
                    <a:pt x="46" y="15"/>
                  </a:cubicBezTo>
                  <a:cubicBezTo>
                    <a:pt x="35" y="15"/>
                    <a:pt x="27" y="24"/>
                    <a:pt x="27" y="35"/>
                  </a:cubicBezTo>
                  <a:cubicBezTo>
                    <a:pt x="27" y="50"/>
                    <a:pt x="27" y="50"/>
                    <a:pt x="27" y="50"/>
                  </a:cubicBezTo>
                  <a:cubicBezTo>
                    <a:pt x="19" y="50"/>
                    <a:pt x="19" y="50"/>
                    <a:pt x="19" y="50"/>
                  </a:cubicBezTo>
                  <a:lnTo>
                    <a:pt x="19" y="35"/>
                  </a:lnTo>
                  <a:close/>
                  <a:moveTo>
                    <a:pt x="61" y="35"/>
                  </a:moveTo>
                  <a:cubicBezTo>
                    <a:pt x="61" y="50"/>
                    <a:pt x="61" y="50"/>
                    <a:pt x="61" y="50"/>
                  </a:cubicBezTo>
                  <a:cubicBezTo>
                    <a:pt x="31" y="50"/>
                    <a:pt x="31" y="50"/>
                    <a:pt x="31" y="50"/>
                  </a:cubicBezTo>
                  <a:cubicBezTo>
                    <a:pt x="31" y="35"/>
                    <a:pt x="31" y="35"/>
                    <a:pt x="31" y="35"/>
                  </a:cubicBezTo>
                  <a:cubicBezTo>
                    <a:pt x="31" y="26"/>
                    <a:pt x="37" y="19"/>
                    <a:pt x="46" y="19"/>
                  </a:cubicBezTo>
                  <a:cubicBezTo>
                    <a:pt x="54" y="19"/>
                    <a:pt x="61" y="26"/>
                    <a:pt x="61" y="35"/>
                  </a:cubicBezTo>
                  <a:close/>
                  <a:moveTo>
                    <a:pt x="84" y="73"/>
                  </a:moveTo>
                  <a:cubicBezTo>
                    <a:pt x="84" y="88"/>
                    <a:pt x="84" y="88"/>
                    <a:pt x="84" y="88"/>
                  </a:cubicBezTo>
                  <a:cubicBezTo>
                    <a:pt x="84" y="103"/>
                    <a:pt x="72" y="115"/>
                    <a:pt x="57" y="115"/>
                  </a:cubicBezTo>
                  <a:cubicBezTo>
                    <a:pt x="34" y="115"/>
                    <a:pt x="34" y="115"/>
                    <a:pt x="34" y="115"/>
                  </a:cubicBezTo>
                  <a:cubicBezTo>
                    <a:pt x="20" y="115"/>
                    <a:pt x="8" y="103"/>
                    <a:pt x="8" y="88"/>
                  </a:cubicBezTo>
                  <a:cubicBezTo>
                    <a:pt x="8" y="61"/>
                    <a:pt x="8" y="61"/>
                    <a:pt x="8" y="61"/>
                  </a:cubicBezTo>
                  <a:cubicBezTo>
                    <a:pt x="8" y="59"/>
                    <a:pt x="9" y="58"/>
                    <a:pt x="11" y="58"/>
                  </a:cubicBezTo>
                  <a:cubicBezTo>
                    <a:pt x="80" y="58"/>
                    <a:pt x="80" y="58"/>
                    <a:pt x="80" y="58"/>
                  </a:cubicBezTo>
                  <a:cubicBezTo>
                    <a:pt x="83" y="58"/>
                    <a:pt x="84" y="59"/>
                    <a:pt x="84" y="61"/>
                  </a:cubicBezTo>
                  <a:lnTo>
                    <a:pt x="84" y="73"/>
                  </a:lnTo>
                  <a:close/>
                  <a:moveTo>
                    <a:pt x="84" y="73"/>
                  </a:moveTo>
                  <a:cubicBezTo>
                    <a:pt x="84" y="73"/>
                    <a:pt x="84" y="73"/>
                    <a:pt x="84" y="73"/>
                  </a:cubicBezTo>
                </a:path>
              </a:pathLst>
            </a:custGeom>
            <a:grp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0"/>
            <p:cNvSpPr>
              <a:spLocks noEditPoints="1"/>
            </p:cNvSpPr>
            <p:nvPr/>
          </p:nvSpPr>
          <p:spPr bwMode="auto">
            <a:xfrm>
              <a:off x="865188" y="1425576"/>
              <a:ext cx="47625" cy="66675"/>
            </a:xfrm>
            <a:custGeom>
              <a:avLst/>
              <a:gdLst/>
              <a:ahLst/>
              <a:cxnLst>
                <a:cxn ang="0">
                  <a:pos x="8" y="0"/>
                </a:cxn>
                <a:cxn ang="0">
                  <a:pos x="0" y="8"/>
                </a:cxn>
                <a:cxn ang="0">
                  <a:pos x="3" y="18"/>
                </a:cxn>
                <a:cxn ang="0">
                  <a:pos x="8" y="23"/>
                </a:cxn>
                <a:cxn ang="0">
                  <a:pos x="13" y="18"/>
                </a:cxn>
                <a:cxn ang="0">
                  <a:pos x="16" y="8"/>
                </a:cxn>
                <a:cxn ang="0">
                  <a:pos x="8" y="0"/>
                </a:cxn>
                <a:cxn ang="0">
                  <a:pos x="8" y="0"/>
                </a:cxn>
                <a:cxn ang="0">
                  <a:pos x="8" y="0"/>
                </a:cxn>
              </a:cxnLst>
              <a:rect l="0" t="0" r="r" b="b"/>
              <a:pathLst>
                <a:path w="16" h="23">
                  <a:moveTo>
                    <a:pt x="8" y="0"/>
                  </a:moveTo>
                  <a:cubicBezTo>
                    <a:pt x="4" y="0"/>
                    <a:pt x="0" y="3"/>
                    <a:pt x="0" y="8"/>
                  </a:cubicBezTo>
                  <a:cubicBezTo>
                    <a:pt x="0" y="10"/>
                    <a:pt x="1" y="14"/>
                    <a:pt x="3" y="18"/>
                  </a:cubicBezTo>
                  <a:cubicBezTo>
                    <a:pt x="4" y="21"/>
                    <a:pt x="5" y="23"/>
                    <a:pt x="8" y="23"/>
                  </a:cubicBezTo>
                  <a:cubicBezTo>
                    <a:pt x="11" y="23"/>
                    <a:pt x="12" y="21"/>
                    <a:pt x="13" y="18"/>
                  </a:cubicBezTo>
                  <a:cubicBezTo>
                    <a:pt x="14" y="14"/>
                    <a:pt x="16" y="10"/>
                    <a:pt x="16" y="8"/>
                  </a:cubicBezTo>
                  <a:cubicBezTo>
                    <a:pt x="16" y="3"/>
                    <a:pt x="12" y="0"/>
                    <a:pt x="8" y="0"/>
                  </a:cubicBezTo>
                  <a:close/>
                  <a:moveTo>
                    <a:pt x="8" y="0"/>
                  </a:moveTo>
                  <a:cubicBezTo>
                    <a:pt x="8" y="0"/>
                    <a:pt x="8" y="0"/>
                    <a:pt x="8" y="0"/>
                  </a:cubicBezTo>
                </a:path>
              </a:pathLst>
            </a:custGeom>
            <a:grp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Freeform 90"/>
          <p:cNvSpPr>
            <a:spLocks noEditPoints="1"/>
          </p:cNvSpPr>
          <p:nvPr/>
        </p:nvSpPr>
        <p:spPr bwMode="auto">
          <a:xfrm>
            <a:off x="6193871" y="2671359"/>
            <a:ext cx="520137" cy="520137"/>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3"/>
          <p:cNvSpPr>
            <a:spLocks noEditPoints="1"/>
          </p:cNvSpPr>
          <p:nvPr/>
        </p:nvSpPr>
        <p:spPr bwMode="auto">
          <a:xfrm>
            <a:off x="6992901" y="3816028"/>
            <a:ext cx="497223" cy="504096"/>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nvGrpSpPr>
          <p:cNvPr id="17" name="Group 16"/>
          <p:cNvGrpSpPr/>
          <p:nvPr/>
        </p:nvGrpSpPr>
        <p:grpSpPr>
          <a:xfrm>
            <a:off x="4870412" y="4468396"/>
            <a:ext cx="517845" cy="423902"/>
            <a:chOff x="4856163" y="3600451"/>
            <a:chExt cx="358775" cy="293688"/>
          </a:xfrm>
          <a:solidFill>
            <a:schemeClr val="bg1"/>
          </a:solidFill>
        </p:grpSpPr>
        <p:sp>
          <p:nvSpPr>
            <p:cNvPr id="18" name="Freeform 148"/>
            <p:cNvSpPr>
              <a:spLocks noEditPoints="1"/>
            </p:cNvSpPr>
            <p:nvPr/>
          </p:nvSpPr>
          <p:spPr bwMode="auto">
            <a:xfrm>
              <a:off x="5103813" y="3692526"/>
              <a:ext cx="68263" cy="90488"/>
            </a:xfrm>
            <a:custGeom>
              <a:avLst/>
              <a:gdLst/>
              <a:ahLst/>
              <a:cxnLst>
                <a:cxn ang="0">
                  <a:pos x="11" y="2"/>
                </a:cxn>
                <a:cxn ang="0">
                  <a:pos x="7" y="0"/>
                </a:cxn>
                <a:cxn ang="0">
                  <a:pos x="4" y="0"/>
                </a:cxn>
                <a:cxn ang="0">
                  <a:pos x="0" y="4"/>
                </a:cxn>
                <a:cxn ang="0">
                  <a:pos x="0" y="27"/>
                </a:cxn>
                <a:cxn ang="0">
                  <a:pos x="4" y="31"/>
                </a:cxn>
                <a:cxn ang="0">
                  <a:pos x="19" y="31"/>
                </a:cxn>
                <a:cxn ang="0">
                  <a:pos x="23" y="27"/>
                </a:cxn>
                <a:cxn ang="0">
                  <a:pos x="23" y="21"/>
                </a:cxn>
                <a:cxn ang="0">
                  <a:pos x="22" y="19"/>
                </a:cxn>
                <a:cxn ang="0">
                  <a:pos x="11" y="2"/>
                </a:cxn>
                <a:cxn ang="0">
                  <a:pos x="19" y="27"/>
                </a:cxn>
                <a:cxn ang="0">
                  <a:pos x="4" y="27"/>
                </a:cxn>
                <a:cxn ang="0">
                  <a:pos x="4" y="4"/>
                </a:cxn>
                <a:cxn ang="0">
                  <a:pos x="7" y="4"/>
                </a:cxn>
                <a:cxn ang="0">
                  <a:pos x="19" y="21"/>
                </a:cxn>
                <a:cxn ang="0">
                  <a:pos x="19" y="27"/>
                </a:cxn>
                <a:cxn ang="0">
                  <a:pos x="19" y="27"/>
                </a:cxn>
                <a:cxn ang="0">
                  <a:pos x="19" y="27"/>
                </a:cxn>
              </a:cxnLst>
              <a:rect l="0" t="0" r="r" b="b"/>
              <a:pathLst>
                <a:path w="23" h="31">
                  <a:moveTo>
                    <a:pt x="11" y="2"/>
                  </a:moveTo>
                  <a:cubicBezTo>
                    <a:pt x="10" y="1"/>
                    <a:pt x="9" y="0"/>
                    <a:pt x="7" y="0"/>
                  </a:cubicBezTo>
                  <a:cubicBezTo>
                    <a:pt x="4" y="0"/>
                    <a:pt x="4" y="0"/>
                    <a:pt x="4" y="0"/>
                  </a:cubicBezTo>
                  <a:cubicBezTo>
                    <a:pt x="1" y="0"/>
                    <a:pt x="0" y="2"/>
                    <a:pt x="0" y="4"/>
                  </a:cubicBezTo>
                  <a:cubicBezTo>
                    <a:pt x="0" y="27"/>
                    <a:pt x="0" y="27"/>
                    <a:pt x="0" y="27"/>
                  </a:cubicBezTo>
                  <a:cubicBezTo>
                    <a:pt x="0" y="29"/>
                    <a:pt x="1" y="31"/>
                    <a:pt x="4" y="31"/>
                  </a:cubicBezTo>
                  <a:cubicBezTo>
                    <a:pt x="19" y="31"/>
                    <a:pt x="19" y="31"/>
                    <a:pt x="19" y="31"/>
                  </a:cubicBezTo>
                  <a:cubicBezTo>
                    <a:pt x="21" y="31"/>
                    <a:pt x="23" y="29"/>
                    <a:pt x="23" y="27"/>
                  </a:cubicBezTo>
                  <a:cubicBezTo>
                    <a:pt x="23" y="21"/>
                    <a:pt x="23" y="21"/>
                    <a:pt x="23" y="21"/>
                  </a:cubicBezTo>
                  <a:cubicBezTo>
                    <a:pt x="23" y="20"/>
                    <a:pt x="23" y="20"/>
                    <a:pt x="22" y="19"/>
                  </a:cubicBezTo>
                  <a:lnTo>
                    <a:pt x="11" y="2"/>
                  </a:lnTo>
                  <a:close/>
                  <a:moveTo>
                    <a:pt x="19" y="27"/>
                  </a:moveTo>
                  <a:cubicBezTo>
                    <a:pt x="4" y="27"/>
                    <a:pt x="4" y="27"/>
                    <a:pt x="4" y="27"/>
                  </a:cubicBezTo>
                  <a:cubicBezTo>
                    <a:pt x="4" y="4"/>
                    <a:pt x="4" y="4"/>
                    <a:pt x="4" y="4"/>
                  </a:cubicBezTo>
                  <a:cubicBezTo>
                    <a:pt x="7" y="4"/>
                    <a:pt x="7" y="4"/>
                    <a:pt x="7" y="4"/>
                  </a:cubicBezTo>
                  <a:cubicBezTo>
                    <a:pt x="19" y="21"/>
                    <a:pt x="19" y="21"/>
                    <a:pt x="19" y="21"/>
                  </a:cubicBezTo>
                  <a:lnTo>
                    <a:pt x="19" y="27"/>
                  </a:lnTo>
                  <a:close/>
                  <a:moveTo>
                    <a:pt x="19" y="27"/>
                  </a:moveTo>
                  <a:cubicBezTo>
                    <a:pt x="19" y="27"/>
                    <a:pt x="19" y="27"/>
                    <a:pt x="19" y="27"/>
                  </a:cubicBezTo>
                </a:path>
              </a:pathLst>
            </a:custGeom>
            <a:grp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149"/>
            <p:cNvSpPr>
              <a:spLocks noEditPoints="1"/>
            </p:cNvSpPr>
            <p:nvPr/>
          </p:nvSpPr>
          <p:spPr bwMode="auto">
            <a:xfrm>
              <a:off x="4856163" y="3600451"/>
              <a:ext cx="358775" cy="293688"/>
            </a:xfrm>
            <a:custGeom>
              <a:avLst/>
              <a:gdLst/>
              <a:ahLst/>
              <a:cxnLst>
                <a:cxn ang="0">
                  <a:pos x="121" y="48"/>
                </a:cxn>
                <a:cxn ang="0">
                  <a:pos x="106" y="25"/>
                </a:cxn>
                <a:cxn ang="0">
                  <a:pos x="96" y="20"/>
                </a:cxn>
                <a:cxn ang="0">
                  <a:pos x="81" y="20"/>
                </a:cxn>
                <a:cxn ang="0">
                  <a:pos x="81" y="12"/>
                </a:cxn>
                <a:cxn ang="0">
                  <a:pos x="69" y="0"/>
                </a:cxn>
                <a:cxn ang="0">
                  <a:pos x="12" y="0"/>
                </a:cxn>
                <a:cxn ang="0">
                  <a:pos x="0" y="12"/>
                </a:cxn>
                <a:cxn ang="0">
                  <a:pos x="0" y="54"/>
                </a:cxn>
                <a:cxn ang="0">
                  <a:pos x="12" y="66"/>
                </a:cxn>
                <a:cxn ang="0">
                  <a:pos x="12" y="77"/>
                </a:cxn>
                <a:cxn ang="0">
                  <a:pos x="23" y="89"/>
                </a:cxn>
                <a:cxn ang="0">
                  <a:pos x="28" y="89"/>
                </a:cxn>
                <a:cxn ang="0">
                  <a:pos x="43" y="100"/>
                </a:cxn>
                <a:cxn ang="0">
                  <a:pos x="57" y="89"/>
                </a:cxn>
                <a:cxn ang="0">
                  <a:pos x="78" y="89"/>
                </a:cxn>
                <a:cxn ang="0">
                  <a:pos x="92" y="100"/>
                </a:cxn>
                <a:cxn ang="0">
                  <a:pos x="107" y="89"/>
                </a:cxn>
                <a:cxn ang="0">
                  <a:pos x="112" y="89"/>
                </a:cxn>
                <a:cxn ang="0">
                  <a:pos x="123" y="77"/>
                </a:cxn>
                <a:cxn ang="0">
                  <a:pos x="123" y="54"/>
                </a:cxn>
                <a:cxn ang="0">
                  <a:pos x="121" y="48"/>
                </a:cxn>
                <a:cxn ang="0">
                  <a:pos x="12" y="58"/>
                </a:cxn>
                <a:cxn ang="0">
                  <a:pos x="8" y="54"/>
                </a:cxn>
                <a:cxn ang="0">
                  <a:pos x="8" y="12"/>
                </a:cxn>
                <a:cxn ang="0">
                  <a:pos x="12" y="8"/>
                </a:cxn>
                <a:cxn ang="0">
                  <a:pos x="69" y="8"/>
                </a:cxn>
                <a:cxn ang="0">
                  <a:pos x="73" y="12"/>
                </a:cxn>
                <a:cxn ang="0">
                  <a:pos x="73" y="54"/>
                </a:cxn>
                <a:cxn ang="0">
                  <a:pos x="69" y="58"/>
                </a:cxn>
                <a:cxn ang="0">
                  <a:pos x="12" y="58"/>
                </a:cxn>
                <a:cxn ang="0">
                  <a:pos x="43" y="93"/>
                </a:cxn>
                <a:cxn ang="0">
                  <a:pos x="35" y="85"/>
                </a:cxn>
                <a:cxn ang="0">
                  <a:pos x="43" y="77"/>
                </a:cxn>
                <a:cxn ang="0">
                  <a:pos x="50" y="85"/>
                </a:cxn>
                <a:cxn ang="0">
                  <a:pos x="43" y="93"/>
                </a:cxn>
                <a:cxn ang="0">
                  <a:pos x="92" y="93"/>
                </a:cxn>
                <a:cxn ang="0">
                  <a:pos x="85" y="85"/>
                </a:cxn>
                <a:cxn ang="0">
                  <a:pos x="92" y="77"/>
                </a:cxn>
                <a:cxn ang="0">
                  <a:pos x="100" y="85"/>
                </a:cxn>
                <a:cxn ang="0">
                  <a:pos x="92" y="93"/>
                </a:cxn>
                <a:cxn ang="0">
                  <a:pos x="115" y="77"/>
                </a:cxn>
                <a:cxn ang="0">
                  <a:pos x="112" y="81"/>
                </a:cxn>
                <a:cxn ang="0">
                  <a:pos x="107" y="81"/>
                </a:cxn>
                <a:cxn ang="0">
                  <a:pos x="92" y="70"/>
                </a:cxn>
                <a:cxn ang="0">
                  <a:pos x="78" y="81"/>
                </a:cxn>
                <a:cxn ang="0">
                  <a:pos x="57" y="81"/>
                </a:cxn>
                <a:cxn ang="0">
                  <a:pos x="43" y="70"/>
                </a:cxn>
                <a:cxn ang="0">
                  <a:pos x="28" y="81"/>
                </a:cxn>
                <a:cxn ang="0">
                  <a:pos x="23" y="81"/>
                </a:cxn>
                <a:cxn ang="0">
                  <a:pos x="20" y="77"/>
                </a:cxn>
                <a:cxn ang="0">
                  <a:pos x="20" y="66"/>
                </a:cxn>
                <a:cxn ang="0">
                  <a:pos x="69" y="66"/>
                </a:cxn>
                <a:cxn ang="0">
                  <a:pos x="81" y="54"/>
                </a:cxn>
                <a:cxn ang="0">
                  <a:pos x="81" y="27"/>
                </a:cxn>
                <a:cxn ang="0">
                  <a:pos x="96" y="27"/>
                </a:cxn>
                <a:cxn ang="0">
                  <a:pos x="99" y="29"/>
                </a:cxn>
                <a:cxn ang="0">
                  <a:pos x="115" y="52"/>
                </a:cxn>
                <a:cxn ang="0">
                  <a:pos x="115" y="54"/>
                </a:cxn>
                <a:cxn ang="0">
                  <a:pos x="115" y="77"/>
                </a:cxn>
                <a:cxn ang="0">
                  <a:pos x="115" y="77"/>
                </a:cxn>
                <a:cxn ang="0">
                  <a:pos x="115" y="77"/>
                </a:cxn>
              </a:cxnLst>
              <a:rect l="0" t="0" r="r" b="b"/>
              <a:pathLst>
                <a:path w="123" h="100">
                  <a:moveTo>
                    <a:pt x="121" y="48"/>
                  </a:moveTo>
                  <a:cubicBezTo>
                    <a:pt x="106" y="25"/>
                    <a:pt x="106" y="25"/>
                    <a:pt x="106" y="25"/>
                  </a:cubicBezTo>
                  <a:cubicBezTo>
                    <a:pt x="104" y="22"/>
                    <a:pt x="100" y="20"/>
                    <a:pt x="96" y="20"/>
                  </a:cubicBezTo>
                  <a:cubicBezTo>
                    <a:pt x="81" y="20"/>
                    <a:pt x="81" y="20"/>
                    <a:pt x="81" y="20"/>
                  </a:cubicBezTo>
                  <a:cubicBezTo>
                    <a:pt x="81" y="12"/>
                    <a:pt x="81" y="12"/>
                    <a:pt x="81" y="12"/>
                  </a:cubicBezTo>
                  <a:cubicBezTo>
                    <a:pt x="81" y="6"/>
                    <a:pt x="76" y="0"/>
                    <a:pt x="69" y="0"/>
                  </a:cubicBezTo>
                  <a:cubicBezTo>
                    <a:pt x="12" y="0"/>
                    <a:pt x="12" y="0"/>
                    <a:pt x="12" y="0"/>
                  </a:cubicBezTo>
                  <a:cubicBezTo>
                    <a:pt x="6" y="0"/>
                    <a:pt x="0" y="6"/>
                    <a:pt x="0" y="12"/>
                  </a:cubicBezTo>
                  <a:cubicBezTo>
                    <a:pt x="0" y="54"/>
                    <a:pt x="0" y="54"/>
                    <a:pt x="0" y="54"/>
                  </a:cubicBezTo>
                  <a:cubicBezTo>
                    <a:pt x="0" y="61"/>
                    <a:pt x="6" y="66"/>
                    <a:pt x="12" y="66"/>
                  </a:cubicBezTo>
                  <a:cubicBezTo>
                    <a:pt x="12" y="77"/>
                    <a:pt x="12" y="77"/>
                    <a:pt x="12" y="77"/>
                  </a:cubicBezTo>
                  <a:cubicBezTo>
                    <a:pt x="12" y="84"/>
                    <a:pt x="17" y="89"/>
                    <a:pt x="23" y="89"/>
                  </a:cubicBezTo>
                  <a:cubicBezTo>
                    <a:pt x="28" y="89"/>
                    <a:pt x="28" y="89"/>
                    <a:pt x="28" y="89"/>
                  </a:cubicBezTo>
                  <a:cubicBezTo>
                    <a:pt x="30" y="95"/>
                    <a:pt x="35" y="100"/>
                    <a:pt x="43" y="100"/>
                  </a:cubicBezTo>
                  <a:cubicBezTo>
                    <a:pt x="50" y="100"/>
                    <a:pt x="56" y="95"/>
                    <a:pt x="57" y="89"/>
                  </a:cubicBezTo>
                  <a:cubicBezTo>
                    <a:pt x="78" y="89"/>
                    <a:pt x="78" y="89"/>
                    <a:pt x="78" y="89"/>
                  </a:cubicBezTo>
                  <a:cubicBezTo>
                    <a:pt x="79" y="95"/>
                    <a:pt x="85" y="100"/>
                    <a:pt x="92" y="100"/>
                  </a:cubicBezTo>
                  <a:cubicBezTo>
                    <a:pt x="100" y="100"/>
                    <a:pt x="106" y="95"/>
                    <a:pt x="107" y="89"/>
                  </a:cubicBezTo>
                  <a:cubicBezTo>
                    <a:pt x="112" y="89"/>
                    <a:pt x="112" y="89"/>
                    <a:pt x="112" y="89"/>
                  </a:cubicBezTo>
                  <a:cubicBezTo>
                    <a:pt x="118" y="89"/>
                    <a:pt x="123" y="84"/>
                    <a:pt x="123" y="77"/>
                  </a:cubicBezTo>
                  <a:cubicBezTo>
                    <a:pt x="123" y="54"/>
                    <a:pt x="123" y="54"/>
                    <a:pt x="123" y="54"/>
                  </a:cubicBezTo>
                  <a:cubicBezTo>
                    <a:pt x="123" y="52"/>
                    <a:pt x="122" y="50"/>
                    <a:pt x="121" y="48"/>
                  </a:cubicBezTo>
                  <a:close/>
                  <a:moveTo>
                    <a:pt x="12" y="58"/>
                  </a:moveTo>
                  <a:cubicBezTo>
                    <a:pt x="10" y="58"/>
                    <a:pt x="8" y="56"/>
                    <a:pt x="8" y="54"/>
                  </a:cubicBezTo>
                  <a:cubicBezTo>
                    <a:pt x="8" y="12"/>
                    <a:pt x="8" y="12"/>
                    <a:pt x="8" y="12"/>
                  </a:cubicBezTo>
                  <a:cubicBezTo>
                    <a:pt x="8" y="10"/>
                    <a:pt x="10" y="8"/>
                    <a:pt x="12" y="8"/>
                  </a:cubicBezTo>
                  <a:cubicBezTo>
                    <a:pt x="69" y="8"/>
                    <a:pt x="69" y="8"/>
                    <a:pt x="69" y="8"/>
                  </a:cubicBezTo>
                  <a:cubicBezTo>
                    <a:pt x="72" y="8"/>
                    <a:pt x="73" y="10"/>
                    <a:pt x="73" y="12"/>
                  </a:cubicBezTo>
                  <a:cubicBezTo>
                    <a:pt x="73" y="54"/>
                    <a:pt x="73" y="54"/>
                    <a:pt x="73" y="54"/>
                  </a:cubicBezTo>
                  <a:cubicBezTo>
                    <a:pt x="73" y="56"/>
                    <a:pt x="72" y="58"/>
                    <a:pt x="69" y="58"/>
                  </a:cubicBezTo>
                  <a:lnTo>
                    <a:pt x="12" y="58"/>
                  </a:lnTo>
                  <a:close/>
                  <a:moveTo>
                    <a:pt x="43" y="93"/>
                  </a:moveTo>
                  <a:cubicBezTo>
                    <a:pt x="38" y="93"/>
                    <a:pt x="35" y="89"/>
                    <a:pt x="35" y="85"/>
                  </a:cubicBezTo>
                  <a:cubicBezTo>
                    <a:pt x="35" y="81"/>
                    <a:pt x="38" y="77"/>
                    <a:pt x="43" y="77"/>
                  </a:cubicBezTo>
                  <a:cubicBezTo>
                    <a:pt x="47" y="77"/>
                    <a:pt x="50" y="81"/>
                    <a:pt x="50" y="85"/>
                  </a:cubicBezTo>
                  <a:cubicBezTo>
                    <a:pt x="50" y="89"/>
                    <a:pt x="47" y="93"/>
                    <a:pt x="43" y="93"/>
                  </a:cubicBezTo>
                  <a:close/>
                  <a:moveTo>
                    <a:pt x="92" y="93"/>
                  </a:moveTo>
                  <a:cubicBezTo>
                    <a:pt x="88" y="93"/>
                    <a:pt x="85" y="89"/>
                    <a:pt x="85" y="85"/>
                  </a:cubicBezTo>
                  <a:cubicBezTo>
                    <a:pt x="85" y="81"/>
                    <a:pt x="88" y="77"/>
                    <a:pt x="92" y="77"/>
                  </a:cubicBezTo>
                  <a:cubicBezTo>
                    <a:pt x="97" y="77"/>
                    <a:pt x="100" y="81"/>
                    <a:pt x="100" y="85"/>
                  </a:cubicBezTo>
                  <a:cubicBezTo>
                    <a:pt x="100" y="89"/>
                    <a:pt x="97" y="93"/>
                    <a:pt x="92" y="93"/>
                  </a:cubicBezTo>
                  <a:close/>
                  <a:moveTo>
                    <a:pt x="115" y="77"/>
                  </a:moveTo>
                  <a:cubicBezTo>
                    <a:pt x="115" y="79"/>
                    <a:pt x="114" y="81"/>
                    <a:pt x="112" y="81"/>
                  </a:cubicBezTo>
                  <a:cubicBezTo>
                    <a:pt x="107" y="81"/>
                    <a:pt x="107" y="81"/>
                    <a:pt x="107" y="81"/>
                  </a:cubicBezTo>
                  <a:cubicBezTo>
                    <a:pt x="106" y="74"/>
                    <a:pt x="100" y="70"/>
                    <a:pt x="92" y="70"/>
                  </a:cubicBezTo>
                  <a:cubicBezTo>
                    <a:pt x="85" y="70"/>
                    <a:pt x="79" y="74"/>
                    <a:pt x="78" y="81"/>
                  </a:cubicBezTo>
                  <a:cubicBezTo>
                    <a:pt x="57" y="81"/>
                    <a:pt x="57" y="81"/>
                    <a:pt x="57" y="81"/>
                  </a:cubicBezTo>
                  <a:cubicBezTo>
                    <a:pt x="56" y="74"/>
                    <a:pt x="50" y="70"/>
                    <a:pt x="43" y="70"/>
                  </a:cubicBezTo>
                  <a:cubicBezTo>
                    <a:pt x="35" y="70"/>
                    <a:pt x="30" y="74"/>
                    <a:pt x="28" y="81"/>
                  </a:cubicBezTo>
                  <a:cubicBezTo>
                    <a:pt x="23" y="81"/>
                    <a:pt x="23" y="81"/>
                    <a:pt x="23" y="81"/>
                  </a:cubicBezTo>
                  <a:cubicBezTo>
                    <a:pt x="21" y="81"/>
                    <a:pt x="20" y="79"/>
                    <a:pt x="20" y="77"/>
                  </a:cubicBezTo>
                  <a:cubicBezTo>
                    <a:pt x="20" y="66"/>
                    <a:pt x="20" y="66"/>
                    <a:pt x="20" y="66"/>
                  </a:cubicBezTo>
                  <a:cubicBezTo>
                    <a:pt x="69" y="66"/>
                    <a:pt x="69" y="66"/>
                    <a:pt x="69" y="66"/>
                  </a:cubicBezTo>
                  <a:cubicBezTo>
                    <a:pt x="76" y="66"/>
                    <a:pt x="81" y="61"/>
                    <a:pt x="81" y="54"/>
                  </a:cubicBezTo>
                  <a:cubicBezTo>
                    <a:pt x="81" y="27"/>
                    <a:pt x="81" y="27"/>
                    <a:pt x="81" y="27"/>
                  </a:cubicBezTo>
                  <a:cubicBezTo>
                    <a:pt x="96" y="27"/>
                    <a:pt x="96" y="27"/>
                    <a:pt x="96" y="27"/>
                  </a:cubicBezTo>
                  <a:cubicBezTo>
                    <a:pt x="98" y="27"/>
                    <a:pt x="99" y="28"/>
                    <a:pt x="99" y="29"/>
                  </a:cubicBezTo>
                  <a:cubicBezTo>
                    <a:pt x="115" y="52"/>
                    <a:pt x="115" y="52"/>
                    <a:pt x="115" y="52"/>
                  </a:cubicBezTo>
                  <a:cubicBezTo>
                    <a:pt x="115" y="53"/>
                    <a:pt x="115" y="53"/>
                    <a:pt x="115" y="54"/>
                  </a:cubicBezTo>
                  <a:lnTo>
                    <a:pt x="115" y="77"/>
                  </a:lnTo>
                  <a:close/>
                  <a:moveTo>
                    <a:pt x="115" y="77"/>
                  </a:moveTo>
                  <a:cubicBezTo>
                    <a:pt x="115" y="77"/>
                    <a:pt x="115" y="77"/>
                    <a:pt x="115" y="77"/>
                  </a:cubicBezTo>
                </a:path>
              </a:pathLst>
            </a:custGeom>
            <a:grp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Freeform 144"/>
          <p:cNvSpPr>
            <a:spLocks noEditPoints="1"/>
          </p:cNvSpPr>
          <p:nvPr/>
        </p:nvSpPr>
        <p:spPr bwMode="auto">
          <a:xfrm>
            <a:off x="6152843" y="4901407"/>
            <a:ext cx="531593" cy="52013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52"/>
          <p:cNvSpPr>
            <a:spLocks noEditPoints="1"/>
          </p:cNvSpPr>
          <p:nvPr/>
        </p:nvSpPr>
        <p:spPr bwMode="auto">
          <a:xfrm>
            <a:off x="5781197" y="3733048"/>
            <a:ext cx="629608" cy="629608"/>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tx1">
              <a:lumMod val="50000"/>
              <a:lumOff val="50000"/>
            </a:schemeClr>
          </a:solidFill>
          <a:ln w="9525">
            <a:noFill/>
            <a:round/>
          </a:ln>
        </p:spPr>
        <p:txBody>
          <a:bodyPr vert="horz" wrap="square" lIns="94365" tIns="47184" rIns="94365" bIns="47184" numCol="1" anchor="t" anchorCtr="0" compatLnSpc="1"/>
          <a:lstStyle/>
          <a:p>
            <a:pPr>
              <a:lnSpc>
                <a:spcPct val="120000"/>
              </a:lnSpc>
            </a:pPr>
            <a:endParaRPr lang="en-US" sz="120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7"/>
          <p:cNvSpPr txBox="1"/>
          <p:nvPr/>
        </p:nvSpPr>
        <p:spPr>
          <a:xfrm>
            <a:off x="2980690" y="1817370"/>
            <a:ext cx="1974850" cy="645795"/>
          </a:xfrm>
          <a:prstGeom prst="rect">
            <a:avLst/>
          </a:prstGeom>
          <a:noFill/>
        </p:spPr>
        <p:txBody>
          <a:bodyPr wrap="square" lIns="91412" tIns="0" rIns="91412" bIns="0" rtlCol="0" anchor="t">
            <a:spAutoFit/>
          </a:bodyPr>
          <a:lstStyle/>
          <a:p>
            <a:pPr>
              <a:lnSpc>
                <a:spcPct val="150000"/>
              </a:lnSpc>
            </a:pP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1.</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解决地区优先教师分配不均匀</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3" name="TextBox 27"/>
          <p:cNvSpPr txBox="1"/>
          <p:nvPr/>
        </p:nvSpPr>
        <p:spPr>
          <a:xfrm>
            <a:off x="7299325" y="1945640"/>
            <a:ext cx="2343785" cy="322580"/>
          </a:xfrm>
          <a:prstGeom prst="rect">
            <a:avLst/>
          </a:prstGeom>
          <a:noFill/>
        </p:spPr>
        <p:txBody>
          <a:bodyPr wrap="square" lIns="91412" tIns="0" rIns="91412" bIns="0" rtlCol="0" anchor="t">
            <a:spAutoFit/>
          </a:bodyPr>
          <a:lstStyle/>
          <a:p>
            <a:pPr>
              <a:lnSpc>
                <a:spcPct val="150000"/>
              </a:lnSpc>
            </a:pP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5.</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免费，实用，便利</a:t>
            </a:r>
            <a:endPar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5" name="TextBox 27"/>
          <p:cNvSpPr txBox="1"/>
          <p:nvPr/>
        </p:nvSpPr>
        <p:spPr>
          <a:xfrm>
            <a:off x="2194560" y="4067175"/>
            <a:ext cx="2154555" cy="969010"/>
          </a:xfrm>
          <a:prstGeom prst="rect">
            <a:avLst/>
          </a:prstGeom>
          <a:noFill/>
        </p:spPr>
        <p:txBody>
          <a:bodyPr wrap="square" lIns="91412" tIns="0" rIns="91412" bIns="0" rtlCol="0" anchor="t">
            <a:spAutoFit/>
          </a:bodyPr>
          <a:lstStyle/>
          <a:p>
            <a:pPr>
              <a:lnSpc>
                <a:spcPct val="150000"/>
              </a:lnSpc>
            </a:pP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sym typeface="+mn-ea"/>
              </a:rPr>
              <a:t>2.</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sym typeface="+mn-ea"/>
              </a:rPr>
              <a:t>可以充分利用琐碎的时间学习</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a:p>
            <a:pPr>
              <a:lnSpc>
                <a:spcPct val="150000"/>
              </a:lnSpc>
            </a:pP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9" name="TextBox 27"/>
          <p:cNvSpPr txBox="1"/>
          <p:nvPr/>
        </p:nvSpPr>
        <p:spPr>
          <a:xfrm>
            <a:off x="8067675" y="3636645"/>
            <a:ext cx="2933065" cy="645795"/>
          </a:xfrm>
          <a:prstGeom prst="rect">
            <a:avLst/>
          </a:prstGeom>
          <a:noFill/>
        </p:spPr>
        <p:txBody>
          <a:bodyPr wrap="square" lIns="91412" tIns="0" rIns="91412" bIns="0" rtlCol="0" anchor="t">
            <a:spAutoFit/>
          </a:bodyPr>
          <a:lstStyle/>
          <a:p>
            <a:pPr>
              <a:lnSpc>
                <a:spcPct val="150000"/>
              </a:lnSpc>
            </a:pP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4.</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给工作中的人们提供了增强自身竞争能力</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40" name="TextBox 28"/>
          <p:cNvSpPr txBox="1"/>
          <p:nvPr/>
        </p:nvSpPr>
        <p:spPr>
          <a:xfrm>
            <a:off x="8067862" y="3932286"/>
            <a:ext cx="1975242" cy="311150"/>
          </a:xfrm>
          <a:prstGeom prst="rect">
            <a:avLst/>
          </a:prstGeom>
          <a:noFill/>
        </p:spPr>
        <p:txBody>
          <a:bodyPr wrap="square" lIns="91412" tIns="45706" rIns="91412" bIns="45706" rtlCol="0">
            <a:spAutoFit/>
          </a:bodyPr>
          <a:lstStyle/>
          <a:p>
            <a:pPr>
              <a:lnSpc>
                <a:spcPct val="120000"/>
              </a:lnSpc>
            </a:pP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p:txBody>
      </p:sp>
      <p:sp>
        <p:nvSpPr>
          <p:cNvPr id="41" name="TextBox 27"/>
          <p:cNvSpPr txBox="1"/>
          <p:nvPr/>
        </p:nvSpPr>
        <p:spPr>
          <a:xfrm>
            <a:off x="7745730" y="4883150"/>
            <a:ext cx="2773045" cy="645795"/>
          </a:xfrm>
          <a:prstGeom prst="rect">
            <a:avLst/>
          </a:prstGeom>
          <a:noFill/>
        </p:spPr>
        <p:txBody>
          <a:bodyPr wrap="square" lIns="91412" tIns="0" rIns="91412" bIns="0" rtlCol="0" anchor="t">
            <a:spAutoFit/>
          </a:bodyPr>
          <a:lstStyle/>
          <a:p>
            <a:pPr>
              <a:lnSpc>
                <a:spcPct val="150000"/>
              </a:lnSpc>
            </a:pP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3.</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很好的解决了时间空间上的局限性</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3" presetClass="entr" presetSubtype="528" fill="hold" grpId="0"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p:cTn id="13" dur="500" fill="hold"/>
                                        <p:tgtEl>
                                          <p:spTgt spid="1029"/>
                                        </p:tgtEl>
                                        <p:attrNameLst>
                                          <p:attrName>ppt_w</p:attrName>
                                        </p:attrNameLst>
                                      </p:cBhvr>
                                      <p:tavLst>
                                        <p:tav tm="0">
                                          <p:val>
                                            <p:fltVal val="0"/>
                                          </p:val>
                                        </p:tav>
                                        <p:tav tm="100000">
                                          <p:val>
                                            <p:strVal val="#ppt_w"/>
                                          </p:val>
                                        </p:tav>
                                      </p:tavLst>
                                    </p:anim>
                                    <p:anim calcmode="lin" valueType="num">
                                      <p:cBhvr>
                                        <p:cTn id="14" dur="500" fill="hold"/>
                                        <p:tgtEl>
                                          <p:spTgt spid="1029"/>
                                        </p:tgtEl>
                                        <p:attrNameLst>
                                          <p:attrName>ppt_h</p:attrName>
                                        </p:attrNameLst>
                                      </p:cBhvr>
                                      <p:tavLst>
                                        <p:tav tm="0">
                                          <p:val>
                                            <p:fltVal val="0"/>
                                          </p:val>
                                        </p:tav>
                                        <p:tav tm="100000">
                                          <p:val>
                                            <p:strVal val="#ppt_h"/>
                                          </p:val>
                                        </p:tav>
                                      </p:tavLst>
                                    </p:anim>
                                    <p:anim calcmode="lin" valueType="num">
                                      <p:cBhvr>
                                        <p:cTn id="15" dur="500" fill="hold"/>
                                        <p:tgtEl>
                                          <p:spTgt spid="1029"/>
                                        </p:tgtEl>
                                        <p:attrNameLst>
                                          <p:attrName>ppt_x</p:attrName>
                                        </p:attrNameLst>
                                      </p:cBhvr>
                                      <p:tavLst>
                                        <p:tav tm="0">
                                          <p:val>
                                            <p:fltVal val="0.5"/>
                                          </p:val>
                                        </p:tav>
                                        <p:tav tm="100000">
                                          <p:val>
                                            <p:strVal val="#ppt_x"/>
                                          </p:val>
                                        </p:tav>
                                      </p:tavLst>
                                    </p:anim>
                                    <p:anim calcmode="lin" valueType="num">
                                      <p:cBhvr>
                                        <p:cTn id="16" dur="500" fill="hold"/>
                                        <p:tgtEl>
                                          <p:spTgt spid="1029"/>
                                        </p:tgtEl>
                                        <p:attrNameLst>
                                          <p:attrName>ppt_y</p:attrName>
                                        </p:attrNameLst>
                                      </p:cBhvr>
                                      <p:tavLst>
                                        <p:tav tm="0">
                                          <p:val>
                                            <p:fltVal val="0.5"/>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23" presetClass="entr" presetSubtype="528" fill="hold" grpId="0" nodeType="afterEffect">
                                  <p:stCondLst>
                                    <p:cond delay="0"/>
                                  </p:stCondLst>
                                  <p:childTnLst>
                                    <p:set>
                                      <p:cBhvr>
                                        <p:cTn id="25" dur="1" fill="hold">
                                          <p:stCondLst>
                                            <p:cond delay="0"/>
                                          </p:stCondLst>
                                        </p:cTn>
                                        <p:tgtEl>
                                          <p:spTgt spid="1030"/>
                                        </p:tgtEl>
                                        <p:attrNameLst>
                                          <p:attrName>style.visibility</p:attrName>
                                        </p:attrNameLst>
                                      </p:cBhvr>
                                      <p:to>
                                        <p:strVal val="visible"/>
                                      </p:to>
                                    </p:set>
                                    <p:anim calcmode="lin" valueType="num">
                                      <p:cBhvr>
                                        <p:cTn id="26" dur="500" fill="hold"/>
                                        <p:tgtEl>
                                          <p:spTgt spid="1030"/>
                                        </p:tgtEl>
                                        <p:attrNameLst>
                                          <p:attrName>ppt_w</p:attrName>
                                        </p:attrNameLst>
                                      </p:cBhvr>
                                      <p:tavLst>
                                        <p:tav tm="0">
                                          <p:val>
                                            <p:fltVal val="0"/>
                                          </p:val>
                                        </p:tav>
                                        <p:tav tm="100000">
                                          <p:val>
                                            <p:strVal val="#ppt_w"/>
                                          </p:val>
                                        </p:tav>
                                      </p:tavLst>
                                    </p:anim>
                                    <p:anim calcmode="lin" valueType="num">
                                      <p:cBhvr>
                                        <p:cTn id="27" dur="500" fill="hold"/>
                                        <p:tgtEl>
                                          <p:spTgt spid="1030"/>
                                        </p:tgtEl>
                                        <p:attrNameLst>
                                          <p:attrName>ppt_h</p:attrName>
                                        </p:attrNameLst>
                                      </p:cBhvr>
                                      <p:tavLst>
                                        <p:tav tm="0">
                                          <p:val>
                                            <p:fltVal val="0"/>
                                          </p:val>
                                        </p:tav>
                                        <p:tav tm="100000">
                                          <p:val>
                                            <p:strVal val="#ppt_h"/>
                                          </p:val>
                                        </p:tav>
                                      </p:tavLst>
                                    </p:anim>
                                    <p:anim calcmode="lin" valueType="num">
                                      <p:cBhvr>
                                        <p:cTn id="28" dur="500" fill="hold"/>
                                        <p:tgtEl>
                                          <p:spTgt spid="1030"/>
                                        </p:tgtEl>
                                        <p:attrNameLst>
                                          <p:attrName>ppt_x</p:attrName>
                                        </p:attrNameLst>
                                      </p:cBhvr>
                                      <p:tavLst>
                                        <p:tav tm="0">
                                          <p:val>
                                            <p:fltVal val="0.5"/>
                                          </p:val>
                                        </p:tav>
                                        <p:tav tm="100000">
                                          <p:val>
                                            <p:strVal val="#ppt_x"/>
                                          </p:val>
                                        </p:tav>
                                      </p:tavLst>
                                    </p:anim>
                                    <p:anim calcmode="lin" valueType="num">
                                      <p:cBhvr>
                                        <p:cTn id="29" dur="500" fill="hold"/>
                                        <p:tgtEl>
                                          <p:spTgt spid="1030"/>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2500"/>
                            </p:stCondLst>
                            <p:childTnLst>
                              <p:par>
                                <p:cTn id="37" presetID="23" presetClass="entr" presetSubtype="528" fill="hold" grpId="0" nodeType="afterEffect">
                                  <p:stCondLst>
                                    <p:cond delay="0"/>
                                  </p:stCondLst>
                                  <p:childTnLst>
                                    <p:set>
                                      <p:cBhvr>
                                        <p:cTn id="38" dur="1" fill="hold">
                                          <p:stCondLst>
                                            <p:cond delay="0"/>
                                          </p:stCondLst>
                                        </p:cTn>
                                        <p:tgtEl>
                                          <p:spTgt spid="1031"/>
                                        </p:tgtEl>
                                        <p:attrNameLst>
                                          <p:attrName>style.visibility</p:attrName>
                                        </p:attrNameLst>
                                      </p:cBhvr>
                                      <p:to>
                                        <p:strVal val="visible"/>
                                      </p:to>
                                    </p:set>
                                    <p:anim calcmode="lin" valueType="num">
                                      <p:cBhvr>
                                        <p:cTn id="39" dur="500" fill="hold"/>
                                        <p:tgtEl>
                                          <p:spTgt spid="1031"/>
                                        </p:tgtEl>
                                        <p:attrNameLst>
                                          <p:attrName>ppt_w</p:attrName>
                                        </p:attrNameLst>
                                      </p:cBhvr>
                                      <p:tavLst>
                                        <p:tav tm="0">
                                          <p:val>
                                            <p:fltVal val="0"/>
                                          </p:val>
                                        </p:tav>
                                        <p:tav tm="100000">
                                          <p:val>
                                            <p:strVal val="#ppt_w"/>
                                          </p:val>
                                        </p:tav>
                                      </p:tavLst>
                                    </p:anim>
                                    <p:anim calcmode="lin" valueType="num">
                                      <p:cBhvr>
                                        <p:cTn id="40" dur="500" fill="hold"/>
                                        <p:tgtEl>
                                          <p:spTgt spid="1031"/>
                                        </p:tgtEl>
                                        <p:attrNameLst>
                                          <p:attrName>ppt_h</p:attrName>
                                        </p:attrNameLst>
                                      </p:cBhvr>
                                      <p:tavLst>
                                        <p:tav tm="0">
                                          <p:val>
                                            <p:fltVal val="0"/>
                                          </p:val>
                                        </p:tav>
                                        <p:tav tm="100000">
                                          <p:val>
                                            <p:strVal val="#ppt_h"/>
                                          </p:val>
                                        </p:tav>
                                      </p:tavLst>
                                    </p:anim>
                                    <p:anim calcmode="lin" valueType="num">
                                      <p:cBhvr>
                                        <p:cTn id="41" dur="500" fill="hold"/>
                                        <p:tgtEl>
                                          <p:spTgt spid="1031"/>
                                        </p:tgtEl>
                                        <p:attrNameLst>
                                          <p:attrName>ppt_x</p:attrName>
                                        </p:attrNameLst>
                                      </p:cBhvr>
                                      <p:tavLst>
                                        <p:tav tm="0">
                                          <p:val>
                                            <p:fltVal val="0.5"/>
                                          </p:val>
                                        </p:tav>
                                        <p:tav tm="100000">
                                          <p:val>
                                            <p:strVal val="#ppt_x"/>
                                          </p:val>
                                        </p:tav>
                                      </p:tavLst>
                                    </p:anim>
                                    <p:anim calcmode="lin" valueType="num">
                                      <p:cBhvr>
                                        <p:cTn id="42" dur="500" fill="hold"/>
                                        <p:tgtEl>
                                          <p:spTgt spid="1031"/>
                                        </p:tgtEl>
                                        <p:attrNameLst>
                                          <p:attrName>ppt_y</p:attrName>
                                        </p:attrNameLst>
                                      </p:cBhvr>
                                      <p:tavLst>
                                        <p:tav tm="0">
                                          <p:val>
                                            <p:fltVal val="0.5"/>
                                          </p:val>
                                        </p:tav>
                                        <p:tav tm="100000">
                                          <p:val>
                                            <p:strVal val="#ppt_y"/>
                                          </p:val>
                                        </p:tav>
                                      </p:tavLst>
                                    </p:anim>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par>
                          <p:cTn id="49" fill="hold">
                            <p:stCondLst>
                              <p:cond delay="3500"/>
                            </p:stCondLst>
                            <p:childTnLst>
                              <p:par>
                                <p:cTn id="50" presetID="23" presetClass="entr" presetSubtype="528" fill="hold" grpId="0" nodeType="afterEffect">
                                  <p:stCondLst>
                                    <p:cond delay="0"/>
                                  </p:stCondLst>
                                  <p:childTnLst>
                                    <p:set>
                                      <p:cBhvr>
                                        <p:cTn id="51" dur="1" fill="hold">
                                          <p:stCondLst>
                                            <p:cond delay="0"/>
                                          </p:stCondLst>
                                        </p:cTn>
                                        <p:tgtEl>
                                          <p:spTgt spid="1032"/>
                                        </p:tgtEl>
                                        <p:attrNameLst>
                                          <p:attrName>style.visibility</p:attrName>
                                        </p:attrNameLst>
                                      </p:cBhvr>
                                      <p:to>
                                        <p:strVal val="visible"/>
                                      </p:to>
                                    </p:set>
                                    <p:anim calcmode="lin" valueType="num">
                                      <p:cBhvr>
                                        <p:cTn id="52" dur="500" fill="hold"/>
                                        <p:tgtEl>
                                          <p:spTgt spid="1032"/>
                                        </p:tgtEl>
                                        <p:attrNameLst>
                                          <p:attrName>ppt_w</p:attrName>
                                        </p:attrNameLst>
                                      </p:cBhvr>
                                      <p:tavLst>
                                        <p:tav tm="0">
                                          <p:val>
                                            <p:fltVal val="0"/>
                                          </p:val>
                                        </p:tav>
                                        <p:tav tm="100000">
                                          <p:val>
                                            <p:strVal val="#ppt_w"/>
                                          </p:val>
                                        </p:tav>
                                      </p:tavLst>
                                    </p:anim>
                                    <p:anim calcmode="lin" valueType="num">
                                      <p:cBhvr>
                                        <p:cTn id="53" dur="500" fill="hold"/>
                                        <p:tgtEl>
                                          <p:spTgt spid="1032"/>
                                        </p:tgtEl>
                                        <p:attrNameLst>
                                          <p:attrName>ppt_h</p:attrName>
                                        </p:attrNameLst>
                                      </p:cBhvr>
                                      <p:tavLst>
                                        <p:tav tm="0">
                                          <p:val>
                                            <p:fltVal val="0"/>
                                          </p:val>
                                        </p:tav>
                                        <p:tav tm="100000">
                                          <p:val>
                                            <p:strVal val="#ppt_h"/>
                                          </p:val>
                                        </p:tav>
                                      </p:tavLst>
                                    </p:anim>
                                    <p:anim calcmode="lin" valueType="num">
                                      <p:cBhvr>
                                        <p:cTn id="54" dur="500" fill="hold"/>
                                        <p:tgtEl>
                                          <p:spTgt spid="1032"/>
                                        </p:tgtEl>
                                        <p:attrNameLst>
                                          <p:attrName>ppt_x</p:attrName>
                                        </p:attrNameLst>
                                      </p:cBhvr>
                                      <p:tavLst>
                                        <p:tav tm="0">
                                          <p:val>
                                            <p:fltVal val="0.5"/>
                                          </p:val>
                                        </p:tav>
                                        <p:tav tm="100000">
                                          <p:val>
                                            <p:strVal val="#ppt_x"/>
                                          </p:val>
                                        </p:tav>
                                      </p:tavLst>
                                    </p:anim>
                                    <p:anim calcmode="lin" valueType="num">
                                      <p:cBhvr>
                                        <p:cTn id="55" dur="500" fill="hold"/>
                                        <p:tgtEl>
                                          <p:spTgt spid="1032"/>
                                        </p:tgtEl>
                                        <p:attrNameLst>
                                          <p:attrName>ppt_y</p:attrName>
                                        </p:attrNameLst>
                                      </p:cBhvr>
                                      <p:tavLst>
                                        <p:tav tm="0">
                                          <p:val>
                                            <p:fltVal val="0.5"/>
                                          </p:val>
                                        </p:tav>
                                        <p:tav tm="100000">
                                          <p:val>
                                            <p:strVal val="#ppt_y"/>
                                          </p:val>
                                        </p:tav>
                                      </p:tavLst>
                                    </p:anim>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par>
                          <p:cTn id="62" fill="hold">
                            <p:stCondLst>
                              <p:cond delay="4500"/>
                            </p:stCondLst>
                            <p:childTnLst>
                              <p:par>
                                <p:cTn id="63" presetID="23" presetClass="entr" presetSubtype="528" fill="hold" grpId="0" nodeType="afterEffect">
                                  <p:stCondLst>
                                    <p:cond delay="0"/>
                                  </p:stCondLst>
                                  <p:childTnLst>
                                    <p:set>
                                      <p:cBhvr>
                                        <p:cTn id="64" dur="1" fill="hold">
                                          <p:stCondLst>
                                            <p:cond delay="0"/>
                                          </p:stCondLst>
                                        </p:cTn>
                                        <p:tgtEl>
                                          <p:spTgt spid="1033"/>
                                        </p:tgtEl>
                                        <p:attrNameLst>
                                          <p:attrName>style.visibility</p:attrName>
                                        </p:attrNameLst>
                                      </p:cBhvr>
                                      <p:to>
                                        <p:strVal val="visible"/>
                                      </p:to>
                                    </p:set>
                                    <p:anim calcmode="lin" valueType="num">
                                      <p:cBhvr>
                                        <p:cTn id="65" dur="500" fill="hold"/>
                                        <p:tgtEl>
                                          <p:spTgt spid="1033"/>
                                        </p:tgtEl>
                                        <p:attrNameLst>
                                          <p:attrName>ppt_w</p:attrName>
                                        </p:attrNameLst>
                                      </p:cBhvr>
                                      <p:tavLst>
                                        <p:tav tm="0">
                                          <p:val>
                                            <p:fltVal val="0"/>
                                          </p:val>
                                        </p:tav>
                                        <p:tav tm="100000">
                                          <p:val>
                                            <p:strVal val="#ppt_w"/>
                                          </p:val>
                                        </p:tav>
                                      </p:tavLst>
                                    </p:anim>
                                    <p:anim calcmode="lin" valueType="num">
                                      <p:cBhvr>
                                        <p:cTn id="66" dur="500" fill="hold"/>
                                        <p:tgtEl>
                                          <p:spTgt spid="1033"/>
                                        </p:tgtEl>
                                        <p:attrNameLst>
                                          <p:attrName>ppt_h</p:attrName>
                                        </p:attrNameLst>
                                      </p:cBhvr>
                                      <p:tavLst>
                                        <p:tav tm="0">
                                          <p:val>
                                            <p:fltVal val="0"/>
                                          </p:val>
                                        </p:tav>
                                        <p:tav tm="100000">
                                          <p:val>
                                            <p:strVal val="#ppt_h"/>
                                          </p:val>
                                        </p:tav>
                                      </p:tavLst>
                                    </p:anim>
                                    <p:anim calcmode="lin" valueType="num">
                                      <p:cBhvr>
                                        <p:cTn id="67" dur="500" fill="hold"/>
                                        <p:tgtEl>
                                          <p:spTgt spid="1033"/>
                                        </p:tgtEl>
                                        <p:attrNameLst>
                                          <p:attrName>ppt_x</p:attrName>
                                        </p:attrNameLst>
                                      </p:cBhvr>
                                      <p:tavLst>
                                        <p:tav tm="0">
                                          <p:val>
                                            <p:fltVal val="0.5"/>
                                          </p:val>
                                        </p:tav>
                                        <p:tav tm="100000">
                                          <p:val>
                                            <p:strVal val="#ppt_x"/>
                                          </p:val>
                                        </p:tav>
                                      </p:tavLst>
                                    </p:anim>
                                    <p:anim calcmode="lin" valueType="num">
                                      <p:cBhvr>
                                        <p:cTn id="68" dur="500" fill="hold"/>
                                        <p:tgtEl>
                                          <p:spTgt spid="1033"/>
                                        </p:tgtEl>
                                        <p:attrNameLst>
                                          <p:attrName>ppt_y</p:attrName>
                                        </p:attrNameLst>
                                      </p:cBhvr>
                                      <p:tavLst>
                                        <p:tav tm="0">
                                          <p:val>
                                            <p:fltVal val="0.5"/>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Effect transition="in" filter="fade">
                                      <p:cBhvr>
                                        <p:cTn id="74" dur="500"/>
                                        <p:tgtEl>
                                          <p:spTgt spid="1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500"/>
                                        <p:tgtEl>
                                          <p:spTgt spid="31"/>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left)">
                                      <p:cBhvr>
                                        <p:cTn id="82" dur="500"/>
                                        <p:tgtEl>
                                          <p:spTgt spid="33"/>
                                        </p:tgtEl>
                                      </p:cBhvr>
                                    </p:animEffect>
                                  </p:childTnLst>
                                </p:cTn>
                              </p:par>
                            </p:childTnLst>
                          </p:cTn>
                        </p:par>
                        <p:par>
                          <p:cTn id="83" fill="hold">
                            <p:stCondLst>
                              <p:cond delay="6500"/>
                            </p:stCondLst>
                            <p:childTnLst>
                              <p:par>
                                <p:cTn id="84" presetID="22" presetClass="entr" presetSubtype="8"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par>
                          <p:cTn id="87" fill="hold">
                            <p:stCondLst>
                              <p:cond delay="7000"/>
                            </p:stCondLst>
                            <p:childTnLst>
                              <p:par>
                                <p:cTn id="88" presetID="22" presetClass="entr" presetSubtype="8"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500"/>
                                        <p:tgtEl>
                                          <p:spTgt spid="39"/>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left)">
                                      <p:cBhvr>
                                        <p:cTn id="93" dur="500"/>
                                        <p:tgtEl>
                                          <p:spTgt spid="40"/>
                                        </p:tgtEl>
                                      </p:cBhvr>
                                    </p:animEffect>
                                  </p:childTnLst>
                                </p:cTn>
                              </p:par>
                            </p:childTnLst>
                          </p:cTn>
                        </p:par>
                        <p:par>
                          <p:cTn id="94" fill="hold">
                            <p:stCondLst>
                              <p:cond delay="7500"/>
                            </p:stCondLst>
                            <p:childTnLst>
                              <p:par>
                                <p:cTn id="95" presetID="22" presetClass="entr" presetSubtype="8"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1033" grpId="0" animBg="1"/>
      <p:bldP spid="15" grpId="0" animBg="1"/>
      <p:bldP spid="16" grpId="0" animBg="1"/>
      <p:bldP spid="20" grpId="0" animBg="1"/>
      <p:bldP spid="26" grpId="0" animBg="1"/>
      <p:bldP spid="31" grpId="0"/>
      <p:bldP spid="33" grpId="0"/>
      <p:bldP spid="35" grpId="0"/>
      <p:bldP spid="39"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7646875" y="1688938"/>
            <a:ext cx="4394523" cy="4394523"/>
          </a:xfrm>
          <a:prstGeom prst="rect">
            <a:avLst/>
          </a:prstGeom>
        </p:spPr>
      </p:pic>
      <p:sp>
        <p:nvSpPr>
          <p:cNvPr id="21" name="矩形 20"/>
          <p:cNvSpPr/>
          <p:nvPr/>
        </p:nvSpPr>
        <p:spPr>
          <a:xfrm>
            <a:off x="3263638" y="2368695"/>
            <a:ext cx="5664724" cy="861695"/>
          </a:xfrm>
          <a:prstGeom prst="rect">
            <a:avLst/>
          </a:prstGeom>
        </p:spPr>
        <p:txBody>
          <a:bodyPr wrap="square" lIns="0" tIns="0" rIns="0" bIns="0">
            <a:spAutoFit/>
          </a:bodyPr>
          <a:lstStyle/>
          <a:p>
            <a:r>
              <a:rPr lang="zh-CN" altLang="en-US" sz="2800" b="1" dirty="0">
                <a:solidFill>
                  <a:schemeClr val="accent2">
                    <a:lumMod val="100000"/>
                  </a:schemeClr>
                </a:solidFill>
                <a:latin typeface="微软雅黑" panose="020B0503020204020204" pitchFamily="34" charset="-122"/>
                <a:ea typeface="微软雅黑" panose="020B0503020204020204" pitchFamily="34" charset="-122"/>
                <a:sym typeface="+mn-ea"/>
              </a:rPr>
              <a:t>简介</a:t>
            </a:r>
            <a:r>
              <a:rPr lang="en-US" altLang="zh-CN" sz="2800" b="1" dirty="0">
                <a:solidFill>
                  <a:schemeClr val="accent2">
                    <a:lumMod val="100000"/>
                  </a:schemeClr>
                </a:solidFill>
                <a:latin typeface="微软雅黑" panose="020B0503020204020204" pitchFamily="34" charset="-122"/>
                <a:ea typeface="微软雅黑" panose="020B0503020204020204" pitchFamily="34" charset="-122"/>
                <a:sym typeface="+mn-ea"/>
              </a:rPr>
              <a:t>Node.js</a:t>
            </a:r>
            <a:r>
              <a:rPr lang="zh-CN" altLang="en-US" sz="2800" b="1" dirty="0">
                <a:solidFill>
                  <a:schemeClr val="accent2">
                    <a:lumMod val="100000"/>
                  </a:schemeClr>
                </a:solidFill>
                <a:latin typeface="微软雅黑" panose="020B0503020204020204" pitchFamily="34" charset="-122"/>
                <a:ea typeface="微软雅黑" panose="020B0503020204020204" pitchFamily="34" charset="-122"/>
                <a:sym typeface="+mn-ea"/>
              </a:rPr>
              <a:t>和</a:t>
            </a:r>
            <a:r>
              <a:rPr lang="en-US" altLang="zh-CN" sz="2800" b="1" dirty="0">
                <a:solidFill>
                  <a:schemeClr val="accent2">
                    <a:lumMod val="100000"/>
                  </a:schemeClr>
                </a:solidFill>
                <a:latin typeface="微软雅黑" panose="020B0503020204020204" pitchFamily="34" charset="-122"/>
                <a:ea typeface="微软雅黑" panose="020B0503020204020204" pitchFamily="34" charset="-122"/>
                <a:sym typeface="+mn-ea"/>
              </a:rPr>
              <a:t>Mongodb</a:t>
            </a:r>
            <a:endParaRPr lang="zh-CN" altLang="en-US" sz="2800" b="1" dirty="0">
              <a:solidFill>
                <a:schemeClr val="accent2">
                  <a:lumMod val="100000"/>
                </a:schemeClr>
              </a:solidFill>
              <a:latin typeface="微软雅黑" panose="020B0503020204020204" pitchFamily="34" charset="-122"/>
              <a:ea typeface="微软雅黑" panose="020B0503020204020204" pitchFamily="34" charset="-122"/>
            </a:endParaRPr>
          </a:p>
          <a:p>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ll/>
      </p:transition>
    </mc:Choice>
    <mc:Fallback>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0" name="同心圆 1"/>
          <p:cNvSpPr/>
          <p:nvPr>
            <p:custDataLst>
              <p:tags r:id="rId1"/>
            </p:custDataLst>
          </p:nvPr>
        </p:nvSpPr>
        <p:spPr>
          <a:xfrm>
            <a:off x="502919" y="299085"/>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3" name="组合 32"/>
          <p:cNvGrpSpPr/>
          <p:nvPr>
            <p:custDataLst>
              <p:tags r:id="rId2"/>
            </p:custDataLst>
          </p:nvPr>
        </p:nvGrpSpPr>
        <p:grpSpPr>
          <a:xfrm>
            <a:off x="838200" y="1825625"/>
            <a:ext cx="10515600" cy="3808730"/>
            <a:chOff x="1320" y="2875"/>
            <a:chExt cx="16560" cy="5998"/>
          </a:xfrm>
        </p:grpSpPr>
        <p:sp>
          <p:nvSpPr>
            <p:cNvPr id="34" name="矩形 33"/>
            <p:cNvSpPr/>
            <p:nvPr>
              <p:custDataLst>
                <p:tags r:id="rId3"/>
              </p:custDataLst>
            </p:nvPr>
          </p:nvSpPr>
          <p:spPr>
            <a:xfrm>
              <a:off x="1636" y="2875"/>
              <a:ext cx="16244" cy="5999"/>
            </a:xfrm>
            <a:prstGeom prst="rect">
              <a:avLst/>
            </a:prstGeom>
            <a:solidFill>
              <a:schemeClr val="bg1"/>
            </a:solidFill>
            <a:ln w="22225">
              <a:solidFill>
                <a:schemeClr val="tx1">
                  <a:lumMod val="75000"/>
                  <a:lumOff val="25000"/>
                </a:schemeClr>
              </a:solidFill>
            </a:ln>
            <a:effectLst>
              <a:outerShdw dist="38100" dir="2700000" algn="tl" rotWithShape="0">
                <a:schemeClr val="accent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custDataLst>
                <p:tags r:id="rId4"/>
              </p:custDataLst>
            </p:nvPr>
          </p:nvGrpSpPr>
          <p:grpSpPr>
            <a:xfrm>
              <a:off x="1320" y="3495"/>
              <a:ext cx="644" cy="745"/>
              <a:chOff x="2636582" y="2559050"/>
              <a:chExt cx="409098" cy="473075"/>
            </a:xfrm>
          </p:grpSpPr>
          <p:sp>
            <p:nvSpPr>
              <p:cNvPr id="36" name="矩形 35"/>
              <p:cNvSpPr/>
              <p:nvPr>
                <p:custDataLst>
                  <p:tags r:id="rId5"/>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ImportSvg_636983900241446251"/>
              <p:cNvSpPr/>
              <p:nvPr>
                <p:custDataLst>
                  <p:tags r:id="rId6"/>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41" name="Title 6"/>
          <p:cNvSpPr txBox="1"/>
          <p:nvPr>
            <p:custDataLst>
              <p:tags r:id="rId7"/>
            </p:custDataLst>
          </p:nvPr>
        </p:nvSpPr>
        <p:spPr>
          <a:xfrm>
            <a:off x="838200" y="365125"/>
            <a:ext cx="4774565"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1.什么是Node.js</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8" name="Title 6"/>
          <p:cNvSpPr txBox="1"/>
          <p:nvPr>
            <p:custDataLst>
              <p:tags r:id="rId8"/>
            </p:custDataLst>
          </p:nvPr>
        </p:nvSpPr>
        <p:spPr>
          <a:xfrm>
            <a:off x="1518223" y="2075815"/>
            <a:ext cx="9356785" cy="330962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23545" lvl="0" indent="-423545" algn="l" fontAlgn="auto">
              <a:lnSpc>
                <a:spcPct val="130000"/>
              </a:lnSpc>
              <a:spcBef>
                <a:spcPts val="800"/>
              </a:spcBef>
              <a:spcAft>
                <a:spcPts val="0"/>
              </a:spcAft>
              <a:buSzPct val="100000"/>
              <a:buFont typeface="+mj-lt"/>
              <a:buAutoNum type="alphaLcParenR"/>
            </a:pPr>
            <a:r>
              <a:rPr lang="zh-CN" altLang="en-US" sz="18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提到node.js，就不得不先提一下javascript(以下简称js)，其实js和java一丁点关系都没有。js是一种最基础的网络脚本语言，用于web应用开发，通 常是被嵌入在HTML中以实现自身的功能。所以js只能在浏览器中运行。但2009年出现的 node.js彻底改变了这一局面，使得js可以脱离浏览器，在node.js引擎中运行，似乎这还不足以激动人心，但node.js一重磅功能是使js运行于服务端！这无疑对前端开发工程师们有里 程碑的意义，终于可以平滑的接触node.js后端开发了。这些似乎看起来和嵌入式八竿子打不 着。但由于node.js引擎跨平台特性，理所当然的在嵌入式平台上运行起来，并且提供了事件 驱动，非阻塞I/O模型，轻量，高效，跨平台等优秀特性，适应了新型物联网嵌入式开发的潮 流。</a:t>
            </a:r>
            <a:endParaRPr lang="zh-CN" altLang="en-US" sz="18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 name="组合 5"/>
          <p:cNvGrpSpPr/>
          <p:nvPr>
            <p:custDataLst>
              <p:tags r:id="rId1"/>
            </p:custDataLst>
          </p:nvPr>
        </p:nvGrpSpPr>
        <p:grpSpPr>
          <a:xfrm>
            <a:off x="677545" y="236220"/>
            <a:ext cx="6388735" cy="1075690"/>
            <a:chOff x="1067" y="372"/>
            <a:chExt cx="10061" cy="1694"/>
          </a:xfrm>
        </p:grpSpPr>
        <p:sp>
          <p:nvSpPr>
            <p:cNvPr id="7" name="矩形 6"/>
            <p:cNvSpPr/>
            <p:nvPr>
              <p:custDataLst>
                <p:tags r:id="rId2"/>
              </p:custDataLst>
            </p:nvPr>
          </p:nvSpPr>
          <p:spPr>
            <a:xfrm>
              <a:off x="1192" y="530"/>
              <a:ext cx="9937" cy="1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1067" y="372"/>
              <a:ext cx="9937" cy="153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chat_341127_001"/>
          <p:cNvSpPr>
            <a:spLocks noChangeAspect="1"/>
          </p:cNvSpPr>
          <p:nvPr>
            <p:custDataLst>
              <p:tags r:id="rId4"/>
            </p:custDataLst>
          </p:nvPr>
        </p:nvSpPr>
        <p:spPr bwMode="auto">
          <a:xfrm>
            <a:off x="838200" y="1944370"/>
            <a:ext cx="508000" cy="43803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7639" h="523948">
                <a:moveTo>
                  <a:pt x="193316" y="248178"/>
                </a:moveTo>
                <a:lnTo>
                  <a:pt x="386661" y="248178"/>
                </a:lnTo>
                <a:cubicBezTo>
                  <a:pt x="394939" y="248178"/>
                  <a:pt x="400458" y="253696"/>
                  <a:pt x="400458" y="261974"/>
                </a:cubicBezTo>
                <a:cubicBezTo>
                  <a:pt x="400458" y="270251"/>
                  <a:pt x="394939" y="275769"/>
                  <a:pt x="386661" y="275769"/>
                </a:cubicBezTo>
                <a:lnTo>
                  <a:pt x="193316" y="275769"/>
                </a:lnTo>
                <a:cubicBezTo>
                  <a:pt x="185037" y="275769"/>
                  <a:pt x="179518" y="270251"/>
                  <a:pt x="179518" y="261974"/>
                </a:cubicBezTo>
                <a:cubicBezTo>
                  <a:pt x="179518" y="253696"/>
                  <a:pt x="185037" y="248178"/>
                  <a:pt x="193316" y="248178"/>
                </a:cubicBezTo>
                <a:close/>
                <a:moveTo>
                  <a:pt x="193316" y="179236"/>
                </a:moveTo>
                <a:lnTo>
                  <a:pt x="331478" y="179236"/>
                </a:lnTo>
                <a:cubicBezTo>
                  <a:pt x="339757" y="179236"/>
                  <a:pt x="345276" y="184751"/>
                  <a:pt x="345276" y="193112"/>
                </a:cubicBezTo>
                <a:cubicBezTo>
                  <a:pt x="345276" y="201383"/>
                  <a:pt x="339757" y="206898"/>
                  <a:pt x="331478" y="206898"/>
                </a:cubicBezTo>
                <a:lnTo>
                  <a:pt x="193316" y="206898"/>
                </a:lnTo>
                <a:cubicBezTo>
                  <a:pt x="185037" y="206898"/>
                  <a:pt x="179518" y="201383"/>
                  <a:pt x="179518" y="193112"/>
                </a:cubicBezTo>
                <a:cubicBezTo>
                  <a:pt x="179518" y="184751"/>
                  <a:pt x="185037" y="179236"/>
                  <a:pt x="193316" y="179236"/>
                </a:cubicBezTo>
                <a:close/>
                <a:moveTo>
                  <a:pt x="193315" y="110364"/>
                </a:moveTo>
                <a:lnTo>
                  <a:pt x="414324" y="110364"/>
                </a:lnTo>
                <a:cubicBezTo>
                  <a:pt x="422602" y="110364"/>
                  <a:pt x="428120" y="115868"/>
                  <a:pt x="428120" y="124125"/>
                </a:cubicBezTo>
                <a:cubicBezTo>
                  <a:pt x="428120" y="132381"/>
                  <a:pt x="422602" y="137885"/>
                  <a:pt x="414324" y="137885"/>
                </a:cubicBezTo>
                <a:lnTo>
                  <a:pt x="193315" y="137885"/>
                </a:lnTo>
                <a:cubicBezTo>
                  <a:pt x="185037" y="137885"/>
                  <a:pt x="179518" y="132381"/>
                  <a:pt x="179518" y="124125"/>
                </a:cubicBezTo>
                <a:cubicBezTo>
                  <a:pt x="179518" y="115868"/>
                  <a:pt x="185037" y="110364"/>
                  <a:pt x="193315" y="110364"/>
                </a:cubicBezTo>
                <a:close/>
                <a:moveTo>
                  <a:pt x="41388" y="0"/>
                </a:moveTo>
                <a:lnTo>
                  <a:pt x="566163" y="0"/>
                </a:lnTo>
                <a:cubicBezTo>
                  <a:pt x="589660" y="0"/>
                  <a:pt x="607639" y="17951"/>
                  <a:pt x="607639" y="41411"/>
                </a:cubicBezTo>
                <a:lnTo>
                  <a:pt x="607639" y="344707"/>
                </a:lnTo>
                <a:cubicBezTo>
                  <a:pt x="607639" y="368168"/>
                  <a:pt x="589660" y="386118"/>
                  <a:pt x="566163" y="386118"/>
                </a:cubicBezTo>
                <a:lnTo>
                  <a:pt x="292738" y="386118"/>
                </a:lnTo>
                <a:cubicBezTo>
                  <a:pt x="276184" y="386118"/>
                  <a:pt x="260964" y="392961"/>
                  <a:pt x="248592" y="402647"/>
                </a:cubicBezTo>
                <a:lnTo>
                  <a:pt x="104937" y="521193"/>
                </a:lnTo>
                <a:cubicBezTo>
                  <a:pt x="103602" y="522615"/>
                  <a:pt x="99419" y="523948"/>
                  <a:pt x="96660" y="523948"/>
                </a:cubicBezTo>
                <a:cubicBezTo>
                  <a:pt x="95325" y="523948"/>
                  <a:pt x="92566" y="523948"/>
                  <a:pt x="91142" y="522615"/>
                </a:cubicBezTo>
                <a:cubicBezTo>
                  <a:pt x="85623" y="519860"/>
                  <a:pt x="82864" y="515684"/>
                  <a:pt x="82864" y="510174"/>
                </a:cubicBezTo>
                <a:lnTo>
                  <a:pt x="82864" y="427441"/>
                </a:lnTo>
                <a:cubicBezTo>
                  <a:pt x="82864" y="419176"/>
                  <a:pt x="88382" y="413667"/>
                  <a:pt x="96660" y="413667"/>
                </a:cubicBezTo>
                <a:cubicBezTo>
                  <a:pt x="104937" y="413667"/>
                  <a:pt x="110456" y="419176"/>
                  <a:pt x="110456" y="427441"/>
                </a:cubicBezTo>
                <a:lnTo>
                  <a:pt x="110456" y="481204"/>
                </a:lnTo>
                <a:lnTo>
                  <a:pt x="230613" y="380609"/>
                </a:lnTo>
                <a:cubicBezTo>
                  <a:pt x="248592" y="366746"/>
                  <a:pt x="270665" y="358481"/>
                  <a:pt x="292738" y="358481"/>
                </a:cubicBezTo>
                <a:lnTo>
                  <a:pt x="566163" y="358481"/>
                </a:lnTo>
                <a:cubicBezTo>
                  <a:pt x="574440" y="358481"/>
                  <a:pt x="579959" y="352972"/>
                  <a:pt x="579959" y="344707"/>
                </a:cubicBezTo>
                <a:lnTo>
                  <a:pt x="579959" y="41411"/>
                </a:lnTo>
                <a:cubicBezTo>
                  <a:pt x="579959" y="33147"/>
                  <a:pt x="574440" y="27637"/>
                  <a:pt x="566163" y="27637"/>
                </a:cubicBezTo>
                <a:lnTo>
                  <a:pt x="41388" y="27637"/>
                </a:lnTo>
                <a:cubicBezTo>
                  <a:pt x="33110" y="27637"/>
                  <a:pt x="27592" y="33147"/>
                  <a:pt x="27592" y="41411"/>
                </a:cubicBezTo>
                <a:lnTo>
                  <a:pt x="27592" y="344707"/>
                </a:lnTo>
                <a:cubicBezTo>
                  <a:pt x="27592" y="352972"/>
                  <a:pt x="33110" y="358481"/>
                  <a:pt x="41388" y="358481"/>
                </a:cubicBezTo>
                <a:lnTo>
                  <a:pt x="96660" y="358481"/>
                </a:lnTo>
                <a:cubicBezTo>
                  <a:pt x="104937" y="358481"/>
                  <a:pt x="110456" y="363991"/>
                  <a:pt x="110456" y="372344"/>
                </a:cubicBezTo>
                <a:cubicBezTo>
                  <a:pt x="110456" y="380609"/>
                  <a:pt x="104937" y="386118"/>
                  <a:pt x="96660" y="386118"/>
                </a:cubicBezTo>
                <a:lnTo>
                  <a:pt x="41388" y="386118"/>
                </a:lnTo>
                <a:cubicBezTo>
                  <a:pt x="17979" y="386118"/>
                  <a:pt x="0" y="368168"/>
                  <a:pt x="0" y="344707"/>
                </a:cubicBezTo>
                <a:lnTo>
                  <a:pt x="0" y="41411"/>
                </a:lnTo>
                <a:cubicBezTo>
                  <a:pt x="0" y="17951"/>
                  <a:pt x="17979" y="0"/>
                  <a:pt x="41388" y="0"/>
                </a:cubicBezTo>
                <a:close/>
              </a:path>
            </a:pathLst>
          </a:custGeom>
          <a:solidFill>
            <a:schemeClr val="accent1"/>
          </a:solidFill>
          <a:ln>
            <a:noFill/>
          </a:ln>
        </p:spPr>
      </p:sp>
      <p:sp>
        <p:nvSpPr>
          <p:cNvPr id="10" name="云服务_005"/>
          <p:cNvSpPr>
            <a:spLocks noChangeAspect="1"/>
          </p:cNvSpPr>
          <p:nvPr>
            <p:custDataLst>
              <p:tags r:id="rId5"/>
            </p:custDataLst>
          </p:nvPr>
        </p:nvSpPr>
        <p:spPr bwMode="auto">
          <a:xfrm>
            <a:off x="838200" y="5306695"/>
            <a:ext cx="508000" cy="443874"/>
          </a:xfrm>
          <a:custGeom>
            <a:avLst/>
            <a:gdLst>
              <a:gd name="connsiteX0" fmla="*/ 137079 w 608768"/>
              <a:gd name="connsiteY0" fmla="*/ 425946 h 531922"/>
              <a:gd name="connsiteX1" fmla="*/ 147623 w 608768"/>
              <a:gd name="connsiteY1" fmla="*/ 430988 h 531922"/>
              <a:gd name="connsiteX2" fmla="*/ 304349 w 608768"/>
              <a:gd name="connsiteY2" fmla="*/ 501243 h 531922"/>
              <a:gd name="connsiteX3" fmla="*/ 461075 w 608768"/>
              <a:gd name="connsiteY3" fmla="*/ 430988 h 531922"/>
              <a:gd name="connsiteX4" fmla="*/ 482740 w 608768"/>
              <a:gd name="connsiteY4" fmla="*/ 429761 h 531922"/>
              <a:gd name="connsiteX5" fmla="*/ 483969 w 608768"/>
              <a:gd name="connsiteY5" fmla="*/ 451543 h 531922"/>
              <a:gd name="connsiteX6" fmla="*/ 304349 w 608768"/>
              <a:gd name="connsiteY6" fmla="*/ 531922 h 531922"/>
              <a:gd name="connsiteX7" fmla="*/ 124729 w 608768"/>
              <a:gd name="connsiteY7" fmla="*/ 451543 h 531922"/>
              <a:gd name="connsiteX8" fmla="*/ 125958 w 608768"/>
              <a:gd name="connsiteY8" fmla="*/ 429761 h 531922"/>
              <a:gd name="connsiteX9" fmla="*/ 137079 w 608768"/>
              <a:gd name="connsiteY9" fmla="*/ 425946 h 531922"/>
              <a:gd name="connsiteX10" fmla="*/ 185230 w 608768"/>
              <a:gd name="connsiteY10" fmla="*/ 376798 h 531922"/>
              <a:gd name="connsiteX11" fmla="*/ 195716 w 608768"/>
              <a:gd name="connsiteY11" fmla="*/ 382202 h 531922"/>
              <a:gd name="connsiteX12" fmla="*/ 304349 w 608768"/>
              <a:gd name="connsiteY12" fmla="*/ 432951 h 531922"/>
              <a:gd name="connsiteX13" fmla="*/ 412982 w 608768"/>
              <a:gd name="connsiteY13" fmla="*/ 382202 h 531922"/>
              <a:gd name="connsiteX14" fmla="*/ 434647 w 608768"/>
              <a:gd name="connsiteY14" fmla="*/ 380363 h 531922"/>
              <a:gd name="connsiteX15" fmla="*/ 436644 w 608768"/>
              <a:gd name="connsiteY15" fmla="*/ 401980 h 531922"/>
              <a:gd name="connsiteX16" fmla="*/ 304349 w 608768"/>
              <a:gd name="connsiteY16" fmla="*/ 463614 h 531922"/>
              <a:gd name="connsiteX17" fmla="*/ 172208 w 608768"/>
              <a:gd name="connsiteY17" fmla="*/ 401980 h 531922"/>
              <a:gd name="connsiteX18" fmla="*/ 174051 w 608768"/>
              <a:gd name="connsiteY18" fmla="*/ 380363 h 531922"/>
              <a:gd name="connsiteX19" fmla="*/ 185230 w 608768"/>
              <a:gd name="connsiteY19" fmla="*/ 376798 h 531922"/>
              <a:gd name="connsiteX20" fmla="*/ 232629 w 608768"/>
              <a:gd name="connsiteY20" fmla="*/ 324168 h 531922"/>
              <a:gd name="connsiteX21" fmla="*/ 242939 w 608768"/>
              <a:gd name="connsiteY21" fmla="*/ 329880 h 531922"/>
              <a:gd name="connsiteX22" fmla="*/ 304378 w 608768"/>
              <a:gd name="connsiteY22" fmla="*/ 359629 h 531922"/>
              <a:gd name="connsiteX23" fmla="*/ 365971 w 608768"/>
              <a:gd name="connsiteY23" fmla="*/ 329880 h 531922"/>
              <a:gd name="connsiteX24" fmla="*/ 376204 w 608768"/>
              <a:gd name="connsiteY24" fmla="*/ 324168 h 531922"/>
              <a:gd name="connsiteX25" fmla="*/ 387475 w 608768"/>
              <a:gd name="connsiteY25" fmla="*/ 327427 h 531922"/>
              <a:gd name="connsiteX26" fmla="*/ 389932 w 608768"/>
              <a:gd name="connsiteY26" fmla="*/ 348895 h 531922"/>
              <a:gd name="connsiteX27" fmla="*/ 304378 w 608768"/>
              <a:gd name="connsiteY27" fmla="*/ 390297 h 531922"/>
              <a:gd name="connsiteX28" fmla="*/ 218824 w 608768"/>
              <a:gd name="connsiteY28" fmla="*/ 348895 h 531922"/>
              <a:gd name="connsiteX29" fmla="*/ 221282 w 608768"/>
              <a:gd name="connsiteY29" fmla="*/ 327427 h 531922"/>
              <a:gd name="connsiteX30" fmla="*/ 232629 w 608768"/>
              <a:gd name="connsiteY30" fmla="*/ 324168 h 531922"/>
              <a:gd name="connsiteX31" fmla="*/ 337265 w 608768"/>
              <a:gd name="connsiteY31" fmla="*/ 0 h 531922"/>
              <a:gd name="connsiteX32" fmla="*/ 499829 w 608768"/>
              <a:gd name="connsiteY32" fmla="*/ 162323 h 531922"/>
              <a:gd name="connsiteX33" fmla="*/ 499829 w 608768"/>
              <a:gd name="connsiteY33" fmla="*/ 164317 h 531922"/>
              <a:gd name="connsiteX34" fmla="*/ 608768 w 608768"/>
              <a:gd name="connsiteY34" fmla="*/ 280153 h 531922"/>
              <a:gd name="connsiteX35" fmla="*/ 492607 w 608768"/>
              <a:gd name="connsiteY35" fmla="*/ 396295 h 531922"/>
              <a:gd name="connsiteX36" fmla="*/ 477242 w 608768"/>
              <a:gd name="connsiteY36" fmla="*/ 380953 h 531922"/>
              <a:gd name="connsiteX37" fmla="*/ 492607 w 608768"/>
              <a:gd name="connsiteY37" fmla="*/ 365610 h 531922"/>
              <a:gd name="connsiteX38" fmla="*/ 578038 w 608768"/>
              <a:gd name="connsiteY38" fmla="*/ 280153 h 531922"/>
              <a:gd name="connsiteX39" fmla="*/ 492607 w 608768"/>
              <a:gd name="connsiteY39" fmla="*/ 194695 h 531922"/>
              <a:gd name="connsiteX40" fmla="*/ 484617 w 608768"/>
              <a:gd name="connsiteY40" fmla="*/ 195156 h 531922"/>
              <a:gd name="connsiteX41" fmla="*/ 472172 w 608768"/>
              <a:gd name="connsiteY41" fmla="*/ 190553 h 531922"/>
              <a:gd name="connsiteX42" fmla="*/ 468023 w 608768"/>
              <a:gd name="connsiteY42" fmla="*/ 178126 h 531922"/>
              <a:gd name="connsiteX43" fmla="*/ 469099 w 608768"/>
              <a:gd name="connsiteY43" fmla="*/ 162323 h 531922"/>
              <a:gd name="connsiteX44" fmla="*/ 337265 w 608768"/>
              <a:gd name="connsiteY44" fmla="*/ 30685 h 531922"/>
              <a:gd name="connsiteX45" fmla="*/ 205279 w 608768"/>
              <a:gd name="connsiteY45" fmla="*/ 162323 h 531922"/>
              <a:gd name="connsiteX46" fmla="*/ 205740 w 608768"/>
              <a:gd name="connsiteY46" fmla="*/ 171068 h 531922"/>
              <a:gd name="connsiteX47" fmla="*/ 205893 w 608768"/>
              <a:gd name="connsiteY47" fmla="*/ 171835 h 531922"/>
              <a:gd name="connsiteX48" fmla="*/ 198211 w 608768"/>
              <a:gd name="connsiteY48" fmla="*/ 186257 h 531922"/>
              <a:gd name="connsiteX49" fmla="*/ 181924 w 608768"/>
              <a:gd name="connsiteY49" fmla="*/ 185797 h 531922"/>
              <a:gd name="connsiteX50" fmla="*/ 127992 w 608768"/>
              <a:gd name="connsiteY50" fmla="*/ 169534 h 531922"/>
              <a:gd name="connsiteX51" fmla="*/ 30730 w 608768"/>
              <a:gd name="connsiteY51" fmla="*/ 266651 h 531922"/>
              <a:gd name="connsiteX52" fmla="*/ 127992 w 608768"/>
              <a:gd name="connsiteY52" fmla="*/ 363769 h 531922"/>
              <a:gd name="connsiteX53" fmla="*/ 143357 w 608768"/>
              <a:gd name="connsiteY53" fmla="*/ 379112 h 531922"/>
              <a:gd name="connsiteX54" fmla="*/ 127992 w 608768"/>
              <a:gd name="connsiteY54" fmla="*/ 394454 h 531922"/>
              <a:gd name="connsiteX55" fmla="*/ 0 w 608768"/>
              <a:gd name="connsiteY55" fmla="*/ 266651 h 531922"/>
              <a:gd name="connsiteX56" fmla="*/ 127992 w 608768"/>
              <a:gd name="connsiteY56" fmla="*/ 138849 h 531922"/>
              <a:gd name="connsiteX57" fmla="*/ 175317 w 608768"/>
              <a:gd name="connsiteY57" fmla="*/ 147748 h 531922"/>
              <a:gd name="connsiteX58" fmla="*/ 337265 w 608768"/>
              <a:gd name="connsiteY58" fmla="*/ 0 h 53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8768" h="531922">
                <a:moveTo>
                  <a:pt x="137079" y="425946"/>
                </a:moveTo>
                <a:cubicBezTo>
                  <a:pt x="141016" y="426156"/>
                  <a:pt x="144858" y="427844"/>
                  <a:pt x="147623" y="430988"/>
                </a:cubicBezTo>
                <a:cubicBezTo>
                  <a:pt x="187573" y="475626"/>
                  <a:pt x="244578" y="501243"/>
                  <a:pt x="304349" y="501243"/>
                </a:cubicBezTo>
                <a:cubicBezTo>
                  <a:pt x="364120" y="501243"/>
                  <a:pt x="421279" y="475626"/>
                  <a:pt x="461075" y="430988"/>
                </a:cubicBezTo>
                <a:cubicBezTo>
                  <a:pt x="466760" y="424699"/>
                  <a:pt x="476440" y="424239"/>
                  <a:pt x="482740" y="429761"/>
                </a:cubicBezTo>
                <a:cubicBezTo>
                  <a:pt x="489039" y="435437"/>
                  <a:pt x="489654" y="445101"/>
                  <a:pt x="483969" y="451543"/>
                </a:cubicBezTo>
                <a:cubicBezTo>
                  <a:pt x="438334" y="502624"/>
                  <a:pt x="372878" y="531922"/>
                  <a:pt x="304349" y="531922"/>
                </a:cubicBezTo>
                <a:cubicBezTo>
                  <a:pt x="235820" y="531922"/>
                  <a:pt x="170364" y="502624"/>
                  <a:pt x="124729" y="451543"/>
                </a:cubicBezTo>
                <a:cubicBezTo>
                  <a:pt x="119044" y="445101"/>
                  <a:pt x="119659" y="435437"/>
                  <a:pt x="125958" y="429761"/>
                </a:cubicBezTo>
                <a:cubicBezTo>
                  <a:pt x="129108" y="427000"/>
                  <a:pt x="133142" y="425735"/>
                  <a:pt x="137079" y="425946"/>
                </a:cubicBezTo>
                <a:close/>
                <a:moveTo>
                  <a:pt x="185230" y="376798"/>
                </a:moveTo>
                <a:cubicBezTo>
                  <a:pt x="189148" y="377143"/>
                  <a:pt x="192951" y="378983"/>
                  <a:pt x="195716" y="382202"/>
                </a:cubicBezTo>
                <a:cubicBezTo>
                  <a:pt x="222759" y="414552"/>
                  <a:pt x="262402" y="432951"/>
                  <a:pt x="304349" y="432951"/>
                </a:cubicBezTo>
                <a:cubicBezTo>
                  <a:pt x="346450" y="432951"/>
                  <a:pt x="385939" y="414552"/>
                  <a:pt x="412982" y="382202"/>
                </a:cubicBezTo>
                <a:cubicBezTo>
                  <a:pt x="418513" y="375763"/>
                  <a:pt x="428193" y="374843"/>
                  <a:pt x="434647" y="380363"/>
                </a:cubicBezTo>
                <a:cubicBezTo>
                  <a:pt x="441254" y="385729"/>
                  <a:pt x="442022" y="395388"/>
                  <a:pt x="436644" y="401980"/>
                </a:cubicBezTo>
                <a:cubicBezTo>
                  <a:pt x="403762" y="441076"/>
                  <a:pt x="355515" y="463614"/>
                  <a:pt x="304349" y="463614"/>
                </a:cubicBezTo>
                <a:cubicBezTo>
                  <a:pt x="253183" y="463614"/>
                  <a:pt x="205089" y="441076"/>
                  <a:pt x="172208" y="401980"/>
                </a:cubicBezTo>
                <a:cubicBezTo>
                  <a:pt x="166676" y="395388"/>
                  <a:pt x="167598" y="385729"/>
                  <a:pt x="174051" y="380363"/>
                </a:cubicBezTo>
                <a:cubicBezTo>
                  <a:pt x="177278" y="377603"/>
                  <a:pt x="181312" y="376453"/>
                  <a:pt x="185230" y="376798"/>
                </a:cubicBezTo>
                <a:close/>
                <a:moveTo>
                  <a:pt x="232629" y="324168"/>
                </a:moveTo>
                <a:cubicBezTo>
                  <a:pt x="236526" y="324628"/>
                  <a:pt x="240251" y="326584"/>
                  <a:pt x="242939" y="329880"/>
                </a:cubicBezTo>
                <a:cubicBezTo>
                  <a:pt x="257992" y="348741"/>
                  <a:pt x="280263" y="359629"/>
                  <a:pt x="304378" y="359629"/>
                </a:cubicBezTo>
                <a:cubicBezTo>
                  <a:pt x="328493" y="359629"/>
                  <a:pt x="350918" y="348741"/>
                  <a:pt x="365971" y="329880"/>
                </a:cubicBezTo>
                <a:cubicBezTo>
                  <a:pt x="368582" y="326584"/>
                  <a:pt x="372307" y="324628"/>
                  <a:pt x="376204" y="324168"/>
                </a:cubicBezTo>
                <a:cubicBezTo>
                  <a:pt x="380102" y="323708"/>
                  <a:pt x="384173" y="324743"/>
                  <a:pt x="387475" y="327427"/>
                </a:cubicBezTo>
                <a:cubicBezTo>
                  <a:pt x="394079" y="332641"/>
                  <a:pt x="395308" y="342301"/>
                  <a:pt x="389932" y="348895"/>
                </a:cubicBezTo>
                <a:cubicBezTo>
                  <a:pt x="369043" y="375270"/>
                  <a:pt x="337862" y="390297"/>
                  <a:pt x="304378" y="390297"/>
                </a:cubicBezTo>
                <a:cubicBezTo>
                  <a:pt x="270894" y="390297"/>
                  <a:pt x="239714" y="375270"/>
                  <a:pt x="218824" y="348895"/>
                </a:cubicBezTo>
                <a:cubicBezTo>
                  <a:pt x="213602" y="342301"/>
                  <a:pt x="214677" y="332641"/>
                  <a:pt x="221282" y="327427"/>
                </a:cubicBezTo>
                <a:cubicBezTo>
                  <a:pt x="224661" y="324743"/>
                  <a:pt x="228731" y="323708"/>
                  <a:pt x="232629" y="324168"/>
                </a:cubicBezTo>
                <a:close/>
                <a:moveTo>
                  <a:pt x="337265" y="0"/>
                </a:moveTo>
                <a:cubicBezTo>
                  <a:pt x="426844" y="0"/>
                  <a:pt x="499829" y="72723"/>
                  <a:pt x="499829" y="162323"/>
                </a:cubicBezTo>
                <a:cubicBezTo>
                  <a:pt x="499829" y="162937"/>
                  <a:pt x="499829" y="163550"/>
                  <a:pt x="499829" y="164317"/>
                </a:cubicBezTo>
                <a:cubicBezTo>
                  <a:pt x="560521" y="168000"/>
                  <a:pt x="608768" y="218630"/>
                  <a:pt x="608768" y="280153"/>
                </a:cubicBezTo>
                <a:cubicBezTo>
                  <a:pt x="608768" y="344131"/>
                  <a:pt x="556680" y="396295"/>
                  <a:pt x="492607" y="396295"/>
                </a:cubicBezTo>
                <a:cubicBezTo>
                  <a:pt x="484003" y="396295"/>
                  <a:pt x="477242" y="389391"/>
                  <a:pt x="477242" y="380953"/>
                </a:cubicBezTo>
                <a:cubicBezTo>
                  <a:pt x="477242" y="372514"/>
                  <a:pt x="484003" y="365610"/>
                  <a:pt x="492607" y="365610"/>
                </a:cubicBezTo>
                <a:cubicBezTo>
                  <a:pt x="539778" y="365610"/>
                  <a:pt x="578038" y="327254"/>
                  <a:pt x="578038" y="280153"/>
                </a:cubicBezTo>
                <a:cubicBezTo>
                  <a:pt x="578038" y="233051"/>
                  <a:pt x="539778" y="194695"/>
                  <a:pt x="492607" y="194695"/>
                </a:cubicBezTo>
                <a:cubicBezTo>
                  <a:pt x="490149" y="194695"/>
                  <a:pt x="487690" y="194849"/>
                  <a:pt x="484617" y="195156"/>
                </a:cubicBezTo>
                <a:cubicBezTo>
                  <a:pt x="480008" y="195616"/>
                  <a:pt x="475398" y="193928"/>
                  <a:pt x="472172" y="190553"/>
                </a:cubicBezTo>
                <a:cubicBezTo>
                  <a:pt x="468945" y="187331"/>
                  <a:pt x="467408" y="182728"/>
                  <a:pt x="468023" y="178126"/>
                </a:cubicBezTo>
                <a:cubicBezTo>
                  <a:pt x="468638" y="172142"/>
                  <a:pt x="469099" y="167079"/>
                  <a:pt x="469099" y="162323"/>
                </a:cubicBezTo>
                <a:cubicBezTo>
                  <a:pt x="469099" y="89753"/>
                  <a:pt x="409943" y="30685"/>
                  <a:pt x="337265" y="30685"/>
                </a:cubicBezTo>
                <a:cubicBezTo>
                  <a:pt x="264435" y="30685"/>
                  <a:pt x="205279" y="89753"/>
                  <a:pt x="205279" y="162323"/>
                </a:cubicBezTo>
                <a:cubicBezTo>
                  <a:pt x="205279" y="165084"/>
                  <a:pt x="205586" y="168000"/>
                  <a:pt x="205740" y="171068"/>
                </a:cubicBezTo>
                <a:lnTo>
                  <a:pt x="205893" y="171835"/>
                </a:lnTo>
                <a:cubicBezTo>
                  <a:pt x="206201" y="177819"/>
                  <a:pt x="203281" y="183342"/>
                  <a:pt x="198211" y="186257"/>
                </a:cubicBezTo>
                <a:cubicBezTo>
                  <a:pt x="193140" y="189172"/>
                  <a:pt x="186840" y="189019"/>
                  <a:pt x="181924" y="185797"/>
                </a:cubicBezTo>
                <a:cubicBezTo>
                  <a:pt x="165944" y="175057"/>
                  <a:pt x="147352" y="169534"/>
                  <a:pt x="127992" y="169534"/>
                </a:cubicBezTo>
                <a:cubicBezTo>
                  <a:pt x="74367" y="169534"/>
                  <a:pt x="30730" y="213106"/>
                  <a:pt x="30730" y="266651"/>
                </a:cubicBezTo>
                <a:cubicBezTo>
                  <a:pt x="30730" y="320196"/>
                  <a:pt x="74367" y="363769"/>
                  <a:pt x="127992" y="363769"/>
                </a:cubicBezTo>
                <a:cubicBezTo>
                  <a:pt x="136596" y="363769"/>
                  <a:pt x="143357" y="370673"/>
                  <a:pt x="143357" y="379112"/>
                </a:cubicBezTo>
                <a:cubicBezTo>
                  <a:pt x="143357" y="387703"/>
                  <a:pt x="136596" y="394454"/>
                  <a:pt x="127992" y="394454"/>
                </a:cubicBezTo>
                <a:cubicBezTo>
                  <a:pt x="57466" y="394454"/>
                  <a:pt x="0" y="337073"/>
                  <a:pt x="0" y="266651"/>
                </a:cubicBezTo>
                <a:cubicBezTo>
                  <a:pt x="0" y="196076"/>
                  <a:pt x="57466" y="138849"/>
                  <a:pt x="127992" y="138849"/>
                </a:cubicBezTo>
                <a:cubicBezTo>
                  <a:pt x="144433" y="138849"/>
                  <a:pt x="160412" y="141917"/>
                  <a:pt x="175317" y="147748"/>
                </a:cubicBezTo>
                <a:cubicBezTo>
                  <a:pt x="182692" y="65052"/>
                  <a:pt x="252450" y="0"/>
                  <a:pt x="337265" y="0"/>
                </a:cubicBezTo>
                <a:close/>
              </a:path>
            </a:pathLst>
          </a:custGeom>
          <a:solidFill>
            <a:schemeClr val="accent1"/>
          </a:solidFill>
          <a:ln>
            <a:noFill/>
          </a:ln>
        </p:spPr>
      </p:sp>
      <p:sp>
        <p:nvSpPr>
          <p:cNvPr id="11" name="Title 6"/>
          <p:cNvSpPr txBox="1"/>
          <p:nvPr>
            <p:custDataLst>
              <p:tags r:id="rId6"/>
            </p:custDataLst>
          </p:nvPr>
        </p:nvSpPr>
        <p:spPr>
          <a:xfrm>
            <a:off x="838200" y="365125"/>
            <a:ext cx="598805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具体说明</a:t>
            </a:r>
            <a:r>
              <a:rPr lang="en-US" altLang="zh-CN"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Node.js</a:t>
            </a: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7"/>
            </p:custDataLst>
          </p:nvPr>
        </p:nvSpPr>
        <p:spPr>
          <a:xfrm>
            <a:off x="1549400" y="1825625"/>
            <a:ext cx="9804400" cy="465836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600"/>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异步事件驱动</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365760" lvl="1" indent="-330200" algn="l" fontAlgn="ctr">
              <a:lnSpc>
                <a:spcPct val="130000"/>
              </a:lnSpc>
              <a:spcBef>
                <a:spcPts val="560"/>
              </a:spcBef>
              <a:spcAft>
                <a:spcPts val="0"/>
              </a:spcAft>
              <a:buSzPct val="80000"/>
              <a:buFont typeface="Wingdings" panose="05000000000000000000" charset="0"/>
              <a:buChar char="l"/>
            </a:pPr>
            <a:r>
              <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解释下“事件驱动”这个概念。所谓事件驱动，是指在持续事务管理过程中，进行决策的一种策略，即跟随当前时间点上出现的事件，调动可用资源，执行相关任务，使不断出现的问题得以解决，防止事务堆积。</a:t>
            </a:r>
            <a:endPar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75640" lvl="2" indent="-264160" algn="l" fontAlgn="ctr">
              <a:lnSpc>
                <a:spcPct val="130000"/>
              </a:lnSpc>
              <a:spcBef>
                <a:spcPts val="560"/>
              </a:spcBef>
              <a:spcAft>
                <a:spcPts val="0"/>
              </a:spcAft>
              <a:buSzPct val="100000"/>
              <a:buFont typeface="Arial" panose="020B0604020202020204" pitchFamily="34" charset="0"/>
              <a:buChar char="•"/>
            </a:pPr>
            <a:r>
              <a:rPr lang="en-US" altLang="zh-CN" sz="1800" spc="30"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Nodejs设计思想中以事件驱动为核心，事件驱动在于异步回调，他提供的大多数api都是基于事件的、异步的风格。而事件驱动的优势在于充分利用系统资源，执行代码无须阻塞等待某种操作完成，有限的资源用于其他任务。事件驱动机制是通过内部单线程高效率地维护事件循环队列来实现的，没有多线程的资源占用和上下文的切换。</a:t>
            </a:r>
            <a:endParaRPr lang="en-US" altLang="zh-CN" sz="1800" spc="30"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600"/>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非堵塞I/O</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365760" lvl="1" indent="-330200" algn="l" fontAlgn="ctr">
              <a:lnSpc>
                <a:spcPct val="130000"/>
              </a:lnSpc>
              <a:spcBef>
                <a:spcPts val="560"/>
              </a:spcBef>
              <a:spcAft>
                <a:spcPts val="0"/>
              </a:spcAft>
              <a:buSzPct val="80000"/>
              <a:buFont typeface="Wingdings" panose="05000000000000000000" charset="0"/>
              <a:buChar char="l"/>
            </a:pPr>
            <a:r>
              <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用户通过js代码调用nodejs的核心模块，将回调函数和参数传入核心模块</a:t>
            </a:r>
            <a:endPar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65760" lvl="1" indent="-330200" algn="l" fontAlgn="ctr">
              <a:lnSpc>
                <a:spcPct val="130000"/>
              </a:lnSpc>
              <a:spcBef>
                <a:spcPts val="560"/>
              </a:spcBef>
              <a:spcAft>
                <a:spcPts val="0"/>
              </a:spcAft>
              <a:buSzPct val="80000"/>
              <a:buFont typeface="Wingdings" panose="05000000000000000000" charset="0"/>
              <a:buChar char="l"/>
            </a:pPr>
            <a:r>
              <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将回调函数和参数封装成</a:t>
            </a:r>
            <a:endParaRPr lang="en-US" altLang="zh-CN"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grpSp>
        <p:nvGrpSpPr>
          <p:cNvPr id="23" name="组合 22"/>
          <p:cNvGrpSpPr/>
          <p:nvPr>
            <p:custDataLst>
              <p:tags r:id="rId1"/>
            </p:custDataLst>
          </p:nvPr>
        </p:nvGrpSpPr>
        <p:grpSpPr>
          <a:xfrm>
            <a:off x="677545" y="236220"/>
            <a:ext cx="6388735" cy="1075690"/>
            <a:chOff x="1067" y="372"/>
            <a:chExt cx="10061" cy="1694"/>
          </a:xfrm>
        </p:grpSpPr>
        <p:sp>
          <p:nvSpPr>
            <p:cNvPr id="24" name="矩形 23"/>
            <p:cNvSpPr/>
            <p:nvPr>
              <p:custDataLst>
                <p:tags r:id="rId2"/>
              </p:custDataLst>
            </p:nvPr>
          </p:nvSpPr>
          <p:spPr>
            <a:xfrm>
              <a:off x="1192" y="530"/>
              <a:ext cx="9937" cy="1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3"/>
              </p:custDataLst>
            </p:nvPr>
          </p:nvSpPr>
          <p:spPr>
            <a:xfrm>
              <a:off x="1067" y="372"/>
              <a:ext cx="9937" cy="153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章_002"/>
          <p:cNvSpPr>
            <a:spLocks noChangeAspect="1"/>
          </p:cNvSpPr>
          <p:nvPr>
            <p:custDataLst>
              <p:tags r:id="rId4"/>
            </p:custDataLst>
          </p:nvPr>
        </p:nvSpPr>
        <p:spPr bwMode="auto">
          <a:xfrm>
            <a:off x="838200" y="1991360"/>
            <a:ext cx="558800" cy="557889"/>
          </a:xfrm>
          <a:custGeom>
            <a:avLst/>
            <a:gdLst>
              <a:gd name="connsiteX0" fmla="*/ 24790 w 606580"/>
              <a:gd name="connsiteY0" fmla="*/ 568513 h 605592"/>
              <a:gd name="connsiteX1" fmla="*/ 24790 w 606580"/>
              <a:gd name="connsiteY1" fmla="*/ 580935 h 605592"/>
              <a:gd name="connsiteX2" fmla="*/ 581882 w 606580"/>
              <a:gd name="connsiteY2" fmla="*/ 580935 h 605592"/>
              <a:gd name="connsiteX3" fmla="*/ 581882 w 606580"/>
              <a:gd name="connsiteY3" fmla="*/ 568513 h 605592"/>
              <a:gd name="connsiteX4" fmla="*/ 127110 w 606580"/>
              <a:gd name="connsiteY4" fmla="*/ 426408 h 605592"/>
              <a:gd name="connsiteX5" fmla="*/ 115225 w 606580"/>
              <a:gd name="connsiteY5" fmla="*/ 469698 h 605592"/>
              <a:gd name="connsiteX6" fmla="*/ 464243 w 606580"/>
              <a:gd name="connsiteY6" fmla="*/ 469698 h 605592"/>
              <a:gd name="connsiteX7" fmla="*/ 464243 w 606580"/>
              <a:gd name="connsiteY7" fmla="*/ 494355 h 605592"/>
              <a:gd name="connsiteX8" fmla="*/ 24790 w 606580"/>
              <a:gd name="connsiteY8" fmla="*/ 494355 h 605592"/>
              <a:gd name="connsiteX9" fmla="*/ 24790 w 606580"/>
              <a:gd name="connsiteY9" fmla="*/ 543856 h 605592"/>
              <a:gd name="connsiteX10" fmla="*/ 581882 w 606580"/>
              <a:gd name="connsiteY10" fmla="*/ 543856 h 605592"/>
              <a:gd name="connsiteX11" fmla="*/ 581882 w 606580"/>
              <a:gd name="connsiteY11" fmla="*/ 494355 h 605592"/>
              <a:gd name="connsiteX12" fmla="*/ 507604 w 606580"/>
              <a:gd name="connsiteY12" fmla="*/ 494355 h 605592"/>
              <a:gd name="connsiteX13" fmla="*/ 495626 w 606580"/>
              <a:gd name="connsiteY13" fmla="*/ 485271 h 605592"/>
              <a:gd name="connsiteX14" fmla="*/ 479563 w 606580"/>
              <a:gd name="connsiteY14" fmla="*/ 426408 h 605592"/>
              <a:gd name="connsiteX15" fmla="*/ 297080 w 606580"/>
              <a:gd name="connsiteY15" fmla="*/ 49396 h 605592"/>
              <a:gd name="connsiteX16" fmla="*/ 297080 w 606580"/>
              <a:gd name="connsiteY16" fmla="*/ 74148 h 605592"/>
              <a:gd name="connsiteX17" fmla="*/ 247621 w 606580"/>
              <a:gd name="connsiteY17" fmla="*/ 123560 h 605592"/>
              <a:gd name="connsiteX18" fmla="*/ 222845 w 606580"/>
              <a:gd name="connsiteY18" fmla="*/ 123560 h 605592"/>
              <a:gd name="connsiteX19" fmla="*/ 297080 w 606580"/>
              <a:gd name="connsiteY19" fmla="*/ 49396 h 605592"/>
              <a:gd name="connsiteX20" fmla="*/ 303337 w 606580"/>
              <a:gd name="connsiteY20" fmla="*/ 24750 h 605592"/>
              <a:gd name="connsiteX21" fmla="*/ 204267 w 606580"/>
              <a:gd name="connsiteY21" fmla="*/ 123566 h 605592"/>
              <a:gd name="connsiteX22" fmla="*/ 253848 w 606580"/>
              <a:gd name="connsiteY22" fmla="*/ 209218 h 605592"/>
              <a:gd name="connsiteX23" fmla="*/ 259976 w 606580"/>
              <a:gd name="connsiteY23" fmla="*/ 219878 h 605592"/>
              <a:gd name="connsiteX24" fmla="*/ 259976 w 606580"/>
              <a:gd name="connsiteY24" fmla="*/ 401658 h 605592"/>
              <a:gd name="connsiteX25" fmla="*/ 346604 w 606580"/>
              <a:gd name="connsiteY25" fmla="*/ 401658 h 605592"/>
              <a:gd name="connsiteX26" fmla="*/ 346604 w 606580"/>
              <a:gd name="connsiteY26" fmla="*/ 219878 h 605592"/>
              <a:gd name="connsiteX27" fmla="*/ 352825 w 606580"/>
              <a:gd name="connsiteY27" fmla="*/ 209218 h 605592"/>
              <a:gd name="connsiteX28" fmla="*/ 402313 w 606580"/>
              <a:gd name="connsiteY28" fmla="*/ 123566 h 605592"/>
              <a:gd name="connsiteX29" fmla="*/ 303337 w 606580"/>
              <a:gd name="connsiteY29" fmla="*/ 24750 h 605592"/>
              <a:gd name="connsiteX30" fmla="*/ 303337 w 606580"/>
              <a:gd name="connsiteY30" fmla="*/ 0 h 605592"/>
              <a:gd name="connsiteX31" fmla="*/ 427104 w 606580"/>
              <a:gd name="connsiteY31" fmla="*/ 123566 h 605592"/>
              <a:gd name="connsiteX32" fmla="*/ 371395 w 606580"/>
              <a:gd name="connsiteY32" fmla="*/ 226738 h 605592"/>
              <a:gd name="connsiteX33" fmla="*/ 371395 w 606580"/>
              <a:gd name="connsiteY33" fmla="*/ 401658 h 605592"/>
              <a:gd name="connsiteX34" fmla="*/ 489034 w 606580"/>
              <a:gd name="connsiteY34" fmla="*/ 401658 h 605592"/>
              <a:gd name="connsiteX35" fmla="*/ 500918 w 606580"/>
              <a:gd name="connsiteY35" fmla="*/ 410835 h 605592"/>
              <a:gd name="connsiteX36" fmla="*/ 517074 w 606580"/>
              <a:gd name="connsiteY36" fmla="*/ 469698 h 605592"/>
              <a:gd name="connsiteX37" fmla="*/ 581882 w 606580"/>
              <a:gd name="connsiteY37" fmla="*/ 469698 h 605592"/>
              <a:gd name="connsiteX38" fmla="*/ 606580 w 606580"/>
              <a:gd name="connsiteY38" fmla="*/ 494355 h 605592"/>
              <a:gd name="connsiteX39" fmla="*/ 606580 w 606580"/>
              <a:gd name="connsiteY39" fmla="*/ 593263 h 605592"/>
              <a:gd name="connsiteX40" fmla="*/ 594231 w 606580"/>
              <a:gd name="connsiteY40" fmla="*/ 605592 h 605592"/>
              <a:gd name="connsiteX41" fmla="*/ 12349 w 606580"/>
              <a:gd name="connsiteY41" fmla="*/ 605592 h 605592"/>
              <a:gd name="connsiteX42" fmla="*/ 0 w 606580"/>
              <a:gd name="connsiteY42" fmla="*/ 593263 h 605592"/>
              <a:gd name="connsiteX43" fmla="*/ 0 w 606580"/>
              <a:gd name="connsiteY43" fmla="*/ 494355 h 605592"/>
              <a:gd name="connsiteX44" fmla="*/ 24790 w 606580"/>
              <a:gd name="connsiteY44" fmla="*/ 469698 h 605592"/>
              <a:gd name="connsiteX45" fmla="*/ 89599 w 606580"/>
              <a:gd name="connsiteY45" fmla="*/ 469698 h 605592"/>
              <a:gd name="connsiteX46" fmla="*/ 105662 w 606580"/>
              <a:gd name="connsiteY46" fmla="*/ 410835 h 605592"/>
              <a:gd name="connsiteX47" fmla="*/ 117639 w 606580"/>
              <a:gd name="connsiteY47" fmla="*/ 401658 h 605592"/>
              <a:gd name="connsiteX48" fmla="*/ 235186 w 606580"/>
              <a:gd name="connsiteY48" fmla="*/ 401658 h 605592"/>
              <a:gd name="connsiteX49" fmla="*/ 235186 w 606580"/>
              <a:gd name="connsiteY49" fmla="*/ 226738 h 605592"/>
              <a:gd name="connsiteX50" fmla="*/ 179476 w 606580"/>
              <a:gd name="connsiteY50" fmla="*/ 123566 h 605592"/>
              <a:gd name="connsiteX51" fmla="*/ 303337 w 606580"/>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0" h="605592">
                <a:moveTo>
                  <a:pt x="24790" y="568513"/>
                </a:moveTo>
                <a:lnTo>
                  <a:pt x="24790" y="580935"/>
                </a:lnTo>
                <a:lnTo>
                  <a:pt x="581882" y="580935"/>
                </a:lnTo>
                <a:lnTo>
                  <a:pt x="581882" y="568513"/>
                </a:lnTo>
                <a:close/>
                <a:moveTo>
                  <a:pt x="127110" y="426408"/>
                </a:moveTo>
                <a:lnTo>
                  <a:pt x="115225" y="469698"/>
                </a:lnTo>
                <a:lnTo>
                  <a:pt x="464243" y="469698"/>
                </a:lnTo>
                <a:lnTo>
                  <a:pt x="464243" y="494355"/>
                </a:lnTo>
                <a:lnTo>
                  <a:pt x="24790" y="494355"/>
                </a:lnTo>
                <a:lnTo>
                  <a:pt x="24790" y="543856"/>
                </a:lnTo>
                <a:lnTo>
                  <a:pt x="581882" y="543856"/>
                </a:lnTo>
                <a:lnTo>
                  <a:pt x="581882" y="494355"/>
                </a:lnTo>
                <a:lnTo>
                  <a:pt x="507604" y="494355"/>
                </a:lnTo>
                <a:cubicBezTo>
                  <a:pt x="502033" y="494355"/>
                  <a:pt x="497112" y="490647"/>
                  <a:pt x="495626" y="485271"/>
                </a:cubicBezTo>
                <a:lnTo>
                  <a:pt x="479563" y="426408"/>
                </a:lnTo>
                <a:close/>
                <a:moveTo>
                  <a:pt x="297080" y="49396"/>
                </a:moveTo>
                <a:lnTo>
                  <a:pt x="297080" y="74148"/>
                </a:lnTo>
                <a:cubicBezTo>
                  <a:pt x="269799" y="74148"/>
                  <a:pt x="247621" y="96305"/>
                  <a:pt x="247621" y="123560"/>
                </a:cubicBezTo>
                <a:lnTo>
                  <a:pt x="222845" y="123560"/>
                </a:lnTo>
                <a:cubicBezTo>
                  <a:pt x="222845" y="82677"/>
                  <a:pt x="256158" y="49396"/>
                  <a:pt x="297080" y="49396"/>
                </a:cubicBezTo>
                <a:close/>
                <a:moveTo>
                  <a:pt x="303337" y="24750"/>
                </a:moveTo>
                <a:cubicBezTo>
                  <a:pt x="248742" y="24750"/>
                  <a:pt x="204267" y="69060"/>
                  <a:pt x="204267" y="123566"/>
                </a:cubicBezTo>
                <a:cubicBezTo>
                  <a:pt x="204267" y="158698"/>
                  <a:pt x="223208" y="191513"/>
                  <a:pt x="253848" y="209218"/>
                </a:cubicBezTo>
                <a:cubicBezTo>
                  <a:pt x="257655" y="211443"/>
                  <a:pt x="259976" y="215429"/>
                  <a:pt x="259976" y="219878"/>
                </a:cubicBezTo>
                <a:lnTo>
                  <a:pt x="259976" y="401658"/>
                </a:lnTo>
                <a:lnTo>
                  <a:pt x="346604" y="401658"/>
                </a:lnTo>
                <a:lnTo>
                  <a:pt x="346604" y="219878"/>
                </a:lnTo>
                <a:cubicBezTo>
                  <a:pt x="346604" y="215429"/>
                  <a:pt x="349018" y="211350"/>
                  <a:pt x="352825" y="209218"/>
                </a:cubicBezTo>
                <a:cubicBezTo>
                  <a:pt x="383372" y="191513"/>
                  <a:pt x="402313" y="158698"/>
                  <a:pt x="402313" y="123566"/>
                </a:cubicBezTo>
                <a:cubicBezTo>
                  <a:pt x="402313" y="69060"/>
                  <a:pt x="357932" y="24750"/>
                  <a:pt x="303337" y="24750"/>
                </a:cubicBezTo>
                <a:close/>
                <a:moveTo>
                  <a:pt x="303337" y="0"/>
                </a:moveTo>
                <a:cubicBezTo>
                  <a:pt x="371580" y="0"/>
                  <a:pt x="427104" y="55433"/>
                  <a:pt x="427104" y="123566"/>
                </a:cubicBezTo>
                <a:cubicBezTo>
                  <a:pt x="427104" y="165094"/>
                  <a:pt x="405934" y="203934"/>
                  <a:pt x="371395" y="226738"/>
                </a:cubicBezTo>
                <a:lnTo>
                  <a:pt x="371395" y="401658"/>
                </a:lnTo>
                <a:lnTo>
                  <a:pt x="489034" y="401658"/>
                </a:lnTo>
                <a:cubicBezTo>
                  <a:pt x="494605" y="401658"/>
                  <a:pt x="499433" y="405459"/>
                  <a:pt x="500918" y="410835"/>
                </a:cubicBezTo>
                <a:lnTo>
                  <a:pt x="517074" y="469698"/>
                </a:lnTo>
                <a:lnTo>
                  <a:pt x="581882" y="469698"/>
                </a:lnTo>
                <a:cubicBezTo>
                  <a:pt x="595531" y="469698"/>
                  <a:pt x="606580" y="480729"/>
                  <a:pt x="606580" y="494355"/>
                </a:cubicBezTo>
                <a:lnTo>
                  <a:pt x="606580" y="593263"/>
                </a:lnTo>
                <a:cubicBezTo>
                  <a:pt x="606580" y="600123"/>
                  <a:pt x="601102" y="605592"/>
                  <a:pt x="594231" y="605592"/>
                </a:cubicBezTo>
                <a:lnTo>
                  <a:pt x="12349" y="605592"/>
                </a:lnTo>
                <a:cubicBezTo>
                  <a:pt x="5571" y="605592"/>
                  <a:pt x="0" y="600123"/>
                  <a:pt x="0" y="593263"/>
                </a:cubicBezTo>
                <a:lnTo>
                  <a:pt x="0" y="494355"/>
                </a:lnTo>
                <a:cubicBezTo>
                  <a:pt x="0" y="480729"/>
                  <a:pt x="11142" y="469698"/>
                  <a:pt x="24790" y="469698"/>
                </a:cubicBezTo>
                <a:lnTo>
                  <a:pt x="89599" y="469698"/>
                </a:lnTo>
                <a:lnTo>
                  <a:pt x="105662" y="410835"/>
                </a:lnTo>
                <a:cubicBezTo>
                  <a:pt x="107147" y="405459"/>
                  <a:pt x="112068" y="401658"/>
                  <a:pt x="117639" y="401658"/>
                </a:cubicBezTo>
                <a:lnTo>
                  <a:pt x="235186" y="401658"/>
                </a:lnTo>
                <a:lnTo>
                  <a:pt x="235186" y="226738"/>
                </a:lnTo>
                <a:cubicBezTo>
                  <a:pt x="200646" y="203934"/>
                  <a:pt x="179476" y="165094"/>
                  <a:pt x="179476" y="123566"/>
                </a:cubicBezTo>
                <a:cubicBezTo>
                  <a:pt x="179476" y="55433"/>
                  <a:pt x="235000" y="0"/>
                  <a:pt x="303337" y="0"/>
                </a:cubicBezTo>
                <a:close/>
              </a:path>
            </a:pathLst>
          </a:custGeom>
          <a:solidFill>
            <a:schemeClr val="accent1"/>
          </a:solidFill>
          <a:ln>
            <a:noFill/>
          </a:ln>
        </p:spPr>
      </p:sp>
      <p:sp>
        <p:nvSpPr>
          <p:cNvPr id="9" name="社交_001"/>
          <p:cNvSpPr>
            <a:spLocks noChangeAspect="1"/>
          </p:cNvSpPr>
          <p:nvPr>
            <p:custDataLst>
              <p:tags r:id="rId5"/>
            </p:custDataLst>
          </p:nvPr>
        </p:nvSpPr>
        <p:spPr bwMode="auto">
          <a:xfrm>
            <a:off x="898746" y="5568950"/>
            <a:ext cx="437709" cy="558800"/>
          </a:xfrm>
          <a:custGeom>
            <a:avLst/>
            <a:gdLst>
              <a:gd name="connsiteX0" fmla="*/ 92598 w 467283"/>
              <a:gd name="connsiteY0" fmla="*/ 334277 h 596555"/>
              <a:gd name="connsiteX1" fmla="*/ 18346 w 467283"/>
              <a:gd name="connsiteY1" fmla="*/ 497664 h 596555"/>
              <a:gd name="connsiteX2" fmla="*/ 29107 w 467283"/>
              <a:gd name="connsiteY2" fmla="*/ 578282 h 596555"/>
              <a:gd name="connsiteX3" fmla="*/ 438033 w 467283"/>
              <a:gd name="connsiteY3" fmla="*/ 578282 h 596555"/>
              <a:gd name="connsiteX4" fmla="*/ 448794 w 467283"/>
              <a:gd name="connsiteY4" fmla="*/ 497664 h 596555"/>
              <a:gd name="connsiteX5" fmla="*/ 374542 w 467283"/>
              <a:gd name="connsiteY5" fmla="*/ 334277 h 596555"/>
              <a:gd name="connsiteX6" fmla="*/ 235722 w 467283"/>
              <a:gd name="connsiteY6" fmla="*/ 415971 h 596555"/>
              <a:gd name="connsiteX7" fmla="*/ 233570 w 467283"/>
              <a:gd name="connsiteY7" fmla="*/ 415971 h 596555"/>
              <a:gd name="connsiteX8" fmla="*/ 232494 w 467283"/>
              <a:gd name="connsiteY8" fmla="*/ 415971 h 596555"/>
              <a:gd name="connsiteX9" fmla="*/ 92598 w 467283"/>
              <a:gd name="connsiteY9" fmla="*/ 334277 h 596555"/>
              <a:gd name="connsiteX10" fmla="*/ 97979 w 467283"/>
              <a:gd name="connsiteY10" fmla="*/ 300955 h 596555"/>
              <a:gd name="connsiteX11" fmla="*/ 103360 w 467283"/>
              <a:gd name="connsiteY11" fmla="*/ 314929 h 596555"/>
              <a:gd name="connsiteX12" fmla="*/ 232494 w 467283"/>
              <a:gd name="connsiteY12" fmla="*/ 397697 h 596555"/>
              <a:gd name="connsiteX13" fmla="*/ 233570 w 467283"/>
              <a:gd name="connsiteY13" fmla="*/ 397697 h 596555"/>
              <a:gd name="connsiteX14" fmla="*/ 235722 w 467283"/>
              <a:gd name="connsiteY14" fmla="*/ 397697 h 596555"/>
              <a:gd name="connsiteX15" fmla="*/ 364857 w 467283"/>
              <a:gd name="connsiteY15" fmla="*/ 314929 h 596555"/>
              <a:gd name="connsiteX16" fmla="*/ 369161 w 467283"/>
              <a:gd name="connsiteY16" fmla="*/ 300955 h 596555"/>
              <a:gd name="connsiteX17" fmla="*/ 379922 w 467283"/>
              <a:gd name="connsiteY17" fmla="*/ 311704 h 596555"/>
              <a:gd name="connsiteX18" fmla="*/ 467088 w 467283"/>
              <a:gd name="connsiteY18" fmla="*/ 497664 h 596555"/>
              <a:gd name="connsiteX19" fmla="*/ 443413 w 467283"/>
              <a:gd name="connsiteY19" fmla="*/ 595480 h 596555"/>
              <a:gd name="connsiteX20" fmla="*/ 442337 w 467283"/>
              <a:gd name="connsiteY20" fmla="*/ 596555 h 596555"/>
              <a:gd name="connsiteX21" fmla="*/ 24803 w 467283"/>
              <a:gd name="connsiteY21" fmla="*/ 595480 h 596555"/>
              <a:gd name="connsiteX22" fmla="*/ 52 w 467283"/>
              <a:gd name="connsiteY22" fmla="*/ 497664 h 596555"/>
              <a:gd name="connsiteX23" fmla="*/ 88294 w 467283"/>
              <a:gd name="connsiteY23" fmla="*/ 312779 h 596555"/>
              <a:gd name="connsiteX24" fmla="*/ 233484 w 467283"/>
              <a:gd name="connsiteY24" fmla="*/ 18272 h 596555"/>
              <a:gd name="connsiteX25" fmla="*/ 118303 w 467283"/>
              <a:gd name="connsiteY25" fmla="*/ 169827 h 596555"/>
              <a:gd name="connsiteX26" fmla="*/ 233484 w 467283"/>
              <a:gd name="connsiteY26" fmla="*/ 321383 h 596555"/>
              <a:gd name="connsiteX27" fmla="*/ 348664 w 467283"/>
              <a:gd name="connsiteY27" fmla="*/ 169827 h 596555"/>
              <a:gd name="connsiteX28" fmla="*/ 233484 w 467283"/>
              <a:gd name="connsiteY28" fmla="*/ 18272 h 596555"/>
              <a:gd name="connsiteX29" fmla="*/ 233484 w 467283"/>
              <a:gd name="connsiteY29" fmla="*/ 0 h 596555"/>
              <a:gd name="connsiteX30" fmla="*/ 366964 w 467283"/>
              <a:gd name="connsiteY30" fmla="*/ 169827 h 596555"/>
              <a:gd name="connsiteX31" fmla="*/ 233484 w 467283"/>
              <a:gd name="connsiteY31" fmla="*/ 339655 h 596555"/>
              <a:gd name="connsiteX32" fmla="*/ 101080 w 467283"/>
              <a:gd name="connsiteY32" fmla="*/ 169827 h 596555"/>
              <a:gd name="connsiteX33" fmla="*/ 233484 w 467283"/>
              <a:gd name="connsiteY33" fmla="*/ 0 h 596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67283" h="596555">
                <a:moveTo>
                  <a:pt x="92598" y="334277"/>
                </a:moveTo>
                <a:cubicBezTo>
                  <a:pt x="73228" y="359000"/>
                  <a:pt x="20499" y="433169"/>
                  <a:pt x="18346" y="497664"/>
                </a:cubicBezTo>
                <a:cubicBezTo>
                  <a:pt x="17270" y="557859"/>
                  <a:pt x="25879" y="573982"/>
                  <a:pt x="29107" y="578282"/>
                </a:cubicBezTo>
                <a:lnTo>
                  <a:pt x="438033" y="578282"/>
                </a:lnTo>
                <a:cubicBezTo>
                  <a:pt x="441261" y="573982"/>
                  <a:pt x="450946" y="557859"/>
                  <a:pt x="448794" y="497664"/>
                </a:cubicBezTo>
                <a:cubicBezTo>
                  <a:pt x="447718" y="433169"/>
                  <a:pt x="393912" y="359000"/>
                  <a:pt x="374542" y="334277"/>
                </a:cubicBezTo>
                <a:cubicBezTo>
                  <a:pt x="360552" y="361150"/>
                  <a:pt x="319660" y="415971"/>
                  <a:pt x="235722" y="415971"/>
                </a:cubicBezTo>
                <a:lnTo>
                  <a:pt x="233570" y="415971"/>
                </a:lnTo>
                <a:lnTo>
                  <a:pt x="232494" y="415971"/>
                </a:lnTo>
                <a:cubicBezTo>
                  <a:pt x="147481" y="415971"/>
                  <a:pt x="107664" y="361150"/>
                  <a:pt x="92598" y="334277"/>
                </a:cubicBezTo>
                <a:close/>
                <a:moveTo>
                  <a:pt x="97979" y="300955"/>
                </a:moveTo>
                <a:lnTo>
                  <a:pt x="103360" y="314929"/>
                </a:lnTo>
                <a:cubicBezTo>
                  <a:pt x="104436" y="318154"/>
                  <a:pt x="134567" y="397697"/>
                  <a:pt x="232494" y="397697"/>
                </a:cubicBezTo>
                <a:lnTo>
                  <a:pt x="233570" y="397697"/>
                </a:lnTo>
                <a:lnTo>
                  <a:pt x="235722" y="397697"/>
                </a:lnTo>
                <a:cubicBezTo>
                  <a:pt x="333649" y="397697"/>
                  <a:pt x="363780" y="316004"/>
                  <a:pt x="364857" y="314929"/>
                </a:cubicBezTo>
                <a:lnTo>
                  <a:pt x="369161" y="300955"/>
                </a:lnTo>
                <a:lnTo>
                  <a:pt x="379922" y="311704"/>
                </a:lnTo>
                <a:cubicBezTo>
                  <a:pt x="383151" y="316004"/>
                  <a:pt x="464936" y="410596"/>
                  <a:pt x="467088" y="497664"/>
                </a:cubicBezTo>
                <a:cubicBezTo>
                  <a:pt x="469240" y="578282"/>
                  <a:pt x="453098" y="593331"/>
                  <a:pt x="443413" y="595480"/>
                </a:cubicBezTo>
                <a:lnTo>
                  <a:pt x="442337" y="596555"/>
                </a:lnTo>
                <a:lnTo>
                  <a:pt x="24803" y="595480"/>
                </a:lnTo>
                <a:cubicBezTo>
                  <a:pt x="15118" y="593331"/>
                  <a:pt x="-1024" y="578282"/>
                  <a:pt x="52" y="497664"/>
                </a:cubicBezTo>
                <a:cubicBezTo>
                  <a:pt x="2204" y="410596"/>
                  <a:pt x="83990" y="316004"/>
                  <a:pt x="88294" y="312779"/>
                </a:cubicBezTo>
                <a:close/>
                <a:moveTo>
                  <a:pt x="233484" y="18272"/>
                </a:moveTo>
                <a:cubicBezTo>
                  <a:pt x="133374" y="18272"/>
                  <a:pt x="118303" y="112860"/>
                  <a:pt x="118303" y="169827"/>
                </a:cubicBezTo>
                <a:cubicBezTo>
                  <a:pt x="118303" y="253666"/>
                  <a:pt x="169973" y="321383"/>
                  <a:pt x="233484" y="321383"/>
                </a:cubicBezTo>
                <a:cubicBezTo>
                  <a:pt x="296995" y="321383"/>
                  <a:pt x="348664" y="253666"/>
                  <a:pt x="348664" y="169827"/>
                </a:cubicBezTo>
                <a:cubicBezTo>
                  <a:pt x="348664" y="99962"/>
                  <a:pt x="329288" y="18272"/>
                  <a:pt x="233484" y="18272"/>
                </a:cubicBezTo>
                <a:close/>
                <a:moveTo>
                  <a:pt x="233484" y="0"/>
                </a:moveTo>
                <a:cubicBezTo>
                  <a:pt x="319600" y="0"/>
                  <a:pt x="366964" y="60192"/>
                  <a:pt x="366964" y="169827"/>
                </a:cubicBezTo>
                <a:cubicBezTo>
                  <a:pt x="366964" y="263340"/>
                  <a:pt x="306683" y="339655"/>
                  <a:pt x="233484" y="339655"/>
                </a:cubicBezTo>
                <a:cubicBezTo>
                  <a:pt x="160285" y="339655"/>
                  <a:pt x="101080" y="263340"/>
                  <a:pt x="101080" y="169827"/>
                </a:cubicBezTo>
                <a:cubicBezTo>
                  <a:pt x="101080" y="62341"/>
                  <a:pt x="149521" y="0"/>
                  <a:pt x="233484" y="0"/>
                </a:cubicBezTo>
                <a:close/>
              </a:path>
            </a:pathLst>
          </a:custGeom>
          <a:solidFill>
            <a:schemeClr val="accent1"/>
          </a:solidFill>
          <a:ln>
            <a:noFill/>
          </a:ln>
        </p:spPr>
      </p:sp>
      <p:sp>
        <p:nvSpPr>
          <p:cNvPr id="27" name="Title 6"/>
          <p:cNvSpPr txBox="1"/>
          <p:nvPr>
            <p:custDataLst>
              <p:tags r:id="rId6"/>
            </p:custDataLst>
          </p:nvPr>
        </p:nvSpPr>
        <p:spPr>
          <a:xfrm>
            <a:off x="838200" y="365125"/>
            <a:ext cx="5988050" cy="7181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具体说明Node.js优点</a:t>
            </a:r>
            <a:endParaRPr lang="zh-CN" altLang="en-US" sz="4200" spc="434">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7"/>
            </p:custDataLst>
          </p:nvPr>
        </p:nvSpPr>
        <p:spPr>
          <a:xfrm>
            <a:off x="1630680" y="1456690"/>
            <a:ext cx="9702800" cy="53340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865"/>
              </a:spcBef>
              <a:spcAft>
                <a:spcPts val="0"/>
              </a:spcAft>
              <a:buSzPct val="100000"/>
              <a:buNone/>
            </a:pPr>
            <a:r>
              <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单线程（这里指主线程）</a:t>
            </a:r>
            <a:endPar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508000" lvl="1" indent="-465455" algn="l" fontAlgn="ctr">
              <a:lnSpc>
                <a:spcPct val="130000"/>
              </a:lnSpc>
              <a:spcBef>
                <a:spcPts val="665"/>
              </a:spcBef>
              <a:spcAft>
                <a:spcPts val="0"/>
              </a:spcAft>
              <a:buSzPct val="80000"/>
              <a:buFont typeface="Wingdings" panose="05000000000000000000" charset="0"/>
              <a:buChar char="l"/>
            </a:pPr>
            <a:r>
              <a:rPr lang="en-US" altLang="zh-CN" sz="2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Nodejs跟Nginx一样都是单线程为基础的，这里的单线程指主线程为单线程，所有的阻塞的全部放入一个线程池中，然后主线程通过队列的方式跟线程池来协作。我们写js部分不需要关心线程的问题，简单了解就可以了，主要由一堆callback回调构成的，然后主线程在循环过在适当场合调用。</a:t>
            </a:r>
            <a:endParaRPr lang="en-US" altLang="zh-CN" sz="2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865"/>
              </a:spcBef>
              <a:spcAft>
                <a:spcPts val="0"/>
              </a:spcAft>
              <a:buSzPct val="100000"/>
              <a:buNone/>
            </a:pPr>
            <a:r>
              <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性能出众</a:t>
            </a:r>
            <a:endParaRPr lang="zh-CN" altLang="en-US" sz="24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508000" lvl="1" indent="-465455" algn="l" fontAlgn="ctr">
              <a:lnSpc>
                <a:spcPct val="130000"/>
              </a:lnSpc>
              <a:spcBef>
                <a:spcPts val="665"/>
              </a:spcBef>
              <a:spcAft>
                <a:spcPts val="0"/>
              </a:spcAft>
              <a:buSzPct val="80000"/>
              <a:buFont typeface="Wingdings" panose="05000000000000000000" charset="0"/>
              <a:buChar char="l"/>
            </a:pPr>
            <a:r>
              <a:rPr lang="en-US" altLang="zh-CN" sz="2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底层选择用c++和v8来实现的，nodejs的事件驱动机制，这意味着面对大规模的http请求，nodejs是凭借事件驱动来完成的，性能部分是不用担心的，并且很出色。</a:t>
            </a:r>
            <a:endParaRPr lang="en-US" altLang="zh-CN" sz="2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p:sld>
</file>

<file path=ppt/tags/tag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mixed20201947_13*f*1"/>
  <p:tag name="KSO_WM_TEMPLATE_CATEGORY" val="mixed"/>
  <p:tag name="KSO_WM_TEMPLATE_INDEX" val="20201947"/>
  <p:tag name="KSO_WM_UNIT_LAYERLEVEL" val="1"/>
  <p:tag name="KSO_WM_TAG_VERSION" val="1.0"/>
  <p:tag name="KSO_WM_BEAUTIFY_FLAG" val="#wm#"/>
  <p:tag name="KSO_WM_UNIT_TEXTBOXSTYLE_GUID" val="{36d1af36-280c-456a-9207-4baffb497308}"/>
  <p:tag name="KSO_WM_UNIT_TEXTBOXSTYLE_TEMPLATEID" val="3132585"/>
  <p:tag name="KSO_WM_UNIT_TEXTBOXSTYLE_TYPE" val="8"/>
</p:tagLst>
</file>

<file path=ppt/tags/tag10.xml><?xml version="1.0" encoding="utf-8"?>
<p:tagLst xmlns:p="http://schemas.openxmlformats.org/presentationml/2006/main">
  <p:tag name="KSO_WM_UNIT_TEXTBOXSTYLE_GUID" val="{5a98ae4a-9166-4d18-a81c-d0849284bdb8}"/>
</p:tagLst>
</file>

<file path=ppt/tags/tag100.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4_86*i*5"/>
  <p:tag name="KSO_WM_TEMPLATE_CATEGORY" val="mixed"/>
  <p:tag name="KSO_WM_TEMPLATE_INDEX" val="20201884"/>
  <p:tag name="KSO_WM_UNIT_LAYERLEVEL" val="1"/>
  <p:tag name="KSO_WM_TAG_VERSION" val="1.0"/>
  <p:tag name="KSO_WM_BEAUTIFY_FLAG" val="#wm#"/>
  <p:tag name="KSO_WM_UNIT_TEXTBOXSTYLE_GUID" val="{e1ccae74-bd5e-4a97-b53b-81bdcd1cf093}"/>
</p:tagLst>
</file>

<file path=ppt/tags/tag101.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mixed20201884_86*f*1"/>
  <p:tag name="KSO_WM_TEMPLATE_CATEGORY" val="mixed"/>
  <p:tag name="KSO_WM_TEMPLATE_INDEX" val="20201884"/>
  <p:tag name="KSO_WM_UNIT_LAYERLEVEL" val="1"/>
  <p:tag name="KSO_WM_TAG_VERSION" val="1.0"/>
  <p:tag name="KSO_WM_BEAUTIFY_FLAG" val="#wm#"/>
  <p:tag name="KSO_WM_UNIT_TEXTBOXSTYLE_GUID" val="{e1ccae74-bd5e-4a97-b53b-81bdcd1cf093}"/>
  <p:tag name="KSO_WM_UNIT_TEXTBOXSTYLE_TEMPLATEID" val="3130946"/>
  <p:tag name="KSO_WM_UNIT_TEXTBOXSTYLE_TYPE" val="3"/>
</p:tagLst>
</file>

<file path=ppt/tags/tag102.xml><?xml version="1.0" encoding="utf-8"?>
<p:tagLst xmlns:p="http://schemas.openxmlformats.org/presentationml/2006/main">
  <p:tag name="KSO_WM_UNIT_TEXTBOXSTYLE_GUID" val="{5f0a53d3-d120-46aa-b54a-516465edeaf0}"/>
</p:tagLst>
</file>

<file path=ppt/tags/tag103.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4_86*i*1"/>
  <p:tag name="KSO_WM_TEMPLATE_CATEGORY" val="mixed"/>
  <p:tag name="KSO_WM_TEMPLATE_INDEX" val="20201884"/>
  <p:tag name="KSO_WM_UNIT_LAYERLEVEL" val="1"/>
  <p:tag name="KSO_WM_TAG_VERSION" val="1.0"/>
  <p:tag name="KSO_WM_BEAUTIFY_FLAG" val="#wm#"/>
  <p:tag name="KSO_WM_UNIT_TEXTBOXSTYLE_GUID" val="{5f0a53d3-d120-46aa-b54a-516465edeaf0}"/>
</p:tagLst>
</file>

<file path=ppt/tags/tag104.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4_86*i*2"/>
  <p:tag name="KSO_WM_TEMPLATE_CATEGORY" val="mixed"/>
  <p:tag name="KSO_WM_TEMPLATE_INDEX" val="20201884"/>
  <p:tag name="KSO_WM_UNIT_LAYERLEVEL" val="1"/>
  <p:tag name="KSO_WM_TAG_VERSION" val="1.0"/>
  <p:tag name="KSO_WM_BEAUTIFY_FLAG" val="#wm#"/>
  <p:tag name="KSO_WM_UNIT_TEXTBOXSTYLE_GUID" val="{5f0a53d3-d120-46aa-b54a-516465edeaf0}"/>
</p:tagLst>
</file>

<file path=ppt/tags/tag105.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4_86*i*3"/>
  <p:tag name="KSO_WM_TEMPLATE_CATEGORY" val="mixed"/>
  <p:tag name="KSO_WM_TEMPLATE_INDEX" val="20201884"/>
  <p:tag name="KSO_WM_UNIT_LAYERLEVEL" val="1"/>
  <p:tag name="KSO_WM_TAG_VERSION" val="1.0"/>
  <p:tag name="KSO_WM_BEAUTIFY_FLAG" val="#wm#"/>
  <p:tag name="KSO_WM_UNIT_TEXTBOXSTYLE_GUID" val="{5f0a53d3-d120-46aa-b54a-516465edeaf0}"/>
</p:tagLst>
</file>

<file path=ppt/tags/tag106.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4_86*i*4"/>
  <p:tag name="KSO_WM_TEMPLATE_CATEGORY" val="mixed"/>
  <p:tag name="KSO_WM_TEMPLATE_INDEX" val="20201884"/>
  <p:tag name="KSO_WM_UNIT_LAYERLEVEL" val="1"/>
  <p:tag name="KSO_WM_TAG_VERSION" val="1.0"/>
  <p:tag name="KSO_WM_BEAUTIFY_FLAG" val="#wm#"/>
  <p:tag name="KSO_WM_UNIT_TEXTBOXSTYLE_GUID" val="{5f0a53d3-d120-46aa-b54a-516465edeaf0}"/>
</p:tagLst>
</file>

<file path=ppt/tags/tag107.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4_86*i*5"/>
  <p:tag name="KSO_WM_TEMPLATE_CATEGORY" val="mixed"/>
  <p:tag name="KSO_WM_TEMPLATE_INDEX" val="20201884"/>
  <p:tag name="KSO_WM_UNIT_LAYERLEVEL" val="1"/>
  <p:tag name="KSO_WM_TAG_VERSION" val="1.0"/>
  <p:tag name="KSO_WM_BEAUTIFY_FLAG" val="#wm#"/>
  <p:tag name="KSO_WM_UNIT_TEXTBOXSTYLE_GUID" val="{5f0a53d3-d120-46aa-b54a-516465edeaf0}"/>
</p:tagLst>
</file>

<file path=ppt/tags/tag108.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mixed20201884_86*f*1"/>
  <p:tag name="KSO_WM_TEMPLATE_CATEGORY" val="mixed"/>
  <p:tag name="KSO_WM_TEMPLATE_INDEX" val="20201884"/>
  <p:tag name="KSO_WM_UNIT_LAYERLEVEL" val="1"/>
  <p:tag name="KSO_WM_TAG_VERSION" val="1.0"/>
  <p:tag name="KSO_WM_BEAUTIFY_FLAG" val="#wm#"/>
  <p:tag name="KSO_WM_UNIT_TEXTBOXSTYLE_GUID" val="{5f0a53d3-d120-46aa-b54a-516465edeaf0}"/>
  <p:tag name="KSO_WM_UNIT_TEXTBOXSTYLE_TEMPLATEID" val="3130946"/>
  <p:tag name="KSO_WM_UNIT_TEXTBOXSTYLE_TYPE" val="3"/>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mixed20201883_137*i*1"/>
  <p:tag name="KSO_WM_TEMPLATE_CATEGORY" val="mixed"/>
  <p:tag name="KSO_WM_TEMPLATE_INDEX" val="20201883"/>
  <p:tag name="KSO_WM_UNIT_LAYERLEVEL" val="1"/>
  <p:tag name="KSO_WM_TAG_VERSION" val="1.0"/>
  <p:tag name="KSO_WM_BEAUTIFY_FLAG" val="#wm#"/>
  <p:tag name="KSO_WM_UNIT_TEXTBOXSTYLE_SHAPETYPE" val="1"/>
  <p:tag name="KSO_WM_UNIT_TEXTBOXSTYLE_ADJUSTLEFT" val="0_-58.15"/>
  <p:tag name="KSO_WM_UNIT_TEXTBOXSTYLE_ADJUSTTOP" val="0_0"/>
  <p:tag name="KSO_WM_UNIT_TEXTBOXSTYLE_FOLLOWHEIGHT" val="100_-4.450001"/>
  <p:tag name="KSO_WM_UNIT_TEXTBOXSTYLE_GUID" val="{4665d1df-e16f-4047-a7d7-21470e52d30b}"/>
</p:tagLst>
</file>

<file path=ppt/tags/tag11.xml><?xml version="1.0" encoding="utf-8"?>
<p:tagLst xmlns:p="http://schemas.openxmlformats.org/presentationml/2006/main">
  <p:tag name="KSO_WM_UNIT_TEXTBOXSTYLE_SHAPETYPE" val="1"/>
  <p:tag name="KSO_WM_UNIT_TEXTBOXSTYLE_ADJUSTLEFT" val="0_-6.400002"/>
  <p:tag name="KSO_WM_UNIT_TEXTBOXSTYLE_ADJUSTTOP" val="0_-2.2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1"/>
  <p:tag name="KSO_WM_UNIT_ID" val="mixed20201884_94*i*1"/>
  <p:tag name="KSO_WM_TEMPLATE_CATEGORY" val="mixed"/>
  <p:tag name="KSO_WM_TEMPLATE_INDEX" val="20201884"/>
  <p:tag name="KSO_WM_UNIT_LAYERLEVEL" val="1"/>
  <p:tag name="KSO_WM_TAG_VERSION" val="1.0"/>
  <p:tag name="KSO_WM_BEAUTIFY_FLAG" val="#wm#"/>
  <p:tag name="KSO_WM_UNIT_TEXTBOXSTYLE_GUID" val="{5a98ae4a-9166-4d18-a81c-d0849284bdb8}"/>
</p:tagLst>
</file>

<file path=ppt/tags/tag110.xml><?xml version="1.0" encoding="utf-8"?>
<p:tagLst xmlns:p="http://schemas.openxmlformats.org/presentationml/2006/main">
  <p:tag name="KSO_WM_UNIT_TEXTBOXSTYLE_ADJUSTWIDTH" val="0_30"/>
  <p:tag name="KSO_WM_UNIT_TEXTBOXSTYLE_SHAPETYPE" val="1"/>
  <p:tag name="KSO_WM_UNIT_TEXTBOXSTYLE_ADJUSTLEFT" val="0_-58.15"/>
  <p:tag name="KSO_WM_UNIT_TEXTBOXSTYLE_ADJUSTTOP" val="0_0"/>
  <p:tag name="KSO_WM_UNIT_TEXTBOXSTYLE_ADJUSTHEIGTH" val="100_-14.45"/>
  <p:tag name="KSO_WM_UNIT_HIGHLIGHT" val="0"/>
  <p:tag name="KSO_WM_UNIT_COMPATIBLE" val="0"/>
  <p:tag name="KSO_WM_UNIT_DIAGRAM_ISNUMVISUAL" val="0"/>
  <p:tag name="KSO_WM_UNIT_DIAGRAM_ISREFERUNIT" val="0"/>
  <p:tag name="KSO_WM_UNIT_TYPE" val="i"/>
  <p:tag name="KSO_WM_UNIT_INDEX" val="2"/>
  <p:tag name="KSO_WM_UNIT_ID" val="mixed20201883_137*i*2"/>
  <p:tag name="KSO_WM_TEMPLATE_CATEGORY" val="mixed"/>
  <p:tag name="KSO_WM_TEMPLATE_INDEX" val="20201883"/>
  <p:tag name="KSO_WM_UNIT_LAYERLEVEL" val="1"/>
  <p:tag name="KSO_WM_TAG_VERSION" val="1.0"/>
  <p:tag name="KSO_WM_BEAUTIFY_FLAG" val="#wm#"/>
</p:tagLst>
</file>

<file path=ppt/tags/tag111.xml><?xml version="1.0" encoding="utf-8"?>
<p:tagLst xmlns:p="http://schemas.openxmlformats.org/presentationml/2006/main">
  <p:tag name="KSO_WM_UNIT_TEXTBOXSTYLE_ADJUSTWIDTH" val="100_30"/>
  <p:tag name="KSO_WM_UNIT_TEXTBOXSTYLE_SHAPETYPE" val="1"/>
  <p:tag name="KSO_WM_UNIT_TEXTBOXSTYLE_ADJUSTLEFT" val="0_-48.15"/>
  <p:tag name="KSO_WM_UNIT_TEXTBOXSTYLE_ADJUSTTOP" val="0_10"/>
  <p:tag name="KSO_WM_UNIT_TEXTBOXSTYLE_ADJUSTHEIGTH" val="100_-14.45"/>
  <p:tag name="KSO_WM_UNIT_HIGHLIGHT" val="0"/>
  <p:tag name="KSO_WM_UNIT_COMPATIBLE" val="0"/>
  <p:tag name="KSO_WM_UNIT_DIAGRAM_ISNUMVISUAL" val="0"/>
  <p:tag name="KSO_WM_UNIT_DIAGRAM_ISREFERUNIT" val="0"/>
  <p:tag name="KSO_WM_UNIT_TYPE" val="i"/>
  <p:tag name="KSO_WM_UNIT_INDEX" val="3"/>
  <p:tag name="KSO_WM_UNIT_ID" val="mixed20201883_137*i*3"/>
  <p:tag name="KSO_WM_TEMPLATE_CATEGORY" val="mixed"/>
  <p:tag name="KSO_WM_TEMPLATE_INDEX" val="20201883"/>
  <p:tag name="KSO_WM_UNIT_LAYERLEVEL" val="1"/>
  <p:tag name="KSO_WM_TAG_VERSION" val="1.0"/>
  <p:tag name="KSO_WM_BEAUTIFY_FLAG" val="#wm#"/>
</p:tagLst>
</file>

<file path=ppt/tags/tag112.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mixed20201883_137*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4665d1df-e16f-4047-a7d7-21470e52d30b}"/>
  <p:tag name="KSO_WM_UNIT_TEXTBOXSTYLE_TEMPLATEID" val="3131175"/>
  <p:tag name="KSO_WM_UNIT_TEXTBOXSTYLE_TYPE" val="3"/>
</p:tagLst>
</file>

<file path=ppt/tags/tag12.xml><?xml version="1.0" encoding="utf-8"?>
<p:tagLst xmlns:p="http://schemas.openxmlformats.org/presentationml/2006/main">
  <p:tag name="KSO_WM_UNIT_TEXTBOXSTYLE_SHAPETYPE" val="1"/>
  <p:tag name="KSO_WM_UNIT_TEXTBOXSTYLE_ADJUSTLEFT" val="0_-12.65"/>
  <p:tag name="KSO_WM_UNIT_TEXTBOXSTYLE_ADJUSTTOP" val="0_-10.1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2"/>
  <p:tag name="KSO_WM_UNIT_ID" val="mixed20201884_94*i*2"/>
  <p:tag name="KSO_WM_TEMPLATE_CATEGORY" val="mixed"/>
  <p:tag name="KSO_WM_TEMPLATE_INDEX" val="20201884"/>
  <p:tag name="KSO_WM_UNIT_LAYERLEVEL" val="1"/>
  <p:tag name="KSO_WM_TAG_VERSION" val="1.0"/>
  <p:tag name="KSO_WM_BEAUTIFY_FLAG" val="#wm#"/>
  <p:tag name="KSO_WM_UNIT_TEXTBOXSTYLE_GUID" val="{5a98ae4a-9166-4d18-a81c-d0849284bdb8}"/>
</p:tagLst>
</file>

<file path=ppt/tags/tag13.xml><?xml version="1.0" encoding="utf-8"?>
<p:tagLst xmlns:p="http://schemas.openxmlformats.org/presentationml/2006/main">
  <p:tag name="KSO_WM_UNIT_TEXTBOXSTYLE_SHAPETYPE" val="1"/>
  <p:tag name="KSO_WM_UNIT_TEXTBOXSTYLE_TEMPLATEID" val="1"/>
  <p:tag name="KSO_WM_UNIT_TEXTBOXSTYLE_GUID" val="{75cef901-ab7a-4f6c-a0e7-7faddaa27154}"/>
</p:tagLst>
</file>

<file path=ppt/tags/tag14.xml><?xml version="1.0" encoding="utf-8"?>
<p:tagLst xmlns:p="http://schemas.openxmlformats.org/presentationml/2006/main">
  <p:tag name="KSO_WM_UNIT_TEXTBOXSTYLE_SHAPETYPE" val="1"/>
  <p:tag name="KSO_WM_UNIT_TEXTBOXSTYLE_TEMPLATEID" val="2"/>
  <p:tag name="KSO_WM_UNIT_TEXTBOXSTYLE_GUID" val="{75cef901-ab7a-4f6c-a0e7-7faddaa27154}"/>
</p:tagLst>
</file>

<file path=ppt/tags/tag15.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mixed20201884_94*a*1"/>
  <p:tag name="KSO_WM_TEMPLATE_CATEGORY" val="mixed"/>
  <p:tag name="KSO_WM_TEMPLATE_INDEX" val="20201884"/>
  <p:tag name="KSO_WM_UNIT_LAYERLEVEL" val="1"/>
  <p:tag name="KSO_WM_TAG_VERSION" val="1.0"/>
  <p:tag name="KSO_WM_BEAUTIFY_FLAG" val="#wm#"/>
  <p:tag name="KSO_WM_UNIT_TEXTBOXSTYLE_GUID" val="{5a98ae4a-9166-4d18-a81c-d0849284bdb8}"/>
  <p:tag name="KSO_WM_UNIT_TEXTBOXSTYLE_TEMPLATEID" val="3130954"/>
  <p:tag name="KSO_WM_UNIT_TEXTBOXSTYLE_TYPE" val="3"/>
</p:tagLst>
</file>

<file path=ppt/tags/tag16.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75cef901-ab7a-4f6c-a0e7-7faddaa27154}"/>
  <p:tag name="KSO_WM_UNIT_TEXTBOXSTYLE_TEMPLATEID" val="3139430"/>
  <p:tag name="KSO_WM_UNIT_TEXTBOXSTYLE_TYPE" val="9"/>
</p:tagLst>
</file>

<file path=ppt/tags/tag17.xml><?xml version="1.0" encoding="utf-8"?>
<p:tagLst xmlns:p="http://schemas.openxmlformats.org/presentationml/2006/main">
  <p:tag name="KSO_WM_UNIT_TEXTBOXSTYLE_GUID" val="{52e2c7b9-6bf0-4a3f-8655-b7269145ea28}"/>
</p:tagLst>
</file>

<file path=ppt/tags/tag18.xml><?xml version="1.0" encoding="utf-8"?>
<p:tagLst xmlns:p="http://schemas.openxmlformats.org/presentationml/2006/main">
  <p:tag name="KSO_WM_UNIT_TEXTBOXSTYLE_SHAPETYPE" val="1"/>
  <p:tag name="KSO_WM_UNIT_TEXTBOXSTYLE_ADJUSTLEFT" val="0_-6.400002"/>
  <p:tag name="KSO_WM_UNIT_TEXTBOXSTYLE_ADJUSTTOP" val="0_-2.2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1"/>
  <p:tag name="KSO_WM_UNIT_ID" val="mixed20201884_94*i*1"/>
  <p:tag name="KSO_WM_TEMPLATE_CATEGORY" val="mixed"/>
  <p:tag name="KSO_WM_TEMPLATE_INDEX" val="20201884"/>
  <p:tag name="KSO_WM_UNIT_LAYERLEVEL" val="1"/>
  <p:tag name="KSO_WM_TAG_VERSION" val="1.0"/>
  <p:tag name="KSO_WM_BEAUTIFY_FLAG" val="#wm#"/>
  <p:tag name="KSO_WM_UNIT_TEXTBOXSTYLE_GUID" val="{52e2c7b9-6bf0-4a3f-8655-b7269145ea28}"/>
</p:tagLst>
</file>

<file path=ppt/tags/tag19.xml><?xml version="1.0" encoding="utf-8"?>
<p:tagLst xmlns:p="http://schemas.openxmlformats.org/presentationml/2006/main">
  <p:tag name="KSO_WM_UNIT_TEXTBOXSTYLE_SHAPETYPE" val="1"/>
  <p:tag name="KSO_WM_UNIT_TEXTBOXSTYLE_ADJUSTLEFT" val="0_-12.65"/>
  <p:tag name="KSO_WM_UNIT_TEXTBOXSTYLE_ADJUSTTOP" val="0_-10.1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2"/>
  <p:tag name="KSO_WM_UNIT_ID" val="mixed20201884_94*i*2"/>
  <p:tag name="KSO_WM_TEMPLATE_CATEGORY" val="mixed"/>
  <p:tag name="KSO_WM_TEMPLATE_INDEX" val="20201884"/>
  <p:tag name="KSO_WM_UNIT_LAYERLEVEL" val="1"/>
  <p:tag name="KSO_WM_TAG_VERSION" val="1.0"/>
  <p:tag name="KSO_WM_BEAUTIFY_FLAG" val="#wm#"/>
  <p:tag name="KSO_WM_UNIT_TEXTBOXSTYLE_GUID" val="{52e2c7b9-6bf0-4a3f-8655-b7269145ea28}"/>
</p:tagLst>
</file>

<file path=ppt/tags/tag2.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4_83*i*1"/>
  <p:tag name="KSO_WM_TEMPLATE_CATEGORY" val="mixed"/>
  <p:tag name="KSO_WM_TEMPLATE_INDEX" val="20201884"/>
  <p:tag name="KSO_WM_UNIT_LAYERLEVEL" val="1"/>
  <p:tag name="KSO_WM_TAG_VERSION" val="1.0"/>
  <p:tag name="KSO_WM_BEAUTIFY_FLAG" val="#wm#"/>
  <p:tag name="KSO_WM_UNIT_TEXTBOXSTYLE_GUID" val="{3bceda5b-4e02-46b1-a517-ac2ebc29e766}"/>
</p:tagLst>
</file>

<file path=ppt/tags/tag20.xml><?xml version="1.0" encoding="utf-8"?>
<p:tagLst xmlns:p="http://schemas.openxmlformats.org/presentationml/2006/main">
  <p:tag name="KSO_WM_UNIT_TEXTBOXSTYLE_SHAPETYPE" val="1"/>
  <p:tag name="KSO_WM_UNIT_TEXTBOXSTYLE_TEMPLATEID" val="1"/>
  <p:tag name="KSO_WM_UNIT_TEXTBOXSTYLE_GUID" val="{741cb2b9-c0f9-4226-8b91-2f256edc04a1}"/>
</p:tagLst>
</file>

<file path=ppt/tags/tag21.xml><?xml version="1.0" encoding="utf-8"?>
<p:tagLst xmlns:p="http://schemas.openxmlformats.org/presentationml/2006/main">
  <p:tag name="KSO_WM_UNIT_TEXTBOXSTYLE_SHAPETYPE" val="1"/>
  <p:tag name="KSO_WM_UNIT_TEXTBOXSTYLE_TEMPLATEID" val="2"/>
  <p:tag name="KSO_WM_UNIT_TEXTBOXSTYLE_GUID" val="{741cb2b9-c0f9-4226-8b91-2f256edc04a1}"/>
</p:tagLst>
</file>

<file path=ppt/tags/tag22.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mixed20201884_94*a*1"/>
  <p:tag name="KSO_WM_TEMPLATE_CATEGORY" val="mixed"/>
  <p:tag name="KSO_WM_TEMPLATE_INDEX" val="20201884"/>
  <p:tag name="KSO_WM_UNIT_LAYERLEVEL" val="1"/>
  <p:tag name="KSO_WM_TAG_VERSION" val="1.0"/>
  <p:tag name="KSO_WM_BEAUTIFY_FLAG" val="#wm#"/>
  <p:tag name="KSO_WM_UNIT_TEXTBOXSTYLE_GUID" val="{52e2c7b9-6bf0-4a3f-8655-b7269145ea28}"/>
  <p:tag name="KSO_WM_UNIT_TEXTBOXSTYLE_TEMPLATEID" val="3130954"/>
  <p:tag name="KSO_WM_UNIT_TEXTBOXSTYLE_TYPE" val="3"/>
</p:tagLst>
</file>

<file path=ppt/tags/tag23.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741cb2b9-c0f9-4226-8b91-2f256edc04a1}"/>
  <p:tag name="KSO_WM_UNIT_TEXTBOXSTYLE_TEMPLATEID" val="3139430"/>
  <p:tag name="KSO_WM_UNIT_TEXTBOXSTYLE_TYPE" val="9"/>
</p:tagLst>
</file>

<file path=ppt/tags/tag24.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4_83*i*1"/>
  <p:tag name="KSO_WM_TEMPLATE_CATEGORY" val="mixed"/>
  <p:tag name="KSO_WM_TEMPLATE_INDEX" val="20201884"/>
  <p:tag name="KSO_WM_UNIT_LAYERLEVEL" val="1"/>
  <p:tag name="KSO_WM_TAG_VERSION" val="1.0"/>
  <p:tag name="KSO_WM_BEAUTIFY_FLAG" val="#wm#"/>
  <p:tag name="KSO_WM_UNIT_TEXTBOXSTYLE_GUID" val="{ae789d5a-5556-4f00-add3-7a707243c7ff}"/>
</p:tagLst>
</file>

<file path=ppt/tags/tag25.xml><?xml version="1.0" encoding="utf-8"?>
<p:tagLst xmlns:p="http://schemas.openxmlformats.org/presentationml/2006/main">
  <p:tag name="KSO_WM_UNIT_TEXTBOXSTYLE_SHAPETYPE" val="1"/>
  <p:tag name="KSO_WM_UNIT_TEXTBOXSTYLE_TEMPLATEID" val="1"/>
  <p:tag name="KSO_WM_UNIT_TEXTBOXSTYLE_GUID" val="{28b93ae9-f270-455c-8fec-972c1a249239}"/>
</p:tagLst>
</file>

<file path=ppt/tags/tag26.xml><?xml version="1.0" encoding="utf-8"?>
<p:tagLst xmlns:p="http://schemas.openxmlformats.org/presentationml/2006/main">
  <p:tag name="PA" val="v5.2.7"/>
  <p:tag name="PAMAINTYPE" val="4"/>
  <p:tag name="PATYPE" val="159"/>
  <p:tag name="PASUBTYPE" val="162"/>
  <p:tag name="RESOURCELIBID_SHAPE" val="530040"/>
  <p:tag name="RESOURCELIB_SHAPETYPE" val="4"/>
  <p:tag name="KSO_WM_UNIT_TEXTBOXSTYLE_SHAPETYPE" val="1"/>
  <p:tag name="KSO_WM_UNIT_TEXTBOXSTYLE_TEMPLATEID" val="2"/>
  <p:tag name="KSO_WM_UNIT_TEXTBOXSTYLE_GUID" val="{28b93ae9-f270-455c-8fec-972c1a249239}"/>
</p:tagLst>
</file>

<file path=ppt/tags/tag27.xml><?xml version="1.0" encoding="utf-8"?>
<p:tagLst xmlns:p="http://schemas.openxmlformats.org/presentationml/2006/main">
  <p:tag name="PA" val="v5.2.7"/>
</p:tagLst>
</file>

<file path=ppt/tags/tag28.xml><?xml version="1.0" encoding="utf-8"?>
<p:tagLst xmlns:p="http://schemas.openxmlformats.org/presentationml/2006/main">
  <p:tag name="PA" val="v5.2.7"/>
</p:tagLst>
</file>

<file path=ppt/tags/tag29.xml><?xml version="1.0" encoding="utf-8"?>
<p:tagLst xmlns:p="http://schemas.openxmlformats.org/presentationml/2006/main">
  <p:tag name="PA" val="v5.2.7"/>
  <p:tag name="PAMAINTYPE" val="4"/>
  <p:tag name="PATYPE" val="159"/>
  <p:tag name="PASUBTYPE" val="162"/>
  <p:tag name="RESOURCELIBID_SHAPE" val="542534"/>
  <p:tag name="RESOURCELIB_SHAPETYPE" val="4"/>
  <p:tag name="KSO_WM_UNIT_TEXTBOXSTYLE_SHAPETYPE" val="1"/>
  <p:tag name="KSO_WM_UNIT_TEXTBOXSTYLE_TEMPLATEID" val="3"/>
  <p:tag name="KSO_WM_UNIT_TEXTBOXSTYLE_GUID" val="{28b93ae9-f270-455c-8fec-972c1a249239}"/>
</p:tagLst>
</file>

<file path=ppt/tags/tag3.xml><?xml version="1.0" encoding="utf-8"?>
<p:tagLst xmlns:p="http://schemas.openxmlformats.org/presentationml/2006/main">
  <p:tag name="KSO_WM_UNIT_TEXTBOXSTYLE_GUID" val="{ed274bab-5f13-445e-9687-8b2fb101019a}"/>
</p:tagLst>
</file>

<file path=ppt/tags/tag30.xml><?xml version="1.0" encoding="utf-8"?>
<p:tagLst xmlns:p="http://schemas.openxmlformats.org/presentationml/2006/main">
  <p:tag name="PA" val="v5.2.7"/>
</p:tagLst>
</file>

<file path=ppt/tags/tag31.xml><?xml version="1.0" encoding="utf-8"?>
<p:tagLst xmlns:p="http://schemas.openxmlformats.org/presentationml/2006/main">
  <p:tag name="PA" val="v5.2.7"/>
</p:tagLst>
</file>

<file path=ppt/tags/tag32.xml><?xml version="1.0" encoding="utf-8"?>
<p:tagLst xmlns:p="http://schemas.openxmlformats.org/presentationml/2006/main">
  <p:tag name="PA" val="v5.2.7"/>
</p:tagLst>
</file>

<file path=ppt/tags/tag33.xml><?xml version="1.0" encoding="utf-8"?>
<p:tagLst xmlns:p="http://schemas.openxmlformats.org/presentationml/2006/main">
  <p:tag name="PA" val="v5.2.7"/>
</p:tagLst>
</file>

<file path=ppt/tags/tag34.xml><?xml version="1.0" encoding="utf-8"?>
<p:tagLst xmlns:p="http://schemas.openxmlformats.org/presentationml/2006/main">
  <p:tag name="PA" val="v5.2.7"/>
</p:tagLst>
</file>

<file path=ppt/tags/tag35.xml><?xml version="1.0" encoding="utf-8"?>
<p:tagLst xmlns:p="http://schemas.openxmlformats.org/presentationml/2006/main">
  <p:tag name="PA" val="v5.2.7"/>
</p:tagLst>
</file>

<file path=ppt/tags/tag36.xml><?xml version="1.0" encoding="utf-8"?>
<p:tagLst xmlns:p="http://schemas.openxmlformats.org/presentationml/2006/main">
  <p:tag name="PA" val="v5.2.7"/>
</p:tagLst>
</file>

<file path=ppt/tags/tag37.xml><?xml version="1.0" encoding="utf-8"?>
<p:tagLst xmlns:p="http://schemas.openxmlformats.org/presentationml/2006/main">
  <p:tag name="PA" val="v5.2.7"/>
</p:tagLst>
</file>

<file path=ppt/tags/tag38.xml><?xml version="1.0" encoding="utf-8"?>
<p:tagLst xmlns:p="http://schemas.openxmlformats.org/presentationml/2006/main">
  <p:tag name="PA" val="v5.2.7"/>
  <p:tag name="PAMAINTYPE" val="4"/>
  <p:tag name="PATYPE" val="159"/>
  <p:tag name="PASUBTYPE" val="162"/>
  <p:tag name="RESOURCELIBID_SHAPE" val="522302"/>
  <p:tag name="RESOURCELIB_SHAPETYPE" val="4"/>
  <p:tag name="KSO_WM_UNIT_TEXTBOXSTYLE_SHAPETYPE" val="1"/>
  <p:tag name="KSO_WM_UNIT_TEXTBOXSTYLE_TEMPLATEID" val="4"/>
  <p:tag name="KSO_WM_UNIT_TEXTBOXSTYLE_GUID" val="{28b93ae9-f270-455c-8fec-972c1a249239}"/>
</p:tagLst>
</file>

<file path=ppt/tags/tag39.xml><?xml version="1.0" encoding="utf-8"?>
<p:tagLst xmlns:p="http://schemas.openxmlformats.org/presentationml/2006/main">
  <p:tag name="PA" val="v5.2.7"/>
</p:tagLst>
</file>

<file path=ppt/tags/tag4.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24*i*1"/>
  <p:tag name="KSO_WM_TEMPLATE_CATEGORY" val="mixed"/>
  <p:tag name="KSO_WM_TEMPLATE_INDEX" val="20201941"/>
  <p:tag name="KSO_WM_UNIT_LAYERLEVEL" val="1"/>
  <p:tag name="KSO_WM_TAG_VERSION" val="1.0"/>
  <p:tag name="KSO_WM_BEAUTIFY_FLAG" val="#wm#"/>
  <p:tag name="KSO_WM_UNIT_TEXTBOXSTYLE_GUID" val="{ed274bab-5f13-445e-9687-8b2fb101019a}"/>
</p:tagLst>
</file>

<file path=ppt/tags/tag40.xml><?xml version="1.0" encoding="utf-8"?>
<p:tagLst xmlns:p="http://schemas.openxmlformats.org/presentationml/2006/main">
  <p:tag name="PA" val="v5.2.7"/>
</p:tagLst>
</file>

<file path=ppt/tags/tag41.xml><?xml version="1.0" encoding="utf-8"?>
<p:tagLst xmlns:p="http://schemas.openxmlformats.org/presentationml/2006/main">
  <p:tag name="PA" val="v5.2.7"/>
</p:tagLst>
</file>

<file path=ppt/tags/tag42.xml><?xml version="1.0" encoding="utf-8"?>
<p:tagLst xmlns:p="http://schemas.openxmlformats.org/presentationml/2006/main">
  <p:tag name="PA" val="v5.2.7"/>
</p:tagLst>
</file>

<file path=ppt/tags/tag43.xml><?xml version="1.0" encoding="utf-8"?>
<p:tagLst xmlns:p="http://schemas.openxmlformats.org/presentationml/2006/main">
  <p:tag name="PA" val="v5.2.7"/>
</p:tagLst>
</file>

<file path=ppt/tags/tag44.xml><?xml version="1.0" encoding="utf-8"?>
<p:tagLst xmlns:p="http://schemas.openxmlformats.org/presentationml/2006/main">
  <p:tag name="PA" val="v5.2.7"/>
</p:tagLst>
</file>

<file path=ppt/tags/tag45.xml><?xml version="1.0" encoding="utf-8"?>
<p:tagLst xmlns:p="http://schemas.openxmlformats.org/presentationml/2006/main">
  <p:tag name="PA" val="v5.2.7"/>
</p:tagLst>
</file>

<file path=ppt/tags/tag46.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4_83*a*1"/>
  <p:tag name="KSO_WM_TEMPLATE_CATEGORY" val="mixed"/>
  <p:tag name="KSO_WM_TEMPLATE_INDEX" val="20201884"/>
  <p:tag name="KSO_WM_UNIT_LAYERLEVEL" val="1"/>
  <p:tag name="KSO_WM_TAG_VERSION" val="1.0"/>
  <p:tag name="KSO_WM_BEAUTIFY_FLAG" val="#wm#"/>
  <p:tag name="KSO_WM_UNIT_PRESET_TEXT" val="单击此处输入正文标题内容"/>
  <p:tag name="KSO_WM_UNIT_TEXTBOXSTYLE_GUID" val="{ae789d5a-5556-4f00-add3-7a707243c7ff}"/>
  <p:tag name="KSO_WM_UNIT_TEXTBOXSTYLE_TEMPLATEID" val="3130943"/>
  <p:tag name="KSO_WM_UNIT_TEXTBOXSTYLE_TYPE" val="3"/>
</p:tagLst>
</file>

<file path=ppt/tags/tag47.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28b93ae9-f270-455c-8fec-972c1a249239}"/>
  <p:tag name="KSO_WM_UNIT_TEXTBOXSTYLE_TEMPLATEID" val="3139430"/>
  <p:tag name="KSO_WM_UNIT_TEXTBOXSTYLE_TYPE" val="8"/>
</p:tagLst>
</file>

<file path=ppt/tags/tag48.xml><?xml version="1.0" encoding="utf-8"?>
<p:tagLst xmlns:p="http://schemas.openxmlformats.org/presentationml/2006/main">
  <p:tag name="KSO_WM_UNIT_TEXTBOXSTYLE_GUID" val="{9bf0eb22-6cae-4a5a-bccc-cc11d9d6eb15}"/>
</p:tagLst>
</file>

<file path=ppt/tags/tag49.xml><?xml version="1.0" encoding="utf-8"?>
<p:tagLst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4_57*i*1"/>
  <p:tag name="KSO_WM_TEMPLATE_CATEGORY" val="mixed"/>
  <p:tag name="KSO_WM_TEMPLATE_INDEX" val="20201884"/>
  <p:tag name="KSO_WM_UNIT_LAYERLEVEL" val="1"/>
  <p:tag name="KSO_WM_TAG_VERSION" val="1.0"/>
  <p:tag name="KSO_WM_BEAUTIFY_FLAG" val="#wm#"/>
  <p:tag name="KSO_WM_UNIT_TEXTBOXSTYLE_GUID" val="{9bf0eb22-6cae-4a5a-bccc-cc11d9d6eb15}"/>
</p:tagLst>
</file>

<file path=ppt/tags/tag5.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24*i*2"/>
  <p:tag name="KSO_WM_TEMPLATE_CATEGORY" val="mixed"/>
  <p:tag name="KSO_WM_TEMPLATE_INDEX" val="20201941"/>
  <p:tag name="KSO_WM_UNIT_LAYERLEVEL" val="1"/>
  <p:tag name="KSO_WM_TAG_VERSION" val="1.0"/>
  <p:tag name="KSO_WM_BEAUTIFY_FLAG" val="#wm#"/>
  <p:tag name="KSO_WM_UNIT_TEXTBOXSTYLE_GUID" val="{ed274bab-5f13-445e-9687-8b2fb101019a}"/>
</p:tagLst>
</file>

<file path=ppt/tags/tag50.xml><?xml version="1.0" encoding="utf-8"?>
<p:tagLst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4_57*i*2"/>
  <p:tag name="KSO_WM_TEMPLATE_CATEGORY" val="mixed"/>
  <p:tag name="KSO_WM_TEMPLATE_INDEX" val="20201884"/>
  <p:tag name="KSO_WM_UNIT_LAYERLEVEL" val="1"/>
  <p:tag name="KSO_WM_TAG_VERSION" val="1.0"/>
  <p:tag name="KSO_WM_BEAUTIFY_FLAG" val="#wm#"/>
  <p:tag name="KSO_WM_UNIT_TEXTBOXSTYLE_GUID" val="{9bf0eb22-6cae-4a5a-bccc-cc11d9d6eb15}"/>
</p:tagLst>
</file>

<file path=ppt/tags/tag51.xml><?xml version="1.0" encoding="utf-8"?>
<p:tagLst xmlns:p="http://schemas.openxmlformats.org/presentationml/2006/main">
  <p:tag name="PA" val="v5.2.7"/>
  <p:tag name="PAMAINTYPE" val="4"/>
  <p:tag name="PATYPE" val="150"/>
  <p:tag name="PASUBTYPE" val="152"/>
  <p:tag name="RESOURCELIBID_SHAPE" val="2100"/>
  <p:tag name="RESOURCELIB_SHAPETYPE" val="4"/>
  <p:tag name="KSO_WM_UNIT_TEXTBOXSTYLE_SHAPETYPE" val="1"/>
  <p:tag name="KSO_WM_UNIT_TEXTBOXSTYLE_TEMPLATEID" val="1"/>
  <p:tag name="KSO_WM_UNIT_TEXTBOXSTYLE_GUID" val="{4206a1ba-6f3d-45f2-9fa6-9ed6efffd70c}"/>
</p:tagLst>
</file>

<file path=ppt/tags/tag52.xml><?xml version="1.0" encoding="utf-8"?>
<p:tagLst xmlns:p="http://schemas.openxmlformats.org/presentationml/2006/main">
  <p:tag name="PA" val="v5.2.7"/>
  <p:tag name="PAMAINTYPE" val="4"/>
  <p:tag name="PATYPE" val="159"/>
  <p:tag name="PASUBTYPE" val="162"/>
  <p:tag name="RESOURCELIBID_SHAPE" val="519881"/>
  <p:tag name="RESOURCELIB_SHAPETYPE" val="4"/>
  <p:tag name="KSO_WM_UNIT_TEXTBOXSTYLE_SHAPETYPE" val="1"/>
  <p:tag name="KSO_WM_UNIT_TEXTBOXSTYLE_TEMPLATEID" val="2"/>
  <p:tag name="KSO_WM_UNIT_TEXTBOXSTYLE_GUID" val="{4206a1ba-6f3d-45f2-9fa6-9ed6efffd70c}"/>
</p:tagLst>
</file>

<file path=ppt/tags/tag53.xml><?xml version="1.0" encoding="utf-8"?>
<p:tagLst xmlns:p="http://schemas.openxmlformats.org/presentationml/2006/main">
  <p:tag name="PA" val="v5.2.7"/>
</p:tagLst>
</file>

<file path=ppt/tags/tag54.xml><?xml version="1.0" encoding="utf-8"?>
<p:tagLst xmlns:p="http://schemas.openxmlformats.org/presentationml/2006/main">
  <p:tag name="PA" val="v5.2.7"/>
</p:tagLst>
</file>

<file path=ppt/tags/tag55.xml><?xml version="1.0" encoding="utf-8"?>
<p:tagLst xmlns:p="http://schemas.openxmlformats.org/presentationml/2006/main">
  <p:tag name="PA" val="v5.2.7"/>
</p:tagLst>
</file>

<file path=ppt/tags/tag56.xml><?xml version="1.0" encoding="utf-8"?>
<p:tagLst xmlns:p="http://schemas.openxmlformats.org/presentationml/2006/main">
  <p:tag name="PA" val="v5.2.7"/>
</p:tagLst>
</file>

<file path=ppt/tags/tag57.xml><?xml version="1.0" encoding="utf-8"?>
<p:tagLst xmlns:p="http://schemas.openxmlformats.org/presentationml/2006/main">
  <p:tag name="PA" val="v5.2.7"/>
</p:tagLst>
</file>

<file path=ppt/tags/tag58.xml><?xml version="1.0" encoding="utf-8"?>
<p:tagLst xmlns:p="http://schemas.openxmlformats.org/presentationml/2006/main">
  <p:tag name="PA" val="v5.2.7"/>
</p:tagLst>
</file>

<file path=ppt/tags/tag59.xml><?xml version="1.0" encoding="utf-8"?>
<p:tagLst xmlns:p="http://schemas.openxmlformats.org/presentationml/2006/main">
  <p:tag name="PA" val="v5.2.7"/>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24*i*3"/>
  <p:tag name="KSO_WM_TEMPLATE_CATEGORY" val="mixed"/>
  <p:tag name="KSO_WM_TEMPLATE_INDEX" val="20201941"/>
  <p:tag name="KSO_WM_UNIT_LAYERLEVEL" val="1"/>
  <p:tag name="KSO_WM_TAG_VERSION" val="1.0"/>
  <p:tag name="KSO_WM_BEAUTIFY_FLAG" val="#wm#"/>
</p:tagLst>
</file>

<file path=ppt/tags/tag60.xml><?xml version="1.0" encoding="utf-8"?>
<p:tagLst xmlns:p="http://schemas.openxmlformats.org/presentationml/2006/main">
  <p:tag name="KSO_WM_UNIT_TEXTBOXSTYLE_SHAPETYPE" val="1"/>
  <p:tag name="KSO_WM_UNIT_TEXTBOXSTYLE_TEMPLATEID" val="3"/>
  <p:tag name="KSO_WM_UNIT_TEXTBOXSTYLE_GUID" val="{4206a1ba-6f3d-45f2-9fa6-9ed6efffd70c}"/>
</p:tagLst>
</file>

<file path=ppt/tags/tag61.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4_57*a*1"/>
  <p:tag name="KSO_WM_TEMPLATE_CATEGORY" val="mixed"/>
  <p:tag name="KSO_WM_TEMPLATE_INDEX" val="20201884"/>
  <p:tag name="KSO_WM_UNIT_LAYERLEVEL" val="1"/>
  <p:tag name="KSO_WM_TAG_VERSION" val="1.0"/>
  <p:tag name="KSO_WM_BEAUTIFY_FLAG" val="#wm#"/>
  <p:tag name="KSO_WM_UNIT_TEXTBOXSTYLE_GUID" val="{9bf0eb22-6cae-4a5a-bccc-cc11d9d6eb15}"/>
  <p:tag name="KSO_WM_UNIT_TEXTBOXSTYLE_TEMPLATEID" val="3130917"/>
  <p:tag name="KSO_WM_UNIT_TEXTBOXSTYLE_TYPE" val="3"/>
</p:tagLst>
</file>

<file path=ppt/tags/tag62.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4206a1ba-6f3d-45f2-9fa6-9ed6efffd70c}"/>
  <p:tag name="KSO_WM_UNIT_TEXTBOXSTYLE_TEMPLATEID" val="3139430"/>
  <p:tag name="KSO_WM_UNIT_TEXTBOXSTYLE_TYPE" val="9"/>
</p:tagLst>
</file>

<file path=ppt/tags/tag63.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4_83*i*1"/>
  <p:tag name="KSO_WM_TEMPLATE_CATEGORY" val="mixed"/>
  <p:tag name="KSO_WM_TEMPLATE_INDEX" val="20201884"/>
  <p:tag name="KSO_WM_UNIT_LAYERLEVEL" val="1"/>
  <p:tag name="KSO_WM_TAG_VERSION" val="1.0"/>
  <p:tag name="KSO_WM_BEAUTIFY_FLAG" val="#wm#"/>
  <p:tag name="KSO_WM_UNIT_TEXTBOXSTYLE_GUID" val="{35e0630e-d946-448b-847d-80a7fd71bd6b}"/>
</p:tagLst>
</file>

<file path=ppt/tags/tag64.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4_83*a*1"/>
  <p:tag name="KSO_WM_TEMPLATE_CATEGORY" val="mixed"/>
  <p:tag name="KSO_WM_TEMPLATE_INDEX" val="20201884"/>
  <p:tag name="KSO_WM_UNIT_LAYERLEVEL" val="1"/>
  <p:tag name="KSO_WM_TAG_VERSION" val="1.0"/>
  <p:tag name="KSO_WM_BEAUTIFY_FLAG" val="#wm#"/>
  <p:tag name="KSO_WM_UNIT_PRESET_TEXT" val="单击此处输入正文标题内容"/>
  <p:tag name="KSO_WM_UNIT_TEXTBOXSTYLE_GUID" val="{35e0630e-d946-448b-847d-80a7fd71bd6b}"/>
  <p:tag name="KSO_WM_UNIT_TEXTBOXSTYLE_TEMPLATEID" val="3130943"/>
  <p:tag name="KSO_WM_UNIT_TEXTBOXSTYLE_TYPE" val="3"/>
</p:tagLst>
</file>

<file path=ppt/tags/tag65.xml><?xml version="1.0" encoding="utf-8"?>
<p:tagLst xmlns:p="http://schemas.openxmlformats.org/presentationml/2006/main">
  <p:tag name="KSO_WM_UNIT_TEXTBOXSTYLE_GUID" val="{05b3fc79-8275-4698-afa6-9d5d178cdca5}"/>
</p:tagLst>
</file>

<file path=ppt/tags/tag66.xml><?xml version="1.0" encoding="utf-8"?>
<p:tagLst xmlns:p="http://schemas.openxmlformats.org/presentationml/2006/main">
  <p:tag name="KSO_WM_UNIT_TEXTBOXSTYLE_SHAPETYPE" val="1"/>
  <p:tag name="KSO_WM_UNIT_TEXTBOXSTYLE_ADJUSTLEFT" val="0_-6.400002"/>
  <p:tag name="KSO_WM_UNIT_TEXTBOXSTYLE_ADJUSTTOP" val="0_-2.2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1"/>
  <p:tag name="KSO_WM_UNIT_ID" val="mixed20201884_94*i*1"/>
  <p:tag name="KSO_WM_TEMPLATE_CATEGORY" val="mixed"/>
  <p:tag name="KSO_WM_TEMPLATE_INDEX" val="20201884"/>
  <p:tag name="KSO_WM_UNIT_LAYERLEVEL" val="1"/>
  <p:tag name="KSO_WM_TAG_VERSION" val="1.0"/>
  <p:tag name="KSO_WM_BEAUTIFY_FLAG" val="#wm#"/>
  <p:tag name="KSO_WM_UNIT_TEXTBOXSTYLE_GUID" val="{05b3fc79-8275-4698-afa6-9d5d178cdca5}"/>
</p:tagLst>
</file>

<file path=ppt/tags/tag67.xml><?xml version="1.0" encoding="utf-8"?>
<p:tagLst xmlns:p="http://schemas.openxmlformats.org/presentationml/2006/main">
  <p:tag name="KSO_WM_UNIT_TEXTBOXSTYLE_SHAPETYPE" val="1"/>
  <p:tag name="KSO_WM_UNIT_TEXTBOXSTYLE_ADJUSTLEFT" val="0_-12.65"/>
  <p:tag name="KSO_WM_UNIT_TEXTBOXSTYLE_ADJUSTTOP" val="0_-10.15"/>
  <p:tag name="KSO_WM_UNIT_TEXTBOXSTYLE_ADJUSTWIDTH" val="100_25.35001"/>
  <p:tag name="KSO_WM_UNIT_TEXTBOXSTYLE_ADJUSTHEIGTH" val="100_20.3"/>
  <p:tag name="KSO_WM_UNIT_HIGHLIGHT" val="0"/>
  <p:tag name="KSO_WM_UNIT_COMPATIBLE" val="0"/>
  <p:tag name="KSO_WM_UNIT_DIAGRAM_ISNUMVISUAL" val="0"/>
  <p:tag name="KSO_WM_UNIT_DIAGRAM_ISREFERUNIT" val="0"/>
  <p:tag name="KSO_WM_UNIT_TYPE" val="i"/>
  <p:tag name="KSO_WM_UNIT_INDEX" val="2"/>
  <p:tag name="KSO_WM_UNIT_ID" val="mixed20201884_94*i*2"/>
  <p:tag name="KSO_WM_TEMPLATE_CATEGORY" val="mixed"/>
  <p:tag name="KSO_WM_TEMPLATE_INDEX" val="20201884"/>
  <p:tag name="KSO_WM_UNIT_LAYERLEVEL" val="1"/>
  <p:tag name="KSO_WM_TAG_VERSION" val="1.0"/>
  <p:tag name="KSO_WM_BEAUTIFY_FLAG" val="#wm#"/>
  <p:tag name="KSO_WM_UNIT_TEXTBOXSTYLE_GUID" val="{05b3fc79-8275-4698-afa6-9d5d178cdca5}"/>
</p:tagLst>
</file>

<file path=ppt/tags/tag68.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mixed20201884_94*a*1"/>
  <p:tag name="KSO_WM_TEMPLATE_CATEGORY" val="mixed"/>
  <p:tag name="KSO_WM_TEMPLATE_INDEX" val="20201884"/>
  <p:tag name="KSO_WM_UNIT_LAYERLEVEL" val="1"/>
  <p:tag name="KSO_WM_TAG_VERSION" val="1.0"/>
  <p:tag name="KSO_WM_BEAUTIFY_FLAG" val="#wm#"/>
  <p:tag name="KSO_WM_UNIT_TEXTBOXSTYLE_GUID" val="{05b3fc79-8275-4698-afa6-9d5d178cdca5}"/>
  <p:tag name="KSO_WM_UNIT_TEXTBOXSTYLE_TEMPLATEID" val="3130954"/>
  <p:tag name="KSO_WM_UNIT_TEXTBOXSTYLE_TYPE" val="3"/>
</p:tagLst>
</file>

<file path=ppt/tags/tag69.xml><?xml version="1.0" encoding="utf-8"?>
<p:tagLst xmlns:p="http://schemas.openxmlformats.org/presentationml/2006/main">
  <p:tag name="KSO_WM_UNIT_TEXTBOXSTYLE_GUID" val="{8b8b2268-5ea8-4536-9ccc-6ec7821c08e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24*i*4"/>
  <p:tag name="KSO_WM_TEMPLATE_CATEGORY" val="mixed"/>
  <p:tag name="KSO_WM_TEMPLATE_INDEX" val="20201941"/>
  <p:tag name="KSO_WM_UNIT_LAYERLEVEL" val="1"/>
  <p:tag name="KSO_WM_TAG_VERSION" val="1.0"/>
  <p:tag name="KSO_WM_BEAUTIFY_FLAG" val="#wm#"/>
</p:tagLst>
</file>

<file path=ppt/tags/tag70.xml><?xml version="1.0" encoding="utf-8"?>
<p:tagLst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4_79*i*1"/>
  <p:tag name="KSO_WM_TEMPLATE_CATEGORY" val="mixed"/>
  <p:tag name="KSO_WM_TEMPLATE_INDEX" val="20201884"/>
  <p:tag name="KSO_WM_UNIT_LAYERLEVEL" val="1"/>
  <p:tag name="KSO_WM_TAG_VERSION" val="1.0"/>
  <p:tag name="KSO_WM_BEAUTIFY_FLAG" val="#wm#"/>
  <p:tag name="KSO_WM_UNIT_TEXTBOXSTYLE_GUID" val="{8b8b2268-5ea8-4536-9ccc-6ec7821c08e3}"/>
</p:tagLst>
</file>

<file path=ppt/tags/tag71.xml><?xml version="1.0" encoding="utf-8"?>
<p:tagLst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4_79*i*2"/>
  <p:tag name="KSO_WM_TEMPLATE_CATEGORY" val="mixed"/>
  <p:tag name="KSO_WM_TEMPLATE_INDEX" val="20201884"/>
  <p:tag name="KSO_WM_UNIT_LAYERLEVEL" val="1"/>
  <p:tag name="KSO_WM_TAG_VERSION" val="1.0"/>
  <p:tag name="KSO_WM_BEAUTIFY_FLAG" val="#wm#"/>
  <p:tag name="KSO_WM_UNIT_TEXTBOXSTYLE_GUID" val="{8b8b2268-5ea8-4536-9ccc-6ec7821c08e3}"/>
</p:tagLst>
</file>

<file path=ppt/tags/tag72.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4_79*a*1"/>
  <p:tag name="KSO_WM_TEMPLATE_CATEGORY" val="mixed"/>
  <p:tag name="KSO_WM_TEMPLATE_INDEX" val="20201884"/>
  <p:tag name="KSO_WM_UNIT_LAYERLEVEL" val="1"/>
  <p:tag name="KSO_WM_TAG_VERSION" val="1.0"/>
  <p:tag name="KSO_WM_BEAUTIFY_FLAG" val="#wm#"/>
  <p:tag name="KSO_WM_UNIT_TEXTBOXSTYLE_GUID" val="{8b8b2268-5ea8-4536-9ccc-6ec7821c08e3}"/>
  <p:tag name="KSO_WM_UNIT_TEXTBOXSTYLE_TEMPLATEID" val="3130939"/>
  <p:tag name="KSO_WM_UNIT_TEXTBOXSTYLE_TYPE" val="3"/>
</p:tagLst>
</file>

<file path=ppt/tags/tag73.xml><?xml version="1.0" encoding="utf-8"?>
<p:tagLst xmlns:p="http://schemas.openxmlformats.org/presentationml/2006/main">
  <p:tag name="KSO_WM_UNIT_TEXTBOXSTYLE_GUID" val="{0420c6b1-d13c-4a82-9fe7-4641f3c3d35b}"/>
</p:tagLst>
</file>

<file path=ppt/tags/tag74.xml><?xml version="1.0" encoding="utf-8"?>
<p:tagLst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4_57*i*1"/>
  <p:tag name="KSO_WM_TEMPLATE_CATEGORY" val="mixed"/>
  <p:tag name="KSO_WM_TEMPLATE_INDEX" val="20201884"/>
  <p:tag name="KSO_WM_UNIT_LAYERLEVEL" val="1"/>
  <p:tag name="KSO_WM_TAG_VERSION" val="1.0"/>
  <p:tag name="KSO_WM_BEAUTIFY_FLAG" val="#wm#"/>
  <p:tag name="KSO_WM_UNIT_TEXTBOXSTYLE_GUID" val="{0420c6b1-d13c-4a82-9fe7-4641f3c3d35b}"/>
</p:tagLst>
</file>

<file path=ppt/tags/tag75.xml><?xml version="1.0" encoding="utf-8"?>
<p:tagLst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4_57*i*2"/>
  <p:tag name="KSO_WM_TEMPLATE_CATEGORY" val="mixed"/>
  <p:tag name="KSO_WM_TEMPLATE_INDEX" val="20201884"/>
  <p:tag name="KSO_WM_UNIT_LAYERLEVEL" val="1"/>
  <p:tag name="KSO_WM_TAG_VERSION" val="1.0"/>
  <p:tag name="KSO_WM_BEAUTIFY_FLAG" val="#wm#"/>
  <p:tag name="KSO_WM_UNIT_TEXTBOXSTYLE_GUID" val="{0420c6b1-d13c-4a82-9fe7-4641f3c3d35b}"/>
</p:tagLst>
</file>

<file path=ppt/tags/tag76.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4_57*a*1"/>
  <p:tag name="KSO_WM_TEMPLATE_CATEGORY" val="mixed"/>
  <p:tag name="KSO_WM_TEMPLATE_INDEX" val="20201884"/>
  <p:tag name="KSO_WM_UNIT_LAYERLEVEL" val="1"/>
  <p:tag name="KSO_WM_TAG_VERSION" val="1.0"/>
  <p:tag name="KSO_WM_BEAUTIFY_FLAG" val="#wm#"/>
  <p:tag name="KSO_WM_UNIT_TEXTBOXSTYLE_GUID" val="{0420c6b1-d13c-4a82-9fe7-4641f3c3d35b}"/>
  <p:tag name="KSO_WM_UNIT_TEXTBOXSTYLE_TEMPLATEID" val="3130917"/>
  <p:tag name="KSO_WM_UNIT_TEXTBOXSTYLE_TYPE" val="3"/>
</p:tagLst>
</file>

<file path=ppt/tags/tag77.xml><?xml version="1.0" encoding="utf-8"?>
<p:tagLst xmlns:p="http://schemas.openxmlformats.org/presentationml/2006/main">
  <p:tag name="KSO_WM_UNIT_TEXTBOXSTYLE_GUID" val="{f8957c8e-1f91-4734-ad65-e1b3c00a60e0}"/>
</p:tagLst>
</file>

<file path=ppt/tags/tag78.xml><?xml version="1.0" encoding="utf-8"?>
<p:tagLst xmlns:p="http://schemas.openxmlformats.org/presentationml/2006/main">
  <p:tag name="KSO_WM_UNIT_TEXTBOXSTYLE_SHAPETYPE" val="1"/>
  <p:tag name="KSO_WM_UNIT_TEXTBOXSTYLE_ADJUSTLEFT" val="0_-54.55"/>
  <p:tag name="KSO_WM_UNIT_TEXTBOXSTYLE_ADJUSTTOP" val="0_-5.4"/>
  <p:tag name="KSO_WM_UNIT_HIGHLIGHT" val="0"/>
  <p:tag name="KSO_WM_UNIT_COMPATIBLE" val="0"/>
  <p:tag name="KSO_WM_UNIT_DIAGRAM_ISNUMVISUAL" val="0"/>
  <p:tag name="KSO_WM_UNIT_DIAGRAM_ISREFERUNIT" val="0"/>
  <p:tag name="KSO_WM_UNIT_TYPE" val="i"/>
  <p:tag name="KSO_WM_UNIT_INDEX" val="4"/>
  <p:tag name="KSO_WM_UNIT_ID" val="mixed20201884_93*i*4"/>
  <p:tag name="KSO_WM_TEMPLATE_CATEGORY" val="mixed"/>
  <p:tag name="KSO_WM_TEMPLATE_INDEX" val="20201884"/>
  <p:tag name="KSO_WM_UNIT_LAYERLEVEL" val="1"/>
  <p:tag name="KSO_WM_TAG_VERSION" val="1.0"/>
  <p:tag name="KSO_WM_BEAUTIFY_FLAG" val="#wm#"/>
  <p:tag name="KSO_WM_UNIT_TEXTBOXSTYLE_GUID" val="{f8957c8e-1f91-4734-ad65-e1b3c00a60e0}"/>
</p:tagLst>
</file>

<file path=ppt/tags/tag79.xml><?xml version="1.0" encoding="utf-8"?>
<p:tagLst xmlns:p="http://schemas.openxmlformats.org/presentationml/2006/main">
  <p:tag name="KSO_WM_UNIT_TEXTBOXSTYLE_SHAPETYPE" val="1"/>
  <p:tag name="KSO_WM_UNIT_TEXTBOXSTYLE_ADJUSTLEFT" val="0_-54.55"/>
  <p:tag name="KSO_WM_UNIT_TEXTBOXSTYLE_ADJUSTTOP" val="0_-5.4"/>
  <p:tag name="KSO_WM_UNIT_HIGHLIGHT" val="0"/>
  <p:tag name="KSO_WM_UNIT_COMPATIBLE" val="0"/>
  <p:tag name="KSO_WM_UNIT_DIAGRAM_ISNUMVISUAL" val="0"/>
  <p:tag name="KSO_WM_UNIT_DIAGRAM_ISREFERUNIT" val="0"/>
  <p:tag name="KSO_WM_UNIT_TYPE" val="i"/>
  <p:tag name="KSO_WM_UNIT_INDEX" val="1"/>
  <p:tag name="KSO_WM_UNIT_ID" val="mixed20201884_93*i*1"/>
  <p:tag name="KSO_WM_TEMPLATE_CATEGORY" val="mixed"/>
  <p:tag name="KSO_WM_TEMPLATE_INDEX" val="20201884"/>
  <p:tag name="KSO_WM_UNIT_LAYERLEVEL" val="1"/>
  <p:tag name="KSO_WM_TAG_VERSION" val="1.0"/>
  <p:tag name="KSO_WM_BEAUTIFY_FLAG" val="#wm#"/>
</p:tagLst>
</file>

<file path=ppt/tags/tag8.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4_83*a*1"/>
  <p:tag name="KSO_WM_TEMPLATE_CATEGORY" val="mixed"/>
  <p:tag name="KSO_WM_TEMPLATE_INDEX" val="20201884"/>
  <p:tag name="KSO_WM_UNIT_LAYERLEVEL" val="1"/>
  <p:tag name="KSO_WM_TAG_VERSION" val="1.0"/>
  <p:tag name="KSO_WM_BEAUTIFY_FLAG" val="#wm#"/>
  <p:tag name="KSO_WM_UNIT_PRESET_TEXT" val="单击此处输入正文标题内容"/>
  <p:tag name="KSO_WM_UNIT_TEXTBOXSTYLE_GUID" val="{3bceda5b-4e02-46b1-a517-ac2ebc29e766}"/>
  <p:tag name="KSO_WM_UNIT_TEXTBOXSTYLE_TEMPLATEID" val="3130943"/>
  <p:tag name="KSO_WM_UNIT_TEXTBOXSTYLE_TYPE" val="3"/>
</p:tagLst>
</file>

<file path=ppt/tags/tag80.xml><?xml version="1.0" encoding="utf-8"?>
<p:tagLst xmlns:p="http://schemas.openxmlformats.org/presentationml/2006/main">
  <p:tag name="KSO_WM_UNIT_TEXTBOXSTYLE_SHAPETYPE" val="1"/>
  <p:tag name="KSO_WM_UNIT_TEXTBOXSTYLE_ADJUSTLEFT" val="0_-25.55"/>
  <p:tag name="KSO_WM_UNIT_TEXTBOXSTYLE_ADJUSTTOP" val="50_4.849998"/>
  <p:tag name="KSO_WM_UNIT_HIGHLIGHT" val="0"/>
  <p:tag name="KSO_WM_UNIT_COMPATIBLE" val="0"/>
  <p:tag name="KSO_WM_UNIT_DIAGRAM_ISNUMVISUAL" val="0"/>
  <p:tag name="KSO_WM_UNIT_DIAGRAM_ISREFERUNIT" val="0"/>
  <p:tag name="KSO_WM_UNIT_TYPE" val="i"/>
  <p:tag name="KSO_WM_UNIT_INDEX" val="2"/>
  <p:tag name="KSO_WM_UNIT_ID" val="mixed20201884_93*i*2"/>
  <p:tag name="KSO_WM_TEMPLATE_CATEGORY" val="mixed"/>
  <p:tag name="KSO_WM_TEMPLATE_INDEX" val="20201884"/>
  <p:tag name="KSO_WM_UNIT_LAYERLEVEL" val="1"/>
  <p:tag name="KSO_WM_TAG_VERSION" val="1.0"/>
  <p:tag name="KSO_WM_BEAUTIFY_FLAG" val="#wm#"/>
</p:tagLst>
</file>

<file path=ppt/tags/tag81.xml><?xml version="1.0" encoding="utf-8"?>
<p:tagLst xmlns:p="http://schemas.openxmlformats.org/presentationml/2006/main">
  <p:tag name="KSO_WM_UNIT_TEXTBOXSTYLE_SHAPETYPE" val="1"/>
  <p:tag name="KSO_WM_UNIT_TEXTBOXSTYLE_ADJUSTLEFT" val="0_0"/>
  <p:tag name="KSO_WM_UNIT_TEXTBOXSTYLE_ADJUSTTOP" val="100_3.150002"/>
  <p:tag name="KSO_WM_UNIT_TEXTBOXSTYLE_ADJUSTWIDTH" val="100_4.25"/>
  <p:tag name="KSO_WM_UNIT_HIGHLIGHT" val="0"/>
  <p:tag name="KSO_WM_UNIT_COMPATIBLE" val="0"/>
  <p:tag name="KSO_WM_UNIT_DIAGRAM_ISNUMVISUAL" val="0"/>
  <p:tag name="KSO_WM_UNIT_DIAGRAM_ISREFERUNIT" val="0"/>
  <p:tag name="KSO_WM_UNIT_TYPE" val="i"/>
  <p:tag name="KSO_WM_UNIT_INDEX" val="3"/>
  <p:tag name="KSO_WM_UNIT_ID" val="mixed20201884_93*i*3"/>
  <p:tag name="KSO_WM_TEMPLATE_CATEGORY" val="mixed"/>
  <p:tag name="KSO_WM_TEMPLATE_INDEX" val="20201884"/>
  <p:tag name="KSO_WM_UNIT_LAYERLEVEL" val="1"/>
  <p:tag name="KSO_WM_TAG_VERSION" val="1.0"/>
  <p:tag name="KSO_WM_BEAUTIFY_FLAG" val="#wm#"/>
  <p:tag name="KSO_WM_UNIT_TEXTBOXSTYLE_GUID" val="{f8957c8e-1f91-4734-ad65-e1b3c00a60e0}"/>
</p:tagLst>
</file>

<file path=ppt/tags/tag82.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mixed20201884_93*a*1"/>
  <p:tag name="KSO_WM_TEMPLATE_CATEGORY" val="mixed"/>
  <p:tag name="KSO_WM_TEMPLATE_INDEX" val="20201884"/>
  <p:tag name="KSO_WM_UNIT_LAYERLEVEL" val="1"/>
  <p:tag name="KSO_WM_TAG_VERSION" val="1.0"/>
  <p:tag name="KSO_WM_BEAUTIFY_FLAG" val="#wm#"/>
  <p:tag name="KSO_WM_UNIT_TEXTBOXSTYLE_GUID" val="{f8957c8e-1f91-4734-ad65-e1b3c00a60e0}"/>
  <p:tag name="KSO_WM_UNIT_TEXTBOXSTYLE_TEMPLATEID" val="3130953"/>
  <p:tag name="KSO_WM_UNIT_TEXTBOXSTYLE_TYPE" val="3"/>
</p:tagLst>
</file>

<file path=ppt/tags/tag83.xml><?xml version="1.0" encoding="utf-8"?>
<p:tagLst xmlns:p="http://schemas.openxmlformats.org/presentationml/2006/main">
  <p:tag name="KSO_WM_UNIT_TEXTBOXSTYLE_GUID" val="{ed589bbd-8e88-426e-86da-634d8381438d}"/>
</p:tagLst>
</file>

<file path=ppt/tags/tag84.xml><?xml version="1.0" encoding="utf-8"?>
<p:tagLst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4_79*i*1"/>
  <p:tag name="KSO_WM_TEMPLATE_CATEGORY" val="mixed"/>
  <p:tag name="KSO_WM_TEMPLATE_INDEX" val="20201884"/>
  <p:tag name="KSO_WM_UNIT_LAYERLEVEL" val="1"/>
  <p:tag name="KSO_WM_TAG_VERSION" val="1.0"/>
  <p:tag name="KSO_WM_BEAUTIFY_FLAG" val="#wm#"/>
  <p:tag name="KSO_WM_UNIT_TEXTBOXSTYLE_GUID" val="{ed589bbd-8e88-426e-86da-634d8381438d}"/>
</p:tagLst>
</file>

<file path=ppt/tags/tag85.xml><?xml version="1.0" encoding="utf-8"?>
<p:tagLst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4_79*i*2"/>
  <p:tag name="KSO_WM_TEMPLATE_CATEGORY" val="mixed"/>
  <p:tag name="KSO_WM_TEMPLATE_INDEX" val="20201884"/>
  <p:tag name="KSO_WM_UNIT_LAYERLEVEL" val="1"/>
  <p:tag name="KSO_WM_TAG_VERSION" val="1.0"/>
  <p:tag name="KSO_WM_BEAUTIFY_FLAG" val="#wm#"/>
  <p:tag name="KSO_WM_UNIT_TEXTBOXSTYLE_GUID" val="{ed589bbd-8e88-426e-86da-634d8381438d}"/>
</p:tagLst>
</file>

<file path=ppt/tags/tag86.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4_79*a*1"/>
  <p:tag name="KSO_WM_TEMPLATE_CATEGORY" val="mixed"/>
  <p:tag name="KSO_WM_TEMPLATE_INDEX" val="20201884"/>
  <p:tag name="KSO_WM_UNIT_LAYERLEVEL" val="1"/>
  <p:tag name="KSO_WM_TAG_VERSION" val="1.0"/>
  <p:tag name="KSO_WM_BEAUTIFY_FLAG" val="#wm#"/>
  <p:tag name="KSO_WM_UNIT_TEXTBOXSTYLE_GUID" val="{ed589bbd-8e88-426e-86da-634d8381438d}"/>
  <p:tag name="KSO_WM_UNIT_TEXTBOXSTYLE_TEMPLATEID" val="3130939"/>
  <p:tag name="KSO_WM_UNIT_TEXTBOXSTYLE_TYPE" val="3"/>
</p:tagLst>
</file>

<file path=ppt/tags/tag87.xml><?xml version="1.0" encoding="utf-8"?>
<p:tagLst xmlns:p="http://schemas.openxmlformats.org/presentationml/2006/main">
  <p:tag name="KSO_WM_UNIT_TEXTBOXSTYLE_GUID" val="{b95e812c-c78b-4fd9-b0d9-a9550724bff8}"/>
</p:tagLst>
</file>

<file path=ppt/tags/tag88.xml><?xml version="1.0" encoding="utf-8"?>
<p:tagLst xmlns:p="http://schemas.openxmlformats.org/presentationml/2006/main">
  <p:tag name="KSO_WM_UNIT_TEXTBOXSTYLE_SHAPETYPE" val="1"/>
  <p:tag name="KSO_WM_UNIT_TEXTBOXSTYLE_ADJUSTLEFT" val="0_-0.003387451"/>
  <p:tag name="KSO_WM_UNIT_TEXTBOXSTYLE_ADJUSTTOP" val="100_8.900005"/>
  <p:tag name="KSO_WM_UNIT_TEXTBOXSTYLE_ADJUSTWIDTH" val="102.7783_0"/>
  <p:tag name="KSO_WM_UNIT_HIGHLIGHT" val="0"/>
  <p:tag name="KSO_WM_UNIT_COMPATIBLE" val="0"/>
  <p:tag name="KSO_WM_UNIT_DIAGRAM_ISNUMVISUAL" val="0"/>
  <p:tag name="KSO_WM_UNIT_DIAGRAM_ISREFERUNIT" val="0"/>
  <p:tag name="KSO_WM_UNIT_TYPE" val="i"/>
  <p:tag name="KSO_WM_UNIT_INDEX" val="1"/>
  <p:tag name="KSO_WM_UNIT_ID" val="mixed20201884_79*i*1"/>
  <p:tag name="KSO_WM_TEMPLATE_CATEGORY" val="mixed"/>
  <p:tag name="KSO_WM_TEMPLATE_INDEX" val="20201884"/>
  <p:tag name="KSO_WM_UNIT_LAYERLEVEL" val="1"/>
  <p:tag name="KSO_WM_TAG_VERSION" val="1.0"/>
  <p:tag name="KSO_WM_BEAUTIFY_FLAG" val="#wm#"/>
  <p:tag name="KSO_WM_UNIT_TEXTBOXSTYLE_GUID" val="{b95e812c-c78b-4fd9-b0d9-a9550724bff8}"/>
</p:tagLst>
</file>

<file path=ppt/tags/tag89.xml><?xml version="1.0" encoding="utf-8"?>
<p:tagLst xmlns:p="http://schemas.openxmlformats.org/presentationml/2006/main">
  <p:tag name="KSO_WM_UNIT_TEXTBOXSTYLE_SHAPETYPE" val="1"/>
  <p:tag name="KSO_WM_UNIT_TEXTBOXSTYLE_ADJUSTLEFT" val="0_0"/>
  <p:tag name="KSO_WM_UNIT_TEXTBOXSTYLE_ADJUSTTOP" val="100_8.900082"/>
  <p:tag name="KSO_WM_UNIT_TEXTBOXSTYLE_ADJUSTWIDTH" val="25.29059_0"/>
  <p:tag name="KSO_WM_UNIT_HIGHLIGHT" val="0"/>
  <p:tag name="KSO_WM_UNIT_COMPATIBLE" val="0"/>
  <p:tag name="KSO_WM_UNIT_DIAGRAM_ISNUMVISUAL" val="0"/>
  <p:tag name="KSO_WM_UNIT_DIAGRAM_ISREFERUNIT" val="0"/>
  <p:tag name="KSO_WM_UNIT_TYPE" val="i"/>
  <p:tag name="KSO_WM_UNIT_INDEX" val="2"/>
  <p:tag name="KSO_WM_UNIT_ID" val="mixed20201884_79*i*2"/>
  <p:tag name="KSO_WM_TEMPLATE_CATEGORY" val="mixed"/>
  <p:tag name="KSO_WM_TEMPLATE_INDEX" val="20201884"/>
  <p:tag name="KSO_WM_UNIT_LAYERLEVEL" val="1"/>
  <p:tag name="KSO_WM_TAG_VERSION" val="1.0"/>
  <p:tag name="KSO_WM_BEAUTIFY_FLAG" val="#wm#"/>
  <p:tag name="KSO_WM_UNIT_TEXTBOXSTYLE_GUID" val="{b95e812c-c78b-4fd9-b0d9-a9550724bff8}"/>
</p:tagLst>
</file>

<file path=ppt/tags/tag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24*f*1"/>
  <p:tag name="KSO_WM_TEMPLATE_CATEGORY" val="mixed"/>
  <p:tag name="KSO_WM_TEMPLATE_INDEX" val="20201941"/>
  <p:tag name="KSO_WM_UNIT_LAYERLEVEL" val="1"/>
  <p:tag name="KSO_WM_TAG_VERSION" val="1.0"/>
  <p:tag name="KSO_WM_BEAUTIFY_FLAG" val="#wm#"/>
  <p:tag name="KSO_WM_UNIT_TEXTBOXSTYLE_GUID" val="{ed274bab-5f13-445e-9687-8b2fb101019a}"/>
  <p:tag name="KSO_WM_UNIT_TEXTBOXSTYLE_TEMPLATEID" val="3135314"/>
  <p:tag name="KSO_WM_UNIT_TEXTBOXSTYLE_TYPE" val="8"/>
</p:tagLst>
</file>

<file path=ppt/tags/tag90.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33"/>
  <p:tag name="KSO_WM_UNIT_HIGHLIGHT" val="0"/>
  <p:tag name="KSO_WM_UNIT_COMPATIBLE" val="0"/>
  <p:tag name="KSO_WM_UNIT_DIAGRAM_ISNUMVISUAL" val="0"/>
  <p:tag name="KSO_WM_UNIT_DIAGRAM_ISREFERUNIT" val="0"/>
  <p:tag name="KSO_WM_UNIT_TYPE" val="a"/>
  <p:tag name="KSO_WM_UNIT_INDEX" val="1"/>
  <p:tag name="KSO_WM_UNIT_ID" val="mixed20201884_79*a*1"/>
  <p:tag name="KSO_WM_TEMPLATE_CATEGORY" val="mixed"/>
  <p:tag name="KSO_WM_TEMPLATE_INDEX" val="20201884"/>
  <p:tag name="KSO_WM_UNIT_LAYERLEVEL" val="1"/>
  <p:tag name="KSO_WM_TAG_VERSION" val="1.0"/>
  <p:tag name="KSO_WM_BEAUTIFY_FLAG" val="#wm#"/>
  <p:tag name="KSO_WM_UNIT_TEXTBOXSTYLE_GUID" val="{b95e812c-c78b-4fd9-b0d9-a9550724bff8}"/>
  <p:tag name="KSO_WM_UNIT_TEXTBOXSTYLE_TEMPLATEID" val="3130939"/>
  <p:tag name="KSO_WM_UNIT_TEXTBOXSTYLE_TYPE" val="3"/>
</p:tagLst>
</file>

<file path=ppt/tags/tag91.xml><?xml version="1.0" encoding="utf-8"?>
<p:tagLst xmlns:p="http://schemas.openxmlformats.org/presentationml/2006/main">
  <p:tag name="KSO_WM_UNIT_TEXTBOXSTYLE_GUID" val="{c3464cdd-bf33-47ef-9600-bf58d253b2e1}"/>
</p:tagLst>
</file>

<file path=ppt/tags/tag92.xml><?xml version="1.0" encoding="utf-8"?>
<p:tagLst xmlns:p="http://schemas.openxmlformats.org/presentationml/2006/main">
  <p:tag name="KSO_WM_UNIT_TEXTBOXSTYLE_SHAPETYPE" val="1"/>
  <p:tag name="KSO_WM_UNIT_TEXTBOXSTYLE_ADJUSTLEFT" val="0_-43.15"/>
  <p:tag name="KSO_WM_UNIT_TEXTBOXSTYLE_ADJUSTTOP" val="100_8.450001"/>
  <p:tag name="KSO_WM_UNIT_HIGHLIGHT" val="0"/>
  <p:tag name="KSO_WM_UNIT_COMPATIBLE" val="0"/>
  <p:tag name="KSO_WM_UNIT_DIAGRAM_ISNUMVISUAL" val="0"/>
  <p:tag name="KSO_WM_UNIT_DIAGRAM_ISREFERUNIT" val="0"/>
  <p:tag name="KSO_WM_UNIT_TYPE" val="i"/>
  <p:tag name="KSO_WM_UNIT_INDEX" val="1"/>
  <p:tag name="KSO_WM_UNIT_ID" val="mixed20201884_76*i*1"/>
  <p:tag name="KSO_WM_TEMPLATE_CATEGORY" val="mixed"/>
  <p:tag name="KSO_WM_TEMPLATE_INDEX" val="20201884"/>
  <p:tag name="KSO_WM_UNIT_LAYERLEVEL" val="1"/>
  <p:tag name="KSO_WM_TAG_VERSION" val="1.0"/>
  <p:tag name="KSO_WM_BEAUTIFY_FLAG" val="#wm#"/>
  <p:tag name="KSO_WM_UNIT_TEXTBOXSTYLE_GUID" val="{c3464cdd-bf33-47ef-9600-bf58d253b2e1}"/>
</p:tagLst>
</file>

<file path=ppt/tags/tag93.xml><?xml version="1.0" encoding="utf-8"?>
<p:tagLst xmlns:p="http://schemas.openxmlformats.org/presentationml/2006/main">
  <p:tag name="KSO_WM_UNIT_TEXTBOXSTYLE_SHAPETYPE" val="1"/>
  <p:tag name="KSO_WM_UNIT_TEXTBOXSTYLE_ADJUSTLEFT" val="0_13.1"/>
  <p:tag name="KSO_WM_UNIT_TEXTBOXSTYLE_ADJUSTTOP" val="100_17.2"/>
  <p:tag name="KSO_WM_UNIT_HIGHLIGHT" val="0"/>
  <p:tag name="KSO_WM_UNIT_COMPATIBLE" val="0"/>
  <p:tag name="KSO_WM_UNIT_DIAGRAM_ISNUMVISUAL" val="0"/>
  <p:tag name="KSO_WM_UNIT_DIAGRAM_ISREFERUNIT" val="0"/>
  <p:tag name="KSO_WM_UNIT_TYPE" val="i"/>
  <p:tag name="KSO_WM_UNIT_INDEX" val="2"/>
  <p:tag name="KSO_WM_UNIT_ID" val="mixed20201884_76*i*2"/>
  <p:tag name="KSO_WM_TEMPLATE_CATEGORY" val="mixed"/>
  <p:tag name="KSO_WM_TEMPLATE_INDEX" val="20201884"/>
  <p:tag name="KSO_WM_UNIT_LAYERLEVEL" val="1"/>
  <p:tag name="KSO_WM_TAG_VERSION" val="1.0"/>
  <p:tag name="KSO_WM_BEAUTIFY_FLAG" val="#wm#"/>
  <p:tag name="KSO_WM_UNIT_TEXTBOXSTYLE_GUID" val="{c3464cdd-bf33-47ef-9600-bf58d253b2e1}"/>
</p:tagLst>
</file>

<file path=ppt/tags/tag94.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正文标题内容"/>
  <p:tag name="KSO_WM_UNIT_NOCLEAR" val="1"/>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mixed20201884_76*a*1"/>
  <p:tag name="KSO_WM_TEMPLATE_CATEGORY" val="mixed"/>
  <p:tag name="KSO_WM_TEMPLATE_INDEX" val="20201884"/>
  <p:tag name="KSO_WM_UNIT_LAYERLEVEL" val="1"/>
  <p:tag name="KSO_WM_TAG_VERSION" val="1.0"/>
  <p:tag name="KSO_WM_BEAUTIFY_FLAG" val="#wm#"/>
  <p:tag name="KSO_WM_UNIT_TEXTBOXSTYLE_GUID" val="{c3464cdd-bf33-47ef-9600-bf58d253b2e1}"/>
  <p:tag name="KSO_WM_UNIT_TEXTBOXSTYLE_TEMPLATEID" val="3130936"/>
  <p:tag name="KSO_WM_UNIT_TEXTBOXSTYLE_TYPE" val="3"/>
</p:tagLst>
</file>

<file path=ppt/tags/tag95.xml><?xml version="1.0" encoding="utf-8"?>
<p:tagLst xmlns:p="http://schemas.openxmlformats.org/presentationml/2006/main">
  <p:tag name="KSO_WM_UNIT_TEXTBOXSTYLE_GUID" val="{e1ccae74-bd5e-4a97-b53b-81bdcd1cf093}"/>
</p:tagLst>
</file>

<file path=ppt/tags/tag96.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4_86*i*1"/>
  <p:tag name="KSO_WM_TEMPLATE_CATEGORY" val="mixed"/>
  <p:tag name="KSO_WM_TEMPLATE_INDEX" val="20201884"/>
  <p:tag name="KSO_WM_UNIT_LAYERLEVEL" val="1"/>
  <p:tag name="KSO_WM_TAG_VERSION" val="1.0"/>
  <p:tag name="KSO_WM_BEAUTIFY_FLAG" val="#wm#"/>
  <p:tag name="KSO_WM_UNIT_TEXTBOXSTYLE_GUID" val="{e1ccae74-bd5e-4a97-b53b-81bdcd1cf093}"/>
</p:tagLst>
</file>

<file path=ppt/tags/tag97.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4_86*i*2"/>
  <p:tag name="KSO_WM_TEMPLATE_CATEGORY" val="mixed"/>
  <p:tag name="KSO_WM_TEMPLATE_INDEX" val="20201884"/>
  <p:tag name="KSO_WM_UNIT_LAYERLEVEL" val="1"/>
  <p:tag name="KSO_WM_TAG_VERSION" val="1.0"/>
  <p:tag name="KSO_WM_BEAUTIFY_FLAG" val="#wm#"/>
  <p:tag name="KSO_WM_UNIT_TEXTBOXSTYLE_GUID" val="{e1ccae74-bd5e-4a97-b53b-81bdcd1cf093}"/>
</p:tagLst>
</file>

<file path=ppt/tags/tag98.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4_86*i*3"/>
  <p:tag name="KSO_WM_TEMPLATE_CATEGORY" val="mixed"/>
  <p:tag name="KSO_WM_TEMPLATE_INDEX" val="20201884"/>
  <p:tag name="KSO_WM_UNIT_LAYERLEVEL" val="1"/>
  <p:tag name="KSO_WM_TAG_VERSION" val="1.0"/>
  <p:tag name="KSO_WM_BEAUTIFY_FLAG" val="#wm#"/>
  <p:tag name="KSO_WM_UNIT_TEXTBOXSTYLE_GUID" val="{e1ccae74-bd5e-4a97-b53b-81bdcd1cf093}"/>
</p:tagLst>
</file>

<file path=ppt/tags/tag99.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4_86*i*4"/>
  <p:tag name="KSO_WM_TEMPLATE_CATEGORY" val="mixed"/>
  <p:tag name="KSO_WM_TEMPLATE_INDEX" val="20201884"/>
  <p:tag name="KSO_WM_UNIT_LAYERLEVEL" val="1"/>
  <p:tag name="KSO_WM_TAG_VERSION" val="1.0"/>
  <p:tag name="KSO_WM_BEAUTIFY_FLAG" val="#wm#"/>
  <p:tag name="KSO_WM_UNIT_TEXTBOXSTYLE_GUID" val="{e1ccae74-bd5e-4a97-b53b-81bdcd1cf093}"/>
</p:tagLst>
</file>

<file path=ppt/theme/theme1.xml><?xml version="1.0" encoding="utf-8"?>
<a:theme xmlns:a="http://schemas.openxmlformats.org/drawingml/2006/main" name="第一PPT，www.1ppt.com">
  <a:themeElements>
    <a:clrScheme name="自定义 2794">
      <a:dk1>
        <a:sysClr val="windowText" lastClr="000000"/>
      </a:dk1>
      <a:lt1>
        <a:sysClr val="window" lastClr="FFFFFF"/>
      </a:lt1>
      <a:dk2>
        <a:srgbClr val="44546A"/>
      </a:dk2>
      <a:lt2>
        <a:srgbClr val="E7E6E6"/>
      </a:lt2>
      <a:accent1>
        <a:srgbClr val="323F4F"/>
      </a:accent1>
      <a:accent2>
        <a:srgbClr val="C12525"/>
      </a:accent2>
      <a:accent3>
        <a:srgbClr val="323F4F"/>
      </a:accent3>
      <a:accent4>
        <a:srgbClr val="C12525"/>
      </a:accent4>
      <a:accent5>
        <a:srgbClr val="323F4F"/>
      </a:accent5>
      <a:accent6>
        <a:srgbClr val="C12525"/>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演示</Application>
  <PresentationFormat>自定义</PresentationFormat>
  <Paragraphs>222</Paragraphs>
  <Slides>26</Slides>
  <Notes>17</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26</vt:i4>
      </vt:variant>
    </vt:vector>
  </HeadingPairs>
  <TitlesOfParts>
    <vt:vector size="63" baseType="lpstr">
      <vt:lpstr>Arial</vt:lpstr>
      <vt:lpstr>宋体</vt:lpstr>
      <vt:lpstr>Wingdings</vt:lpstr>
      <vt:lpstr>Calibri</vt:lpstr>
      <vt:lpstr>微软雅黑</vt:lpstr>
      <vt:lpstr>Arial Unicode MS</vt:lpstr>
      <vt:lpstr>华文黑体</vt:lpstr>
      <vt:lpstr>黑体</vt:lpstr>
      <vt:lpstr>方正姚体</vt:lpstr>
      <vt:lpstr>PMingLiU</vt:lpstr>
      <vt:lpstr>Impact</vt:lpstr>
      <vt:lpstr>张海山锐谐体2.0-授权联系：Samtype@QQ.com</vt:lpstr>
      <vt:lpstr>Arial</vt:lpstr>
      <vt:lpstr>等线</vt:lpstr>
      <vt:lpstr>等线 Light</vt:lpstr>
      <vt:lpstr>Open Sans</vt:lpstr>
      <vt:lpstr>Lucida Handwriting</vt:lpstr>
      <vt:lpstr>Auraka方黑檀</vt:lpstr>
      <vt:lpstr>Monotype Corsiva</vt:lpstr>
      <vt:lpstr>Kartika</vt:lpstr>
      <vt:lpstr>PMingLiU-ExtB</vt:lpstr>
      <vt:lpstr>Roboto</vt:lpstr>
      <vt:lpstr>Montserrat ExtraLight</vt:lpstr>
      <vt:lpstr>方正兰亭黑简体</vt:lpstr>
      <vt:lpstr>Gill Sans</vt:lpstr>
      <vt:lpstr>Century Gothic</vt:lpstr>
      <vt:lpstr>Century</vt:lpstr>
      <vt:lpstr>文悦古典明朝体 (非商业使用) W5</vt:lpstr>
      <vt:lpstr>Segoe Print</vt:lpstr>
      <vt:lpstr>Segoe UI</vt:lpstr>
      <vt:lpstr>Wingdings</vt:lpstr>
      <vt:lpstr>Calibri</vt:lpstr>
      <vt:lpstr>仿宋</vt:lpstr>
      <vt:lpstr>华文中宋</vt:lpstr>
      <vt:lpstr>华文仿宋</vt:lpstr>
      <vt:lpstr>华文琥珀</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℡孤々傲</cp:lastModifiedBy>
  <cp:revision>67</cp:revision>
  <dcterms:created xsi:type="dcterms:W3CDTF">2018-04-10T08:10:00Z</dcterms:created>
  <dcterms:modified xsi:type="dcterms:W3CDTF">2019-11-04T14:29:36Z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