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314" r:id="rId2"/>
    <p:sldId id="329" r:id="rId3"/>
    <p:sldId id="350" r:id="rId4"/>
    <p:sldId id="348" r:id="rId5"/>
    <p:sldId id="325" r:id="rId6"/>
    <p:sldId id="353" r:id="rId7"/>
    <p:sldId id="336" r:id="rId8"/>
    <p:sldId id="354" r:id="rId9"/>
    <p:sldId id="355" r:id="rId10"/>
    <p:sldId id="332" r:id="rId11"/>
    <p:sldId id="335" r:id="rId12"/>
    <p:sldId id="356" r:id="rId13"/>
    <p:sldId id="340" r:id="rId14"/>
    <p:sldId id="341" r:id="rId15"/>
    <p:sldId id="358" r:id="rId16"/>
    <p:sldId id="359" r:id="rId17"/>
    <p:sldId id="346" r:id="rId18"/>
    <p:sldId id="334" r:id="rId19"/>
    <p:sldId id="337" r:id="rId20"/>
    <p:sldId id="351" r:id="rId2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4046B25-1CD6-4BDF-92BA-5F34AA971286}">
          <p14:sldIdLst>
            <p14:sldId id="314"/>
            <p14:sldId id="329"/>
            <p14:sldId id="350"/>
            <p14:sldId id="348"/>
            <p14:sldId id="325"/>
            <p14:sldId id="353"/>
            <p14:sldId id="336"/>
            <p14:sldId id="354"/>
            <p14:sldId id="355"/>
            <p14:sldId id="332"/>
            <p14:sldId id="335"/>
            <p14:sldId id="356"/>
            <p14:sldId id="340"/>
            <p14:sldId id="341"/>
            <p14:sldId id="358"/>
            <p14:sldId id="359"/>
          </p14:sldIdLst>
        </p14:section>
        <p14:section name="infographic" id="{E056A892-9213-4DC4-B05C-EEA7800C2A1F}">
          <p14:sldIdLst>
            <p14:sldId id="346"/>
          </p14:sldIdLst>
        </p14:section>
        <p14:section name="Closing Section" id="{F9018635-FA30-4337-8773-261AA56F254A}">
          <p14:sldIdLst>
            <p14:sldId id="334"/>
            <p14:sldId id="337"/>
            <p14:sldId id="35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0" autoAdjust="0"/>
    <p:restoredTop sz="90747" autoAdjust="0"/>
  </p:normalViewPr>
  <p:slideViewPr>
    <p:cSldViewPr snapToGrid="0">
      <p:cViewPr varScale="1">
        <p:scale>
          <a:sx n="102" d="100"/>
          <a:sy n="102" d="100"/>
        </p:scale>
        <p:origin x="2298" y="114"/>
      </p:cViewPr>
      <p:guideLst>
        <p:guide orient="horz" pos="2160"/>
        <p:guide pos="3840"/>
      </p:guideLst>
    </p:cSldViewPr>
  </p:slideViewPr>
  <p:notesTextViewPr>
    <p:cViewPr>
      <p:scale>
        <a:sx n="1" d="1"/>
        <a:sy n="1" d="1"/>
      </p:scale>
      <p:origin x="0" y="0"/>
    </p:cViewPr>
  </p:notesText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2C2A53-E32C-4C5E-ADA7-D79FB0BA762E}" type="datetimeFigureOut">
              <a:rPr lang="id-ID" smtClean="0"/>
              <a:t>28/11/2022</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880536-9986-4883-89D2-475E07E85C6D}" type="slidenum">
              <a:rPr lang="id-ID" smtClean="0"/>
              <a:t>‹#›</a:t>
            </a:fld>
            <a:endParaRPr lang="id-ID"/>
          </a:p>
        </p:txBody>
      </p:sp>
    </p:spTree>
    <p:extLst>
      <p:ext uri="{BB962C8B-B14F-4D97-AF65-F5344CB8AC3E}">
        <p14:creationId xmlns:p14="http://schemas.microsoft.com/office/powerpoint/2010/main" val="958122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470ACA-6663-46EC-B8D9-3B809DFCA7CE}" type="datetimeFigureOut">
              <a:rPr lang="en-US" smtClean="0"/>
              <a:t>11/28/2022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C4E5E3-5945-42E1-95B7-2F0223F6C280}" type="slidenum">
              <a:rPr lang="en-US" smtClean="0"/>
              <a:t>‹#›</a:t>
            </a:fld>
            <a:endParaRPr lang="en-US"/>
          </a:p>
        </p:txBody>
      </p:sp>
    </p:spTree>
    <p:extLst>
      <p:ext uri="{BB962C8B-B14F-4D97-AF65-F5344CB8AC3E}">
        <p14:creationId xmlns:p14="http://schemas.microsoft.com/office/powerpoint/2010/main" val="367937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DC4E5E3-5945-42E1-95B7-2F0223F6C280}" type="slidenum">
              <a:rPr lang="en-US" smtClean="0"/>
              <a:t>10</a:t>
            </a:fld>
            <a:endParaRPr lang="en-US"/>
          </a:p>
        </p:txBody>
      </p:sp>
    </p:spTree>
    <p:extLst>
      <p:ext uri="{BB962C8B-B14F-4D97-AF65-F5344CB8AC3E}">
        <p14:creationId xmlns:p14="http://schemas.microsoft.com/office/powerpoint/2010/main" val="246655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DC4E5E3-5945-42E1-95B7-2F0223F6C280}" type="slidenum">
              <a:rPr lang="en-US" smtClean="0"/>
              <a:t>11</a:t>
            </a:fld>
            <a:endParaRPr lang="en-US"/>
          </a:p>
        </p:txBody>
      </p:sp>
    </p:spTree>
    <p:extLst>
      <p:ext uri="{BB962C8B-B14F-4D97-AF65-F5344CB8AC3E}">
        <p14:creationId xmlns:p14="http://schemas.microsoft.com/office/powerpoint/2010/main" val="3156369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DC4E5E3-5945-42E1-95B7-2F0223F6C280}" type="slidenum">
              <a:rPr lang="en-US" smtClean="0"/>
              <a:t>12</a:t>
            </a:fld>
            <a:endParaRPr lang="en-US"/>
          </a:p>
        </p:txBody>
      </p:sp>
    </p:spTree>
    <p:extLst>
      <p:ext uri="{BB962C8B-B14F-4D97-AF65-F5344CB8AC3E}">
        <p14:creationId xmlns:p14="http://schemas.microsoft.com/office/powerpoint/2010/main" val="4259920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DC4E5E3-5945-42E1-95B7-2F0223F6C280}" type="slidenum">
              <a:rPr lang="en-US" smtClean="0"/>
              <a:t>13</a:t>
            </a:fld>
            <a:endParaRPr lang="en-US"/>
          </a:p>
        </p:txBody>
      </p:sp>
    </p:spTree>
    <p:extLst>
      <p:ext uri="{BB962C8B-B14F-4D97-AF65-F5344CB8AC3E}">
        <p14:creationId xmlns:p14="http://schemas.microsoft.com/office/powerpoint/2010/main" val="114601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DC4E5E3-5945-42E1-95B7-2F0223F6C280}" type="slidenum">
              <a:rPr lang="en-US" smtClean="0"/>
              <a:t>14</a:t>
            </a:fld>
            <a:endParaRPr lang="en-US"/>
          </a:p>
        </p:txBody>
      </p:sp>
    </p:spTree>
    <p:extLst>
      <p:ext uri="{BB962C8B-B14F-4D97-AF65-F5344CB8AC3E}">
        <p14:creationId xmlns:p14="http://schemas.microsoft.com/office/powerpoint/2010/main" val="2688428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DC4E5E3-5945-42E1-95B7-2F0223F6C280}" type="slidenum">
              <a:rPr lang="en-US" smtClean="0"/>
              <a:t>15</a:t>
            </a:fld>
            <a:endParaRPr lang="en-US"/>
          </a:p>
        </p:txBody>
      </p:sp>
    </p:spTree>
    <p:extLst>
      <p:ext uri="{BB962C8B-B14F-4D97-AF65-F5344CB8AC3E}">
        <p14:creationId xmlns:p14="http://schemas.microsoft.com/office/powerpoint/2010/main" val="3821563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DC4E5E3-5945-42E1-95B7-2F0223F6C280}" type="slidenum">
              <a:rPr lang="en-US" smtClean="0"/>
              <a:t>16</a:t>
            </a:fld>
            <a:endParaRPr lang="en-US"/>
          </a:p>
        </p:txBody>
      </p:sp>
    </p:spTree>
    <p:extLst>
      <p:ext uri="{BB962C8B-B14F-4D97-AF65-F5344CB8AC3E}">
        <p14:creationId xmlns:p14="http://schemas.microsoft.com/office/powerpoint/2010/main" val="1588599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DC4E5E3-5945-42E1-95B7-2F0223F6C280}" type="slidenum">
              <a:rPr lang="en-US" smtClean="0"/>
              <a:t>17</a:t>
            </a:fld>
            <a:endParaRPr lang="en-US"/>
          </a:p>
        </p:txBody>
      </p:sp>
    </p:spTree>
    <p:extLst>
      <p:ext uri="{BB962C8B-B14F-4D97-AF65-F5344CB8AC3E}">
        <p14:creationId xmlns:p14="http://schemas.microsoft.com/office/powerpoint/2010/main" val="2372976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DC4E5E3-5945-42E1-95B7-2F0223F6C280}" type="slidenum">
              <a:rPr lang="en-US" smtClean="0"/>
              <a:t>20</a:t>
            </a:fld>
            <a:endParaRPr lang="en-US"/>
          </a:p>
        </p:txBody>
      </p:sp>
    </p:spTree>
    <p:extLst>
      <p:ext uri="{BB962C8B-B14F-4D97-AF65-F5344CB8AC3E}">
        <p14:creationId xmlns:p14="http://schemas.microsoft.com/office/powerpoint/2010/main" val="4161646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23933C4-7ABC-44A7-8649-D87A89DB0F5C}" type="datetimeFigureOut">
              <a:rPr lang="id-ID" smtClean="0"/>
              <a:t>28/11/2022</a:t>
            </a:fld>
            <a:endParaRPr lang="id-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5BA7C5E-6161-46A3-81EF-3D88EA024A6C}" type="slidenum">
              <a:rPr lang="id-ID" smtClean="0"/>
              <a:t>‹#›</a:t>
            </a:fld>
            <a:endParaRPr lang="id-ID"/>
          </a:p>
        </p:txBody>
      </p:sp>
    </p:spTree>
    <p:extLst>
      <p:ext uri="{BB962C8B-B14F-4D97-AF65-F5344CB8AC3E}">
        <p14:creationId xmlns:p14="http://schemas.microsoft.com/office/powerpoint/2010/main" val="4125282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4" name="Rectangle 3"/>
          <p:cNvSpPr/>
          <p:nvPr userDrawn="1"/>
        </p:nvSpPr>
        <p:spPr>
          <a:xfrm>
            <a:off x="0" y="0"/>
            <a:ext cx="3335383" cy="6858000"/>
          </a:xfrm>
          <a:prstGeom prst="rect">
            <a:avLst/>
          </a:prstGeom>
          <a:gradFill>
            <a:gsLst>
              <a:gs pos="0">
                <a:schemeClr val="accent1"/>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Picture Placeholder 19">
            <a:extLst>
              <a:ext uri="{FF2B5EF4-FFF2-40B4-BE49-F238E27FC236}">
                <a16:creationId xmlns:a16="http://schemas.microsoft.com/office/drawing/2014/main" id="{2B013BE5-BBE6-4D8E-BEFA-9AC7EE499DD9}"/>
              </a:ext>
            </a:extLst>
          </p:cNvPr>
          <p:cNvSpPr>
            <a:spLocks noGrp="1"/>
          </p:cNvSpPr>
          <p:nvPr>
            <p:ph type="pic" sz="quarter" idx="10"/>
          </p:nvPr>
        </p:nvSpPr>
        <p:spPr>
          <a:xfrm>
            <a:off x="1165415" y="757527"/>
            <a:ext cx="5283221" cy="5342946"/>
          </a:xfrm>
          <a:prstGeom prst="teardrop">
            <a:avLst/>
          </a:prstGeom>
          <a:noFill/>
        </p:spPr>
      </p:sp>
    </p:spTree>
    <p:extLst>
      <p:ext uri="{BB962C8B-B14F-4D97-AF65-F5344CB8AC3E}">
        <p14:creationId xmlns:p14="http://schemas.microsoft.com/office/powerpoint/2010/main" val="3361691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Rectangle 3"/>
          <p:cNvSpPr/>
          <p:nvPr userDrawn="1"/>
        </p:nvSpPr>
        <p:spPr>
          <a:xfrm>
            <a:off x="0" y="2351"/>
            <a:ext cx="2259874" cy="685564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Picture Placeholder 41">
            <a:extLst>
              <a:ext uri="{FF2B5EF4-FFF2-40B4-BE49-F238E27FC236}">
                <a16:creationId xmlns:a16="http://schemas.microsoft.com/office/drawing/2014/main" id="{71996D4A-5E31-4F51-8063-5A7E55A188CC}"/>
              </a:ext>
            </a:extLst>
          </p:cNvPr>
          <p:cNvSpPr>
            <a:spLocks noGrp="1"/>
          </p:cNvSpPr>
          <p:nvPr>
            <p:ph type="pic" sz="quarter" idx="10"/>
          </p:nvPr>
        </p:nvSpPr>
        <p:spPr>
          <a:xfrm>
            <a:off x="551050" y="0"/>
            <a:ext cx="4961108" cy="5542448"/>
          </a:xfrm>
          <a:prstGeom prst="rect">
            <a:avLst/>
          </a:prstGeom>
          <a:noFill/>
        </p:spPr>
      </p:sp>
    </p:spTree>
    <p:extLst>
      <p:ext uri="{BB962C8B-B14F-4D97-AF65-F5344CB8AC3E}">
        <p14:creationId xmlns:p14="http://schemas.microsoft.com/office/powerpoint/2010/main" val="100512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Picture Placeholder 41">
            <a:extLst>
              <a:ext uri="{FF2B5EF4-FFF2-40B4-BE49-F238E27FC236}">
                <a16:creationId xmlns:a16="http://schemas.microsoft.com/office/drawing/2014/main" id="{71996D4A-5E31-4F51-8063-5A7E55A188CC}"/>
              </a:ext>
            </a:extLst>
          </p:cNvPr>
          <p:cNvSpPr>
            <a:spLocks noGrp="1"/>
          </p:cNvSpPr>
          <p:nvPr>
            <p:ph type="pic" sz="quarter" idx="10"/>
          </p:nvPr>
        </p:nvSpPr>
        <p:spPr>
          <a:xfrm>
            <a:off x="7230892" y="1315552"/>
            <a:ext cx="4961108" cy="5542448"/>
          </a:xfrm>
          <a:prstGeom prst="rect">
            <a:avLst/>
          </a:prstGeom>
          <a:noFill/>
        </p:spPr>
      </p:sp>
      <p:sp>
        <p:nvSpPr>
          <p:cNvPr id="4" name="Picture Placeholder 41">
            <a:extLst>
              <a:ext uri="{FF2B5EF4-FFF2-40B4-BE49-F238E27FC236}">
                <a16:creationId xmlns:a16="http://schemas.microsoft.com/office/drawing/2014/main" id="{71996D4A-5E31-4F51-8063-5A7E55A188CC}"/>
              </a:ext>
            </a:extLst>
          </p:cNvPr>
          <p:cNvSpPr>
            <a:spLocks noGrp="1"/>
          </p:cNvSpPr>
          <p:nvPr>
            <p:ph type="pic" sz="quarter" idx="11"/>
          </p:nvPr>
        </p:nvSpPr>
        <p:spPr>
          <a:xfrm>
            <a:off x="1" y="0"/>
            <a:ext cx="2704562" cy="2884868"/>
          </a:xfrm>
          <a:prstGeom prst="rect">
            <a:avLst/>
          </a:prstGeom>
          <a:noFill/>
        </p:spPr>
      </p:sp>
    </p:spTree>
    <p:extLst>
      <p:ext uri="{BB962C8B-B14F-4D97-AF65-F5344CB8AC3E}">
        <p14:creationId xmlns:p14="http://schemas.microsoft.com/office/powerpoint/2010/main" val="3173214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Picture Placeholder 41">
            <a:extLst>
              <a:ext uri="{FF2B5EF4-FFF2-40B4-BE49-F238E27FC236}">
                <a16:creationId xmlns:a16="http://schemas.microsoft.com/office/drawing/2014/main" id="{71996D4A-5E31-4F51-8063-5A7E55A188CC}"/>
              </a:ext>
            </a:extLst>
          </p:cNvPr>
          <p:cNvSpPr>
            <a:spLocks noGrp="1"/>
          </p:cNvSpPr>
          <p:nvPr>
            <p:ph type="pic" sz="quarter" idx="10"/>
          </p:nvPr>
        </p:nvSpPr>
        <p:spPr>
          <a:xfrm>
            <a:off x="4262906" y="1558344"/>
            <a:ext cx="3292699" cy="4578439"/>
          </a:xfrm>
          <a:prstGeom prst="rect">
            <a:avLst/>
          </a:prstGeom>
          <a:noFill/>
        </p:spPr>
      </p:sp>
      <p:sp>
        <p:nvSpPr>
          <p:cNvPr id="4" name="Picture Placeholder 41">
            <a:extLst>
              <a:ext uri="{FF2B5EF4-FFF2-40B4-BE49-F238E27FC236}">
                <a16:creationId xmlns:a16="http://schemas.microsoft.com/office/drawing/2014/main" id="{71996D4A-5E31-4F51-8063-5A7E55A188CC}"/>
              </a:ext>
            </a:extLst>
          </p:cNvPr>
          <p:cNvSpPr>
            <a:spLocks noGrp="1"/>
          </p:cNvSpPr>
          <p:nvPr>
            <p:ph type="pic" sz="quarter" idx="11"/>
          </p:nvPr>
        </p:nvSpPr>
        <p:spPr>
          <a:xfrm>
            <a:off x="9487438" y="0"/>
            <a:ext cx="2704562" cy="2884868"/>
          </a:xfrm>
          <a:prstGeom prst="rect">
            <a:avLst/>
          </a:prstGeom>
          <a:noFill/>
        </p:spPr>
      </p:sp>
    </p:spTree>
    <p:extLst>
      <p:ext uri="{BB962C8B-B14F-4D97-AF65-F5344CB8AC3E}">
        <p14:creationId xmlns:p14="http://schemas.microsoft.com/office/powerpoint/2010/main" val="2578057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3" name="Picture Placeholder 63">
            <a:extLst>
              <a:ext uri="{FF2B5EF4-FFF2-40B4-BE49-F238E27FC236}">
                <a16:creationId xmlns:a16="http://schemas.microsoft.com/office/drawing/2014/main" id="{915858E6-202B-4F0F-9FDE-BB1D680C6DFF}"/>
              </a:ext>
            </a:extLst>
          </p:cNvPr>
          <p:cNvSpPr>
            <a:spLocks noGrp="1"/>
          </p:cNvSpPr>
          <p:nvPr>
            <p:ph type="pic" sz="quarter" idx="13"/>
          </p:nvPr>
        </p:nvSpPr>
        <p:spPr>
          <a:xfrm>
            <a:off x="2341485" y="114934"/>
            <a:ext cx="2890156" cy="3136733"/>
          </a:xfrm>
          <a:custGeom>
            <a:avLst/>
            <a:gdLst>
              <a:gd name="connsiteX0" fmla="*/ 1446879 w 2890156"/>
              <a:gd name="connsiteY0" fmla="*/ 0 h 3136733"/>
              <a:gd name="connsiteX1" fmla="*/ 1465055 w 2890156"/>
              <a:gd name="connsiteY1" fmla="*/ 328 h 3136733"/>
              <a:gd name="connsiteX2" fmla="*/ 1483392 w 2890156"/>
              <a:gd name="connsiteY2" fmla="*/ 1146 h 3136733"/>
              <a:gd name="connsiteX3" fmla="*/ 1501565 w 2890156"/>
              <a:gd name="connsiteY3" fmla="*/ 2620 h 3136733"/>
              <a:gd name="connsiteX4" fmla="*/ 1519576 w 2890156"/>
              <a:gd name="connsiteY4" fmla="*/ 4585 h 3136733"/>
              <a:gd name="connsiteX5" fmla="*/ 1537913 w 2890156"/>
              <a:gd name="connsiteY5" fmla="*/ 7041 h 3136733"/>
              <a:gd name="connsiteX6" fmla="*/ 1555923 w 2890156"/>
              <a:gd name="connsiteY6" fmla="*/ 9988 h 3136733"/>
              <a:gd name="connsiteX7" fmla="*/ 1573770 w 2890156"/>
              <a:gd name="connsiteY7" fmla="*/ 13590 h 3136733"/>
              <a:gd name="connsiteX8" fmla="*/ 1591780 w 2890156"/>
              <a:gd name="connsiteY8" fmla="*/ 17519 h 3136733"/>
              <a:gd name="connsiteX9" fmla="*/ 1609627 w 2890156"/>
              <a:gd name="connsiteY9" fmla="*/ 21940 h 3136733"/>
              <a:gd name="connsiteX10" fmla="*/ 1627310 w 2890156"/>
              <a:gd name="connsiteY10" fmla="*/ 27016 h 3136733"/>
              <a:gd name="connsiteX11" fmla="*/ 1644992 w 2890156"/>
              <a:gd name="connsiteY11" fmla="*/ 32746 h 3136733"/>
              <a:gd name="connsiteX12" fmla="*/ 1662511 w 2890156"/>
              <a:gd name="connsiteY12" fmla="*/ 38804 h 3136733"/>
              <a:gd name="connsiteX13" fmla="*/ 1679703 w 2890156"/>
              <a:gd name="connsiteY13" fmla="*/ 45517 h 3136733"/>
              <a:gd name="connsiteX14" fmla="*/ 1696894 w 2890156"/>
              <a:gd name="connsiteY14" fmla="*/ 52558 h 3136733"/>
              <a:gd name="connsiteX15" fmla="*/ 1714086 w 2890156"/>
              <a:gd name="connsiteY15" fmla="*/ 60253 h 3136733"/>
              <a:gd name="connsiteX16" fmla="*/ 1730787 w 2890156"/>
              <a:gd name="connsiteY16" fmla="*/ 68439 h 3136733"/>
              <a:gd name="connsiteX17" fmla="*/ 2325944 w 2890156"/>
              <a:gd name="connsiteY17" fmla="*/ 411616 h 3136733"/>
              <a:gd name="connsiteX18" fmla="*/ 2332329 w 2890156"/>
              <a:gd name="connsiteY18" fmla="*/ 415382 h 3136733"/>
              <a:gd name="connsiteX19" fmla="*/ 2338715 w 2890156"/>
              <a:gd name="connsiteY19" fmla="*/ 418985 h 3136733"/>
              <a:gd name="connsiteX20" fmla="*/ 2345100 w 2890156"/>
              <a:gd name="connsiteY20" fmla="*/ 422750 h 3136733"/>
              <a:gd name="connsiteX21" fmla="*/ 2351649 w 2890156"/>
              <a:gd name="connsiteY21" fmla="*/ 426189 h 3136733"/>
              <a:gd name="connsiteX22" fmla="*/ 2357871 w 2890156"/>
              <a:gd name="connsiteY22" fmla="*/ 429791 h 3136733"/>
              <a:gd name="connsiteX23" fmla="*/ 2364420 w 2890156"/>
              <a:gd name="connsiteY23" fmla="*/ 433065 h 3136733"/>
              <a:gd name="connsiteX24" fmla="*/ 2370478 w 2890156"/>
              <a:gd name="connsiteY24" fmla="*/ 436667 h 3136733"/>
              <a:gd name="connsiteX25" fmla="*/ 2376536 w 2890156"/>
              <a:gd name="connsiteY25" fmla="*/ 439942 h 3136733"/>
              <a:gd name="connsiteX26" fmla="*/ 2625242 w 2890156"/>
              <a:gd name="connsiteY26" fmla="*/ 586316 h 3136733"/>
              <a:gd name="connsiteX27" fmla="*/ 2631955 w 2890156"/>
              <a:gd name="connsiteY27" fmla="*/ 590901 h 3136733"/>
              <a:gd name="connsiteX28" fmla="*/ 2637849 w 2890156"/>
              <a:gd name="connsiteY28" fmla="*/ 595321 h 3136733"/>
              <a:gd name="connsiteX29" fmla="*/ 2643088 w 2890156"/>
              <a:gd name="connsiteY29" fmla="*/ 599578 h 3136733"/>
              <a:gd name="connsiteX30" fmla="*/ 2648000 w 2890156"/>
              <a:gd name="connsiteY30" fmla="*/ 603508 h 3136733"/>
              <a:gd name="connsiteX31" fmla="*/ 2656514 w 2890156"/>
              <a:gd name="connsiteY31" fmla="*/ 610548 h 3136733"/>
              <a:gd name="connsiteX32" fmla="*/ 2663554 w 2890156"/>
              <a:gd name="connsiteY32" fmla="*/ 617098 h 3136733"/>
              <a:gd name="connsiteX33" fmla="*/ 2670103 w 2890156"/>
              <a:gd name="connsiteY33" fmla="*/ 623155 h 3136733"/>
              <a:gd name="connsiteX34" fmla="*/ 2676162 w 2890156"/>
              <a:gd name="connsiteY34" fmla="*/ 629050 h 3136733"/>
              <a:gd name="connsiteX35" fmla="*/ 2679272 w 2890156"/>
              <a:gd name="connsiteY35" fmla="*/ 631833 h 3136733"/>
              <a:gd name="connsiteX36" fmla="*/ 2682547 w 2890156"/>
              <a:gd name="connsiteY36" fmla="*/ 634780 h 3136733"/>
              <a:gd name="connsiteX37" fmla="*/ 2685985 w 2890156"/>
              <a:gd name="connsiteY37" fmla="*/ 637727 h 3136733"/>
              <a:gd name="connsiteX38" fmla="*/ 2689587 w 2890156"/>
              <a:gd name="connsiteY38" fmla="*/ 640674 h 3136733"/>
              <a:gd name="connsiteX39" fmla="*/ 2695482 w 2890156"/>
              <a:gd name="connsiteY39" fmla="*/ 644768 h 3136733"/>
              <a:gd name="connsiteX40" fmla="*/ 2699411 w 2890156"/>
              <a:gd name="connsiteY40" fmla="*/ 647551 h 3136733"/>
              <a:gd name="connsiteX41" fmla="*/ 2701376 w 2890156"/>
              <a:gd name="connsiteY41" fmla="*/ 649188 h 3136733"/>
              <a:gd name="connsiteX42" fmla="*/ 2703341 w 2890156"/>
              <a:gd name="connsiteY42" fmla="*/ 650826 h 3136733"/>
              <a:gd name="connsiteX43" fmla="*/ 2705796 w 2890156"/>
              <a:gd name="connsiteY43" fmla="*/ 652954 h 3136733"/>
              <a:gd name="connsiteX44" fmla="*/ 2708744 w 2890156"/>
              <a:gd name="connsiteY44" fmla="*/ 656229 h 3136733"/>
              <a:gd name="connsiteX45" fmla="*/ 2718895 w 2890156"/>
              <a:gd name="connsiteY45" fmla="*/ 667526 h 3136733"/>
              <a:gd name="connsiteX46" fmla="*/ 2728883 w 2890156"/>
              <a:gd name="connsiteY46" fmla="*/ 679151 h 3136733"/>
              <a:gd name="connsiteX47" fmla="*/ 2738542 w 2890156"/>
              <a:gd name="connsiteY47" fmla="*/ 690612 h 3136733"/>
              <a:gd name="connsiteX48" fmla="*/ 2748039 w 2890156"/>
              <a:gd name="connsiteY48" fmla="*/ 702401 h 3136733"/>
              <a:gd name="connsiteX49" fmla="*/ 2757372 w 2890156"/>
              <a:gd name="connsiteY49" fmla="*/ 714353 h 3136733"/>
              <a:gd name="connsiteX50" fmla="*/ 2766376 w 2890156"/>
              <a:gd name="connsiteY50" fmla="*/ 726468 h 3136733"/>
              <a:gd name="connsiteX51" fmla="*/ 2775054 w 2890156"/>
              <a:gd name="connsiteY51" fmla="*/ 738749 h 3136733"/>
              <a:gd name="connsiteX52" fmla="*/ 2783404 w 2890156"/>
              <a:gd name="connsiteY52" fmla="*/ 751192 h 3136733"/>
              <a:gd name="connsiteX53" fmla="*/ 2791591 w 2890156"/>
              <a:gd name="connsiteY53" fmla="*/ 763799 h 3136733"/>
              <a:gd name="connsiteX54" fmla="*/ 2799450 w 2890156"/>
              <a:gd name="connsiteY54" fmla="*/ 776407 h 3136733"/>
              <a:gd name="connsiteX55" fmla="*/ 2807146 w 2890156"/>
              <a:gd name="connsiteY55" fmla="*/ 789341 h 3136733"/>
              <a:gd name="connsiteX56" fmla="*/ 2814350 w 2890156"/>
              <a:gd name="connsiteY56" fmla="*/ 802276 h 3136733"/>
              <a:gd name="connsiteX57" fmla="*/ 2821554 w 2890156"/>
              <a:gd name="connsiteY57" fmla="*/ 815537 h 3136733"/>
              <a:gd name="connsiteX58" fmla="*/ 2828103 w 2890156"/>
              <a:gd name="connsiteY58" fmla="*/ 828963 h 3136733"/>
              <a:gd name="connsiteX59" fmla="*/ 2834652 w 2890156"/>
              <a:gd name="connsiteY59" fmla="*/ 842389 h 3136733"/>
              <a:gd name="connsiteX60" fmla="*/ 2840710 w 2890156"/>
              <a:gd name="connsiteY60" fmla="*/ 855979 h 3136733"/>
              <a:gd name="connsiteX61" fmla="*/ 2846441 w 2890156"/>
              <a:gd name="connsiteY61" fmla="*/ 869896 h 3136733"/>
              <a:gd name="connsiteX62" fmla="*/ 2851843 w 2890156"/>
              <a:gd name="connsiteY62" fmla="*/ 883813 h 3136733"/>
              <a:gd name="connsiteX63" fmla="*/ 2857083 w 2890156"/>
              <a:gd name="connsiteY63" fmla="*/ 897894 h 3136733"/>
              <a:gd name="connsiteX64" fmla="*/ 2861667 w 2890156"/>
              <a:gd name="connsiteY64" fmla="*/ 912138 h 3136733"/>
              <a:gd name="connsiteX65" fmla="*/ 2866252 w 2890156"/>
              <a:gd name="connsiteY65" fmla="*/ 926710 h 3136733"/>
              <a:gd name="connsiteX66" fmla="*/ 2870181 w 2890156"/>
              <a:gd name="connsiteY66" fmla="*/ 941446 h 3136733"/>
              <a:gd name="connsiteX67" fmla="*/ 2873947 w 2890156"/>
              <a:gd name="connsiteY67" fmla="*/ 956182 h 3136733"/>
              <a:gd name="connsiteX68" fmla="*/ 2877222 w 2890156"/>
              <a:gd name="connsiteY68" fmla="*/ 971081 h 3136733"/>
              <a:gd name="connsiteX69" fmla="*/ 2880169 w 2890156"/>
              <a:gd name="connsiteY69" fmla="*/ 986308 h 3136733"/>
              <a:gd name="connsiteX70" fmla="*/ 2882952 w 2890156"/>
              <a:gd name="connsiteY70" fmla="*/ 1001535 h 3136733"/>
              <a:gd name="connsiteX71" fmla="*/ 2885081 w 2890156"/>
              <a:gd name="connsiteY71" fmla="*/ 1017089 h 3136733"/>
              <a:gd name="connsiteX72" fmla="*/ 2886882 w 2890156"/>
              <a:gd name="connsiteY72" fmla="*/ 1032643 h 3136733"/>
              <a:gd name="connsiteX73" fmla="*/ 2888355 w 2890156"/>
              <a:gd name="connsiteY73" fmla="*/ 1048525 h 3136733"/>
              <a:gd name="connsiteX74" fmla="*/ 2889338 w 2890156"/>
              <a:gd name="connsiteY74" fmla="*/ 1064407 h 3136733"/>
              <a:gd name="connsiteX75" fmla="*/ 2889993 w 2890156"/>
              <a:gd name="connsiteY75" fmla="*/ 1080616 h 3136733"/>
              <a:gd name="connsiteX76" fmla="*/ 2890156 w 2890156"/>
              <a:gd name="connsiteY76" fmla="*/ 1096825 h 3136733"/>
              <a:gd name="connsiteX77" fmla="*/ 2890156 w 2890156"/>
              <a:gd name="connsiteY77" fmla="*/ 2039908 h 3136733"/>
              <a:gd name="connsiteX78" fmla="*/ 2889993 w 2890156"/>
              <a:gd name="connsiteY78" fmla="*/ 2052843 h 3136733"/>
              <a:gd name="connsiteX79" fmla="*/ 2889338 w 2890156"/>
              <a:gd name="connsiteY79" fmla="*/ 2065941 h 3136733"/>
              <a:gd name="connsiteX80" fmla="*/ 2888519 w 2890156"/>
              <a:gd name="connsiteY80" fmla="*/ 2079203 h 3136733"/>
              <a:gd name="connsiteX81" fmla="*/ 2887373 w 2890156"/>
              <a:gd name="connsiteY81" fmla="*/ 2092629 h 3136733"/>
              <a:gd name="connsiteX82" fmla="*/ 2885899 w 2890156"/>
              <a:gd name="connsiteY82" fmla="*/ 2106382 h 3136733"/>
              <a:gd name="connsiteX83" fmla="*/ 2883934 w 2890156"/>
              <a:gd name="connsiteY83" fmla="*/ 2119808 h 3136733"/>
              <a:gd name="connsiteX84" fmla="*/ 2881642 w 2890156"/>
              <a:gd name="connsiteY84" fmla="*/ 2133726 h 3136733"/>
              <a:gd name="connsiteX85" fmla="*/ 2879187 w 2890156"/>
              <a:gd name="connsiteY85" fmla="*/ 2147479 h 3136733"/>
              <a:gd name="connsiteX86" fmla="*/ 2876239 w 2890156"/>
              <a:gd name="connsiteY86" fmla="*/ 2161395 h 3136733"/>
              <a:gd name="connsiteX87" fmla="*/ 2873128 w 2890156"/>
              <a:gd name="connsiteY87" fmla="*/ 2175313 h 3136733"/>
              <a:gd name="connsiteX88" fmla="*/ 2869690 w 2890156"/>
              <a:gd name="connsiteY88" fmla="*/ 2189230 h 3136733"/>
              <a:gd name="connsiteX89" fmla="*/ 2866088 w 2890156"/>
              <a:gd name="connsiteY89" fmla="*/ 2203147 h 3136733"/>
              <a:gd name="connsiteX90" fmla="*/ 2861831 w 2890156"/>
              <a:gd name="connsiteY90" fmla="*/ 2217064 h 3136733"/>
              <a:gd name="connsiteX91" fmla="*/ 2857574 w 2890156"/>
              <a:gd name="connsiteY91" fmla="*/ 2230817 h 3136733"/>
              <a:gd name="connsiteX92" fmla="*/ 2853153 w 2890156"/>
              <a:gd name="connsiteY92" fmla="*/ 2244570 h 3136733"/>
              <a:gd name="connsiteX93" fmla="*/ 2848405 w 2890156"/>
              <a:gd name="connsiteY93" fmla="*/ 2257996 h 3136733"/>
              <a:gd name="connsiteX94" fmla="*/ 2843329 w 2890156"/>
              <a:gd name="connsiteY94" fmla="*/ 2271586 h 3136733"/>
              <a:gd name="connsiteX95" fmla="*/ 2837927 w 2890156"/>
              <a:gd name="connsiteY95" fmla="*/ 2284848 h 3136733"/>
              <a:gd name="connsiteX96" fmla="*/ 2832360 w 2890156"/>
              <a:gd name="connsiteY96" fmla="*/ 2298110 h 3136733"/>
              <a:gd name="connsiteX97" fmla="*/ 2826629 w 2890156"/>
              <a:gd name="connsiteY97" fmla="*/ 2311045 h 3136733"/>
              <a:gd name="connsiteX98" fmla="*/ 2820571 w 2890156"/>
              <a:gd name="connsiteY98" fmla="*/ 2323651 h 3136733"/>
              <a:gd name="connsiteX99" fmla="*/ 2814185 w 2890156"/>
              <a:gd name="connsiteY99" fmla="*/ 2336259 h 3136733"/>
              <a:gd name="connsiteX100" fmla="*/ 2807800 w 2890156"/>
              <a:gd name="connsiteY100" fmla="*/ 2348375 h 3136733"/>
              <a:gd name="connsiteX101" fmla="*/ 2801087 w 2890156"/>
              <a:gd name="connsiteY101" fmla="*/ 2360327 h 3136733"/>
              <a:gd name="connsiteX102" fmla="*/ 2794210 w 2890156"/>
              <a:gd name="connsiteY102" fmla="*/ 2372115 h 3136733"/>
              <a:gd name="connsiteX103" fmla="*/ 2787170 w 2890156"/>
              <a:gd name="connsiteY103" fmla="*/ 2383576 h 3136733"/>
              <a:gd name="connsiteX104" fmla="*/ 2779639 w 2890156"/>
              <a:gd name="connsiteY104" fmla="*/ 2394547 h 3136733"/>
              <a:gd name="connsiteX105" fmla="*/ 2772271 w 2890156"/>
              <a:gd name="connsiteY105" fmla="*/ 2405026 h 3136733"/>
              <a:gd name="connsiteX106" fmla="*/ 2764576 w 2890156"/>
              <a:gd name="connsiteY106" fmla="*/ 2415340 h 3136733"/>
              <a:gd name="connsiteX107" fmla="*/ 2756880 w 2890156"/>
              <a:gd name="connsiteY107" fmla="*/ 2425164 h 3136733"/>
              <a:gd name="connsiteX108" fmla="*/ 2748858 w 2890156"/>
              <a:gd name="connsiteY108" fmla="*/ 2434497 h 3136733"/>
              <a:gd name="connsiteX109" fmla="*/ 2740671 w 2890156"/>
              <a:gd name="connsiteY109" fmla="*/ 2443502 h 3136733"/>
              <a:gd name="connsiteX110" fmla="*/ 2735432 w 2890156"/>
              <a:gd name="connsiteY110" fmla="*/ 2448741 h 3136733"/>
              <a:gd name="connsiteX111" fmla="*/ 2730847 w 2890156"/>
              <a:gd name="connsiteY111" fmla="*/ 2453325 h 3136733"/>
              <a:gd name="connsiteX112" fmla="*/ 2728555 w 2890156"/>
              <a:gd name="connsiteY112" fmla="*/ 2455618 h 3136733"/>
              <a:gd name="connsiteX113" fmla="*/ 2726263 w 2890156"/>
              <a:gd name="connsiteY113" fmla="*/ 2458074 h 3136733"/>
              <a:gd name="connsiteX114" fmla="*/ 2723971 w 2890156"/>
              <a:gd name="connsiteY114" fmla="*/ 2460530 h 3136733"/>
              <a:gd name="connsiteX115" fmla="*/ 2721514 w 2890156"/>
              <a:gd name="connsiteY115" fmla="*/ 2463641 h 3136733"/>
              <a:gd name="connsiteX116" fmla="*/ 2712673 w 2890156"/>
              <a:gd name="connsiteY116" fmla="*/ 2474610 h 3136733"/>
              <a:gd name="connsiteX117" fmla="*/ 2706943 w 2890156"/>
              <a:gd name="connsiteY117" fmla="*/ 2481487 h 3136733"/>
              <a:gd name="connsiteX118" fmla="*/ 2704814 w 2890156"/>
              <a:gd name="connsiteY118" fmla="*/ 2483779 h 3136733"/>
              <a:gd name="connsiteX119" fmla="*/ 2703177 w 2890156"/>
              <a:gd name="connsiteY119" fmla="*/ 2485253 h 3136733"/>
              <a:gd name="connsiteX120" fmla="*/ 2701867 w 2890156"/>
              <a:gd name="connsiteY120" fmla="*/ 2486399 h 3136733"/>
              <a:gd name="connsiteX121" fmla="*/ 2700721 w 2890156"/>
              <a:gd name="connsiteY121" fmla="*/ 2487218 h 3136733"/>
              <a:gd name="connsiteX122" fmla="*/ 2698429 w 2890156"/>
              <a:gd name="connsiteY122" fmla="*/ 2488528 h 3136733"/>
              <a:gd name="connsiteX123" fmla="*/ 2695482 w 2890156"/>
              <a:gd name="connsiteY123" fmla="*/ 2490328 h 3136733"/>
              <a:gd name="connsiteX124" fmla="*/ 2693517 w 2890156"/>
              <a:gd name="connsiteY124" fmla="*/ 2491966 h 3136733"/>
              <a:gd name="connsiteX125" fmla="*/ 2691061 w 2890156"/>
              <a:gd name="connsiteY125" fmla="*/ 2493930 h 3136733"/>
              <a:gd name="connsiteX126" fmla="*/ 2687623 w 2890156"/>
              <a:gd name="connsiteY126" fmla="*/ 2496714 h 3136733"/>
              <a:gd name="connsiteX127" fmla="*/ 2683693 w 2890156"/>
              <a:gd name="connsiteY127" fmla="*/ 2500152 h 3136733"/>
              <a:gd name="connsiteX128" fmla="*/ 2676325 w 2890156"/>
              <a:gd name="connsiteY128" fmla="*/ 2507029 h 3136733"/>
              <a:gd name="connsiteX129" fmla="*/ 2668794 w 2890156"/>
              <a:gd name="connsiteY129" fmla="*/ 2513742 h 3136733"/>
              <a:gd name="connsiteX130" fmla="*/ 2661426 w 2890156"/>
              <a:gd name="connsiteY130" fmla="*/ 2520127 h 3136733"/>
              <a:gd name="connsiteX131" fmla="*/ 2653731 w 2890156"/>
              <a:gd name="connsiteY131" fmla="*/ 2526676 h 3136733"/>
              <a:gd name="connsiteX132" fmla="*/ 2646035 w 2890156"/>
              <a:gd name="connsiteY132" fmla="*/ 2532898 h 3136733"/>
              <a:gd name="connsiteX133" fmla="*/ 2638504 w 2890156"/>
              <a:gd name="connsiteY133" fmla="*/ 2538956 h 3136733"/>
              <a:gd name="connsiteX134" fmla="*/ 2630809 w 2890156"/>
              <a:gd name="connsiteY134" fmla="*/ 2545014 h 3136733"/>
              <a:gd name="connsiteX135" fmla="*/ 2622950 w 2890156"/>
              <a:gd name="connsiteY135" fmla="*/ 2550908 h 3136733"/>
              <a:gd name="connsiteX136" fmla="*/ 2615091 w 2890156"/>
              <a:gd name="connsiteY136" fmla="*/ 2556639 h 3136733"/>
              <a:gd name="connsiteX137" fmla="*/ 2607232 w 2890156"/>
              <a:gd name="connsiteY137" fmla="*/ 2562370 h 3136733"/>
              <a:gd name="connsiteX138" fmla="*/ 2599373 w 2890156"/>
              <a:gd name="connsiteY138" fmla="*/ 2567936 h 3136733"/>
              <a:gd name="connsiteX139" fmla="*/ 2591514 w 2890156"/>
              <a:gd name="connsiteY139" fmla="*/ 2573503 h 3136733"/>
              <a:gd name="connsiteX140" fmla="*/ 2575468 w 2890156"/>
              <a:gd name="connsiteY140" fmla="*/ 2584309 h 3136733"/>
              <a:gd name="connsiteX141" fmla="*/ 2559258 w 2890156"/>
              <a:gd name="connsiteY141" fmla="*/ 2594624 h 3136733"/>
              <a:gd name="connsiteX142" fmla="*/ 2542722 w 2890156"/>
              <a:gd name="connsiteY142" fmla="*/ 2604939 h 3136733"/>
              <a:gd name="connsiteX143" fmla="*/ 2526022 w 2890156"/>
              <a:gd name="connsiteY143" fmla="*/ 2614599 h 3136733"/>
              <a:gd name="connsiteX144" fmla="*/ 2509157 w 2890156"/>
              <a:gd name="connsiteY144" fmla="*/ 2624423 h 3136733"/>
              <a:gd name="connsiteX145" fmla="*/ 2491966 w 2890156"/>
              <a:gd name="connsiteY145" fmla="*/ 2634083 h 3136733"/>
              <a:gd name="connsiteX146" fmla="*/ 2474446 w 2890156"/>
              <a:gd name="connsiteY146" fmla="*/ 2643415 h 3136733"/>
              <a:gd name="connsiteX147" fmla="*/ 2456763 w 2890156"/>
              <a:gd name="connsiteY147" fmla="*/ 2652912 h 3136733"/>
              <a:gd name="connsiteX148" fmla="*/ 2438917 w 2890156"/>
              <a:gd name="connsiteY148" fmla="*/ 2662245 h 3136733"/>
              <a:gd name="connsiteX149" fmla="*/ 2420743 w 2890156"/>
              <a:gd name="connsiteY149" fmla="*/ 2671741 h 3136733"/>
              <a:gd name="connsiteX150" fmla="*/ 2122264 w 2890156"/>
              <a:gd name="connsiteY150" fmla="*/ 2842511 h 3136733"/>
              <a:gd name="connsiteX151" fmla="*/ 2109820 w 2890156"/>
              <a:gd name="connsiteY151" fmla="*/ 2849879 h 3136733"/>
              <a:gd name="connsiteX152" fmla="*/ 2097213 w 2890156"/>
              <a:gd name="connsiteY152" fmla="*/ 2857247 h 3136733"/>
              <a:gd name="connsiteX153" fmla="*/ 2084770 w 2890156"/>
              <a:gd name="connsiteY153" fmla="*/ 2864451 h 3136733"/>
              <a:gd name="connsiteX154" fmla="*/ 2072491 w 2890156"/>
              <a:gd name="connsiteY154" fmla="*/ 2871491 h 3136733"/>
              <a:gd name="connsiteX155" fmla="*/ 2060047 w 2890156"/>
              <a:gd name="connsiteY155" fmla="*/ 2878532 h 3136733"/>
              <a:gd name="connsiteX156" fmla="*/ 2047931 w 2890156"/>
              <a:gd name="connsiteY156" fmla="*/ 2885572 h 3136733"/>
              <a:gd name="connsiteX157" fmla="*/ 2035815 w 2890156"/>
              <a:gd name="connsiteY157" fmla="*/ 2892612 h 3136733"/>
              <a:gd name="connsiteX158" fmla="*/ 2023699 w 2890156"/>
              <a:gd name="connsiteY158" fmla="*/ 2899653 h 3136733"/>
              <a:gd name="connsiteX159" fmla="*/ 2011419 w 2890156"/>
              <a:gd name="connsiteY159" fmla="*/ 2906693 h 3136733"/>
              <a:gd name="connsiteX160" fmla="*/ 1999304 w 2890156"/>
              <a:gd name="connsiteY160" fmla="*/ 2913897 h 3136733"/>
              <a:gd name="connsiteX161" fmla="*/ 1987187 w 2890156"/>
              <a:gd name="connsiteY161" fmla="*/ 2920937 h 3136733"/>
              <a:gd name="connsiteX162" fmla="*/ 1974908 w 2890156"/>
              <a:gd name="connsiteY162" fmla="*/ 2927978 h 3136733"/>
              <a:gd name="connsiteX163" fmla="*/ 1962792 w 2890156"/>
              <a:gd name="connsiteY163" fmla="*/ 2935182 h 3136733"/>
              <a:gd name="connsiteX164" fmla="*/ 1950511 w 2890156"/>
              <a:gd name="connsiteY164" fmla="*/ 2942386 h 3136733"/>
              <a:gd name="connsiteX165" fmla="*/ 1938232 w 2890156"/>
              <a:gd name="connsiteY165" fmla="*/ 2949754 h 3136733"/>
              <a:gd name="connsiteX166" fmla="*/ 1925952 w 2890156"/>
              <a:gd name="connsiteY166" fmla="*/ 2957122 h 3136733"/>
              <a:gd name="connsiteX167" fmla="*/ 1913345 w 2890156"/>
              <a:gd name="connsiteY167" fmla="*/ 2964817 h 3136733"/>
              <a:gd name="connsiteX168" fmla="*/ 1901065 w 2890156"/>
              <a:gd name="connsiteY168" fmla="*/ 2972185 h 3136733"/>
              <a:gd name="connsiteX169" fmla="*/ 1888786 w 2890156"/>
              <a:gd name="connsiteY169" fmla="*/ 2979552 h 3136733"/>
              <a:gd name="connsiteX170" fmla="*/ 1876670 w 2890156"/>
              <a:gd name="connsiteY170" fmla="*/ 2986757 h 3136733"/>
              <a:gd name="connsiteX171" fmla="*/ 1864717 w 2890156"/>
              <a:gd name="connsiteY171" fmla="*/ 2993961 h 3136733"/>
              <a:gd name="connsiteX172" fmla="*/ 1852765 w 2890156"/>
              <a:gd name="connsiteY172" fmla="*/ 3001002 h 3136733"/>
              <a:gd name="connsiteX173" fmla="*/ 1840813 w 2890156"/>
              <a:gd name="connsiteY173" fmla="*/ 3008206 h 3136733"/>
              <a:gd name="connsiteX174" fmla="*/ 1828533 w 2890156"/>
              <a:gd name="connsiteY174" fmla="*/ 3015246 h 3136733"/>
              <a:gd name="connsiteX175" fmla="*/ 1816581 w 2890156"/>
              <a:gd name="connsiteY175" fmla="*/ 3022122 h 3136733"/>
              <a:gd name="connsiteX176" fmla="*/ 1804465 w 2890156"/>
              <a:gd name="connsiteY176" fmla="*/ 3028836 h 3136733"/>
              <a:gd name="connsiteX177" fmla="*/ 1792186 w 2890156"/>
              <a:gd name="connsiteY177" fmla="*/ 3036040 h 3136733"/>
              <a:gd name="connsiteX178" fmla="*/ 1779578 w 2890156"/>
              <a:gd name="connsiteY178" fmla="*/ 3042589 h 3136733"/>
              <a:gd name="connsiteX179" fmla="*/ 1766971 w 2890156"/>
              <a:gd name="connsiteY179" fmla="*/ 3049466 h 3136733"/>
              <a:gd name="connsiteX180" fmla="*/ 1754037 w 2890156"/>
              <a:gd name="connsiteY180" fmla="*/ 3056342 h 3136733"/>
              <a:gd name="connsiteX181" fmla="*/ 1740938 w 2890156"/>
              <a:gd name="connsiteY181" fmla="*/ 3063219 h 3136733"/>
              <a:gd name="connsiteX182" fmla="*/ 1727513 w 2890156"/>
              <a:gd name="connsiteY182" fmla="*/ 3070096 h 3136733"/>
              <a:gd name="connsiteX183" fmla="*/ 1710648 w 2890156"/>
              <a:gd name="connsiteY183" fmla="*/ 3078282 h 3136733"/>
              <a:gd name="connsiteX184" fmla="*/ 1693620 w 2890156"/>
              <a:gd name="connsiteY184" fmla="*/ 3085977 h 3136733"/>
              <a:gd name="connsiteX185" fmla="*/ 1676430 w 2890156"/>
              <a:gd name="connsiteY185" fmla="*/ 3093018 h 3136733"/>
              <a:gd name="connsiteX186" fmla="*/ 1659073 w 2890156"/>
              <a:gd name="connsiteY186" fmla="*/ 3099403 h 3136733"/>
              <a:gd name="connsiteX187" fmla="*/ 1641390 w 2890156"/>
              <a:gd name="connsiteY187" fmla="*/ 3105625 h 3136733"/>
              <a:gd name="connsiteX188" fmla="*/ 1624035 w 2890156"/>
              <a:gd name="connsiteY188" fmla="*/ 3111028 h 3136733"/>
              <a:gd name="connsiteX189" fmla="*/ 1606189 w 2890156"/>
              <a:gd name="connsiteY189" fmla="*/ 3115940 h 3136733"/>
              <a:gd name="connsiteX190" fmla="*/ 1588342 w 2890156"/>
              <a:gd name="connsiteY190" fmla="*/ 3120524 h 3136733"/>
              <a:gd name="connsiteX191" fmla="*/ 1570495 w 2890156"/>
              <a:gd name="connsiteY191" fmla="*/ 3124454 h 3136733"/>
              <a:gd name="connsiteX192" fmla="*/ 1552321 w 2890156"/>
              <a:gd name="connsiteY192" fmla="*/ 3127728 h 3136733"/>
              <a:gd name="connsiteX193" fmla="*/ 1534311 w 2890156"/>
              <a:gd name="connsiteY193" fmla="*/ 3130512 h 3136733"/>
              <a:gd name="connsiteX194" fmla="*/ 1516301 w 2890156"/>
              <a:gd name="connsiteY194" fmla="*/ 3132804 h 3136733"/>
              <a:gd name="connsiteX195" fmla="*/ 1498128 w 2890156"/>
              <a:gd name="connsiteY195" fmla="*/ 3134605 h 3136733"/>
              <a:gd name="connsiteX196" fmla="*/ 1479789 w 2890156"/>
              <a:gd name="connsiteY196" fmla="*/ 3135751 h 3136733"/>
              <a:gd name="connsiteX197" fmla="*/ 1461615 w 2890156"/>
              <a:gd name="connsiteY197" fmla="*/ 3136570 h 3136733"/>
              <a:gd name="connsiteX198" fmla="*/ 1443277 w 2890156"/>
              <a:gd name="connsiteY198" fmla="*/ 3136733 h 3136733"/>
              <a:gd name="connsiteX199" fmla="*/ 1425104 w 2890156"/>
              <a:gd name="connsiteY199" fmla="*/ 3136406 h 3136733"/>
              <a:gd name="connsiteX200" fmla="*/ 1406766 w 2890156"/>
              <a:gd name="connsiteY200" fmla="*/ 3135587 h 3136733"/>
              <a:gd name="connsiteX201" fmla="*/ 1388592 w 2890156"/>
              <a:gd name="connsiteY201" fmla="*/ 3134114 h 3136733"/>
              <a:gd name="connsiteX202" fmla="*/ 1370581 w 2890156"/>
              <a:gd name="connsiteY202" fmla="*/ 3132149 h 3136733"/>
              <a:gd name="connsiteX203" fmla="*/ 1352243 w 2890156"/>
              <a:gd name="connsiteY203" fmla="*/ 3129693 h 3136733"/>
              <a:gd name="connsiteX204" fmla="*/ 1334233 w 2890156"/>
              <a:gd name="connsiteY204" fmla="*/ 3126746 h 3136733"/>
              <a:gd name="connsiteX205" fmla="*/ 1316387 w 2890156"/>
              <a:gd name="connsiteY205" fmla="*/ 3123144 h 3136733"/>
              <a:gd name="connsiteX206" fmla="*/ 1298377 w 2890156"/>
              <a:gd name="connsiteY206" fmla="*/ 3119214 h 3136733"/>
              <a:gd name="connsiteX207" fmla="*/ 1280531 w 2890156"/>
              <a:gd name="connsiteY207" fmla="*/ 3114793 h 3136733"/>
              <a:gd name="connsiteX208" fmla="*/ 1262847 w 2890156"/>
              <a:gd name="connsiteY208" fmla="*/ 3109718 h 3136733"/>
              <a:gd name="connsiteX209" fmla="*/ 1245164 w 2890156"/>
              <a:gd name="connsiteY209" fmla="*/ 3103987 h 3136733"/>
              <a:gd name="connsiteX210" fmla="*/ 1227645 w 2890156"/>
              <a:gd name="connsiteY210" fmla="*/ 3097930 h 3136733"/>
              <a:gd name="connsiteX211" fmla="*/ 1210454 w 2890156"/>
              <a:gd name="connsiteY211" fmla="*/ 3091216 h 3136733"/>
              <a:gd name="connsiteX212" fmla="*/ 1193262 w 2890156"/>
              <a:gd name="connsiteY212" fmla="*/ 3084176 h 3136733"/>
              <a:gd name="connsiteX213" fmla="*/ 1176071 w 2890156"/>
              <a:gd name="connsiteY213" fmla="*/ 3076481 h 3136733"/>
              <a:gd name="connsiteX214" fmla="*/ 1159370 w 2890156"/>
              <a:gd name="connsiteY214" fmla="*/ 3068294 h 3136733"/>
              <a:gd name="connsiteX215" fmla="*/ 1141851 w 2890156"/>
              <a:gd name="connsiteY215" fmla="*/ 3059289 h 3136733"/>
              <a:gd name="connsiteX216" fmla="*/ 1121385 w 2890156"/>
              <a:gd name="connsiteY216" fmla="*/ 3048319 h 3136733"/>
              <a:gd name="connsiteX217" fmla="*/ 1098464 w 2890156"/>
              <a:gd name="connsiteY217" fmla="*/ 3035712 h 3136733"/>
              <a:gd name="connsiteX218" fmla="*/ 1073739 w 2890156"/>
              <a:gd name="connsiteY218" fmla="*/ 3022122 h 3136733"/>
              <a:gd name="connsiteX219" fmla="*/ 1047379 w 2890156"/>
              <a:gd name="connsiteY219" fmla="*/ 3006896 h 3136733"/>
              <a:gd name="connsiteX220" fmla="*/ 1019709 w 2890156"/>
              <a:gd name="connsiteY220" fmla="*/ 2991341 h 3136733"/>
              <a:gd name="connsiteX221" fmla="*/ 991384 w 2890156"/>
              <a:gd name="connsiteY221" fmla="*/ 2974805 h 3136733"/>
              <a:gd name="connsiteX222" fmla="*/ 962403 w 2890156"/>
              <a:gd name="connsiteY222" fmla="*/ 2957940 h 3136733"/>
              <a:gd name="connsiteX223" fmla="*/ 933587 w 2890156"/>
              <a:gd name="connsiteY223" fmla="*/ 2940912 h 3136733"/>
              <a:gd name="connsiteX224" fmla="*/ 904934 w 2890156"/>
              <a:gd name="connsiteY224" fmla="*/ 2924048 h 3136733"/>
              <a:gd name="connsiteX225" fmla="*/ 877100 w 2890156"/>
              <a:gd name="connsiteY225" fmla="*/ 2907512 h 3136733"/>
              <a:gd name="connsiteX226" fmla="*/ 850248 w 2890156"/>
              <a:gd name="connsiteY226" fmla="*/ 2891630 h 3136733"/>
              <a:gd name="connsiteX227" fmla="*/ 824871 w 2890156"/>
              <a:gd name="connsiteY227" fmla="*/ 2876567 h 3136733"/>
              <a:gd name="connsiteX228" fmla="*/ 801621 w 2890156"/>
              <a:gd name="connsiteY228" fmla="*/ 2862486 h 3136733"/>
              <a:gd name="connsiteX229" fmla="*/ 780336 w 2890156"/>
              <a:gd name="connsiteY229" fmla="*/ 2849879 h 3136733"/>
              <a:gd name="connsiteX230" fmla="*/ 761834 w 2890156"/>
              <a:gd name="connsiteY230" fmla="*/ 2838745 h 3136733"/>
              <a:gd name="connsiteX231" fmla="*/ 462864 w 2890156"/>
              <a:gd name="connsiteY231" fmla="*/ 2668630 h 3136733"/>
              <a:gd name="connsiteX232" fmla="*/ 455660 w 2890156"/>
              <a:gd name="connsiteY232" fmla="*/ 2664864 h 3136733"/>
              <a:gd name="connsiteX233" fmla="*/ 449438 w 2890156"/>
              <a:gd name="connsiteY233" fmla="*/ 2661590 h 3136733"/>
              <a:gd name="connsiteX234" fmla="*/ 443380 w 2890156"/>
              <a:gd name="connsiteY234" fmla="*/ 2658151 h 3136733"/>
              <a:gd name="connsiteX235" fmla="*/ 437486 w 2890156"/>
              <a:gd name="connsiteY235" fmla="*/ 2654876 h 3136733"/>
              <a:gd name="connsiteX236" fmla="*/ 431428 w 2890156"/>
              <a:gd name="connsiteY236" fmla="*/ 2651439 h 3136733"/>
              <a:gd name="connsiteX237" fmla="*/ 425371 w 2890156"/>
              <a:gd name="connsiteY237" fmla="*/ 2648000 h 3136733"/>
              <a:gd name="connsiteX238" fmla="*/ 418820 w 2890156"/>
              <a:gd name="connsiteY238" fmla="*/ 2644398 h 3136733"/>
              <a:gd name="connsiteX239" fmla="*/ 411780 w 2890156"/>
              <a:gd name="connsiteY239" fmla="*/ 2640468 h 3136733"/>
              <a:gd name="connsiteX240" fmla="*/ 264915 w 2890156"/>
              <a:gd name="connsiteY240" fmla="*/ 2550417 h 3136733"/>
              <a:gd name="connsiteX241" fmla="*/ 258202 w 2890156"/>
              <a:gd name="connsiteY241" fmla="*/ 2545833 h 3136733"/>
              <a:gd name="connsiteX242" fmla="*/ 252308 w 2890156"/>
              <a:gd name="connsiteY242" fmla="*/ 2541412 h 3136733"/>
              <a:gd name="connsiteX243" fmla="*/ 247068 w 2890156"/>
              <a:gd name="connsiteY243" fmla="*/ 2537155 h 3136733"/>
              <a:gd name="connsiteX244" fmla="*/ 242156 w 2890156"/>
              <a:gd name="connsiteY244" fmla="*/ 2533226 h 3136733"/>
              <a:gd name="connsiteX245" fmla="*/ 233642 w 2890156"/>
              <a:gd name="connsiteY245" fmla="*/ 2526185 h 3136733"/>
              <a:gd name="connsiteX246" fmla="*/ 226602 w 2890156"/>
              <a:gd name="connsiteY246" fmla="*/ 2519636 h 3136733"/>
              <a:gd name="connsiteX247" fmla="*/ 220053 w 2890156"/>
              <a:gd name="connsiteY247" fmla="*/ 2513578 h 3136733"/>
              <a:gd name="connsiteX248" fmla="*/ 213996 w 2890156"/>
              <a:gd name="connsiteY248" fmla="*/ 2507684 h 3136733"/>
              <a:gd name="connsiteX249" fmla="*/ 210885 w 2890156"/>
              <a:gd name="connsiteY249" fmla="*/ 2504901 h 3136733"/>
              <a:gd name="connsiteX250" fmla="*/ 207610 w 2890156"/>
              <a:gd name="connsiteY250" fmla="*/ 2501954 h 3136733"/>
              <a:gd name="connsiteX251" fmla="*/ 204171 w 2890156"/>
              <a:gd name="connsiteY251" fmla="*/ 2499006 h 3136733"/>
              <a:gd name="connsiteX252" fmla="*/ 200569 w 2890156"/>
              <a:gd name="connsiteY252" fmla="*/ 2496059 h 3136733"/>
              <a:gd name="connsiteX253" fmla="*/ 195329 w 2890156"/>
              <a:gd name="connsiteY253" fmla="*/ 2492130 h 3136733"/>
              <a:gd name="connsiteX254" fmla="*/ 190254 w 2890156"/>
              <a:gd name="connsiteY254" fmla="*/ 2487873 h 3136733"/>
              <a:gd name="connsiteX255" fmla="*/ 185178 w 2890156"/>
              <a:gd name="connsiteY255" fmla="*/ 2483124 h 3136733"/>
              <a:gd name="connsiteX256" fmla="*/ 180103 w 2890156"/>
              <a:gd name="connsiteY256" fmla="*/ 2478212 h 3136733"/>
              <a:gd name="connsiteX257" fmla="*/ 174864 w 2890156"/>
              <a:gd name="connsiteY257" fmla="*/ 2472973 h 3136733"/>
              <a:gd name="connsiteX258" fmla="*/ 169624 w 2890156"/>
              <a:gd name="connsiteY258" fmla="*/ 2467570 h 3136733"/>
              <a:gd name="connsiteX259" fmla="*/ 164385 w 2890156"/>
              <a:gd name="connsiteY259" fmla="*/ 2461676 h 3136733"/>
              <a:gd name="connsiteX260" fmla="*/ 159309 w 2890156"/>
              <a:gd name="connsiteY260" fmla="*/ 2455945 h 3136733"/>
              <a:gd name="connsiteX261" fmla="*/ 154070 w 2890156"/>
              <a:gd name="connsiteY261" fmla="*/ 2449723 h 3136733"/>
              <a:gd name="connsiteX262" fmla="*/ 148830 w 2890156"/>
              <a:gd name="connsiteY262" fmla="*/ 2443502 h 3136733"/>
              <a:gd name="connsiteX263" fmla="*/ 143755 w 2890156"/>
              <a:gd name="connsiteY263" fmla="*/ 2437117 h 3136733"/>
              <a:gd name="connsiteX264" fmla="*/ 138679 w 2890156"/>
              <a:gd name="connsiteY264" fmla="*/ 2430403 h 3136733"/>
              <a:gd name="connsiteX265" fmla="*/ 133604 w 2890156"/>
              <a:gd name="connsiteY265" fmla="*/ 2423691 h 3136733"/>
              <a:gd name="connsiteX266" fmla="*/ 128528 w 2890156"/>
              <a:gd name="connsiteY266" fmla="*/ 2416814 h 3136733"/>
              <a:gd name="connsiteX267" fmla="*/ 123616 w 2890156"/>
              <a:gd name="connsiteY267" fmla="*/ 2409937 h 3136733"/>
              <a:gd name="connsiteX268" fmla="*/ 118704 w 2890156"/>
              <a:gd name="connsiteY268" fmla="*/ 2402897 h 3136733"/>
              <a:gd name="connsiteX269" fmla="*/ 109044 w 2890156"/>
              <a:gd name="connsiteY269" fmla="*/ 2388653 h 3136733"/>
              <a:gd name="connsiteX270" fmla="*/ 100039 w 2890156"/>
              <a:gd name="connsiteY270" fmla="*/ 2374244 h 3136733"/>
              <a:gd name="connsiteX271" fmla="*/ 91197 w 2890156"/>
              <a:gd name="connsiteY271" fmla="*/ 2360164 h 3136733"/>
              <a:gd name="connsiteX272" fmla="*/ 83011 w 2890156"/>
              <a:gd name="connsiteY272" fmla="*/ 2346083 h 3136733"/>
              <a:gd name="connsiteX273" fmla="*/ 75152 w 2890156"/>
              <a:gd name="connsiteY273" fmla="*/ 2332493 h 3136733"/>
              <a:gd name="connsiteX274" fmla="*/ 68112 w 2890156"/>
              <a:gd name="connsiteY274" fmla="*/ 2319231 h 3136733"/>
              <a:gd name="connsiteX275" fmla="*/ 61563 w 2890156"/>
              <a:gd name="connsiteY275" fmla="*/ 2306624 h 3136733"/>
              <a:gd name="connsiteX276" fmla="*/ 55832 w 2890156"/>
              <a:gd name="connsiteY276" fmla="*/ 2294835 h 3136733"/>
              <a:gd name="connsiteX277" fmla="*/ 53212 w 2890156"/>
              <a:gd name="connsiteY277" fmla="*/ 2289105 h 3136733"/>
              <a:gd name="connsiteX278" fmla="*/ 50593 w 2890156"/>
              <a:gd name="connsiteY278" fmla="*/ 2282719 h 3136733"/>
              <a:gd name="connsiteX279" fmla="*/ 47809 w 2890156"/>
              <a:gd name="connsiteY279" fmla="*/ 2276497 h 3136733"/>
              <a:gd name="connsiteX280" fmla="*/ 45353 w 2890156"/>
              <a:gd name="connsiteY280" fmla="*/ 2269785 h 3136733"/>
              <a:gd name="connsiteX281" fmla="*/ 42570 w 2890156"/>
              <a:gd name="connsiteY281" fmla="*/ 2262908 h 3136733"/>
              <a:gd name="connsiteX282" fmla="*/ 39950 w 2890156"/>
              <a:gd name="connsiteY282" fmla="*/ 2255868 h 3136733"/>
              <a:gd name="connsiteX283" fmla="*/ 37494 w 2890156"/>
              <a:gd name="connsiteY283" fmla="*/ 2248664 h 3136733"/>
              <a:gd name="connsiteX284" fmla="*/ 34875 w 2890156"/>
              <a:gd name="connsiteY284" fmla="*/ 2241459 h 3136733"/>
              <a:gd name="connsiteX285" fmla="*/ 30290 w 2890156"/>
              <a:gd name="connsiteY285" fmla="*/ 2226069 h 3136733"/>
              <a:gd name="connsiteX286" fmla="*/ 25542 w 2890156"/>
              <a:gd name="connsiteY286" fmla="*/ 2210351 h 3136733"/>
              <a:gd name="connsiteX287" fmla="*/ 23414 w 2890156"/>
              <a:gd name="connsiteY287" fmla="*/ 2202164 h 3136733"/>
              <a:gd name="connsiteX288" fmla="*/ 21121 w 2890156"/>
              <a:gd name="connsiteY288" fmla="*/ 2194141 h 3136733"/>
              <a:gd name="connsiteX289" fmla="*/ 18993 w 2890156"/>
              <a:gd name="connsiteY289" fmla="*/ 2185792 h 3136733"/>
              <a:gd name="connsiteX290" fmla="*/ 17028 w 2890156"/>
              <a:gd name="connsiteY290" fmla="*/ 2177441 h 3136733"/>
              <a:gd name="connsiteX291" fmla="*/ 15227 w 2890156"/>
              <a:gd name="connsiteY291" fmla="*/ 2169091 h 3136733"/>
              <a:gd name="connsiteX292" fmla="*/ 13262 w 2890156"/>
              <a:gd name="connsiteY292" fmla="*/ 2160413 h 3136733"/>
              <a:gd name="connsiteX293" fmla="*/ 11789 w 2890156"/>
              <a:gd name="connsiteY293" fmla="*/ 2151736 h 3136733"/>
              <a:gd name="connsiteX294" fmla="*/ 9988 w 2890156"/>
              <a:gd name="connsiteY294" fmla="*/ 2143222 h 3136733"/>
              <a:gd name="connsiteX295" fmla="*/ 8678 w 2890156"/>
              <a:gd name="connsiteY295" fmla="*/ 2134544 h 3136733"/>
              <a:gd name="connsiteX296" fmla="*/ 7041 w 2890156"/>
              <a:gd name="connsiteY296" fmla="*/ 2125867 h 3136733"/>
              <a:gd name="connsiteX297" fmla="*/ 5894 w 2890156"/>
              <a:gd name="connsiteY297" fmla="*/ 2117025 h 3136733"/>
              <a:gd name="connsiteX298" fmla="*/ 4749 w 2890156"/>
              <a:gd name="connsiteY298" fmla="*/ 2108511 h 3136733"/>
              <a:gd name="connsiteX299" fmla="*/ 3602 w 2890156"/>
              <a:gd name="connsiteY299" fmla="*/ 2099833 h 3136733"/>
              <a:gd name="connsiteX300" fmla="*/ 2784 w 2890156"/>
              <a:gd name="connsiteY300" fmla="*/ 2090992 h 3136733"/>
              <a:gd name="connsiteX301" fmla="*/ 1965 w 2890156"/>
              <a:gd name="connsiteY301" fmla="*/ 2082478 h 3136733"/>
              <a:gd name="connsiteX302" fmla="*/ 1147 w 2890156"/>
              <a:gd name="connsiteY302" fmla="*/ 2073800 h 3136733"/>
              <a:gd name="connsiteX303" fmla="*/ 819 w 2890156"/>
              <a:gd name="connsiteY303" fmla="*/ 2065122 h 3136733"/>
              <a:gd name="connsiteX304" fmla="*/ 328 w 2890156"/>
              <a:gd name="connsiteY304" fmla="*/ 2056773 h 3136733"/>
              <a:gd name="connsiteX305" fmla="*/ 0 w 2890156"/>
              <a:gd name="connsiteY305" fmla="*/ 2048259 h 3136733"/>
              <a:gd name="connsiteX306" fmla="*/ 0 w 2890156"/>
              <a:gd name="connsiteY306" fmla="*/ 2039908 h 3136733"/>
              <a:gd name="connsiteX307" fmla="*/ 0 w 2890156"/>
              <a:gd name="connsiteY307" fmla="*/ 1096825 h 3136733"/>
              <a:gd name="connsiteX308" fmla="*/ 0 w 2890156"/>
              <a:gd name="connsiteY308" fmla="*/ 1088475 h 3136733"/>
              <a:gd name="connsiteX309" fmla="*/ 328 w 2890156"/>
              <a:gd name="connsiteY309" fmla="*/ 1079798 h 3136733"/>
              <a:gd name="connsiteX310" fmla="*/ 819 w 2890156"/>
              <a:gd name="connsiteY310" fmla="*/ 1071119 h 3136733"/>
              <a:gd name="connsiteX311" fmla="*/ 1147 w 2890156"/>
              <a:gd name="connsiteY311" fmla="*/ 1062605 h 3136733"/>
              <a:gd name="connsiteX312" fmla="*/ 1965 w 2890156"/>
              <a:gd name="connsiteY312" fmla="*/ 1053764 h 3136733"/>
              <a:gd name="connsiteX313" fmla="*/ 2784 w 2890156"/>
              <a:gd name="connsiteY313" fmla="*/ 1045087 h 3136733"/>
              <a:gd name="connsiteX314" fmla="*/ 3766 w 2890156"/>
              <a:gd name="connsiteY314" fmla="*/ 1036245 h 3136733"/>
              <a:gd name="connsiteX315" fmla="*/ 4749 w 2890156"/>
              <a:gd name="connsiteY315" fmla="*/ 1027404 h 3136733"/>
              <a:gd name="connsiteX316" fmla="*/ 6058 w 2890156"/>
              <a:gd name="connsiteY316" fmla="*/ 1018399 h 3136733"/>
              <a:gd name="connsiteX317" fmla="*/ 7204 w 2890156"/>
              <a:gd name="connsiteY317" fmla="*/ 1009557 h 3136733"/>
              <a:gd name="connsiteX318" fmla="*/ 8842 w 2890156"/>
              <a:gd name="connsiteY318" fmla="*/ 1000880 h 3136733"/>
              <a:gd name="connsiteX319" fmla="*/ 10479 w 2890156"/>
              <a:gd name="connsiteY319" fmla="*/ 992038 h 3136733"/>
              <a:gd name="connsiteX320" fmla="*/ 11953 w 2890156"/>
              <a:gd name="connsiteY320" fmla="*/ 983361 h 3136733"/>
              <a:gd name="connsiteX321" fmla="*/ 13754 w 2890156"/>
              <a:gd name="connsiteY321" fmla="*/ 974519 h 3136733"/>
              <a:gd name="connsiteX322" fmla="*/ 15718 w 2890156"/>
              <a:gd name="connsiteY322" fmla="*/ 965842 h 3136733"/>
              <a:gd name="connsiteX323" fmla="*/ 17683 w 2890156"/>
              <a:gd name="connsiteY323" fmla="*/ 957328 h 3136733"/>
              <a:gd name="connsiteX324" fmla="*/ 19648 w 2890156"/>
              <a:gd name="connsiteY324" fmla="*/ 948814 h 3136733"/>
              <a:gd name="connsiteX325" fmla="*/ 21776 w 2890156"/>
              <a:gd name="connsiteY325" fmla="*/ 940464 h 3136733"/>
              <a:gd name="connsiteX326" fmla="*/ 23905 w 2890156"/>
              <a:gd name="connsiteY326" fmla="*/ 931950 h 3136733"/>
              <a:gd name="connsiteX327" fmla="*/ 26361 w 2890156"/>
              <a:gd name="connsiteY327" fmla="*/ 923763 h 3136733"/>
              <a:gd name="connsiteX328" fmla="*/ 28653 w 2890156"/>
              <a:gd name="connsiteY328" fmla="*/ 915740 h 3136733"/>
              <a:gd name="connsiteX329" fmla="*/ 30945 w 2890156"/>
              <a:gd name="connsiteY329" fmla="*/ 907881 h 3136733"/>
              <a:gd name="connsiteX330" fmla="*/ 33401 w 2890156"/>
              <a:gd name="connsiteY330" fmla="*/ 900022 h 3136733"/>
              <a:gd name="connsiteX331" fmla="*/ 35857 w 2890156"/>
              <a:gd name="connsiteY331" fmla="*/ 892327 h 3136733"/>
              <a:gd name="connsiteX332" fmla="*/ 38477 w 2890156"/>
              <a:gd name="connsiteY332" fmla="*/ 884959 h 3136733"/>
              <a:gd name="connsiteX333" fmla="*/ 41260 w 2890156"/>
              <a:gd name="connsiteY333" fmla="*/ 877755 h 3136733"/>
              <a:gd name="connsiteX334" fmla="*/ 43716 w 2890156"/>
              <a:gd name="connsiteY334" fmla="*/ 870715 h 3136733"/>
              <a:gd name="connsiteX335" fmla="*/ 46499 w 2890156"/>
              <a:gd name="connsiteY335" fmla="*/ 863511 h 3136733"/>
              <a:gd name="connsiteX336" fmla="*/ 49283 w 2890156"/>
              <a:gd name="connsiteY336" fmla="*/ 857125 h 3136733"/>
              <a:gd name="connsiteX337" fmla="*/ 52066 w 2890156"/>
              <a:gd name="connsiteY337" fmla="*/ 850576 h 3136733"/>
              <a:gd name="connsiteX338" fmla="*/ 54686 w 2890156"/>
              <a:gd name="connsiteY338" fmla="*/ 844354 h 3136733"/>
              <a:gd name="connsiteX339" fmla="*/ 57469 w 2890156"/>
              <a:gd name="connsiteY339" fmla="*/ 838460 h 3136733"/>
              <a:gd name="connsiteX340" fmla="*/ 64182 w 2890156"/>
              <a:gd name="connsiteY340" fmla="*/ 825198 h 3136733"/>
              <a:gd name="connsiteX341" fmla="*/ 70568 w 2890156"/>
              <a:gd name="connsiteY341" fmla="*/ 811772 h 3136733"/>
              <a:gd name="connsiteX342" fmla="*/ 77281 w 2890156"/>
              <a:gd name="connsiteY342" fmla="*/ 798837 h 3136733"/>
              <a:gd name="connsiteX343" fmla="*/ 84321 w 2890156"/>
              <a:gd name="connsiteY343" fmla="*/ 785903 h 3136733"/>
              <a:gd name="connsiteX344" fmla="*/ 87923 w 2890156"/>
              <a:gd name="connsiteY344" fmla="*/ 779681 h 3136733"/>
              <a:gd name="connsiteX345" fmla="*/ 91361 w 2890156"/>
              <a:gd name="connsiteY345" fmla="*/ 773459 h 3136733"/>
              <a:gd name="connsiteX346" fmla="*/ 95127 w 2890156"/>
              <a:gd name="connsiteY346" fmla="*/ 767401 h 3136733"/>
              <a:gd name="connsiteX347" fmla="*/ 98893 w 2890156"/>
              <a:gd name="connsiteY347" fmla="*/ 761179 h 3136733"/>
              <a:gd name="connsiteX348" fmla="*/ 102823 w 2890156"/>
              <a:gd name="connsiteY348" fmla="*/ 755122 h 3136733"/>
              <a:gd name="connsiteX349" fmla="*/ 106752 w 2890156"/>
              <a:gd name="connsiteY349" fmla="*/ 749227 h 3136733"/>
              <a:gd name="connsiteX350" fmla="*/ 110845 w 2890156"/>
              <a:gd name="connsiteY350" fmla="*/ 743333 h 3136733"/>
              <a:gd name="connsiteX351" fmla="*/ 114938 w 2890156"/>
              <a:gd name="connsiteY351" fmla="*/ 737929 h 3136733"/>
              <a:gd name="connsiteX352" fmla="*/ 119359 w 2890156"/>
              <a:gd name="connsiteY352" fmla="*/ 732035 h 3136733"/>
              <a:gd name="connsiteX353" fmla="*/ 123452 w 2890156"/>
              <a:gd name="connsiteY353" fmla="*/ 726305 h 3136733"/>
              <a:gd name="connsiteX354" fmla="*/ 127545 w 2890156"/>
              <a:gd name="connsiteY354" fmla="*/ 720411 h 3136733"/>
              <a:gd name="connsiteX355" fmla="*/ 131802 w 2890156"/>
              <a:gd name="connsiteY355" fmla="*/ 714844 h 3136733"/>
              <a:gd name="connsiteX356" fmla="*/ 135896 w 2890156"/>
              <a:gd name="connsiteY356" fmla="*/ 709113 h 3136733"/>
              <a:gd name="connsiteX357" fmla="*/ 140316 w 2890156"/>
              <a:gd name="connsiteY357" fmla="*/ 703546 h 3136733"/>
              <a:gd name="connsiteX358" fmla="*/ 144737 w 2890156"/>
              <a:gd name="connsiteY358" fmla="*/ 698307 h 3136733"/>
              <a:gd name="connsiteX359" fmla="*/ 149485 w 2890156"/>
              <a:gd name="connsiteY359" fmla="*/ 693232 h 3136733"/>
              <a:gd name="connsiteX360" fmla="*/ 160946 w 2890156"/>
              <a:gd name="connsiteY360" fmla="*/ 680788 h 3136733"/>
              <a:gd name="connsiteX361" fmla="*/ 168150 w 2890156"/>
              <a:gd name="connsiteY361" fmla="*/ 672602 h 3136733"/>
              <a:gd name="connsiteX362" fmla="*/ 172571 w 2890156"/>
              <a:gd name="connsiteY362" fmla="*/ 666871 h 3136733"/>
              <a:gd name="connsiteX363" fmla="*/ 176009 w 2890156"/>
              <a:gd name="connsiteY363" fmla="*/ 663105 h 3136733"/>
              <a:gd name="connsiteX364" fmla="*/ 177811 w 2890156"/>
              <a:gd name="connsiteY364" fmla="*/ 661141 h 3136733"/>
              <a:gd name="connsiteX365" fmla="*/ 179776 w 2890156"/>
              <a:gd name="connsiteY365" fmla="*/ 659340 h 3136733"/>
              <a:gd name="connsiteX366" fmla="*/ 181904 w 2890156"/>
              <a:gd name="connsiteY366" fmla="*/ 656884 h 3136733"/>
              <a:gd name="connsiteX367" fmla="*/ 184851 w 2890156"/>
              <a:gd name="connsiteY367" fmla="*/ 654428 h 3136733"/>
              <a:gd name="connsiteX368" fmla="*/ 193202 w 2890156"/>
              <a:gd name="connsiteY368" fmla="*/ 647223 h 3136733"/>
              <a:gd name="connsiteX369" fmla="*/ 205972 w 2890156"/>
              <a:gd name="connsiteY369" fmla="*/ 636417 h 3136733"/>
              <a:gd name="connsiteX370" fmla="*/ 208920 w 2890156"/>
              <a:gd name="connsiteY370" fmla="*/ 633634 h 3136733"/>
              <a:gd name="connsiteX371" fmla="*/ 211702 w 2890156"/>
              <a:gd name="connsiteY371" fmla="*/ 631342 h 3136733"/>
              <a:gd name="connsiteX372" fmla="*/ 213996 w 2890156"/>
              <a:gd name="connsiteY372" fmla="*/ 628886 h 3136733"/>
              <a:gd name="connsiteX373" fmla="*/ 216124 w 2890156"/>
              <a:gd name="connsiteY373" fmla="*/ 626594 h 3136733"/>
              <a:gd name="connsiteX374" fmla="*/ 220708 w 2890156"/>
              <a:gd name="connsiteY374" fmla="*/ 621845 h 3136733"/>
              <a:gd name="connsiteX375" fmla="*/ 225947 w 2890156"/>
              <a:gd name="connsiteY375" fmla="*/ 616770 h 3136733"/>
              <a:gd name="connsiteX376" fmla="*/ 293731 w 2890156"/>
              <a:gd name="connsiteY376" fmla="*/ 565850 h 3136733"/>
              <a:gd name="connsiteX377" fmla="*/ 308958 w 2890156"/>
              <a:gd name="connsiteY377" fmla="*/ 555863 h 3136733"/>
              <a:gd name="connsiteX378" fmla="*/ 325004 w 2890156"/>
              <a:gd name="connsiteY378" fmla="*/ 546039 h 3136733"/>
              <a:gd name="connsiteX379" fmla="*/ 341540 w 2890156"/>
              <a:gd name="connsiteY379" fmla="*/ 536051 h 3136733"/>
              <a:gd name="connsiteX380" fmla="*/ 358404 w 2890156"/>
              <a:gd name="connsiteY380" fmla="*/ 526064 h 3136733"/>
              <a:gd name="connsiteX381" fmla="*/ 375923 w 2890156"/>
              <a:gd name="connsiteY381" fmla="*/ 516240 h 3136733"/>
              <a:gd name="connsiteX382" fmla="*/ 393279 w 2890156"/>
              <a:gd name="connsiteY382" fmla="*/ 506416 h 3136733"/>
              <a:gd name="connsiteX383" fmla="*/ 411126 w 2890156"/>
              <a:gd name="connsiteY383" fmla="*/ 496593 h 3136733"/>
              <a:gd name="connsiteX384" fmla="*/ 428972 w 2890156"/>
              <a:gd name="connsiteY384" fmla="*/ 486769 h 3136733"/>
              <a:gd name="connsiteX385" fmla="*/ 447146 w 2890156"/>
              <a:gd name="connsiteY385" fmla="*/ 476945 h 3136733"/>
              <a:gd name="connsiteX386" fmla="*/ 464992 w 2890156"/>
              <a:gd name="connsiteY386" fmla="*/ 467121 h 3136733"/>
              <a:gd name="connsiteX387" fmla="*/ 482839 w 2890156"/>
              <a:gd name="connsiteY387" fmla="*/ 457625 h 3136733"/>
              <a:gd name="connsiteX388" fmla="*/ 500522 w 2890156"/>
              <a:gd name="connsiteY388" fmla="*/ 447964 h 3136733"/>
              <a:gd name="connsiteX389" fmla="*/ 517713 w 2890156"/>
              <a:gd name="connsiteY389" fmla="*/ 438305 h 3136733"/>
              <a:gd name="connsiteX390" fmla="*/ 534578 w 2890156"/>
              <a:gd name="connsiteY390" fmla="*/ 428808 h 3136733"/>
              <a:gd name="connsiteX391" fmla="*/ 551279 w 2890156"/>
              <a:gd name="connsiteY391" fmla="*/ 419148 h 3136733"/>
              <a:gd name="connsiteX392" fmla="*/ 567160 w 2890156"/>
              <a:gd name="connsiteY392" fmla="*/ 409816 h 3136733"/>
              <a:gd name="connsiteX393" fmla="*/ 579931 w 2890156"/>
              <a:gd name="connsiteY393" fmla="*/ 402120 h 3136733"/>
              <a:gd name="connsiteX394" fmla="*/ 592538 w 2890156"/>
              <a:gd name="connsiteY394" fmla="*/ 395080 h 3136733"/>
              <a:gd name="connsiteX395" fmla="*/ 604982 w 2890156"/>
              <a:gd name="connsiteY395" fmla="*/ 388039 h 3136733"/>
              <a:gd name="connsiteX396" fmla="*/ 617590 w 2890156"/>
              <a:gd name="connsiteY396" fmla="*/ 380835 h 3136733"/>
              <a:gd name="connsiteX397" fmla="*/ 629868 w 2890156"/>
              <a:gd name="connsiteY397" fmla="*/ 374123 h 3136733"/>
              <a:gd name="connsiteX398" fmla="*/ 642475 w 2890156"/>
              <a:gd name="connsiteY398" fmla="*/ 366918 h 3136733"/>
              <a:gd name="connsiteX399" fmla="*/ 655246 w 2890156"/>
              <a:gd name="connsiteY399" fmla="*/ 359878 h 3136733"/>
              <a:gd name="connsiteX400" fmla="*/ 668017 w 2890156"/>
              <a:gd name="connsiteY400" fmla="*/ 352346 h 3136733"/>
              <a:gd name="connsiteX401" fmla="*/ 690776 w 2890156"/>
              <a:gd name="connsiteY401" fmla="*/ 338593 h 3136733"/>
              <a:gd name="connsiteX402" fmla="*/ 717300 w 2890156"/>
              <a:gd name="connsiteY402" fmla="*/ 322711 h 3136733"/>
              <a:gd name="connsiteX403" fmla="*/ 746935 w 2890156"/>
              <a:gd name="connsiteY403" fmla="*/ 305192 h 3136733"/>
              <a:gd name="connsiteX404" fmla="*/ 778699 w 2890156"/>
              <a:gd name="connsiteY404" fmla="*/ 286200 h 3136733"/>
              <a:gd name="connsiteX405" fmla="*/ 812591 w 2890156"/>
              <a:gd name="connsiteY405" fmla="*/ 266225 h 3136733"/>
              <a:gd name="connsiteX406" fmla="*/ 847956 w 2890156"/>
              <a:gd name="connsiteY406" fmla="*/ 245431 h 3136733"/>
              <a:gd name="connsiteX407" fmla="*/ 884141 w 2890156"/>
              <a:gd name="connsiteY407" fmla="*/ 224146 h 3136733"/>
              <a:gd name="connsiteX408" fmla="*/ 920652 w 2890156"/>
              <a:gd name="connsiteY408" fmla="*/ 202698 h 3136733"/>
              <a:gd name="connsiteX409" fmla="*/ 957164 w 2890156"/>
              <a:gd name="connsiteY409" fmla="*/ 181576 h 3136733"/>
              <a:gd name="connsiteX410" fmla="*/ 992857 w 2890156"/>
              <a:gd name="connsiteY410" fmla="*/ 160946 h 3136733"/>
              <a:gd name="connsiteX411" fmla="*/ 1027240 w 2890156"/>
              <a:gd name="connsiteY411" fmla="*/ 141135 h 3136733"/>
              <a:gd name="connsiteX412" fmla="*/ 1059986 w 2890156"/>
              <a:gd name="connsiteY412" fmla="*/ 122470 h 3136733"/>
              <a:gd name="connsiteX413" fmla="*/ 1090440 w 2890156"/>
              <a:gd name="connsiteY413" fmla="*/ 105442 h 3136733"/>
              <a:gd name="connsiteX414" fmla="*/ 1118110 w 2890156"/>
              <a:gd name="connsiteY414" fmla="*/ 90379 h 3136733"/>
              <a:gd name="connsiteX415" fmla="*/ 1130554 w 2890156"/>
              <a:gd name="connsiteY415" fmla="*/ 83502 h 3136733"/>
              <a:gd name="connsiteX416" fmla="*/ 1142178 w 2890156"/>
              <a:gd name="connsiteY416" fmla="*/ 77281 h 3136733"/>
              <a:gd name="connsiteX417" fmla="*/ 1152984 w 2890156"/>
              <a:gd name="connsiteY417" fmla="*/ 71550 h 3136733"/>
              <a:gd name="connsiteX418" fmla="*/ 1162645 w 2890156"/>
              <a:gd name="connsiteY418" fmla="*/ 66638 h 3136733"/>
              <a:gd name="connsiteX419" fmla="*/ 1179509 w 2890156"/>
              <a:gd name="connsiteY419" fmla="*/ 58452 h 3136733"/>
              <a:gd name="connsiteX420" fmla="*/ 1196537 w 2890156"/>
              <a:gd name="connsiteY420" fmla="*/ 50756 h 3136733"/>
              <a:gd name="connsiteX421" fmla="*/ 1213728 w 2890156"/>
              <a:gd name="connsiteY421" fmla="*/ 43716 h 3136733"/>
              <a:gd name="connsiteX422" fmla="*/ 1231084 w 2890156"/>
              <a:gd name="connsiteY422" fmla="*/ 37331 h 3136733"/>
              <a:gd name="connsiteX423" fmla="*/ 1248766 w 2890156"/>
              <a:gd name="connsiteY423" fmla="*/ 31109 h 3136733"/>
              <a:gd name="connsiteX424" fmla="*/ 1266122 w 2890156"/>
              <a:gd name="connsiteY424" fmla="*/ 25706 h 3136733"/>
              <a:gd name="connsiteX425" fmla="*/ 1283968 w 2890156"/>
              <a:gd name="connsiteY425" fmla="*/ 20794 h 3136733"/>
              <a:gd name="connsiteX426" fmla="*/ 1301815 w 2890156"/>
              <a:gd name="connsiteY426" fmla="*/ 16210 h 3136733"/>
              <a:gd name="connsiteX427" fmla="*/ 1319662 w 2890156"/>
              <a:gd name="connsiteY427" fmla="*/ 12280 h 3136733"/>
              <a:gd name="connsiteX428" fmla="*/ 1337835 w 2890156"/>
              <a:gd name="connsiteY428" fmla="*/ 9005 h 3136733"/>
              <a:gd name="connsiteX429" fmla="*/ 1355846 w 2890156"/>
              <a:gd name="connsiteY429" fmla="*/ 6222 h 3136733"/>
              <a:gd name="connsiteX430" fmla="*/ 1373856 w 2890156"/>
              <a:gd name="connsiteY430" fmla="*/ 3930 h 3136733"/>
              <a:gd name="connsiteX431" fmla="*/ 1392030 w 2890156"/>
              <a:gd name="connsiteY431" fmla="*/ 2129 h 3136733"/>
              <a:gd name="connsiteX432" fmla="*/ 1410368 w 2890156"/>
              <a:gd name="connsiteY432" fmla="*/ 983 h 3136733"/>
              <a:gd name="connsiteX433" fmla="*/ 1428541 w 2890156"/>
              <a:gd name="connsiteY433" fmla="*/ 164 h 3136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Lst>
            <a:rect l="l" t="t" r="r" b="b"/>
            <a:pathLst>
              <a:path w="2890156" h="3136733">
                <a:moveTo>
                  <a:pt x="1446879" y="0"/>
                </a:moveTo>
                <a:lnTo>
                  <a:pt x="1465055" y="328"/>
                </a:lnTo>
                <a:lnTo>
                  <a:pt x="1483392" y="1146"/>
                </a:lnTo>
                <a:lnTo>
                  <a:pt x="1501565" y="2620"/>
                </a:lnTo>
                <a:lnTo>
                  <a:pt x="1519576" y="4585"/>
                </a:lnTo>
                <a:lnTo>
                  <a:pt x="1537913" y="7041"/>
                </a:lnTo>
                <a:lnTo>
                  <a:pt x="1555923" y="9988"/>
                </a:lnTo>
                <a:lnTo>
                  <a:pt x="1573770" y="13590"/>
                </a:lnTo>
                <a:lnTo>
                  <a:pt x="1591780" y="17519"/>
                </a:lnTo>
                <a:lnTo>
                  <a:pt x="1609627" y="21940"/>
                </a:lnTo>
                <a:lnTo>
                  <a:pt x="1627310" y="27016"/>
                </a:lnTo>
                <a:lnTo>
                  <a:pt x="1644992" y="32746"/>
                </a:lnTo>
                <a:lnTo>
                  <a:pt x="1662511" y="38804"/>
                </a:lnTo>
                <a:lnTo>
                  <a:pt x="1679703" y="45517"/>
                </a:lnTo>
                <a:lnTo>
                  <a:pt x="1696894" y="52558"/>
                </a:lnTo>
                <a:lnTo>
                  <a:pt x="1714086" y="60253"/>
                </a:lnTo>
                <a:lnTo>
                  <a:pt x="1730787" y="68439"/>
                </a:lnTo>
                <a:lnTo>
                  <a:pt x="2325944" y="411616"/>
                </a:lnTo>
                <a:lnTo>
                  <a:pt x="2332329" y="415382"/>
                </a:lnTo>
                <a:lnTo>
                  <a:pt x="2338715" y="418985"/>
                </a:lnTo>
                <a:lnTo>
                  <a:pt x="2345100" y="422750"/>
                </a:lnTo>
                <a:lnTo>
                  <a:pt x="2351649" y="426189"/>
                </a:lnTo>
                <a:lnTo>
                  <a:pt x="2357871" y="429791"/>
                </a:lnTo>
                <a:lnTo>
                  <a:pt x="2364420" y="433065"/>
                </a:lnTo>
                <a:lnTo>
                  <a:pt x="2370478" y="436667"/>
                </a:lnTo>
                <a:lnTo>
                  <a:pt x="2376536" y="439942"/>
                </a:lnTo>
                <a:lnTo>
                  <a:pt x="2625242" y="586316"/>
                </a:lnTo>
                <a:lnTo>
                  <a:pt x="2631955" y="590901"/>
                </a:lnTo>
                <a:lnTo>
                  <a:pt x="2637849" y="595321"/>
                </a:lnTo>
                <a:lnTo>
                  <a:pt x="2643088" y="599578"/>
                </a:lnTo>
                <a:lnTo>
                  <a:pt x="2648000" y="603508"/>
                </a:lnTo>
                <a:lnTo>
                  <a:pt x="2656514" y="610548"/>
                </a:lnTo>
                <a:lnTo>
                  <a:pt x="2663554" y="617098"/>
                </a:lnTo>
                <a:lnTo>
                  <a:pt x="2670103" y="623155"/>
                </a:lnTo>
                <a:lnTo>
                  <a:pt x="2676162" y="629050"/>
                </a:lnTo>
                <a:lnTo>
                  <a:pt x="2679272" y="631833"/>
                </a:lnTo>
                <a:lnTo>
                  <a:pt x="2682547" y="634780"/>
                </a:lnTo>
                <a:lnTo>
                  <a:pt x="2685985" y="637727"/>
                </a:lnTo>
                <a:lnTo>
                  <a:pt x="2689587" y="640674"/>
                </a:lnTo>
                <a:lnTo>
                  <a:pt x="2695482" y="644768"/>
                </a:lnTo>
                <a:lnTo>
                  <a:pt x="2699411" y="647551"/>
                </a:lnTo>
                <a:lnTo>
                  <a:pt x="2701376" y="649188"/>
                </a:lnTo>
                <a:lnTo>
                  <a:pt x="2703341" y="650826"/>
                </a:lnTo>
                <a:lnTo>
                  <a:pt x="2705796" y="652954"/>
                </a:lnTo>
                <a:lnTo>
                  <a:pt x="2708744" y="656229"/>
                </a:lnTo>
                <a:lnTo>
                  <a:pt x="2718895" y="667526"/>
                </a:lnTo>
                <a:lnTo>
                  <a:pt x="2728883" y="679151"/>
                </a:lnTo>
                <a:lnTo>
                  <a:pt x="2738542" y="690612"/>
                </a:lnTo>
                <a:lnTo>
                  <a:pt x="2748039" y="702401"/>
                </a:lnTo>
                <a:lnTo>
                  <a:pt x="2757372" y="714353"/>
                </a:lnTo>
                <a:lnTo>
                  <a:pt x="2766376" y="726468"/>
                </a:lnTo>
                <a:lnTo>
                  <a:pt x="2775054" y="738749"/>
                </a:lnTo>
                <a:lnTo>
                  <a:pt x="2783404" y="751192"/>
                </a:lnTo>
                <a:lnTo>
                  <a:pt x="2791591" y="763799"/>
                </a:lnTo>
                <a:lnTo>
                  <a:pt x="2799450" y="776407"/>
                </a:lnTo>
                <a:lnTo>
                  <a:pt x="2807146" y="789341"/>
                </a:lnTo>
                <a:lnTo>
                  <a:pt x="2814350" y="802276"/>
                </a:lnTo>
                <a:lnTo>
                  <a:pt x="2821554" y="815537"/>
                </a:lnTo>
                <a:lnTo>
                  <a:pt x="2828103" y="828963"/>
                </a:lnTo>
                <a:lnTo>
                  <a:pt x="2834652" y="842389"/>
                </a:lnTo>
                <a:lnTo>
                  <a:pt x="2840710" y="855979"/>
                </a:lnTo>
                <a:lnTo>
                  <a:pt x="2846441" y="869896"/>
                </a:lnTo>
                <a:lnTo>
                  <a:pt x="2851843" y="883813"/>
                </a:lnTo>
                <a:lnTo>
                  <a:pt x="2857083" y="897894"/>
                </a:lnTo>
                <a:lnTo>
                  <a:pt x="2861667" y="912138"/>
                </a:lnTo>
                <a:lnTo>
                  <a:pt x="2866252" y="926710"/>
                </a:lnTo>
                <a:lnTo>
                  <a:pt x="2870181" y="941446"/>
                </a:lnTo>
                <a:lnTo>
                  <a:pt x="2873947" y="956182"/>
                </a:lnTo>
                <a:lnTo>
                  <a:pt x="2877222" y="971081"/>
                </a:lnTo>
                <a:lnTo>
                  <a:pt x="2880169" y="986308"/>
                </a:lnTo>
                <a:lnTo>
                  <a:pt x="2882952" y="1001535"/>
                </a:lnTo>
                <a:lnTo>
                  <a:pt x="2885081" y="1017089"/>
                </a:lnTo>
                <a:lnTo>
                  <a:pt x="2886882" y="1032643"/>
                </a:lnTo>
                <a:lnTo>
                  <a:pt x="2888355" y="1048525"/>
                </a:lnTo>
                <a:lnTo>
                  <a:pt x="2889338" y="1064407"/>
                </a:lnTo>
                <a:lnTo>
                  <a:pt x="2889993" y="1080616"/>
                </a:lnTo>
                <a:lnTo>
                  <a:pt x="2890156" y="1096825"/>
                </a:lnTo>
                <a:lnTo>
                  <a:pt x="2890156" y="2039908"/>
                </a:lnTo>
                <a:lnTo>
                  <a:pt x="2889993" y="2052843"/>
                </a:lnTo>
                <a:lnTo>
                  <a:pt x="2889338" y="2065941"/>
                </a:lnTo>
                <a:lnTo>
                  <a:pt x="2888519" y="2079203"/>
                </a:lnTo>
                <a:lnTo>
                  <a:pt x="2887373" y="2092629"/>
                </a:lnTo>
                <a:lnTo>
                  <a:pt x="2885899" y="2106382"/>
                </a:lnTo>
                <a:lnTo>
                  <a:pt x="2883934" y="2119808"/>
                </a:lnTo>
                <a:lnTo>
                  <a:pt x="2881642" y="2133726"/>
                </a:lnTo>
                <a:lnTo>
                  <a:pt x="2879187" y="2147479"/>
                </a:lnTo>
                <a:lnTo>
                  <a:pt x="2876239" y="2161395"/>
                </a:lnTo>
                <a:lnTo>
                  <a:pt x="2873128" y="2175313"/>
                </a:lnTo>
                <a:lnTo>
                  <a:pt x="2869690" y="2189230"/>
                </a:lnTo>
                <a:lnTo>
                  <a:pt x="2866088" y="2203147"/>
                </a:lnTo>
                <a:lnTo>
                  <a:pt x="2861831" y="2217064"/>
                </a:lnTo>
                <a:lnTo>
                  <a:pt x="2857574" y="2230817"/>
                </a:lnTo>
                <a:lnTo>
                  <a:pt x="2853153" y="2244570"/>
                </a:lnTo>
                <a:lnTo>
                  <a:pt x="2848405" y="2257996"/>
                </a:lnTo>
                <a:lnTo>
                  <a:pt x="2843329" y="2271586"/>
                </a:lnTo>
                <a:lnTo>
                  <a:pt x="2837927" y="2284848"/>
                </a:lnTo>
                <a:lnTo>
                  <a:pt x="2832360" y="2298110"/>
                </a:lnTo>
                <a:lnTo>
                  <a:pt x="2826629" y="2311045"/>
                </a:lnTo>
                <a:lnTo>
                  <a:pt x="2820571" y="2323651"/>
                </a:lnTo>
                <a:lnTo>
                  <a:pt x="2814185" y="2336259"/>
                </a:lnTo>
                <a:lnTo>
                  <a:pt x="2807800" y="2348375"/>
                </a:lnTo>
                <a:lnTo>
                  <a:pt x="2801087" y="2360327"/>
                </a:lnTo>
                <a:lnTo>
                  <a:pt x="2794210" y="2372115"/>
                </a:lnTo>
                <a:lnTo>
                  <a:pt x="2787170" y="2383576"/>
                </a:lnTo>
                <a:lnTo>
                  <a:pt x="2779639" y="2394547"/>
                </a:lnTo>
                <a:lnTo>
                  <a:pt x="2772271" y="2405026"/>
                </a:lnTo>
                <a:lnTo>
                  <a:pt x="2764576" y="2415340"/>
                </a:lnTo>
                <a:lnTo>
                  <a:pt x="2756880" y="2425164"/>
                </a:lnTo>
                <a:lnTo>
                  <a:pt x="2748858" y="2434497"/>
                </a:lnTo>
                <a:lnTo>
                  <a:pt x="2740671" y="2443502"/>
                </a:lnTo>
                <a:lnTo>
                  <a:pt x="2735432" y="2448741"/>
                </a:lnTo>
                <a:lnTo>
                  <a:pt x="2730847" y="2453325"/>
                </a:lnTo>
                <a:lnTo>
                  <a:pt x="2728555" y="2455618"/>
                </a:lnTo>
                <a:lnTo>
                  <a:pt x="2726263" y="2458074"/>
                </a:lnTo>
                <a:lnTo>
                  <a:pt x="2723971" y="2460530"/>
                </a:lnTo>
                <a:lnTo>
                  <a:pt x="2721514" y="2463641"/>
                </a:lnTo>
                <a:lnTo>
                  <a:pt x="2712673" y="2474610"/>
                </a:lnTo>
                <a:lnTo>
                  <a:pt x="2706943" y="2481487"/>
                </a:lnTo>
                <a:lnTo>
                  <a:pt x="2704814" y="2483779"/>
                </a:lnTo>
                <a:lnTo>
                  <a:pt x="2703177" y="2485253"/>
                </a:lnTo>
                <a:lnTo>
                  <a:pt x="2701867" y="2486399"/>
                </a:lnTo>
                <a:lnTo>
                  <a:pt x="2700721" y="2487218"/>
                </a:lnTo>
                <a:lnTo>
                  <a:pt x="2698429" y="2488528"/>
                </a:lnTo>
                <a:lnTo>
                  <a:pt x="2695482" y="2490328"/>
                </a:lnTo>
                <a:lnTo>
                  <a:pt x="2693517" y="2491966"/>
                </a:lnTo>
                <a:lnTo>
                  <a:pt x="2691061" y="2493930"/>
                </a:lnTo>
                <a:lnTo>
                  <a:pt x="2687623" y="2496714"/>
                </a:lnTo>
                <a:lnTo>
                  <a:pt x="2683693" y="2500152"/>
                </a:lnTo>
                <a:lnTo>
                  <a:pt x="2676325" y="2507029"/>
                </a:lnTo>
                <a:lnTo>
                  <a:pt x="2668794" y="2513742"/>
                </a:lnTo>
                <a:lnTo>
                  <a:pt x="2661426" y="2520127"/>
                </a:lnTo>
                <a:lnTo>
                  <a:pt x="2653731" y="2526676"/>
                </a:lnTo>
                <a:lnTo>
                  <a:pt x="2646035" y="2532898"/>
                </a:lnTo>
                <a:lnTo>
                  <a:pt x="2638504" y="2538956"/>
                </a:lnTo>
                <a:lnTo>
                  <a:pt x="2630809" y="2545014"/>
                </a:lnTo>
                <a:lnTo>
                  <a:pt x="2622950" y="2550908"/>
                </a:lnTo>
                <a:lnTo>
                  <a:pt x="2615091" y="2556639"/>
                </a:lnTo>
                <a:lnTo>
                  <a:pt x="2607232" y="2562370"/>
                </a:lnTo>
                <a:lnTo>
                  <a:pt x="2599373" y="2567936"/>
                </a:lnTo>
                <a:lnTo>
                  <a:pt x="2591514" y="2573503"/>
                </a:lnTo>
                <a:lnTo>
                  <a:pt x="2575468" y="2584309"/>
                </a:lnTo>
                <a:lnTo>
                  <a:pt x="2559258" y="2594624"/>
                </a:lnTo>
                <a:lnTo>
                  <a:pt x="2542722" y="2604939"/>
                </a:lnTo>
                <a:lnTo>
                  <a:pt x="2526022" y="2614599"/>
                </a:lnTo>
                <a:lnTo>
                  <a:pt x="2509157" y="2624423"/>
                </a:lnTo>
                <a:lnTo>
                  <a:pt x="2491966" y="2634083"/>
                </a:lnTo>
                <a:lnTo>
                  <a:pt x="2474446" y="2643415"/>
                </a:lnTo>
                <a:lnTo>
                  <a:pt x="2456763" y="2652912"/>
                </a:lnTo>
                <a:lnTo>
                  <a:pt x="2438917" y="2662245"/>
                </a:lnTo>
                <a:lnTo>
                  <a:pt x="2420743" y="2671741"/>
                </a:lnTo>
                <a:lnTo>
                  <a:pt x="2122264" y="2842511"/>
                </a:lnTo>
                <a:lnTo>
                  <a:pt x="2109820" y="2849879"/>
                </a:lnTo>
                <a:lnTo>
                  <a:pt x="2097213" y="2857247"/>
                </a:lnTo>
                <a:lnTo>
                  <a:pt x="2084770" y="2864451"/>
                </a:lnTo>
                <a:lnTo>
                  <a:pt x="2072491" y="2871491"/>
                </a:lnTo>
                <a:lnTo>
                  <a:pt x="2060047" y="2878532"/>
                </a:lnTo>
                <a:lnTo>
                  <a:pt x="2047931" y="2885572"/>
                </a:lnTo>
                <a:lnTo>
                  <a:pt x="2035815" y="2892612"/>
                </a:lnTo>
                <a:lnTo>
                  <a:pt x="2023699" y="2899653"/>
                </a:lnTo>
                <a:lnTo>
                  <a:pt x="2011419" y="2906693"/>
                </a:lnTo>
                <a:lnTo>
                  <a:pt x="1999304" y="2913897"/>
                </a:lnTo>
                <a:lnTo>
                  <a:pt x="1987187" y="2920937"/>
                </a:lnTo>
                <a:lnTo>
                  <a:pt x="1974908" y="2927978"/>
                </a:lnTo>
                <a:lnTo>
                  <a:pt x="1962792" y="2935182"/>
                </a:lnTo>
                <a:lnTo>
                  <a:pt x="1950511" y="2942386"/>
                </a:lnTo>
                <a:lnTo>
                  <a:pt x="1938232" y="2949754"/>
                </a:lnTo>
                <a:lnTo>
                  <a:pt x="1925952" y="2957122"/>
                </a:lnTo>
                <a:lnTo>
                  <a:pt x="1913345" y="2964817"/>
                </a:lnTo>
                <a:lnTo>
                  <a:pt x="1901065" y="2972185"/>
                </a:lnTo>
                <a:lnTo>
                  <a:pt x="1888786" y="2979552"/>
                </a:lnTo>
                <a:lnTo>
                  <a:pt x="1876670" y="2986757"/>
                </a:lnTo>
                <a:lnTo>
                  <a:pt x="1864717" y="2993961"/>
                </a:lnTo>
                <a:lnTo>
                  <a:pt x="1852765" y="3001002"/>
                </a:lnTo>
                <a:lnTo>
                  <a:pt x="1840813" y="3008206"/>
                </a:lnTo>
                <a:lnTo>
                  <a:pt x="1828533" y="3015246"/>
                </a:lnTo>
                <a:lnTo>
                  <a:pt x="1816581" y="3022122"/>
                </a:lnTo>
                <a:lnTo>
                  <a:pt x="1804465" y="3028836"/>
                </a:lnTo>
                <a:lnTo>
                  <a:pt x="1792186" y="3036040"/>
                </a:lnTo>
                <a:lnTo>
                  <a:pt x="1779578" y="3042589"/>
                </a:lnTo>
                <a:lnTo>
                  <a:pt x="1766971" y="3049466"/>
                </a:lnTo>
                <a:lnTo>
                  <a:pt x="1754037" y="3056342"/>
                </a:lnTo>
                <a:lnTo>
                  <a:pt x="1740938" y="3063219"/>
                </a:lnTo>
                <a:lnTo>
                  <a:pt x="1727513" y="3070096"/>
                </a:lnTo>
                <a:lnTo>
                  <a:pt x="1710648" y="3078282"/>
                </a:lnTo>
                <a:lnTo>
                  <a:pt x="1693620" y="3085977"/>
                </a:lnTo>
                <a:lnTo>
                  <a:pt x="1676430" y="3093018"/>
                </a:lnTo>
                <a:lnTo>
                  <a:pt x="1659073" y="3099403"/>
                </a:lnTo>
                <a:lnTo>
                  <a:pt x="1641390" y="3105625"/>
                </a:lnTo>
                <a:lnTo>
                  <a:pt x="1624035" y="3111028"/>
                </a:lnTo>
                <a:lnTo>
                  <a:pt x="1606189" y="3115940"/>
                </a:lnTo>
                <a:lnTo>
                  <a:pt x="1588342" y="3120524"/>
                </a:lnTo>
                <a:lnTo>
                  <a:pt x="1570495" y="3124454"/>
                </a:lnTo>
                <a:lnTo>
                  <a:pt x="1552321" y="3127728"/>
                </a:lnTo>
                <a:lnTo>
                  <a:pt x="1534311" y="3130512"/>
                </a:lnTo>
                <a:lnTo>
                  <a:pt x="1516301" y="3132804"/>
                </a:lnTo>
                <a:lnTo>
                  <a:pt x="1498128" y="3134605"/>
                </a:lnTo>
                <a:lnTo>
                  <a:pt x="1479789" y="3135751"/>
                </a:lnTo>
                <a:lnTo>
                  <a:pt x="1461615" y="3136570"/>
                </a:lnTo>
                <a:lnTo>
                  <a:pt x="1443277" y="3136733"/>
                </a:lnTo>
                <a:lnTo>
                  <a:pt x="1425104" y="3136406"/>
                </a:lnTo>
                <a:lnTo>
                  <a:pt x="1406766" y="3135587"/>
                </a:lnTo>
                <a:lnTo>
                  <a:pt x="1388592" y="3134114"/>
                </a:lnTo>
                <a:lnTo>
                  <a:pt x="1370581" y="3132149"/>
                </a:lnTo>
                <a:lnTo>
                  <a:pt x="1352243" y="3129693"/>
                </a:lnTo>
                <a:lnTo>
                  <a:pt x="1334233" y="3126746"/>
                </a:lnTo>
                <a:lnTo>
                  <a:pt x="1316387" y="3123144"/>
                </a:lnTo>
                <a:lnTo>
                  <a:pt x="1298377" y="3119214"/>
                </a:lnTo>
                <a:lnTo>
                  <a:pt x="1280531" y="3114793"/>
                </a:lnTo>
                <a:lnTo>
                  <a:pt x="1262847" y="3109718"/>
                </a:lnTo>
                <a:lnTo>
                  <a:pt x="1245164" y="3103987"/>
                </a:lnTo>
                <a:lnTo>
                  <a:pt x="1227645" y="3097930"/>
                </a:lnTo>
                <a:lnTo>
                  <a:pt x="1210454" y="3091216"/>
                </a:lnTo>
                <a:lnTo>
                  <a:pt x="1193262" y="3084176"/>
                </a:lnTo>
                <a:lnTo>
                  <a:pt x="1176071" y="3076481"/>
                </a:lnTo>
                <a:lnTo>
                  <a:pt x="1159370" y="3068294"/>
                </a:lnTo>
                <a:lnTo>
                  <a:pt x="1141851" y="3059289"/>
                </a:lnTo>
                <a:lnTo>
                  <a:pt x="1121385" y="3048319"/>
                </a:lnTo>
                <a:lnTo>
                  <a:pt x="1098464" y="3035712"/>
                </a:lnTo>
                <a:lnTo>
                  <a:pt x="1073739" y="3022122"/>
                </a:lnTo>
                <a:lnTo>
                  <a:pt x="1047379" y="3006896"/>
                </a:lnTo>
                <a:lnTo>
                  <a:pt x="1019709" y="2991341"/>
                </a:lnTo>
                <a:lnTo>
                  <a:pt x="991384" y="2974805"/>
                </a:lnTo>
                <a:lnTo>
                  <a:pt x="962403" y="2957940"/>
                </a:lnTo>
                <a:lnTo>
                  <a:pt x="933587" y="2940912"/>
                </a:lnTo>
                <a:lnTo>
                  <a:pt x="904934" y="2924048"/>
                </a:lnTo>
                <a:lnTo>
                  <a:pt x="877100" y="2907512"/>
                </a:lnTo>
                <a:lnTo>
                  <a:pt x="850248" y="2891630"/>
                </a:lnTo>
                <a:lnTo>
                  <a:pt x="824871" y="2876567"/>
                </a:lnTo>
                <a:lnTo>
                  <a:pt x="801621" y="2862486"/>
                </a:lnTo>
                <a:lnTo>
                  <a:pt x="780336" y="2849879"/>
                </a:lnTo>
                <a:lnTo>
                  <a:pt x="761834" y="2838745"/>
                </a:lnTo>
                <a:lnTo>
                  <a:pt x="462864" y="2668630"/>
                </a:lnTo>
                <a:lnTo>
                  <a:pt x="455660" y="2664864"/>
                </a:lnTo>
                <a:lnTo>
                  <a:pt x="449438" y="2661590"/>
                </a:lnTo>
                <a:lnTo>
                  <a:pt x="443380" y="2658151"/>
                </a:lnTo>
                <a:lnTo>
                  <a:pt x="437486" y="2654876"/>
                </a:lnTo>
                <a:lnTo>
                  <a:pt x="431428" y="2651439"/>
                </a:lnTo>
                <a:lnTo>
                  <a:pt x="425371" y="2648000"/>
                </a:lnTo>
                <a:lnTo>
                  <a:pt x="418820" y="2644398"/>
                </a:lnTo>
                <a:lnTo>
                  <a:pt x="411780" y="2640468"/>
                </a:lnTo>
                <a:lnTo>
                  <a:pt x="264915" y="2550417"/>
                </a:lnTo>
                <a:lnTo>
                  <a:pt x="258202" y="2545833"/>
                </a:lnTo>
                <a:lnTo>
                  <a:pt x="252308" y="2541412"/>
                </a:lnTo>
                <a:lnTo>
                  <a:pt x="247068" y="2537155"/>
                </a:lnTo>
                <a:lnTo>
                  <a:pt x="242156" y="2533226"/>
                </a:lnTo>
                <a:lnTo>
                  <a:pt x="233642" y="2526185"/>
                </a:lnTo>
                <a:lnTo>
                  <a:pt x="226602" y="2519636"/>
                </a:lnTo>
                <a:lnTo>
                  <a:pt x="220053" y="2513578"/>
                </a:lnTo>
                <a:lnTo>
                  <a:pt x="213996" y="2507684"/>
                </a:lnTo>
                <a:lnTo>
                  <a:pt x="210885" y="2504901"/>
                </a:lnTo>
                <a:lnTo>
                  <a:pt x="207610" y="2501954"/>
                </a:lnTo>
                <a:lnTo>
                  <a:pt x="204171" y="2499006"/>
                </a:lnTo>
                <a:lnTo>
                  <a:pt x="200569" y="2496059"/>
                </a:lnTo>
                <a:lnTo>
                  <a:pt x="195329" y="2492130"/>
                </a:lnTo>
                <a:lnTo>
                  <a:pt x="190254" y="2487873"/>
                </a:lnTo>
                <a:lnTo>
                  <a:pt x="185178" y="2483124"/>
                </a:lnTo>
                <a:lnTo>
                  <a:pt x="180103" y="2478212"/>
                </a:lnTo>
                <a:lnTo>
                  <a:pt x="174864" y="2472973"/>
                </a:lnTo>
                <a:lnTo>
                  <a:pt x="169624" y="2467570"/>
                </a:lnTo>
                <a:lnTo>
                  <a:pt x="164385" y="2461676"/>
                </a:lnTo>
                <a:lnTo>
                  <a:pt x="159309" y="2455945"/>
                </a:lnTo>
                <a:lnTo>
                  <a:pt x="154070" y="2449723"/>
                </a:lnTo>
                <a:lnTo>
                  <a:pt x="148830" y="2443502"/>
                </a:lnTo>
                <a:lnTo>
                  <a:pt x="143755" y="2437117"/>
                </a:lnTo>
                <a:lnTo>
                  <a:pt x="138679" y="2430403"/>
                </a:lnTo>
                <a:lnTo>
                  <a:pt x="133604" y="2423691"/>
                </a:lnTo>
                <a:lnTo>
                  <a:pt x="128528" y="2416814"/>
                </a:lnTo>
                <a:lnTo>
                  <a:pt x="123616" y="2409937"/>
                </a:lnTo>
                <a:lnTo>
                  <a:pt x="118704" y="2402897"/>
                </a:lnTo>
                <a:lnTo>
                  <a:pt x="109044" y="2388653"/>
                </a:lnTo>
                <a:lnTo>
                  <a:pt x="100039" y="2374244"/>
                </a:lnTo>
                <a:lnTo>
                  <a:pt x="91197" y="2360164"/>
                </a:lnTo>
                <a:lnTo>
                  <a:pt x="83011" y="2346083"/>
                </a:lnTo>
                <a:lnTo>
                  <a:pt x="75152" y="2332493"/>
                </a:lnTo>
                <a:lnTo>
                  <a:pt x="68112" y="2319231"/>
                </a:lnTo>
                <a:lnTo>
                  <a:pt x="61563" y="2306624"/>
                </a:lnTo>
                <a:lnTo>
                  <a:pt x="55832" y="2294835"/>
                </a:lnTo>
                <a:lnTo>
                  <a:pt x="53212" y="2289105"/>
                </a:lnTo>
                <a:lnTo>
                  <a:pt x="50593" y="2282719"/>
                </a:lnTo>
                <a:lnTo>
                  <a:pt x="47809" y="2276497"/>
                </a:lnTo>
                <a:lnTo>
                  <a:pt x="45353" y="2269785"/>
                </a:lnTo>
                <a:lnTo>
                  <a:pt x="42570" y="2262908"/>
                </a:lnTo>
                <a:lnTo>
                  <a:pt x="39950" y="2255868"/>
                </a:lnTo>
                <a:lnTo>
                  <a:pt x="37494" y="2248664"/>
                </a:lnTo>
                <a:lnTo>
                  <a:pt x="34875" y="2241459"/>
                </a:lnTo>
                <a:lnTo>
                  <a:pt x="30290" y="2226069"/>
                </a:lnTo>
                <a:lnTo>
                  <a:pt x="25542" y="2210351"/>
                </a:lnTo>
                <a:lnTo>
                  <a:pt x="23414" y="2202164"/>
                </a:lnTo>
                <a:lnTo>
                  <a:pt x="21121" y="2194141"/>
                </a:lnTo>
                <a:lnTo>
                  <a:pt x="18993" y="2185792"/>
                </a:lnTo>
                <a:lnTo>
                  <a:pt x="17028" y="2177441"/>
                </a:lnTo>
                <a:lnTo>
                  <a:pt x="15227" y="2169091"/>
                </a:lnTo>
                <a:lnTo>
                  <a:pt x="13262" y="2160413"/>
                </a:lnTo>
                <a:lnTo>
                  <a:pt x="11789" y="2151736"/>
                </a:lnTo>
                <a:lnTo>
                  <a:pt x="9988" y="2143222"/>
                </a:lnTo>
                <a:lnTo>
                  <a:pt x="8678" y="2134544"/>
                </a:lnTo>
                <a:lnTo>
                  <a:pt x="7041" y="2125867"/>
                </a:lnTo>
                <a:lnTo>
                  <a:pt x="5894" y="2117025"/>
                </a:lnTo>
                <a:lnTo>
                  <a:pt x="4749" y="2108511"/>
                </a:lnTo>
                <a:lnTo>
                  <a:pt x="3602" y="2099833"/>
                </a:lnTo>
                <a:lnTo>
                  <a:pt x="2784" y="2090992"/>
                </a:lnTo>
                <a:lnTo>
                  <a:pt x="1965" y="2082478"/>
                </a:lnTo>
                <a:lnTo>
                  <a:pt x="1147" y="2073800"/>
                </a:lnTo>
                <a:lnTo>
                  <a:pt x="819" y="2065122"/>
                </a:lnTo>
                <a:lnTo>
                  <a:pt x="328" y="2056773"/>
                </a:lnTo>
                <a:lnTo>
                  <a:pt x="0" y="2048259"/>
                </a:lnTo>
                <a:lnTo>
                  <a:pt x="0" y="2039908"/>
                </a:lnTo>
                <a:lnTo>
                  <a:pt x="0" y="1096825"/>
                </a:lnTo>
                <a:lnTo>
                  <a:pt x="0" y="1088475"/>
                </a:lnTo>
                <a:lnTo>
                  <a:pt x="328" y="1079798"/>
                </a:lnTo>
                <a:lnTo>
                  <a:pt x="819" y="1071119"/>
                </a:lnTo>
                <a:lnTo>
                  <a:pt x="1147" y="1062605"/>
                </a:lnTo>
                <a:lnTo>
                  <a:pt x="1965" y="1053764"/>
                </a:lnTo>
                <a:lnTo>
                  <a:pt x="2784" y="1045087"/>
                </a:lnTo>
                <a:lnTo>
                  <a:pt x="3766" y="1036245"/>
                </a:lnTo>
                <a:lnTo>
                  <a:pt x="4749" y="1027404"/>
                </a:lnTo>
                <a:lnTo>
                  <a:pt x="6058" y="1018399"/>
                </a:lnTo>
                <a:lnTo>
                  <a:pt x="7204" y="1009557"/>
                </a:lnTo>
                <a:lnTo>
                  <a:pt x="8842" y="1000880"/>
                </a:lnTo>
                <a:lnTo>
                  <a:pt x="10479" y="992038"/>
                </a:lnTo>
                <a:lnTo>
                  <a:pt x="11953" y="983361"/>
                </a:lnTo>
                <a:lnTo>
                  <a:pt x="13754" y="974519"/>
                </a:lnTo>
                <a:lnTo>
                  <a:pt x="15718" y="965842"/>
                </a:lnTo>
                <a:lnTo>
                  <a:pt x="17683" y="957328"/>
                </a:lnTo>
                <a:lnTo>
                  <a:pt x="19648" y="948814"/>
                </a:lnTo>
                <a:lnTo>
                  <a:pt x="21776" y="940464"/>
                </a:lnTo>
                <a:lnTo>
                  <a:pt x="23905" y="931950"/>
                </a:lnTo>
                <a:lnTo>
                  <a:pt x="26361" y="923763"/>
                </a:lnTo>
                <a:lnTo>
                  <a:pt x="28653" y="915740"/>
                </a:lnTo>
                <a:lnTo>
                  <a:pt x="30945" y="907881"/>
                </a:lnTo>
                <a:lnTo>
                  <a:pt x="33401" y="900022"/>
                </a:lnTo>
                <a:lnTo>
                  <a:pt x="35857" y="892327"/>
                </a:lnTo>
                <a:lnTo>
                  <a:pt x="38477" y="884959"/>
                </a:lnTo>
                <a:lnTo>
                  <a:pt x="41260" y="877755"/>
                </a:lnTo>
                <a:lnTo>
                  <a:pt x="43716" y="870715"/>
                </a:lnTo>
                <a:lnTo>
                  <a:pt x="46499" y="863511"/>
                </a:lnTo>
                <a:lnTo>
                  <a:pt x="49283" y="857125"/>
                </a:lnTo>
                <a:lnTo>
                  <a:pt x="52066" y="850576"/>
                </a:lnTo>
                <a:lnTo>
                  <a:pt x="54686" y="844354"/>
                </a:lnTo>
                <a:lnTo>
                  <a:pt x="57469" y="838460"/>
                </a:lnTo>
                <a:lnTo>
                  <a:pt x="64182" y="825198"/>
                </a:lnTo>
                <a:lnTo>
                  <a:pt x="70568" y="811772"/>
                </a:lnTo>
                <a:lnTo>
                  <a:pt x="77281" y="798837"/>
                </a:lnTo>
                <a:lnTo>
                  <a:pt x="84321" y="785903"/>
                </a:lnTo>
                <a:lnTo>
                  <a:pt x="87923" y="779681"/>
                </a:lnTo>
                <a:lnTo>
                  <a:pt x="91361" y="773459"/>
                </a:lnTo>
                <a:lnTo>
                  <a:pt x="95127" y="767401"/>
                </a:lnTo>
                <a:lnTo>
                  <a:pt x="98893" y="761179"/>
                </a:lnTo>
                <a:lnTo>
                  <a:pt x="102823" y="755122"/>
                </a:lnTo>
                <a:lnTo>
                  <a:pt x="106752" y="749227"/>
                </a:lnTo>
                <a:lnTo>
                  <a:pt x="110845" y="743333"/>
                </a:lnTo>
                <a:lnTo>
                  <a:pt x="114938" y="737929"/>
                </a:lnTo>
                <a:lnTo>
                  <a:pt x="119359" y="732035"/>
                </a:lnTo>
                <a:lnTo>
                  <a:pt x="123452" y="726305"/>
                </a:lnTo>
                <a:lnTo>
                  <a:pt x="127545" y="720411"/>
                </a:lnTo>
                <a:lnTo>
                  <a:pt x="131802" y="714844"/>
                </a:lnTo>
                <a:lnTo>
                  <a:pt x="135896" y="709113"/>
                </a:lnTo>
                <a:lnTo>
                  <a:pt x="140316" y="703546"/>
                </a:lnTo>
                <a:lnTo>
                  <a:pt x="144737" y="698307"/>
                </a:lnTo>
                <a:lnTo>
                  <a:pt x="149485" y="693232"/>
                </a:lnTo>
                <a:lnTo>
                  <a:pt x="160946" y="680788"/>
                </a:lnTo>
                <a:lnTo>
                  <a:pt x="168150" y="672602"/>
                </a:lnTo>
                <a:lnTo>
                  <a:pt x="172571" y="666871"/>
                </a:lnTo>
                <a:lnTo>
                  <a:pt x="176009" y="663105"/>
                </a:lnTo>
                <a:lnTo>
                  <a:pt x="177811" y="661141"/>
                </a:lnTo>
                <a:lnTo>
                  <a:pt x="179776" y="659340"/>
                </a:lnTo>
                <a:lnTo>
                  <a:pt x="181904" y="656884"/>
                </a:lnTo>
                <a:lnTo>
                  <a:pt x="184851" y="654428"/>
                </a:lnTo>
                <a:lnTo>
                  <a:pt x="193202" y="647223"/>
                </a:lnTo>
                <a:lnTo>
                  <a:pt x="205972" y="636417"/>
                </a:lnTo>
                <a:lnTo>
                  <a:pt x="208920" y="633634"/>
                </a:lnTo>
                <a:lnTo>
                  <a:pt x="211702" y="631342"/>
                </a:lnTo>
                <a:lnTo>
                  <a:pt x="213996" y="628886"/>
                </a:lnTo>
                <a:lnTo>
                  <a:pt x="216124" y="626594"/>
                </a:lnTo>
                <a:lnTo>
                  <a:pt x="220708" y="621845"/>
                </a:lnTo>
                <a:lnTo>
                  <a:pt x="225947" y="616770"/>
                </a:lnTo>
                <a:lnTo>
                  <a:pt x="293731" y="565850"/>
                </a:lnTo>
                <a:lnTo>
                  <a:pt x="308958" y="555863"/>
                </a:lnTo>
                <a:lnTo>
                  <a:pt x="325004" y="546039"/>
                </a:lnTo>
                <a:lnTo>
                  <a:pt x="341540" y="536051"/>
                </a:lnTo>
                <a:lnTo>
                  <a:pt x="358404" y="526064"/>
                </a:lnTo>
                <a:lnTo>
                  <a:pt x="375923" y="516240"/>
                </a:lnTo>
                <a:lnTo>
                  <a:pt x="393279" y="506416"/>
                </a:lnTo>
                <a:lnTo>
                  <a:pt x="411126" y="496593"/>
                </a:lnTo>
                <a:lnTo>
                  <a:pt x="428972" y="486769"/>
                </a:lnTo>
                <a:lnTo>
                  <a:pt x="447146" y="476945"/>
                </a:lnTo>
                <a:lnTo>
                  <a:pt x="464992" y="467121"/>
                </a:lnTo>
                <a:lnTo>
                  <a:pt x="482839" y="457625"/>
                </a:lnTo>
                <a:lnTo>
                  <a:pt x="500522" y="447964"/>
                </a:lnTo>
                <a:lnTo>
                  <a:pt x="517713" y="438305"/>
                </a:lnTo>
                <a:lnTo>
                  <a:pt x="534578" y="428808"/>
                </a:lnTo>
                <a:lnTo>
                  <a:pt x="551279" y="419148"/>
                </a:lnTo>
                <a:lnTo>
                  <a:pt x="567160" y="409816"/>
                </a:lnTo>
                <a:lnTo>
                  <a:pt x="579931" y="402120"/>
                </a:lnTo>
                <a:lnTo>
                  <a:pt x="592538" y="395080"/>
                </a:lnTo>
                <a:lnTo>
                  <a:pt x="604982" y="388039"/>
                </a:lnTo>
                <a:lnTo>
                  <a:pt x="617590" y="380835"/>
                </a:lnTo>
                <a:lnTo>
                  <a:pt x="629868" y="374123"/>
                </a:lnTo>
                <a:lnTo>
                  <a:pt x="642475" y="366918"/>
                </a:lnTo>
                <a:lnTo>
                  <a:pt x="655246" y="359878"/>
                </a:lnTo>
                <a:lnTo>
                  <a:pt x="668017" y="352346"/>
                </a:lnTo>
                <a:lnTo>
                  <a:pt x="690776" y="338593"/>
                </a:lnTo>
                <a:lnTo>
                  <a:pt x="717300" y="322711"/>
                </a:lnTo>
                <a:lnTo>
                  <a:pt x="746935" y="305192"/>
                </a:lnTo>
                <a:lnTo>
                  <a:pt x="778699" y="286200"/>
                </a:lnTo>
                <a:lnTo>
                  <a:pt x="812591" y="266225"/>
                </a:lnTo>
                <a:lnTo>
                  <a:pt x="847956" y="245431"/>
                </a:lnTo>
                <a:lnTo>
                  <a:pt x="884141" y="224146"/>
                </a:lnTo>
                <a:lnTo>
                  <a:pt x="920652" y="202698"/>
                </a:lnTo>
                <a:lnTo>
                  <a:pt x="957164" y="181576"/>
                </a:lnTo>
                <a:lnTo>
                  <a:pt x="992857" y="160946"/>
                </a:lnTo>
                <a:lnTo>
                  <a:pt x="1027240" y="141135"/>
                </a:lnTo>
                <a:lnTo>
                  <a:pt x="1059986" y="122470"/>
                </a:lnTo>
                <a:lnTo>
                  <a:pt x="1090440" y="105442"/>
                </a:lnTo>
                <a:lnTo>
                  <a:pt x="1118110" y="90379"/>
                </a:lnTo>
                <a:lnTo>
                  <a:pt x="1130554" y="83502"/>
                </a:lnTo>
                <a:lnTo>
                  <a:pt x="1142178" y="77281"/>
                </a:lnTo>
                <a:lnTo>
                  <a:pt x="1152984" y="71550"/>
                </a:lnTo>
                <a:lnTo>
                  <a:pt x="1162645" y="66638"/>
                </a:lnTo>
                <a:lnTo>
                  <a:pt x="1179509" y="58452"/>
                </a:lnTo>
                <a:lnTo>
                  <a:pt x="1196537" y="50756"/>
                </a:lnTo>
                <a:lnTo>
                  <a:pt x="1213728" y="43716"/>
                </a:lnTo>
                <a:lnTo>
                  <a:pt x="1231084" y="37331"/>
                </a:lnTo>
                <a:lnTo>
                  <a:pt x="1248766" y="31109"/>
                </a:lnTo>
                <a:lnTo>
                  <a:pt x="1266122" y="25706"/>
                </a:lnTo>
                <a:lnTo>
                  <a:pt x="1283968" y="20794"/>
                </a:lnTo>
                <a:lnTo>
                  <a:pt x="1301815" y="16210"/>
                </a:lnTo>
                <a:lnTo>
                  <a:pt x="1319662" y="12280"/>
                </a:lnTo>
                <a:lnTo>
                  <a:pt x="1337835" y="9005"/>
                </a:lnTo>
                <a:lnTo>
                  <a:pt x="1355846" y="6222"/>
                </a:lnTo>
                <a:lnTo>
                  <a:pt x="1373856" y="3930"/>
                </a:lnTo>
                <a:lnTo>
                  <a:pt x="1392030" y="2129"/>
                </a:lnTo>
                <a:lnTo>
                  <a:pt x="1410368" y="983"/>
                </a:lnTo>
                <a:lnTo>
                  <a:pt x="1428541" y="164"/>
                </a:lnTo>
                <a:close/>
              </a:path>
            </a:pathLst>
          </a:custGeom>
          <a:noFill/>
        </p:spPr>
      </p:sp>
      <p:sp>
        <p:nvSpPr>
          <p:cNvPr id="4" name="Picture Placeholder 65">
            <a:extLst>
              <a:ext uri="{FF2B5EF4-FFF2-40B4-BE49-F238E27FC236}">
                <a16:creationId xmlns:a16="http://schemas.microsoft.com/office/drawing/2014/main" id="{5D717472-BDD5-4DDA-A70C-B97305FABDD0}"/>
              </a:ext>
            </a:extLst>
          </p:cNvPr>
          <p:cNvSpPr>
            <a:spLocks noGrp="1"/>
          </p:cNvSpPr>
          <p:nvPr>
            <p:ph type="pic" sz="quarter" idx="11"/>
          </p:nvPr>
        </p:nvSpPr>
        <p:spPr>
          <a:xfrm>
            <a:off x="665085" y="2749277"/>
            <a:ext cx="2890156" cy="3136733"/>
          </a:xfrm>
          <a:custGeom>
            <a:avLst/>
            <a:gdLst>
              <a:gd name="connsiteX0" fmla="*/ 1446879 w 2890156"/>
              <a:gd name="connsiteY0" fmla="*/ 0 h 3136733"/>
              <a:gd name="connsiteX1" fmla="*/ 1465055 w 2890156"/>
              <a:gd name="connsiteY1" fmla="*/ 328 h 3136733"/>
              <a:gd name="connsiteX2" fmla="*/ 1483392 w 2890156"/>
              <a:gd name="connsiteY2" fmla="*/ 1146 h 3136733"/>
              <a:gd name="connsiteX3" fmla="*/ 1501565 w 2890156"/>
              <a:gd name="connsiteY3" fmla="*/ 2620 h 3136733"/>
              <a:gd name="connsiteX4" fmla="*/ 1519576 w 2890156"/>
              <a:gd name="connsiteY4" fmla="*/ 4585 h 3136733"/>
              <a:gd name="connsiteX5" fmla="*/ 1537913 w 2890156"/>
              <a:gd name="connsiteY5" fmla="*/ 7041 h 3136733"/>
              <a:gd name="connsiteX6" fmla="*/ 1555923 w 2890156"/>
              <a:gd name="connsiteY6" fmla="*/ 9988 h 3136733"/>
              <a:gd name="connsiteX7" fmla="*/ 1573770 w 2890156"/>
              <a:gd name="connsiteY7" fmla="*/ 13590 h 3136733"/>
              <a:gd name="connsiteX8" fmla="*/ 1591780 w 2890156"/>
              <a:gd name="connsiteY8" fmla="*/ 17519 h 3136733"/>
              <a:gd name="connsiteX9" fmla="*/ 1609627 w 2890156"/>
              <a:gd name="connsiteY9" fmla="*/ 21940 h 3136733"/>
              <a:gd name="connsiteX10" fmla="*/ 1627310 w 2890156"/>
              <a:gd name="connsiteY10" fmla="*/ 27016 h 3136733"/>
              <a:gd name="connsiteX11" fmla="*/ 1644992 w 2890156"/>
              <a:gd name="connsiteY11" fmla="*/ 32746 h 3136733"/>
              <a:gd name="connsiteX12" fmla="*/ 1662511 w 2890156"/>
              <a:gd name="connsiteY12" fmla="*/ 38804 h 3136733"/>
              <a:gd name="connsiteX13" fmla="*/ 1679703 w 2890156"/>
              <a:gd name="connsiteY13" fmla="*/ 45517 h 3136733"/>
              <a:gd name="connsiteX14" fmla="*/ 1696894 w 2890156"/>
              <a:gd name="connsiteY14" fmla="*/ 52558 h 3136733"/>
              <a:gd name="connsiteX15" fmla="*/ 1714086 w 2890156"/>
              <a:gd name="connsiteY15" fmla="*/ 60253 h 3136733"/>
              <a:gd name="connsiteX16" fmla="*/ 1730787 w 2890156"/>
              <a:gd name="connsiteY16" fmla="*/ 68439 h 3136733"/>
              <a:gd name="connsiteX17" fmla="*/ 2325944 w 2890156"/>
              <a:gd name="connsiteY17" fmla="*/ 411616 h 3136733"/>
              <a:gd name="connsiteX18" fmla="*/ 2332329 w 2890156"/>
              <a:gd name="connsiteY18" fmla="*/ 415382 h 3136733"/>
              <a:gd name="connsiteX19" fmla="*/ 2338715 w 2890156"/>
              <a:gd name="connsiteY19" fmla="*/ 418985 h 3136733"/>
              <a:gd name="connsiteX20" fmla="*/ 2345100 w 2890156"/>
              <a:gd name="connsiteY20" fmla="*/ 422750 h 3136733"/>
              <a:gd name="connsiteX21" fmla="*/ 2351649 w 2890156"/>
              <a:gd name="connsiteY21" fmla="*/ 426189 h 3136733"/>
              <a:gd name="connsiteX22" fmla="*/ 2357871 w 2890156"/>
              <a:gd name="connsiteY22" fmla="*/ 429791 h 3136733"/>
              <a:gd name="connsiteX23" fmla="*/ 2364420 w 2890156"/>
              <a:gd name="connsiteY23" fmla="*/ 433065 h 3136733"/>
              <a:gd name="connsiteX24" fmla="*/ 2370478 w 2890156"/>
              <a:gd name="connsiteY24" fmla="*/ 436667 h 3136733"/>
              <a:gd name="connsiteX25" fmla="*/ 2376536 w 2890156"/>
              <a:gd name="connsiteY25" fmla="*/ 439942 h 3136733"/>
              <a:gd name="connsiteX26" fmla="*/ 2625242 w 2890156"/>
              <a:gd name="connsiteY26" fmla="*/ 586316 h 3136733"/>
              <a:gd name="connsiteX27" fmla="*/ 2631955 w 2890156"/>
              <a:gd name="connsiteY27" fmla="*/ 590901 h 3136733"/>
              <a:gd name="connsiteX28" fmla="*/ 2637849 w 2890156"/>
              <a:gd name="connsiteY28" fmla="*/ 595321 h 3136733"/>
              <a:gd name="connsiteX29" fmla="*/ 2643088 w 2890156"/>
              <a:gd name="connsiteY29" fmla="*/ 599578 h 3136733"/>
              <a:gd name="connsiteX30" fmla="*/ 2648000 w 2890156"/>
              <a:gd name="connsiteY30" fmla="*/ 603508 h 3136733"/>
              <a:gd name="connsiteX31" fmla="*/ 2656514 w 2890156"/>
              <a:gd name="connsiteY31" fmla="*/ 610548 h 3136733"/>
              <a:gd name="connsiteX32" fmla="*/ 2663554 w 2890156"/>
              <a:gd name="connsiteY32" fmla="*/ 617098 h 3136733"/>
              <a:gd name="connsiteX33" fmla="*/ 2670103 w 2890156"/>
              <a:gd name="connsiteY33" fmla="*/ 623155 h 3136733"/>
              <a:gd name="connsiteX34" fmla="*/ 2676162 w 2890156"/>
              <a:gd name="connsiteY34" fmla="*/ 629050 h 3136733"/>
              <a:gd name="connsiteX35" fmla="*/ 2679272 w 2890156"/>
              <a:gd name="connsiteY35" fmla="*/ 631833 h 3136733"/>
              <a:gd name="connsiteX36" fmla="*/ 2682547 w 2890156"/>
              <a:gd name="connsiteY36" fmla="*/ 634780 h 3136733"/>
              <a:gd name="connsiteX37" fmla="*/ 2685985 w 2890156"/>
              <a:gd name="connsiteY37" fmla="*/ 637727 h 3136733"/>
              <a:gd name="connsiteX38" fmla="*/ 2689587 w 2890156"/>
              <a:gd name="connsiteY38" fmla="*/ 640674 h 3136733"/>
              <a:gd name="connsiteX39" fmla="*/ 2695482 w 2890156"/>
              <a:gd name="connsiteY39" fmla="*/ 644768 h 3136733"/>
              <a:gd name="connsiteX40" fmla="*/ 2699411 w 2890156"/>
              <a:gd name="connsiteY40" fmla="*/ 647551 h 3136733"/>
              <a:gd name="connsiteX41" fmla="*/ 2701376 w 2890156"/>
              <a:gd name="connsiteY41" fmla="*/ 649188 h 3136733"/>
              <a:gd name="connsiteX42" fmla="*/ 2703341 w 2890156"/>
              <a:gd name="connsiteY42" fmla="*/ 650826 h 3136733"/>
              <a:gd name="connsiteX43" fmla="*/ 2705796 w 2890156"/>
              <a:gd name="connsiteY43" fmla="*/ 652954 h 3136733"/>
              <a:gd name="connsiteX44" fmla="*/ 2708744 w 2890156"/>
              <a:gd name="connsiteY44" fmla="*/ 656229 h 3136733"/>
              <a:gd name="connsiteX45" fmla="*/ 2718895 w 2890156"/>
              <a:gd name="connsiteY45" fmla="*/ 667526 h 3136733"/>
              <a:gd name="connsiteX46" fmla="*/ 2728883 w 2890156"/>
              <a:gd name="connsiteY46" fmla="*/ 679151 h 3136733"/>
              <a:gd name="connsiteX47" fmla="*/ 2738542 w 2890156"/>
              <a:gd name="connsiteY47" fmla="*/ 690612 h 3136733"/>
              <a:gd name="connsiteX48" fmla="*/ 2748039 w 2890156"/>
              <a:gd name="connsiteY48" fmla="*/ 702401 h 3136733"/>
              <a:gd name="connsiteX49" fmla="*/ 2757372 w 2890156"/>
              <a:gd name="connsiteY49" fmla="*/ 714353 h 3136733"/>
              <a:gd name="connsiteX50" fmla="*/ 2766376 w 2890156"/>
              <a:gd name="connsiteY50" fmla="*/ 726468 h 3136733"/>
              <a:gd name="connsiteX51" fmla="*/ 2775054 w 2890156"/>
              <a:gd name="connsiteY51" fmla="*/ 738749 h 3136733"/>
              <a:gd name="connsiteX52" fmla="*/ 2783404 w 2890156"/>
              <a:gd name="connsiteY52" fmla="*/ 751192 h 3136733"/>
              <a:gd name="connsiteX53" fmla="*/ 2791591 w 2890156"/>
              <a:gd name="connsiteY53" fmla="*/ 763799 h 3136733"/>
              <a:gd name="connsiteX54" fmla="*/ 2799450 w 2890156"/>
              <a:gd name="connsiteY54" fmla="*/ 776407 h 3136733"/>
              <a:gd name="connsiteX55" fmla="*/ 2807146 w 2890156"/>
              <a:gd name="connsiteY55" fmla="*/ 789341 h 3136733"/>
              <a:gd name="connsiteX56" fmla="*/ 2814350 w 2890156"/>
              <a:gd name="connsiteY56" fmla="*/ 802276 h 3136733"/>
              <a:gd name="connsiteX57" fmla="*/ 2821554 w 2890156"/>
              <a:gd name="connsiteY57" fmla="*/ 815537 h 3136733"/>
              <a:gd name="connsiteX58" fmla="*/ 2828103 w 2890156"/>
              <a:gd name="connsiteY58" fmla="*/ 828963 h 3136733"/>
              <a:gd name="connsiteX59" fmla="*/ 2834652 w 2890156"/>
              <a:gd name="connsiteY59" fmla="*/ 842389 h 3136733"/>
              <a:gd name="connsiteX60" fmla="*/ 2840710 w 2890156"/>
              <a:gd name="connsiteY60" fmla="*/ 855979 h 3136733"/>
              <a:gd name="connsiteX61" fmla="*/ 2846441 w 2890156"/>
              <a:gd name="connsiteY61" fmla="*/ 869896 h 3136733"/>
              <a:gd name="connsiteX62" fmla="*/ 2851843 w 2890156"/>
              <a:gd name="connsiteY62" fmla="*/ 883813 h 3136733"/>
              <a:gd name="connsiteX63" fmla="*/ 2857083 w 2890156"/>
              <a:gd name="connsiteY63" fmla="*/ 897894 h 3136733"/>
              <a:gd name="connsiteX64" fmla="*/ 2861667 w 2890156"/>
              <a:gd name="connsiteY64" fmla="*/ 912138 h 3136733"/>
              <a:gd name="connsiteX65" fmla="*/ 2866252 w 2890156"/>
              <a:gd name="connsiteY65" fmla="*/ 926710 h 3136733"/>
              <a:gd name="connsiteX66" fmla="*/ 2870181 w 2890156"/>
              <a:gd name="connsiteY66" fmla="*/ 941446 h 3136733"/>
              <a:gd name="connsiteX67" fmla="*/ 2873947 w 2890156"/>
              <a:gd name="connsiteY67" fmla="*/ 956182 h 3136733"/>
              <a:gd name="connsiteX68" fmla="*/ 2877222 w 2890156"/>
              <a:gd name="connsiteY68" fmla="*/ 971081 h 3136733"/>
              <a:gd name="connsiteX69" fmla="*/ 2880169 w 2890156"/>
              <a:gd name="connsiteY69" fmla="*/ 986308 h 3136733"/>
              <a:gd name="connsiteX70" fmla="*/ 2882952 w 2890156"/>
              <a:gd name="connsiteY70" fmla="*/ 1001535 h 3136733"/>
              <a:gd name="connsiteX71" fmla="*/ 2885081 w 2890156"/>
              <a:gd name="connsiteY71" fmla="*/ 1017089 h 3136733"/>
              <a:gd name="connsiteX72" fmla="*/ 2886882 w 2890156"/>
              <a:gd name="connsiteY72" fmla="*/ 1032643 h 3136733"/>
              <a:gd name="connsiteX73" fmla="*/ 2888355 w 2890156"/>
              <a:gd name="connsiteY73" fmla="*/ 1048525 h 3136733"/>
              <a:gd name="connsiteX74" fmla="*/ 2889338 w 2890156"/>
              <a:gd name="connsiteY74" fmla="*/ 1064407 h 3136733"/>
              <a:gd name="connsiteX75" fmla="*/ 2889993 w 2890156"/>
              <a:gd name="connsiteY75" fmla="*/ 1080616 h 3136733"/>
              <a:gd name="connsiteX76" fmla="*/ 2890156 w 2890156"/>
              <a:gd name="connsiteY76" fmla="*/ 1096825 h 3136733"/>
              <a:gd name="connsiteX77" fmla="*/ 2890156 w 2890156"/>
              <a:gd name="connsiteY77" fmla="*/ 2039908 h 3136733"/>
              <a:gd name="connsiteX78" fmla="*/ 2889993 w 2890156"/>
              <a:gd name="connsiteY78" fmla="*/ 2052843 h 3136733"/>
              <a:gd name="connsiteX79" fmla="*/ 2889338 w 2890156"/>
              <a:gd name="connsiteY79" fmla="*/ 2065941 h 3136733"/>
              <a:gd name="connsiteX80" fmla="*/ 2888519 w 2890156"/>
              <a:gd name="connsiteY80" fmla="*/ 2079203 h 3136733"/>
              <a:gd name="connsiteX81" fmla="*/ 2887373 w 2890156"/>
              <a:gd name="connsiteY81" fmla="*/ 2092629 h 3136733"/>
              <a:gd name="connsiteX82" fmla="*/ 2885899 w 2890156"/>
              <a:gd name="connsiteY82" fmla="*/ 2106382 h 3136733"/>
              <a:gd name="connsiteX83" fmla="*/ 2883934 w 2890156"/>
              <a:gd name="connsiteY83" fmla="*/ 2119808 h 3136733"/>
              <a:gd name="connsiteX84" fmla="*/ 2881642 w 2890156"/>
              <a:gd name="connsiteY84" fmla="*/ 2133726 h 3136733"/>
              <a:gd name="connsiteX85" fmla="*/ 2879187 w 2890156"/>
              <a:gd name="connsiteY85" fmla="*/ 2147479 h 3136733"/>
              <a:gd name="connsiteX86" fmla="*/ 2876239 w 2890156"/>
              <a:gd name="connsiteY86" fmla="*/ 2161395 h 3136733"/>
              <a:gd name="connsiteX87" fmla="*/ 2873128 w 2890156"/>
              <a:gd name="connsiteY87" fmla="*/ 2175313 h 3136733"/>
              <a:gd name="connsiteX88" fmla="*/ 2869690 w 2890156"/>
              <a:gd name="connsiteY88" fmla="*/ 2189230 h 3136733"/>
              <a:gd name="connsiteX89" fmla="*/ 2866088 w 2890156"/>
              <a:gd name="connsiteY89" fmla="*/ 2203147 h 3136733"/>
              <a:gd name="connsiteX90" fmla="*/ 2861831 w 2890156"/>
              <a:gd name="connsiteY90" fmla="*/ 2217064 h 3136733"/>
              <a:gd name="connsiteX91" fmla="*/ 2857574 w 2890156"/>
              <a:gd name="connsiteY91" fmla="*/ 2230817 h 3136733"/>
              <a:gd name="connsiteX92" fmla="*/ 2853153 w 2890156"/>
              <a:gd name="connsiteY92" fmla="*/ 2244570 h 3136733"/>
              <a:gd name="connsiteX93" fmla="*/ 2848405 w 2890156"/>
              <a:gd name="connsiteY93" fmla="*/ 2257996 h 3136733"/>
              <a:gd name="connsiteX94" fmla="*/ 2843329 w 2890156"/>
              <a:gd name="connsiteY94" fmla="*/ 2271586 h 3136733"/>
              <a:gd name="connsiteX95" fmla="*/ 2837927 w 2890156"/>
              <a:gd name="connsiteY95" fmla="*/ 2284848 h 3136733"/>
              <a:gd name="connsiteX96" fmla="*/ 2832360 w 2890156"/>
              <a:gd name="connsiteY96" fmla="*/ 2298110 h 3136733"/>
              <a:gd name="connsiteX97" fmla="*/ 2826629 w 2890156"/>
              <a:gd name="connsiteY97" fmla="*/ 2311045 h 3136733"/>
              <a:gd name="connsiteX98" fmla="*/ 2820571 w 2890156"/>
              <a:gd name="connsiteY98" fmla="*/ 2323651 h 3136733"/>
              <a:gd name="connsiteX99" fmla="*/ 2814185 w 2890156"/>
              <a:gd name="connsiteY99" fmla="*/ 2336259 h 3136733"/>
              <a:gd name="connsiteX100" fmla="*/ 2807800 w 2890156"/>
              <a:gd name="connsiteY100" fmla="*/ 2348375 h 3136733"/>
              <a:gd name="connsiteX101" fmla="*/ 2801087 w 2890156"/>
              <a:gd name="connsiteY101" fmla="*/ 2360327 h 3136733"/>
              <a:gd name="connsiteX102" fmla="*/ 2794210 w 2890156"/>
              <a:gd name="connsiteY102" fmla="*/ 2372115 h 3136733"/>
              <a:gd name="connsiteX103" fmla="*/ 2787170 w 2890156"/>
              <a:gd name="connsiteY103" fmla="*/ 2383576 h 3136733"/>
              <a:gd name="connsiteX104" fmla="*/ 2779639 w 2890156"/>
              <a:gd name="connsiteY104" fmla="*/ 2394547 h 3136733"/>
              <a:gd name="connsiteX105" fmla="*/ 2772271 w 2890156"/>
              <a:gd name="connsiteY105" fmla="*/ 2405026 h 3136733"/>
              <a:gd name="connsiteX106" fmla="*/ 2764576 w 2890156"/>
              <a:gd name="connsiteY106" fmla="*/ 2415340 h 3136733"/>
              <a:gd name="connsiteX107" fmla="*/ 2756880 w 2890156"/>
              <a:gd name="connsiteY107" fmla="*/ 2425164 h 3136733"/>
              <a:gd name="connsiteX108" fmla="*/ 2748858 w 2890156"/>
              <a:gd name="connsiteY108" fmla="*/ 2434497 h 3136733"/>
              <a:gd name="connsiteX109" fmla="*/ 2740671 w 2890156"/>
              <a:gd name="connsiteY109" fmla="*/ 2443502 h 3136733"/>
              <a:gd name="connsiteX110" fmla="*/ 2735432 w 2890156"/>
              <a:gd name="connsiteY110" fmla="*/ 2448741 h 3136733"/>
              <a:gd name="connsiteX111" fmla="*/ 2730847 w 2890156"/>
              <a:gd name="connsiteY111" fmla="*/ 2453325 h 3136733"/>
              <a:gd name="connsiteX112" fmla="*/ 2728555 w 2890156"/>
              <a:gd name="connsiteY112" fmla="*/ 2455618 h 3136733"/>
              <a:gd name="connsiteX113" fmla="*/ 2726263 w 2890156"/>
              <a:gd name="connsiteY113" fmla="*/ 2458074 h 3136733"/>
              <a:gd name="connsiteX114" fmla="*/ 2723971 w 2890156"/>
              <a:gd name="connsiteY114" fmla="*/ 2460530 h 3136733"/>
              <a:gd name="connsiteX115" fmla="*/ 2721514 w 2890156"/>
              <a:gd name="connsiteY115" fmla="*/ 2463641 h 3136733"/>
              <a:gd name="connsiteX116" fmla="*/ 2712673 w 2890156"/>
              <a:gd name="connsiteY116" fmla="*/ 2474610 h 3136733"/>
              <a:gd name="connsiteX117" fmla="*/ 2706943 w 2890156"/>
              <a:gd name="connsiteY117" fmla="*/ 2481487 h 3136733"/>
              <a:gd name="connsiteX118" fmla="*/ 2704814 w 2890156"/>
              <a:gd name="connsiteY118" fmla="*/ 2483779 h 3136733"/>
              <a:gd name="connsiteX119" fmla="*/ 2703177 w 2890156"/>
              <a:gd name="connsiteY119" fmla="*/ 2485253 h 3136733"/>
              <a:gd name="connsiteX120" fmla="*/ 2701867 w 2890156"/>
              <a:gd name="connsiteY120" fmla="*/ 2486399 h 3136733"/>
              <a:gd name="connsiteX121" fmla="*/ 2700721 w 2890156"/>
              <a:gd name="connsiteY121" fmla="*/ 2487218 h 3136733"/>
              <a:gd name="connsiteX122" fmla="*/ 2698429 w 2890156"/>
              <a:gd name="connsiteY122" fmla="*/ 2488528 h 3136733"/>
              <a:gd name="connsiteX123" fmla="*/ 2695482 w 2890156"/>
              <a:gd name="connsiteY123" fmla="*/ 2490328 h 3136733"/>
              <a:gd name="connsiteX124" fmla="*/ 2693517 w 2890156"/>
              <a:gd name="connsiteY124" fmla="*/ 2491966 h 3136733"/>
              <a:gd name="connsiteX125" fmla="*/ 2691061 w 2890156"/>
              <a:gd name="connsiteY125" fmla="*/ 2493930 h 3136733"/>
              <a:gd name="connsiteX126" fmla="*/ 2687623 w 2890156"/>
              <a:gd name="connsiteY126" fmla="*/ 2496714 h 3136733"/>
              <a:gd name="connsiteX127" fmla="*/ 2683693 w 2890156"/>
              <a:gd name="connsiteY127" fmla="*/ 2500152 h 3136733"/>
              <a:gd name="connsiteX128" fmla="*/ 2676325 w 2890156"/>
              <a:gd name="connsiteY128" fmla="*/ 2507029 h 3136733"/>
              <a:gd name="connsiteX129" fmla="*/ 2668794 w 2890156"/>
              <a:gd name="connsiteY129" fmla="*/ 2513742 h 3136733"/>
              <a:gd name="connsiteX130" fmla="*/ 2661426 w 2890156"/>
              <a:gd name="connsiteY130" fmla="*/ 2520127 h 3136733"/>
              <a:gd name="connsiteX131" fmla="*/ 2653731 w 2890156"/>
              <a:gd name="connsiteY131" fmla="*/ 2526676 h 3136733"/>
              <a:gd name="connsiteX132" fmla="*/ 2646035 w 2890156"/>
              <a:gd name="connsiteY132" fmla="*/ 2532898 h 3136733"/>
              <a:gd name="connsiteX133" fmla="*/ 2638504 w 2890156"/>
              <a:gd name="connsiteY133" fmla="*/ 2538956 h 3136733"/>
              <a:gd name="connsiteX134" fmla="*/ 2630809 w 2890156"/>
              <a:gd name="connsiteY134" fmla="*/ 2545014 h 3136733"/>
              <a:gd name="connsiteX135" fmla="*/ 2622950 w 2890156"/>
              <a:gd name="connsiteY135" fmla="*/ 2550908 h 3136733"/>
              <a:gd name="connsiteX136" fmla="*/ 2615091 w 2890156"/>
              <a:gd name="connsiteY136" fmla="*/ 2556639 h 3136733"/>
              <a:gd name="connsiteX137" fmla="*/ 2607232 w 2890156"/>
              <a:gd name="connsiteY137" fmla="*/ 2562370 h 3136733"/>
              <a:gd name="connsiteX138" fmla="*/ 2599373 w 2890156"/>
              <a:gd name="connsiteY138" fmla="*/ 2567936 h 3136733"/>
              <a:gd name="connsiteX139" fmla="*/ 2591514 w 2890156"/>
              <a:gd name="connsiteY139" fmla="*/ 2573503 h 3136733"/>
              <a:gd name="connsiteX140" fmla="*/ 2575468 w 2890156"/>
              <a:gd name="connsiteY140" fmla="*/ 2584309 h 3136733"/>
              <a:gd name="connsiteX141" fmla="*/ 2559258 w 2890156"/>
              <a:gd name="connsiteY141" fmla="*/ 2594624 h 3136733"/>
              <a:gd name="connsiteX142" fmla="*/ 2542722 w 2890156"/>
              <a:gd name="connsiteY142" fmla="*/ 2604939 h 3136733"/>
              <a:gd name="connsiteX143" fmla="*/ 2526022 w 2890156"/>
              <a:gd name="connsiteY143" fmla="*/ 2614599 h 3136733"/>
              <a:gd name="connsiteX144" fmla="*/ 2509157 w 2890156"/>
              <a:gd name="connsiteY144" fmla="*/ 2624423 h 3136733"/>
              <a:gd name="connsiteX145" fmla="*/ 2491966 w 2890156"/>
              <a:gd name="connsiteY145" fmla="*/ 2634083 h 3136733"/>
              <a:gd name="connsiteX146" fmla="*/ 2474446 w 2890156"/>
              <a:gd name="connsiteY146" fmla="*/ 2643415 h 3136733"/>
              <a:gd name="connsiteX147" fmla="*/ 2456763 w 2890156"/>
              <a:gd name="connsiteY147" fmla="*/ 2652912 h 3136733"/>
              <a:gd name="connsiteX148" fmla="*/ 2438917 w 2890156"/>
              <a:gd name="connsiteY148" fmla="*/ 2662245 h 3136733"/>
              <a:gd name="connsiteX149" fmla="*/ 2420743 w 2890156"/>
              <a:gd name="connsiteY149" fmla="*/ 2671741 h 3136733"/>
              <a:gd name="connsiteX150" fmla="*/ 2122264 w 2890156"/>
              <a:gd name="connsiteY150" fmla="*/ 2842511 h 3136733"/>
              <a:gd name="connsiteX151" fmla="*/ 2109820 w 2890156"/>
              <a:gd name="connsiteY151" fmla="*/ 2849879 h 3136733"/>
              <a:gd name="connsiteX152" fmla="*/ 2097213 w 2890156"/>
              <a:gd name="connsiteY152" fmla="*/ 2857247 h 3136733"/>
              <a:gd name="connsiteX153" fmla="*/ 2084770 w 2890156"/>
              <a:gd name="connsiteY153" fmla="*/ 2864451 h 3136733"/>
              <a:gd name="connsiteX154" fmla="*/ 2072491 w 2890156"/>
              <a:gd name="connsiteY154" fmla="*/ 2871491 h 3136733"/>
              <a:gd name="connsiteX155" fmla="*/ 2060047 w 2890156"/>
              <a:gd name="connsiteY155" fmla="*/ 2878532 h 3136733"/>
              <a:gd name="connsiteX156" fmla="*/ 2047931 w 2890156"/>
              <a:gd name="connsiteY156" fmla="*/ 2885572 h 3136733"/>
              <a:gd name="connsiteX157" fmla="*/ 2035815 w 2890156"/>
              <a:gd name="connsiteY157" fmla="*/ 2892612 h 3136733"/>
              <a:gd name="connsiteX158" fmla="*/ 2023699 w 2890156"/>
              <a:gd name="connsiteY158" fmla="*/ 2899653 h 3136733"/>
              <a:gd name="connsiteX159" fmla="*/ 2011419 w 2890156"/>
              <a:gd name="connsiteY159" fmla="*/ 2906693 h 3136733"/>
              <a:gd name="connsiteX160" fmla="*/ 1999304 w 2890156"/>
              <a:gd name="connsiteY160" fmla="*/ 2913897 h 3136733"/>
              <a:gd name="connsiteX161" fmla="*/ 1987187 w 2890156"/>
              <a:gd name="connsiteY161" fmla="*/ 2920937 h 3136733"/>
              <a:gd name="connsiteX162" fmla="*/ 1974908 w 2890156"/>
              <a:gd name="connsiteY162" fmla="*/ 2927978 h 3136733"/>
              <a:gd name="connsiteX163" fmla="*/ 1962792 w 2890156"/>
              <a:gd name="connsiteY163" fmla="*/ 2935182 h 3136733"/>
              <a:gd name="connsiteX164" fmla="*/ 1950511 w 2890156"/>
              <a:gd name="connsiteY164" fmla="*/ 2942386 h 3136733"/>
              <a:gd name="connsiteX165" fmla="*/ 1938232 w 2890156"/>
              <a:gd name="connsiteY165" fmla="*/ 2949754 h 3136733"/>
              <a:gd name="connsiteX166" fmla="*/ 1925952 w 2890156"/>
              <a:gd name="connsiteY166" fmla="*/ 2957122 h 3136733"/>
              <a:gd name="connsiteX167" fmla="*/ 1913345 w 2890156"/>
              <a:gd name="connsiteY167" fmla="*/ 2964817 h 3136733"/>
              <a:gd name="connsiteX168" fmla="*/ 1901065 w 2890156"/>
              <a:gd name="connsiteY168" fmla="*/ 2972185 h 3136733"/>
              <a:gd name="connsiteX169" fmla="*/ 1888786 w 2890156"/>
              <a:gd name="connsiteY169" fmla="*/ 2979552 h 3136733"/>
              <a:gd name="connsiteX170" fmla="*/ 1876670 w 2890156"/>
              <a:gd name="connsiteY170" fmla="*/ 2986757 h 3136733"/>
              <a:gd name="connsiteX171" fmla="*/ 1864717 w 2890156"/>
              <a:gd name="connsiteY171" fmla="*/ 2993961 h 3136733"/>
              <a:gd name="connsiteX172" fmla="*/ 1852765 w 2890156"/>
              <a:gd name="connsiteY172" fmla="*/ 3001002 h 3136733"/>
              <a:gd name="connsiteX173" fmla="*/ 1840813 w 2890156"/>
              <a:gd name="connsiteY173" fmla="*/ 3008206 h 3136733"/>
              <a:gd name="connsiteX174" fmla="*/ 1828533 w 2890156"/>
              <a:gd name="connsiteY174" fmla="*/ 3015246 h 3136733"/>
              <a:gd name="connsiteX175" fmla="*/ 1816581 w 2890156"/>
              <a:gd name="connsiteY175" fmla="*/ 3022122 h 3136733"/>
              <a:gd name="connsiteX176" fmla="*/ 1804465 w 2890156"/>
              <a:gd name="connsiteY176" fmla="*/ 3028836 h 3136733"/>
              <a:gd name="connsiteX177" fmla="*/ 1792186 w 2890156"/>
              <a:gd name="connsiteY177" fmla="*/ 3036040 h 3136733"/>
              <a:gd name="connsiteX178" fmla="*/ 1779578 w 2890156"/>
              <a:gd name="connsiteY178" fmla="*/ 3042589 h 3136733"/>
              <a:gd name="connsiteX179" fmla="*/ 1766971 w 2890156"/>
              <a:gd name="connsiteY179" fmla="*/ 3049466 h 3136733"/>
              <a:gd name="connsiteX180" fmla="*/ 1754037 w 2890156"/>
              <a:gd name="connsiteY180" fmla="*/ 3056342 h 3136733"/>
              <a:gd name="connsiteX181" fmla="*/ 1740938 w 2890156"/>
              <a:gd name="connsiteY181" fmla="*/ 3063219 h 3136733"/>
              <a:gd name="connsiteX182" fmla="*/ 1727513 w 2890156"/>
              <a:gd name="connsiteY182" fmla="*/ 3070096 h 3136733"/>
              <a:gd name="connsiteX183" fmla="*/ 1710648 w 2890156"/>
              <a:gd name="connsiteY183" fmla="*/ 3078282 h 3136733"/>
              <a:gd name="connsiteX184" fmla="*/ 1693620 w 2890156"/>
              <a:gd name="connsiteY184" fmla="*/ 3085977 h 3136733"/>
              <a:gd name="connsiteX185" fmla="*/ 1676430 w 2890156"/>
              <a:gd name="connsiteY185" fmla="*/ 3093018 h 3136733"/>
              <a:gd name="connsiteX186" fmla="*/ 1659073 w 2890156"/>
              <a:gd name="connsiteY186" fmla="*/ 3099403 h 3136733"/>
              <a:gd name="connsiteX187" fmla="*/ 1641390 w 2890156"/>
              <a:gd name="connsiteY187" fmla="*/ 3105625 h 3136733"/>
              <a:gd name="connsiteX188" fmla="*/ 1624035 w 2890156"/>
              <a:gd name="connsiteY188" fmla="*/ 3111028 h 3136733"/>
              <a:gd name="connsiteX189" fmla="*/ 1606189 w 2890156"/>
              <a:gd name="connsiteY189" fmla="*/ 3115940 h 3136733"/>
              <a:gd name="connsiteX190" fmla="*/ 1588342 w 2890156"/>
              <a:gd name="connsiteY190" fmla="*/ 3120524 h 3136733"/>
              <a:gd name="connsiteX191" fmla="*/ 1570495 w 2890156"/>
              <a:gd name="connsiteY191" fmla="*/ 3124454 h 3136733"/>
              <a:gd name="connsiteX192" fmla="*/ 1552321 w 2890156"/>
              <a:gd name="connsiteY192" fmla="*/ 3127728 h 3136733"/>
              <a:gd name="connsiteX193" fmla="*/ 1534311 w 2890156"/>
              <a:gd name="connsiteY193" fmla="*/ 3130512 h 3136733"/>
              <a:gd name="connsiteX194" fmla="*/ 1516301 w 2890156"/>
              <a:gd name="connsiteY194" fmla="*/ 3132804 h 3136733"/>
              <a:gd name="connsiteX195" fmla="*/ 1498128 w 2890156"/>
              <a:gd name="connsiteY195" fmla="*/ 3134605 h 3136733"/>
              <a:gd name="connsiteX196" fmla="*/ 1479789 w 2890156"/>
              <a:gd name="connsiteY196" fmla="*/ 3135751 h 3136733"/>
              <a:gd name="connsiteX197" fmla="*/ 1461615 w 2890156"/>
              <a:gd name="connsiteY197" fmla="*/ 3136570 h 3136733"/>
              <a:gd name="connsiteX198" fmla="*/ 1443277 w 2890156"/>
              <a:gd name="connsiteY198" fmla="*/ 3136733 h 3136733"/>
              <a:gd name="connsiteX199" fmla="*/ 1425104 w 2890156"/>
              <a:gd name="connsiteY199" fmla="*/ 3136406 h 3136733"/>
              <a:gd name="connsiteX200" fmla="*/ 1406766 w 2890156"/>
              <a:gd name="connsiteY200" fmla="*/ 3135587 h 3136733"/>
              <a:gd name="connsiteX201" fmla="*/ 1388592 w 2890156"/>
              <a:gd name="connsiteY201" fmla="*/ 3134114 h 3136733"/>
              <a:gd name="connsiteX202" fmla="*/ 1370581 w 2890156"/>
              <a:gd name="connsiteY202" fmla="*/ 3132149 h 3136733"/>
              <a:gd name="connsiteX203" fmla="*/ 1352243 w 2890156"/>
              <a:gd name="connsiteY203" fmla="*/ 3129693 h 3136733"/>
              <a:gd name="connsiteX204" fmla="*/ 1334233 w 2890156"/>
              <a:gd name="connsiteY204" fmla="*/ 3126746 h 3136733"/>
              <a:gd name="connsiteX205" fmla="*/ 1316387 w 2890156"/>
              <a:gd name="connsiteY205" fmla="*/ 3123144 h 3136733"/>
              <a:gd name="connsiteX206" fmla="*/ 1298377 w 2890156"/>
              <a:gd name="connsiteY206" fmla="*/ 3119214 h 3136733"/>
              <a:gd name="connsiteX207" fmla="*/ 1280531 w 2890156"/>
              <a:gd name="connsiteY207" fmla="*/ 3114793 h 3136733"/>
              <a:gd name="connsiteX208" fmla="*/ 1262847 w 2890156"/>
              <a:gd name="connsiteY208" fmla="*/ 3109718 h 3136733"/>
              <a:gd name="connsiteX209" fmla="*/ 1245164 w 2890156"/>
              <a:gd name="connsiteY209" fmla="*/ 3103987 h 3136733"/>
              <a:gd name="connsiteX210" fmla="*/ 1227645 w 2890156"/>
              <a:gd name="connsiteY210" fmla="*/ 3097930 h 3136733"/>
              <a:gd name="connsiteX211" fmla="*/ 1210454 w 2890156"/>
              <a:gd name="connsiteY211" fmla="*/ 3091216 h 3136733"/>
              <a:gd name="connsiteX212" fmla="*/ 1193262 w 2890156"/>
              <a:gd name="connsiteY212" fmla="*/ 3084176 h 3136733"/>
              <a:gd name="connsiteX213" fmla="*/ 1176071 w 2890156"/>
              <a:gd name="connsiteY213" fmla="*/ 3076481 h 3136733"/>
              <a:gd name="connsiteX214" fmla="*/ 1159370 w 2890156"/>
              <a:gd name="connsiteY214" fmla="*/ 3068294 h 3136733"/>
              <a:gd name="connsiteX215" fmla="*/ 1141851 w 2890156"/>
              <a:gd name="connsiteY215" fmla="*/ 3059289 h 3136733"/>
              <a:gd name="connsiteX216" fmla="*/ 1121385 w 2890156"/>
              <a:gd name="connsiteY216" fmla="*/ 3048319 h 3136733"/>
              <a:gd name="connsiteX217" fmla="*/ 1098464 w 2890156"/>
              <a:gd name="connsiteY217" fmla="*/ 3035712 h 3136733"/>
              <a:gd name="connsiteX218" fmla="*/ 1073739 w 2890156"/>
              <a:gd name="connsiteY218" fmla="*/ 3022122 h 3136733"/>
              <a:gd name="connsiteX219" fmla="*/ 1047379 w 2890156"/>
              <a:gd name="connsiteY219" fmla="*/ 3006896 h 3136733"/>
              <a:gd name="connsiteX220" fmla="*/ 1019709 w 2890156"/>
              <a:gd name="connsiteY220" fmla="*/ 2991341 h 3136733"/>
              <a:gd name="connsiteX221" fmla="*/ 991384 w 2890156"/>
              <a:gd name="connsiteY221" fmla="*/ 2974805 h 3136733"/>
              <a:gd name="connsiteX222" fmla="*/ 962403 w 2890156"/>
              <a:gd name="connsiteY222" fmla="*/ 2957940 h 3136733"/>
              <a:gd name="connsiteX223" fmla="*/ 933587 w 2890156"/>
              <a:gd name="connsiteY223" fmla="*/ 2940912 h 3136733"/>
              <a:gd name="connsiteX224" fmla="*/ 904934 w 2890156"/>
              <a:gd name="connsiteY224" fmla="*/ 2924048 h 3136733"/>
              <a:gd name="connsiteX225" fmla="*/ 877100 w 2890156"/>
              <a:gd name="connsiteY225" fmla="*/ 2907512 h 3136733"/>
              <a:gd name="connsiteX226" fmla="*/ 850248 w 2890156"/>
              <a:gd name="connsiteY226" fmla="*/ 2891630 h 3136733"/>
              <a:gd name="connsiteX227" fmla="*/ 824871 w 2890156"/>
              <a:gd name="connsiteY227" fmla="*/ 2876567 h 3136733"/>
              <a:gd name="connsiteX228" fmla="*/ 801621 w 2890156"/>
              <a:gd name="connsiteY228" fmla="*/ 2862486 h 3136733"/>
              <a:gd name="connsiteX229" fmla="*/ 780336 w 2890156"/>
              <a:gd name="connsiteY229" fmla="*/ 2849879 h 3136733"/>
              <a:gd name="connsiteX230" fmla="*/ 761834 w 2890156"/>
              <a:gd name="connsiteY230" fmla="*/ 2838745 h 3136733"/>
              <a:gd name="connsiteX231" fmla="*/ 462864 w 2890156"/>
              <a:gd name="connsiteY231" fmla="*/ 2668630 h 3136733"/>
              <a:gd name="connsiteX232" fmla="*/ 455660 w 2890156"/>
              <a:gd name="connsiteY232" fmla="*/ 2664864 h 3136733"/>
              <a:gd name="connsiteX233" fmla="*/ 449438 w 2890156"/>
              <a:gd name="connsiteY233" fmla="*/ 2661590 h 3136733"/>
              <a:gd name="connsiteX234" fmla="*/ 443380 w 2890156"/>
              <a:gd name="connsiteY234" fmla="*/ 2658151 h 3136733"/>
              <a:gd name="connsiteX235" fmla="*/ 437486 w 2890156"/>
              <a:gd name="connsiteY235" fmla="*/ 2654876 h 3136733"/>
              <a:gd name="connsiteX236" fmla="*/ 431428 w 2890156"/>
              <a:gd name="connsiteY236" fmla="*/ 2651439 h 3136733"/>
              <a:gd name="connsiteX237" fmla="*/ 425371 w 2890156"/>
              <a:gd name="connsiteY237" fmla="*/ 2648000 h 3136733"/>
              <a:gd name="connsiteX238" fmla="*/ 418820 w 2890156"/>
              <a:gd name="connsiteY238" fmla="*/ 2644398 h 3136733"/>
              <a:gd name="connsiteX239" fmla="*/ 411780 w 2890156"/>
              <a:gd name="connsiteY239" fmla="*/ 2640468 h 3136733"/>
              <a:gd name="connsiteX240" fmla="*/ 264915 w 2890156"/>
              <a:gd name="connsiteY240" fmla="*/ 2550417 h 3136733"/>
              <a:gd name="connsiteX241" fmla="*/ 258202 w 2890156"/>
              <a:gd name="connsiteY241" fmla="*/ 2545833 h 3136733"/>
              <a:gd name="connsiteX242" fmla="*/ 252308 w 2890156"/>
              <a:gd name="connsiteY242" fmla="*/ 2541412 h 3136733"/>
              <a:gd name="connsiteX243" fmla="*/ 247068 w 2890156"/>
              <a:gd name="connsiteY243" fmla="*/ 2537155 h 3136733"/>
              <a:gd name="connsiteX244" fmla="*/ 242156 w 2890156"/>
              <a:gd name="connsiteY244" fmla="*/ 2533226 h 3136733"/>
              <a:gd name="connsiteX245" fmla="*/ 233642 w 2890156"/>
              <a:gd name="connsiteY245" fmla="*/ 2526185 h 3136733"/>
              <a:gd name="connsiteX246" fmla="*/ 226602 w 2890156"/>
              <a:gd name="connsiteY246" fmla="*/ 2519636 h 3136733"/>
              <a:gd name="connsiteX247" fmla="*/ 220053 w 2890156"/>
              <a:gd name="connsiteY247" fmla="*/ 2513578 h 3136733"/>
              <a:gd name="connsiteX248" fmla="*/ 213996 w 2890156"/>
              <a:gd name="connsiteY248" fmla="*/ 2507684 h 3136733"/>
              <a:gd name="connsiteX249" fmla="*/ 210885 w 2890156"/>
              <a:gd name="connsiteY249" fmla="*/ 2504901 h 3136733"/>
              <a:gd name="connsiteX250" fmla="*/ 207610 w 2890156"/>
              <a:gd name="connsiteY250" fmla="*/ 2501954 h 3136733"/>
              <a:gd name="connsiteX251" fmla="*/ 204171 w 2890156"/>
              <a:gd name="connsiteY251" fmla="*/ 2499006 h 3136733"/>
              <a:gd name="connsiteX252" fmla="*/ 200569 w 2890156"/>
              <a:gd name="connsiteY252" fmla="*/ 2496059 h 3136733"/>
              <a:gd name="connsiteX253" fmla="*/ 195329 w 2890156"/>
              <a:gd name="connsiteY253" fmla="*/ 2492130 h 3136733"/>
              <a:gd name="connsiteX254" fmla="*/ 190254 w 2890156"/>
              <a:gd name="connsiteY254" fmla="*/ 2487873 h 3136733"/>
              <a:gd name="connsiteX255" fmla="*/ 185178 w 2890156"/>
              <a:gd name="connsiteY255" fmla="*/ 2483124 h 3136733"/>
              <a:gd name="connsiteX256" fmla="*/ 180103 w 2890156"/>
              <a:gd name="connsiteY256" fmla="*/ 2478212 h 3136733"/>
              <a:gd name="connsiteX257" fmla="*/ 174864 w 2890156"/>
              <a:gd name="connsiteY257" fmla="*/ 2472973 h 3136733"/>
              <a:gd name="connsiteX258" fmla="*/ 169624 w 2890156"/>
              <a:gd name="connsiteY258" fmla="*/ 2467570 h 3136733"/>
              <a:gd name="connsiteX259" fmla="*/ 164385 w 2890156"/>
              <a:gd name="connsiteY259" fmla="*/ 2461676 h 3136733"/>
              <a:gd name="connsiteX260" fmla="*/ 159309 w 2890156"/>
              <a:gd name="connsiteY260" fmla="*/ 2455945 h 3136733"/>
              <a:gd name="connsiteX261" fmla="*/ 154070 w 2890156"/>
              <a:gd name="connsiteY261" fmla="*/ 2449723 h 3136733"/>
              <a:gd name="connsiteX262" fmla="*/ 148830 w 2890156"/>
              <a:gd name="connsiteY262" fmla="*/ 2443502 h 3136733"/>
              <a:gd name="connsiteX263" fmla="*/ 143755 w 2890156"/>
              <a:gd name="connsiteY263" fmla="*/ 2437117 h 3136733"/>
              <a:gd name="connsiteX264" fmla="*/ 138679 w 2890156"/>
              <a:gd name="connsiteY264" fmla="*/ 2430403 h 3136733"/>
              <a:gd name="connsiteX265" fmla="*/ 133604 w 2890156"/>
              <a:gd name="connsiteY265" fmla="*/ 2423691 h 3136733"/>
              <a:gd name="connsiteX266" fmla="*/ 128528 w 2890156"/>
              <a:gd name="connsiteY266" fmla="*/ 2416814 h 3136733"/>
              <a:gd name="connsiteX267" fmla="*/ 123616 w 2890156"/>
              <a:gd name="connsiteY267" fmla="*/ 2409937 h 3136733"/>
              <a:gd name="connsiteX268" fmla="*/ 118704 w 2890156"/>
              <a:gd name="connsiteY268" fmla="*/ 2402897 h 3136733"/>
              <a:gd name="connsiteX269" fmla="*/ 109044 w 2890156"/>
              <a:gd name="connsiteY269" fmla="*/ 2388653 h 3136733"/>
              <a:gd name="connsiteX270" fmla="*/ 100039 w 2890156"/>
              <a:gd name="connsiteY270" fmla="*/ 2374244 h 3136733"/>
              <a:gd name="connsiteX271" fmla="*/ 91197 w 2890156"/>
              <a:gd name="connsiteY271" fmla="*/ 2360164 h 3136733"/>
              <a:gd name="connsiteX272" fmla="*/ 83011 w 2890156"/>
              <a:gd name="connsiteY272" fmla="*/ 2346083 h 3136733"/>
              <a:gd name="connsiteX273" fmla="*/ 75152 w 2890156"/>
              <a:gd name="connsiteY273" fmla="*/ 2332493 h 3136733"/>
              <a:gd name="connsiteX274" fmla="*/ 68112 w 2890156"/>
              <a:gd name="connsiteY274" fmla="*/ 2319231 h 3136733"/>
              <a:gd name="connsiteX275" fmla="*/ 61563 w 2890156"/>
              <a:gd name="connsiteY275" fmla="*/ 2306624 h 3136733"/>
              <a:gd name="connsiteX276" fmla="*/ 55832 w 2890156"/>
              <a:gd name="connsiteY276" fmla="*/ 2294835 h 3136733"/>
              <a:gd name="connsiteX277" fmla="*/ 53212 w 2890156"/>
              <a:gd name="connsiteY277" fmla="*/ 2289105 h 3136733"/>
              <a:gd name="connsiteX278" fmla="*/ 50593 w 2890156"/>
              <a:gd name="connsiteY278" fmla="*/ 2282719 h 3136733"/>
              <a:gd name="connsiteX279" fmla="*/ 47809 w 2890156"/>
              <a:gd name="connsiteY279" fmla="*/ 2276497 h 3136733"/>
              <a:gd name="connsiteX280" fmla="*/ 45353 w 2890156"/>
              <a:gd name="connsiteY280" fmla="*/ 2269785 h 3136733"/>
              <a:gd name="connsiteX281" fmla="*/ 42570 w 2890156"/>
              <a:gd name="connsiteY281" fmla="*/ 2262908 h 3136733"/>
              <a:gd name="connsiteX282" fmla="*/ 39950 w 2890156"/>
              <a:gd name="connsiteY282" fmla="*/ 2255868 h 3136733"/>
              <a:gd name="connsiteX283" fmla="*/ 37494 w 2890156"/>
              <a:gd name="connsiteY283" fmla="*/ 2248664 h 3136733"/>
              <a:gd name="connsiteX284" fmla="*/ 34875 w 2890156"/>
              <a:gd name="connsiteY284" fmla="*/ 2241459 h 3136733"/>
              <a:gd name="connsiteX285" fmla="*/ 30290 w 2890156"/>
              <a:gd name="connsiteY285" fmla="*/ 2226069 h 3136733"/>
              <a:gd name="connsiteX286" fmla="*/ 25542 w 2890156"/>
              <a:gd name="connsiteY286" fmla="*/ 2210351 h 3136733"/>
              <a:gd name="connsiteX287" fmla="*/ 23414 w 2890156"/>
              <a:gd name="connsiteY287" fmla="*/ 2202164 h 3136733"/>
              <a:gd name="connsiteX288" fmla="*/ 21121 w 2890156"/>
              <a:gd name="connsiteY288" fmla="*/ 2194141 h 3136733"/>
              <a:gd name="connsiteX289" fmla="*/ 18993 w 2890156"/>
              <a:gd name="connsiteY289" fmla="*/ 2185792 h 3136733"/>
              <a:gd name="connsiteX290" fmla="*/ 17028 w 2890156"/>
              <a:gd name="connsiteY290" fmla="*/ 2177441 h 3136733"/>
              <a:gd name="connsiteX291" fmla="*/ 15227 w 2890156"/>
              <a:gd name="connsiteY291" fmla="*/ 2169091 h 3136733"/>
              <a:gd name="connsiteX292" fmla="*/ 13262 w 2890156"/>
              <a:gd name="connsiteY292" fmla="*/ 2160413 h 3136733"/>
              <a:gd name="connsiteX293" fmla="*/ 11789 w 2890156"/>
              <a:gd name="connsiteY293" fmla="*/ 2151736 h 3136733"/>
              <a:gd name="connsiteX294" fmla="*/ 9988 w 2890156"/>
              <a:gd name="connsiteY294" fmla="*/ 2143222 h 3136733"/>
              <a:gd name="connsiteX295" fmla="*/ 8678 w 2890156"/>
              <a:gd name="connsiteY295" fmla="*/ 2134544 h 3136733"/>
              <a:gd name="connsiteX296" fmla="*/ 7041 w 2890156"/>
              <a:gd name="connsiteY296" fmla="*/ 2125867 h 3136733"/>
              <a:gd name="connsiteX297" fmla="*/ 5894 w 2890156"/>
              <a:gd name="connsiteY297" fmla="*/ 2117025 h 3136733"/>
              <a:gd name="connsiteX298" fmla="*/ 4749 w 2890156"/>
              <a:gd name="connsiteY298" fmla="*/ 2108511 h 3136733"/>
              <a:gd name="connsiteX299" fmla="*/ 3602 w 2890156"/>
              <a:gd name="connsiteY299" fmla="*/ 2099833 h 3136733"/>
              <a:gd name="connsiteX300" fmla="*/ 2784 w 2890156"/>
              <a:gd name="connsiteY300" fmla="*/ 2090992 h 3136733"/>
              <a:gd name="connsiteX301" fmla="*/ 1965 w 2890156"/>
              <a:gd name="connsiteY301" fmla="*/ 2082478 h 3136733"/>
              <a:gd name="connsiteX302" fmla="*/ 1147 w 2890156"/>
              <a:gd name="connsiteY302" fmla="*/ 2073800 h 3136733"/>
              <a:gd name="connsiteX303" fmla="*/ 819 w 2890156"/>
              <a:gd name="connsiteY303" fmla="*/ 2065122 h 3136733"/>
              <a:gd name="connsiteX304" fmla="*/ 328 w 2890156"/>
              <a:gd name="connsiteY304" fmla="*/ 2056773 h 3136733"/>
              <a:gd name="connsiteX305" fmla="*/ 0 w 2890156"/>
              <a:gd name="connsiteY305" fmla="*/ 2048259 h 3136733"/>
              <a:gd name="connsiteX306" fmla="*/ 0 w 2890156"/>
              <a:gd name="connsiteY306" fmla="*/ 2039908 h 3136733"/>
              <a:gd name="connsiteX307" fmla="*/ 0 w 2890156"/>
              <a:gd name="connsiteY307" fmla="*/ 1096825 h 3136733"/>
              <a:gd name="connsiteX308" fmla="*/ 0 w 2890156"/>
              <a:gd name="connsiteY308" fmla="*/ 1088475 h 3136733"/>
              <a:gd name="connsiteX309" fmla="*/ 328 w 2890156"/>
              <a:gd name="connsiteY309" fmla="*/ 1079798 h 3136733"/>
              <a:gd name="connsiteX310" fmla="*/ 819 w 2890156"/>
              <a:gd name="connsiteY310" fmla="*/ 1071119 h 3136733"/>
              <a:gd name="connsiteX311" fmla="*/ 1147 w 2890156"/>
              <a:gd name="connsiteY311" fmla="*/ 1062605 h 3136733"/>
              <a:gd name="connsiteX312" fmla="*/ 1965 w 2890156"/>
              <a:gd name="connsiteY312" fmla="*/ 1053764 h 3136733"/>
              <a:gd name="connsiteX313" fmla="*/ 2784 w 2890156"/>
              <a:gd name="connsiteY313" fmla="*/ 1045087 h 3136733"/>
              <a:gd name="connsiteX314" fmla="*/ 3766 w 2890156"/>
              <a:gd name="connsiteY314" fmla="*/ 1036245 h 3136733"/>
              <a:gd name="connsiteX315" fmla="*/ 4749 w 2890156"/>
              <a:gd name="connsiteY315" fmla="*/ 1027404 h 3136733"/>
              <a:gd name="connsiteX316" fmla="*/ 6058 w 2890156"/>
              <a:gd name="connsiteY316" fmla="*/ 1018399 h 3136733"/>
              <a:gd name="connsiteX317" fmla="*/ 7204 w 2890156"/>
              <a:gd name="connsiteY317" fmla="*/ 1009557 h 3136733"/>
              <a:gd name="connsiteX318" fmla="*/ 8842 w 2890156"/>
              <a:gd name="connsiteY318" fmla="*/ 1000880 h 3136733"/>
              <a:gd name="connsiteX319" fmla="*/ 10479 w 2890156"/>
              <a:gd name="connsiteY319" fmla="*/ 992038 h 3136733"/>
              <a:gd name="connsiteX320" fmla="*/ 11953 w 2890156"/>
              <a:gd name="connsiteY320" fmla="*/ 983361 h 3136733"/>
              <a:gd name="connsiteX321" fmla="*/ 13754 w 2890156"/>
              <a:gd name="connsiteY321" fmla="*/ 974519 h 3136733"/>
              <a:gd name="connsiteX322" fmla="*/ 15718 w 2890156"/>
              <a:gd name="connsiteY322" fmla="*/ 965842 h 3136733"/>
              <a:gd name="connsiteX323" fmla="*/ 17683 w 2890156"/>
              <a:gd name="connsiteY323" fmla="*/ 957328 h 3136733"/>
              <a:gd name="connsiteX324" fmla="*/ 19648 w 2890156"/>
              <a:gd name="connsiteY324" fmla="*/ 948814 h 3136733"/>
              <a:gd name="connsiteX325" fmla="*/ 21776 w 2890156"/>
              <a:gd name="connsiteY325" fmla="*/ 940464 h 3136733"/>
              <a:gd name="connsiteX326" fmla="*/ 23905 w 2890156"/>
              <a:gd name="connsiteY326" fmla="*/ 931950 h 3136733"/>
              <a:gd name="connsiteX327" fmla="*/ 26361 w 2890156"/>
              <a:gd name="connsiteY327" fmla="*/ 923763 h 3136733"/>
              <a:gd name="connsiteX328" fmla="*/ 28653 w 2890156"/>
              <a:gd name="connsiteY328" fmla="*/ 915740 h 3136733"/>
              <a:gd name="connsiteX329" fmla="*/ 30945 w 2890156"/>
              <a:gd name="connsiteY329" fmla="*/ 907881 h 3136733"/>
              <a:gd name="connsiteX330" fmla="*/ 33401 w 2890156"/>
              <a:gd name="connsiteY330" fmla="*/ 900022 h 3136733"/>
              <a:gd name="connsiteX331" fmla="*/ 35857 w 2890156"/>
              <a:gd name="connsiteY331" fmla="*/ 892327 h 3136733"/>
              <a:gd name="connsiteX332" fmla="*/ 38477 w 2890156"/>
              <a:gd name="connsiteY332" fmla="*/ 884959 h 3136733"/>
              <a:gd name="connsiteX333" fmla="*/ 41260 w 2890156"/>
              <a:gd name="connsiteY333" fmla="*/ 877755 h 3136733"/>
              <a:gd name="connsiteX334" fmla="*/ 43716 w 2890156"/>
              <a:gd name="connsiteY334" fmla="*/ 870715 h 3136733"/>
              <a:gd name="connsiteX335" fmla="*/ 46499 w 2890156"/>
              <a:gd name="connsiteY335" fmla="*/ 863511 h 3136733"/>
              <a:gd name="connsiteX336" fmla="*/ 49283 w 2890156"/>
              <a:gd name="connsiteY336" fmla="*/ 857125 h 3136733"/>
              <a:gd name="connsiteX337" fmla="*/ 52066 w 2890156"/>
              <a:gd name="connsiteY337" fmla="*/ 850576 h 3136733"/>
              <a:gd name="connsiteX338" fmla="*/ 54686 w 2890156"/>
              <a:gd name="connsiteY338" fmla="*/ 844354 h 3136733"/>
              <a:gd name="connsiteX339" fmla="*/ 57469 w 2890156"/>
              <a:gd name="connsiteY339" fmla="*/ 838460 h 3136733"/>
              <a:gd name="connsiteX340" fmla="*/ 64182 w 2890156"/>
              <a:gd name="connsiteY340" fmla="*/ 825198 h 3136733"/>
              <a:gd name="connsiteX341" fmla="*/ 70568 w 2890156"/>
              <a:gd name="connsiteY341" fmla="*/ 811772 h 3136733"/>
              <a:gd name="connsiteX342" fmla="*/ 77281 w 2890156"/>
              <a:gd name="connsiteY342" fmla="*/ 798837 h 3136733"/>
              <a:gd name="connsiteX343" fmla="*/ 84321 w 2890156"/>
              <a:gd name="connsiteY343" fmla="*/ 785903 h 3136733"/>
              <a:gd name="connsiteX344" fmla="*/ 87923 w 2890156"/>
              <a:gd name="connsiteY344" fmla="*/ 779681 h 3136733"/>
              <a:gd name="connsiteX345" fmla="*/ 91361 w 2890156"/>
              <a:gd name="connsiteY345" fmla="*/ 773459 h 3136733"/>
              <a:gd name="connsiteX346" fmla="*/ 95127 w 2890156"/>
              <a:gd name="connsiteY346" fmla="*/ 767401 h 3136733"/>
              <a:gd name="connsiteX347" fmla="*/ 98893 w 2890156"/>
              <a:gd name="connsiteY347" fmla="*/ 761179 h 3136733"/>
              <a:gd name="connsiteX348" fmla="*/ 102823 w 2890156"/>
              <a:gd name="connsiteY348" fmla="*/ 755122 h 3136733"/>
              <a:gd name="connsiteX349" fmla="*/ 106752 w 2890156"/>
              <a:gd name="connsiteY349" fmla="*/ 749227 h 3136733"/>
              <a:gd name="connsiteX350" fmla="*/ 110845 w 2890156"/>
              <a:gd name="connsiteY350" fmla="*/ 743333 h 3136733"/>
              <a:gd name="connsiteX351" fmla="*/ 114938 w 2890156"/>
              <a:gd name="connsiteY351" fmla="*/ 737929 h 3136733"/>
              <a:gd name="connsiteX352" fmla="*/ 119359 w 2890156"/>
              <a:gd name="connsiteY352" fmla="*/ 732035 h 3136733"/>
              <a:gd name="connsiteX353" fmla="*/ 123452 w 2890156"/>
              <a:gd name="connsiteY353" fmla="*/ 726305 h 3136733"/>
              <a:gd name="connsiteX354" fmla="*/ 127545 w 2890156"/>
              <a:gd name="connsiteY354" fmla="*/ 720411 h 3136733"/>
              <a:gd name="connsiteX355" fmla="*/ 131802 w 2890156"/>
              <a:gd name="connsiteY355" fmla="*/ 714844 h 3136733"/>
              <a:gd name="connsiteX356" fmla="*/ 135896 w 2890156"/>
              <a:gd name="connsiteY356" fmla="*/ 709113 h 3136733"/>
              <a:gd name="connsiteX357" fmla="*/ 140316 w 2890156"/>
              <a:gd name="connsiteY357" fmla="*/ 703546 h 3136733"/>
              <a:gd name="connsiteX358" fmla="*/ 144737 w 2890156"/>
              <a:gd name="connsiteY358" fmla="*/ 698307 h 3136733"/>
              <a:gd name="connsiteX359" fmla="*/ 149485 w 2890156"/>
              <a:gd name="connsiteY359" fmla="*/ 693232 h 3136733"/>
              <a:gd name="connsiteX360" fmla="*/ 160946 w 2890156"/>
              <a:gd name="connsiteY360" fmla="*/ 680788 h 3136733"/>
              <a:gd name="connsiteX361" fmla="*/ 168150 w 2890156"/>
              <a:gd name="connsiteY361" fmla="*/ 672602 h 3136733"/>
              <a:gd name="connsiteX362" fmla="*/ 172571 w 2890156"/>
              <a:gd name="connsiteY362" fmla="*/ 666871 h 3136733"/>
              <a:gd name="connsiteX363" fmla="*/ 176009 w 2890156"/>
              <a:gd name="connsiteY363" fmla="*/ 663105 h 3136733"/>
              <a:gd name="connsiteX364" fmla="*/ 177811 w 2890156"/>
              <a:gd name="connsiteY364" fmla="*/ 661141 h 3136733"/>
              <a:gd name="connsiteX365" fmla="*/ 179776 w 2890156"/>
              <a:gd name="connsiteY365" fmla="*/ 659340 h 3136733"/>
              <a:gd name="connsiteX366" fmla="*/ 181904 w 2890156"/>
              <a:gd name="connsiteY366" fmla="*/ 656884 h 3136733"/>
              <a:gd name="connsiteX367" fmla="*/ 184851 w 2890156"/>
              <a:gd name="connsiteY367" fmla="*/ 654428 h 3136733"/>
              <a:gd name="connsiteX368" fmla="*/ 193202 w 2890156"/>
              <a:gd name="connsiteY368" fmla="*/ 647223 h 3136733"/>
              <a:gd name="connsiteX369" fmla="*/ 205972 w 2890156"/>
              <a:gd name="connsiteY369" fmla="*/ 636417 h 3136733"/>
              <a:gd name="connsiteX370" fmla="*/ 208920 w 2890156"/>
              <a:gd name="connsiteY370" fmla="*/ 633634 h 3136733"/>
              <a:gd name="connsiteX371" fmla="*/ 211702 w 2890156"/>
              <a:gd name="connsiteY371" fmla="*/ 631342 h 3136733"/>
              <a:gd name="connsiteX372" fmla="*/ 213996 w 2890156"/>
              <a:gd name="connsiteY372" fmla="*/ 628886 h 3136733"/>
              <a:gd name="connsiteX373" fmla="*/ 216124 w 2890156"/>
              <a:gd name="connsiteY373" fmla="*/ 626594 h 3136733"/>
              <a:gd name="connsiteX374" fmla="*/ 220708 w 2890156"/>
              <a:gd name="connsiteY374" fmla="*/ 621845 h 3136733"/>
              <a:gd name="connsiteX375" fmla="*/ 225947 w 2890156"/>
              <a:gd name="connsiteY375" fmla="*/ 616770 h 3136733"/>
              <a:gd name="connsiteX376" fmla="*/ 293731 w 2890156"/>
              <a:gd name="connsiteY376" fmla="*/ 565850 h 3136733"/>
              <a:gd name="connsiteX377" fmla="*/ 308958 w 2890156"/>
              <a:gd name="connsiteY377" fmla="*/ 555863 h 3136733"/>
              <a:gd name="connsiteX378" fmla="*/ 325004 w 2890156"/>
              <a:gd name="connsiteY378" fmla="*/ 546039 h 3136733"/>
              <a:gd name="connsiteX379" fmla="*/ 341540 w 2890156"/>
              <a:gd name="connsiteY379" fmla="*/ 536051 h 3136733"/>
              <a:gd name="connsiteX380" fmla="*/ 358404 w 2890156"/>
              <a:gd name="connsiteY380" fmla="*/ 526064 h 3136733"/>
              <a:gd name="connsiteX381" fmla="*/ 375923 w 2890156"/>
              <a:gd name="connsiteY381" fmla="*/ 516240 h 3136733"/>
              <a:gd name="connsiteX382" fmla="*/ 393279 w 2890156"/>
              <a:gd name="connsiteY382" fmla="*/ 506416 h 3136733"/>
              <a:gd name="connsiteX383" fmla="*/ 411126 w 2890156"/>
              <a:gd name="connsiteY383" fmla="*/ 496593 h 3136733"/>
              <a:gd name="connsiteX384" fmla="*/ 428972 w 2890156"/>
              <a:gd name="connsiteY384" fmla="*/ 486769 h 3136733"/>
              <a:gd name="connsiteX385" fmla="*/ 447146 w 2890156"/>
              <a:gd name="connsiteY385" fmla="*/ 476945 h 3136733"/>
              <a:gd name="connsiteX386" fmla="*/ 464992 w 2890156"/>
              <a:gd name="connsiteY386" fmla="*/ 467121 h 3136733"/>
              <a:gd name="connsiteX387" fmla="*/ 482839 w 2890156"/>
              <a:gd name="connsiteY387" fmla="*/ 457625 h 3136733"/>
              <a:gd name="connsiteX388" fmla="*/ 500522 w 2890156"/>
              <a:gd name="connsiteY388" fmla="*/ 447964 h 3136733"/>
              <a:gd name="connsiteX389" fmla="*/ 517713 w 2890156"/>
              <a:gd name="connsiteY389" fmla="*/ 438305 h 3136733"/>
              <a:gd name="connsiteX390" fmla="*/ 534578 w 2890156"/>
              <a:gd name="connsiteY390" fmla="*/ 428808 h 3136733"/>
              <a:gd name="connsiteX391" fmla="*/ 551279 w 2890156"/>
              <a:gd name="connsiteY391" fmla="*/ 419148 h 3136733"/>
              <a:gd name="connsiteX392" fmla="*/ 567160 w 2890156"/>
              <a:gd name="connsiteY392" fmla="*/ 409816 h 3136733"/>
              <a:gd name="connsiteX393" fmla="*/ 579931 w 2890156"/>
              <a:gd name="connsiteY393" fmla="*/ 402120 h 3136733"/>
              <a:gd name="connsiteX394" fmla="*/ 592538 w 2890156"/>
              <a:gd name="connsiteY394" fmla="*/ 395080 h 3136733"/>
              <a:gd name="connsiteX395" fmla="*/ 604982 w 2890156"/>
              <a:gd name="connsiteY395" fmla="*/ 388039 h 3136733"/>
              <a:gd name="connsiteX396" fmla="*/ 617590 w 2890156"/>
              <a:gd name="connsiteY396" fmla="*/ 380835 h 3136733"/>
              <a:gd name="connsiteX397" fmla="*/ 629868 w 2890156"/>
              <a:gd name="connsiteY397" fmla="*/ 374123 h 3136733"/>
              <a:gd name="connsiteX398" fmla="*/ 642475 w 2890156"/>
              <a:gd name="connsiteY398" fmla="*/ 366918 h 3136733"/>
              <a:gd name="connsiteX399" fmla="*/ 655246 w 2890156"/>
              <a:gd name="connsiteY399" fmla="*/ 359878 h 3136733"/>
              <a:gd name="connsiteX400" fmla="*/ 668017 w 2890156"/>
              <a:gd name="connsiteY400" fmla="*/ 352346 h 3136733"/>
              <a:gd name="connsiteX401" fmla="*/ 690776 w 2890156"/>
              <a:gd name="connsiteY401" fmla="*/ 338593 h 3136733"/>
              <a:gd name="connsiteX402" fmla="*/ 717300 w 2890156"/>
              <a:gd name="connsiteY402" fmla="*/ 322711 h 3136733"/>
              <a:gd name="connsiteX403" fmla="*/ 746935 w 2890156"/>
              <a:gd name="connsiteY403" fmla="*/ 305192 h 3136733"/>
              <a:gd name="connsiteX404" fmla="*/ 778699 w 2890156"/>
              <a:gd name="connsiteY404" fmla="*/ 286200 h 3136733"/>
              <a:gd name="connsiteX405" fmla="*/ 812591 w 2890156"/>
              <a:gd name="connsiteY405" fmla="*/ 266225 h 3136733"/>
              <a:gd name="connsiteX406" fmla="*/ 847956 w 2890156"/>
              <a:gd name="connsiteY406" fmla="*/ 245431 h 3136733"/>
              <a:gd name="connsiteX407" fmla="*/ 884141 w 2890156"/>
              <a:gd name="connsiteY407" fmla="*/ 224146 h 3136733"/>
              <a:gd name="connsiteX408" fmla="*/ 920652 w 2890156"/>
              <a:gd name="connsiteY408" fmla="*/ 202698 h 3136733"/>
              <a:gd name="connsiteX409" fmla="*/ 957164 w 2890156"/>
              <a:gd name="connsiteY409" fmla="*/ 181576 h 3136733"/>
              <a:gd name="connsiteX410" fmla="*/ 992857 w 2890156"/>
              <a:gd name="connsiteY410" fmla="*/ 160946 h 3136733"/>
              <a:gd name="connsiteX411" fmla="*/ 1027240 w 2890156"/>
              <a:gd name="connsiteY411" fmla="*/ 141135 h 3136733"/>
              <a:gd name="connsiteX412" fmla="*/ 1059986 w 2890156"/>
              <a:gd name="connsiteY412" fmla="*/ 122470 h 3136733"/>
              <a:gd name="connsiteX413" fmla="*/ 1090440 w 2890156"/>
              <a:gd name="connsiteY413" fmla="*/ 105442 h 3136733"/>
              <a:gd name="connsiteX414" fmla="*/ 1118110 w 2890156"/>
              <a:gd name="connsiteY414" fmla="*/ 90379 h 3136733"/>
              <a:gd name="connsiteX415" fmla="*/ 1130554 w 2890156"/>
              <a:gd name="connsiteY415" fmla="*/ 83502 h 3136733"/>
              <a:gd name="connsiteX416" fmla="*/ 1142178 w 2890156"/>
              <a:gd name="connsiteY416" fmla="*/ 77281 h 3136733"/>
              <a:gd name="connsiteX417" fmla="*/ 1152984 w 2890156"/>
              <a:gd name="connsiteY417" fmla="*/ 71550 h 3136733"/>
              <a:gd name="connsiteX418" fmla="*/ 1162645 w 2890156"/>
              <a:gd name="connsiteY418" fmla="*/ 66638 h 3136733"/>
              <a:gd name="connsiteX419" fmla="*/ 1179509 w 2890156"/>
              <a:gd name="connsiteY419" fmla="*/ 58452 h 3136733"/>
              <a:gd name="connsiteX420" fmla="*/ 1196537 w 2890156"/>
              <a:gd name="connsiteY420" fmla="*/ 50756 h 3136733"/>
              <a:gd name="connsiteX421" fmla="*/ 1213728 w 2890156"/>
              <a:gd name="connsiteY421" fmla="*/ 43716 h 3136733"/>
              <a:gd name="connsiteX422" fmla="*/ 1231084 w 2890156"/>
              <a:gd name="connsiteY422" fmla="*/ 37331 h 3136733"/>
              <a:gd name="connsiteX423" fmla="*/ 1248766 w 2890156"/>
              <a:gd name="connsiteY423" fmla="*/ 31109 h 3136733"/>
              <a:gd name="connsiteX424" fmla="*/ 1266122 w 2890156"/>
              <a:gd name="connsiteY424" fmla="*/ 25706 h 3136733"/>
              <a:gd name="connsiteX425" fmla="*/ 1283968 w 2890156"/>
              <a:gd name="connsiteY425" fmla="*/ 20794 h 3136733"/>
              <a:gd name="connsiteX426" fmla="*/ 1301815 w 2890156"/>
              <a:gd name="connsiteY426" fmla="*/ 16210 h 3136733"/>
              <a:gd name="connsiteX427" fmla="*/ 1319662 w 2890156"/>
              <a:gd name="connsiteY427" fmla="*/ 12280 h 3136733"/>
              <a:gd name="connsiteX428" fmla="*/ 1337835 w 2890156"/>
              <a:gd name="connsiteY428" fmla="*/ 9005 h 3136733"/>
              <a:gd name="connsiteX429" fmla="*/ 1355846 w 2890156"/>
              <a:gd name="connsiteY429" fmla="*/ 6222 h 3136733"/>
              <a:gd name="connsiteX430" fmla="*/ 1373856 w 2890156"/>
              <a:gd name="connsiteY430" fmla="*/ 3930 h 3136733"/>
              <a:gd name="connsiteX431" fmla="*/ 1392030 w 2890156"/>
              <a:gd name="connsiteY431" fmla="*/ 2129 h 3136733"/>
              <a:gd name="connsiteX432" fmla="*/ 1410368 w 2890156"/>
              <a:gd name="connsiteY432" fmla="*/ 983 h 3136733"/>
              <a:gd name="connsiteX433" fmla="*/ 1428541 w 2890156"/>
              <a:gd name="connsiteY433" fmla="*/ 164 h 3136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Lst>
            <a:rect l="l" t="t" r="r" b="b"/>
            <a:pathLst>
              <a:path w="2890156" h="3136733">
                <a:moveTo>
                  <a:pt x="1446879" y="0"/>
                </a:moveTo>
                <a:lnTo>
                  <a:pt x="1465055" y="328"/>
                </a:lnTo>
                <a:lnTo>
                  <a:pt x="1483392" y="1146"/>
                </a:lnTo>
                <a:lnTo>
                  <a:pt x="1501565" y="2620"/>
                </a:lnTo>
                <a:lnTo>
                  <a:pt x="1519576" y="4585"/>
                </a:lnTo>
                <a:lnTo>
                  <a:pt x="1537913" y="7041"/>
                </a:lnTo>
                <a:lnTo>
                  <a:pt x="1555923" y="9988"/>
                </a:lnTo>
                <a:lnTo>
                  <a:pt x="1573770" y="13590"/>
                </a:lnTo>
                <a:lnTo>
                  <a:pt x="1591780" y="17519"/>
                </a:lnTo>
                <a:lnTo>
                  <a:pt x="1609627" y="21940"/>
                </a:lnTo>
                <a:lnTo>
                  <a:pt x="1627310" y="27016"/>
                </a:lnTo>
                <a:lnTo>
                  <a:pt x="1644992" y="32746"/>
                </a:lnTo>
                <a:lnTo>
                  <a:pt x="1662511" y="38804"/>
                </a:lnTo>
                <a:lnTo>
                  <a:pt x="1679703" y="45517"/>
                </a:lnTo>
                <a:lnTo>
                  <a:pt x="1696894" y="52558"/>
                </a:lnTo>
                <a:lnTo>
                  <a:pt x="1714086" y="60253"/>
                </a:lnTo>
                <a:lnTo>
                  <a:pt x="1730787" y="68439"/>
                </a:lnTo>
                <a:lnTo>
                  <a:pt x="2325944" y="411616"/>
                </a:lnTo>
                <a:lnTo>
                  <a:pt x="2332329" y="415382"/>
                </a:lnTo>
                <a:lnTo>
                  <a:pt x="2338715" y="418985"/>
                </a:lnTo>
                <a:lnTo>
                  <a:pt x="2345100" y="422750"/>
                </a:lnTo>
                <a:lnTo>
                  <a:pt x="2351649" y="426189"/>
                </a:lnTo>
                <a:lnTo>
                  <a:pt x="2357871" y="429791"/>
                </a:lnTo>
                <a:lnTo>
                  <a:pt x="2364420" y="433065"/>
                </a:lnTo>
                <a:lnTo>
                  <a:pt x="2370478" y="436667"/>
                </a:lnTo>
                <a:lnTo>
                  <a:pt x="2376536" y="439942"/>
                </a:lnTo>
                <a:lnTo>
                  <a:pt x="2625242" y="586316"/>
                </a:lnTo>
                <a:lnTo>
                  <a:pt x="2631955" y="590901"/>
                </a:lnTo>
                <a:lnTo>
                  <a:pt x="2637849" y="595321"/>
                </a:lnTo>
                <a:lnTo>
                  <a:pt x="2643088" y="599578"/>
                </a:lnTo>
                <a:lnTo>
                  <a:pt x="2648000" y="603508"/>
                </a:lnTo>
                <a:lnTo>
                  <a:pt x="2656514" y="610548"/>
                </a:lnTo>
                <a:lnTo>
                  <a:pt x="2663554" y="617098"/>
                </a:lnTo>
                <a:lnTo>
                  <a:pt x="2670103" y="623155"/>
                </a:lnTo>
                <a:lnTo>
                  <a:pt x="2676162" y="629050"/>
                </a:lnTo>
                <a:lnTo>
                  <a:pt x="2679272" y="631833"/>
                </a:lnTo>
                <a:lnTo>
                  <a:pt x="2682547" y="634780"/>
                </a:lnTo>
                <a:lnTo>
                  <a:pt x="2685985" y="637727"/>
                </a:lnTo>
                <a:lnTo>
                  <a:pt x="2689587" y="640674"/>
                </a:lnTo>
                <a:lnTo>
                  <a:pt x="2695482" y="644768"/>
                </a:lnTo>
                <a:lnTo>
                  <a:pt x="2699411" y="647551"/>
                </a:lnTo>
                <a:lnTo>
                  <a:pt x="2701376" y="649188"/>
                </a:lnTo>
                <a:lnTo>
                  <a:pt x="2703341" y="650826"/>
                </a:lnTo>
                <a:lnTo>
                  <a:pt x="2705796" y="652954"/>
                </a:lnTo>
                <a:lnTo>
                  <a:pt x="2708744" y="656229"/>
                </a:lnTo>
                <a:lnTo>
                  <a:pt x="2718895" y="667526"/>
                </a:lnTo>
                <a:lnTo>
                  <a:pt x="2728883" y="679151"/>
                </a:lnTo>
                <a:lnTo>
                  <a:pt x="2738542" y="690612"/>
                </a:lnTo>
                <a:lnTo>
                  <a:pt x="2748039" y="702401"/>
                </a:lnTo>
                <a:lnTo>
                  <a:pt x="2757372" y="714353"/>
                </a:lnTo>
                <a:lnTo>
                  <a:pt x="2766376" y="726468"/>
                </a:lnTo>
                <a:lnTo>
                  <a:pt x="2775054" y="738749"/>
                </a:lnTo>
                <a:lnTo>
                  <a:pt x="2783404" y="751192"/>
                </a:lnTo>
                <a:lnTo>
                  <a:pt x="2791591" y="763799"/>
                </a:lnTo>
                <a:lnTo>
                  <a:pt x="2799450" y="776407"/>
                </a:lnTo>
                <a:lnTo>
                  <a:pt x="2807146" y="789341"/>
                </a:lnTo>
                <a:lnTo>
                  <a:pt x="2814350" y="802276"/>
                </a:lnTo>
                <a:lnTo>
                  <a:pt x="2821554" y="815537"/>
                </a:lnTo>
                <a:lnTo>
                  <a:pt x="2828103" y="828963"/>
                </a:lnTo>
                <a:lnTo>
                  <a:pt x="2834652" y="842389"/>
                </a:lnTo>
                <a:lnTo>
                  <a:pt x="2840710" y="855979"/>
                </a:lnTo>
                <a:lnTo>
                  <a:pt x="2846441" y="869896"/>
                </a:lnTo>
                <a:lnTo>
                  <a:pt x="2851843" y="883813"/>
                </a:lnTo>
                <a:lnTo>
                  <a:pt x="2857083" y="897894"/>
                </a:lnTo>
                <a:lnTo>
                  <a:pt x="2861667" y="912138"/>
                </a:lnTo>
                <a:lnTo>
                  <a:pt x="2866252" y="926710"/>
                </a:lnTo>
                <a:lnTo>
                  <a:pt x="2870181" y="941446"/>
                </a:lnTo>
                <a:lnTo>
                  <a:pt x="2873947" y="956182"/>
                </a:lnTo>
                <a:lnTo>
                  <a:pt x="2877222" y="971081"/>
                </a:lnTo>
                <a:lnTo>
                  <a:pt x="2880169" y="986308"/>
                </a:lnTo>
                <a:lnTo>
                  <a:pt x="2882952" y="1001535"/>
                </a:lnTo>
                <a:lnTo>
                  <a:pt x="2885081" y="1017089"/>
                </a:lnTo>
                <a:lnTo>
                  <a:pt x="2886882" y="1032643"/>
                </a:lnTo>
                <a:lnTo>
                  <a:pt x="2888355" y="1048525"/>
                </a:lnTo>
                <a:lnTo>
                  <a:pt x="2889338" y="1064407"/>
                </a:lnTo>
                <a:lnTo>
                  <a:pt x="2889993" y="1080616"/>
                </a:lnTo>
                <a:lnTo>
                  <a:pt x="2890156" y="1096825"/>
                </a:lnTo>
                <a:lnTo>
                  <a:pt x="2890156" y="2039908"/>
                </a:lnTo>
                <a:lnTo>
                  <a:pt x="2889993" y="2052843"/>
                </a:lnTo>
                <a:lnTo>
                  <a:pt x="2889338" y="2065941"/>
                </a:lnTo>
                <a:lnTo>
                  <a:pt x="2888519" y="2079203"/>
                </a:lnTo>
                <a:lnTo>
                  <a:pt x="2887373" y="2092629"/>
                </a:lnTo>
                <a:lnTo>
                  <a:pt x="2885899" y="2106382"/>
                </a:lnTo>
                <a:lnTo>
                  <a:pt x="2883934" y="2119808"/>
                </a:lnTo>
                <a:lnTo>
                  <a:pt x="2881642" y="2133726"/>
                </a:lnTo>
                <a:lnTo>
                  <a:pt x="2879187" y="2147479"/>
                </a:lnTo>
                <a:lnTo>
                  <a:pt x="2876239" y="2161395"/>
                </a:lnTo>
                <a:lnTo>
                  <a:pt x="2873128" y="2175313"/>
                </a:lnTo>
                <a:lnTo>
                  <a:pt x="2869690" y="2189230"/>
                </a:lnTo>
                <a:lnTo>
                  <a:pt x="2866088" y="2203147"/>
                </a:lnTo>
                <a:lnTo>
                  <a:pt x="2861831" y="2217064"/>
                </a:lnTo>
                <a:lnTo>
                  <a:pt x="2857574" y="2230817"/>
                </a:lnTo>
                <a:lnTo>
                  <a:pt x="2853153" y="2244570"/>
                </a:lnTo>
                <a:lnTo>
                  <a:pt x="2848405" y="2257996"/>
                </a:lnTo>
                <a:lnTo>
                  <a:pt x="2843329" y="2271586"/>
                </a:lnTo>
                <a:lnTo>
                  <a:pt x="2837927" y="2284848"/>
                </a:lnTo>
                <a:lnTo>
                  <a:pt x="2832360" y="2298110"/>
                </a:lnTo>
                <a:lnTo>
                  <a:pt x="2826629" y="2311045"/>
                </a:lnTo>
                <a:lnTo>
                  <a:pt x="2820571" y="2323651"/>
                </a:lnTo>
                <a:lnTo>
                  <a:pt x="2814185" y="2336259"/>
                </a:lnTo>
                <a:lnTo>
                  <a:pt x="2807800" y="2348375"/>
                </a:lnTo>
                <a:lnTo>
                  <a:pt x="2801087" y="2360327"/>
                </a:lnTo>
                <a:lnTo>
                  <a:pt x="2794210" y="2372115"/>
                </a:lnTo>
                <a:lnTo>
                  <a:pt x="2787170" y="2383576"/>
                </a:lnTo>
                <a:lnTo>
                  <a:pt x="2779639" y="2394547"/>
                </a:lnTo>
                <a:lnTo>
                  <a:pt x="2772271" y="2405026"/>
                </a:lnTo>
                <a:lnTo>
                  <a:pt x="2764576" y="2415340"/>
                </a:lnTo>
                <a:lnTo>
                  <a:pt x="2756880" y="2425164"/>
                </a:lnTo>
                <a:lnTo>
                  <a:pt x="2748858" y="2434497"/>
                </a:lnTo>
                <a:lnTo>
                  <a:pt x="2740671" y="2443502"/>
                </a:lnTo>
                <a:lnTo>
                  <a:pt x="2735432" y="2448741"/>
                </a:lnTo>
                <a:lnTo>
                  <a:pt x="2730847" y="2453325"/>
                </a:lnTo>
                <a:lnTo>
                  <a:pt x="2728555" y="2455618"/>
                </a:lnTo>
                <a:lnTo>
                  <a:pt x="2726263" y="2458074"/>
                </a:lnTo>
                <a:lnTo>
                  <a:pt x="2723971" y="2460530"/>
                </a:lnTo>
                <a:lnTo>
                  <a:pt x="2721514" y="2463641"/>
                </a:lnTo>
                <a:lnTo>
                  <a:pt x="2712673" y="2474610"/>
                </a:lnTo>
                <a:lnTo>
                  <a:pt x="2706943" y="2481487"/>
                </a:lnTo>
                <a:lnTo>
                  <a:pt x="2704814" y="2483779"/>
                </a:lnTo>
                <a:lnTo>
                  <a:pt x="2703177" y="2485253"/>
                </a:lnTo>
                <a:lnTo>
                  <a:pt x="2701867" y="2486399"/>
                </a:lnTo>
                <a:lnTo>
                  <a:pt x="2700721" y="2487218"/>
                </a:lnTo>
                <a:lnTo>
                  <a:pt x="2698429" y="2488528"/>
                </a:lnTo>
                <a:lnTo>
                  <a:pt x="2695482" y="2490328"/>
                </a:lnTo>
                <a:lnTo>
                  <a:pt x="2693517" y="2491966"/>
                </a:lnTo>
                <a:lnTo>
                  <a:pt x="2691061" y="2493930"/>
                </a:lnTo>
                <a:lnTo>
                  <a:pt x="2687623" y="2496714"/>
                </a:lnTo>
                <a:lnTo>
                  <a:pt x="2683693" y="2500152"/>
                </a:lnTo>
                <a:lnTo>
                  <a:pt x="2676325" y="2507029"/>
                </a:lnTo>
                <a:lnTo>
                  <a:pt x="2668794" y="2513742"/>
                </a:lnTo>
                <a:lnTo>
                  <a:pt x="2661426" y="2520127"/>
                </a:lnTo>
                <a:lnTo>
                  <a:pt x="2653731" y="2526676"/>
                </a:lnTo>
                <a:lnTo>
                  <a:pt x="2646035" y="2532898"/>
                </a:lnTo>
                <a:lnTo>
                  <a:pt x="2638504" y="2538956"/>
                </a:lnTo>
                <a:lnTo>
                  <a:pt x="2630809" y="2545014"/>
                </a:lnTo>
                <a:lnTo>
                  <a:pt x="2622950" y="2550908"/>
                </a:lnTo>
                <a:lnTo>
                  <a:pt x="2615091" y="2556639"/>
                </a:lnTo>
                <a:lnTo>
                  <a:pt x="2607232" y="2562370"/>
                </a:lnTo>
                <a:lnTo>
                  <a:pt x="2599373" y="2567936"/>
                </a:lnTo>
                <a:lnTo>
                  <a:pt x="2591514" y="2573503"/>
                </a:lnTo>
                <a:lnTo>
                  <a:pt x="2575468" y="2584309"/>
                </a:lnTo>
                <a:lnTo>
                  <a:pt x="2559258" y="2594624"/>
                </a:lnTo>
                <a:lnTo>
                  <a:pt x="2542722" y="2604939"/>
                </a:lnTo>
                <a:lnTo>
                  <a:pt x="2526022" y="2614599"/>
                </a:lnTo>
                <a:lnTo>
                  <a:pt x="2509157" y="2624423"/>
                </a:lnTo>
                <a:lnTo>
                  <a:pt x="2491966" y="2634083"/>
                </a:lnTo>
                <a:lnTo>
                  <a:pt x="2474446" y="2643415"/>
                </a:lnTo>
                <a:lnTo>
                  <a:pt x="2456763" y="2652912"/>
                </a:lnTo>
                <a:lnTo>
                  <a:pt x="2438917" y="2662245"/>
                </a:lnTo>
                <a:lnTo>
                  <a:pt x="2420743" y="2671741"/>
                </a:lnTo>
                <a:lnTo>
                  <a:pt x="2122264" y="2842511"/>
                </a:lnTo>
                <a:lnTo>
                  <a:pt x="2109820" y="2849879"/>
                </a:lnTo>
                <a:lnTo>
                  <a:pt x="2097213" y="2857247"/>
                </a:lnTo>
                <a:lnTo>
                  <a:pt x="2084770" y="2864451"/>
                </a:lnTo>
                <a:lnTo>
                  <a:pt x="2072491" y="2871491"/>
                </a:lnTo>
                <a:lnTo>
                  <a:pt x="2060047" y="2878532"/>
                </a:lnTo>
                <a:lnTo>
                  <a:pt x="2047931" y="2885572"/>
                </a:lnTo>
                <a:lnTo>
                  <a:pt x="2035815" y="2892612"/>
                </a:lnTo>
                <a:lnTo>
                  <a:pt x="2023699" y="2899653"/>
                </a:lnTo>
                <a:lnTo>
                  <a:pt x="2011419" y="2906693"/>
                </a:lnTo>
                <a:lnTo>
                  <a:pt x="1999304" y="2913897"/>
                </a:lnTo>
                <a:lnTo>
                  <a:pt x="1987187" y="2920937"/>
                </a:lnTo>
                <a:lnTo>
                  <a:pt x="1974908" y="2927978"/>
                </a:lnTo>
                <a:lnTo>
                  <a:pt x="1962792" y="2935182"/>
                </a:lnTo>
                <a:lnTo>
                  <a:pt x="1950511" y="2942386"/>
                </a:lnTo>
                <a:lnTo>
                  <a:pt x="1938232" y="2949754"/>
                </a:lnTo>
                <a:lnTo>
                  <a:pt x="1925952" y="2957122"/>
                </a:lnTo>
                <a:lnTo>
                  <a:pt x="1913345" y="2964817"/>
                </a:lnTo>
                <a:lnTo>
                  <a:pt x="1901065" y="2972185"/>
                </a:lnTo>
                <a:lnTo>
                  <a:pt x="1888786" y="2979552"/>
                </a:lnTo>
                <a:lnTo>
                  <a:pt x="1876670" y="2986757"/>
                </a:lnTo>
                <a:lnTo>
                  <a:pt x="1864717" y="2993961"/>
                </a:lnTo>
                <a:lnTo>
                  <a:pt x="1852765" y="3001002"/>
                </a:lnTo>
                <a:lnTo>
                  <a:pt x="1840813" y="3008206"/>
                </a:lnTo>
                <a:lnTo>
                  <a:pt x="1828533" y="3015246"/>
                </a:lnTo>
                <a:lnTo>
                  <a:pt x="1816581" y="3022122"/>
                </a:lnTo>
                <a:lnTo>
                  <a:pt x="1804465" y="3028836"/>
                </a:lnTo>
                <a:lnTo>
                  <a:pt x="1792186" y="3036040"/>
                </a:lnTo>
                <a:lnTo>
                  <a:pt x="1779578" y="3042589"/>
                </a:lnTo>
                <a:lnTo>
                  <a:pt x="1766971" y="3049466"/>
                </a:lnTo>
                <a:lnTo>
                  <a:pt x="1754037" y="3056342"/>
                </a:lnTo>
                <a:lnTo>
                  <a:pt x="1740938" y="3063219"/>
                </a:lnTo>
                <a:lnTo>
                  <a:pt x="1727513" y="3070096"/>
                </a:lnTo>
                <a:lnTo>
                  <a:pt x="1710648" y="3078282"/>
                </a:lnTo>
                <a:lnTo>
                  <a:pt x="1693620" y="3085977"/>
                </a:lnTo>
                <a:lnTo>
                  <a:pt x="1676430" y="3093018"/>
                </a:lnTo>
                <a:lnTo>
                  <a:pt x="1659073" y="3099403"/>
                </a:lnTo>
                <a:lnTo>
                  <a:pt x="1641390" y="3105625"/>
                </a:lnTo>
                <a:lnTo>
                  <a:pt x="1624035" y="3111028"/>
                </a:lnTo>
                <a:lnTo>
                  <a:pt x="1606189" y="3115940"/>
                </a:lnTo>
                <a:lnTo>
                  <a:pt x="1588342" y="3120524"/>
                </a:lnTo>
                <a:lnTo>
                  <a:pt x="1570495" y="3124454"/>
                </a:lnTo>
                <a:lnTo>
                  <a:pt x="1552321" y="3127728"/>
                </a:lnTo>
                <a:lnTo>
                  <a:pt x="1534311" y="3130512"/>
                </a:lnTo>
                <a:lnTo>
                  <a:pt x="1516301" y="3132804"/>
                </a:lnTo>
                <a:lnTo>
                  <a:pt x="1498128" y="3134605"/>
                </a:lnTo>
                <a:lnTo>
                  <a:pt x="1479789" y="3135751"/>
                </a:lnTo>
                <a:lnTo>
                  <a:pt x="1461615" y="3136570"/>
                </a:lnTo>
                <a:lnTo>
                  <a:pt x="1443277" y="3136733"/>
                </a:lnTo>
                <a:lnTo>
                  <a:pt x="1425104" y="3136406"/>
                </a:lnTo>
                <a:lnTo>
                  <a:pt x="1406766" y="3135587"/>
                </a:lnTo>
                <a:lnTo>
                  <a:pt x="1388592" y="3134114"/>
                </a:lnTo>
                <a:lnTo>
                  <a:pt x="1370581" y="3132149"/>
                </a:lnTo>
                <a:lnTo>
                  <a:pt x="1352243" y="3129693"/>
                </a:lnTo>
                <a:lnTo>
                  <a:pt x="1334233" y="3126746"/>
                </a:lnTo>
                <a:lnTo>
                  <a:pt x="1316387" y="3123144"/>
                </a:lnTo>
                <a:lnTo>
                  <a:pt x="1298377" y="3119214"/>
                </a:lnTo>
                <a:lnTo>
                  <a:pt x="1280531" y="3114793"/>
                </a:lnTo>
                <a:lnTo>
                  <a:pt x="1262847" y="3109718"/>
                </a:lnTo>
                <a:lnTo>
                  <a:pt x="1245164" y="3103987"/>
                </a:lnTo>
                <a:lnTo>
                  <a:pt x="1227645" y="3097930"/>
                </a:lnTo>
                <a:lnTo>
                  <a:pt x="1210454" y="3091216"/>
                </a:lnTo>
                <a:lnTo>
                  <a:pt x="1193262" y="3084176"/>
                </a:lnTo>
                <a:lnTo>
                  <a:pt x="1176071" y="3076481"/>
                </a:lnTo>
                <a:lnTo>
                  <a:pt x="1159370" y="3068294"/>
                </a:lnTo>
                <a:lnTo>
                  <a:pt x="1141851" y="3059289"/>
                </a:lnTo>
                <a:lnTo>
                  <a:pt x="1121385" y="3048319"/>
                </a:lnTo>
                <a:lnTo>
                  <a:pt x="1098464" y="3035712"/>
                </a:lnTo>
                <a:lnTo>
                  <a:pt x="1073739" y="3022122"/>
                </a:lnTo>
                <a:lnTo>
                  <a:pt x="1047379" y="3006896"/>
                </a:lnTo>
                <a:lnTo>
                  <a:pt x="1019709" y="2991341"/>
                </a:lnTo>
                <a:lnTo>
                  <a:pt x="991384" y="2974805"/>
                </a:lnTo>
                <a:lnTo>
                  <a:pt x="962403" y="2957940"/>
                </a:lnTo>
                <a:lnTo>
                  <a:pt x="933587" y="2940912"/>
                </a:lnTo>
                <a:lnTo>
                  <a:pt x="904934" y="2924048"/>
                </a:lnTo>
                <a:lnTo>
                  <a:pt x="877100" y="2907512"/>
                </a:lnTo>
                <a:lnTo>
                  <a:pt x="850248" y="2891630"/>
                </a:lnTo>
                <a:lnTo>
                  <a:pt x="824871" y="2876567"/>
                </a:lnTo>
                <a:lnTo>
                  <a:pt x="801621" y="2862486"/>
                </a:lnTo>
                <a:lnTo>
                  <a:pt x="780336" y="2849879"/>
                </a:lnTo>
                <a:lnTo>
                  <a:pt x="761834" y="2838745"/>
                </a:lnTo>
                <a:lnTo>
                  <a:pt x="462864" y="2668630"/>
                </a:lnTo>
                <a:lnTo>
                  <a:pt x="455660" y="2664864"/>
                </a:lnTo>
                <a:lnTo>
                  <a:pt x="449438" y="2661590"/>
                </a:lnTo>
                <a:lnTo>
                  <a:pt x="443380" y="2658151"/>
                </a:lnTo>
                <a:lnTo>
                  <a:pt x="437486" y="2654876"/>
                </a:lnTo>
                <a:lnTo>
                  <a:pt x="431428" y="2651439"/>
                </a:lnTo>
                <a:lnTo>
                  <a:pt x="425371" y="2648000"/>
                </a:lnTo>
                <a:lnTo>
                  <a:pt x="418820" y="2644398"/>
                </a:lnTo>
                <a:lnTo>
                  <a:pt x="411780" y="2640468"/>
                </a:lnTo>
                <a:lnTo>
                  <a:pt x="264915" y="2550417"/>
                </a:lnTo>
                <a:lnTo>
                  <a:pt x="258202" y="2545833"/>
                </a:lnTo>
                <a:lnTo>
                  <a:pt x="252308" y="2541412"/>
                </a:lnTo>
                <a:lnTo>
                  <a:pt x="247068" y="2537155"/>
                </a:lnTo>
                <a:lnTo>
                  <a:pt x="242156" y="2533226"/>
                </a:lnTo>
                <a:lnTo>
                  <a:pt x="233642" y="2526185"/>
                </a:lnTo>
                <a:lnTo>
                  <a:pt x="226602" y="2519636"/>
                </a:lnTo>
                <a:lnTo>
                  <a:pt x="220053" y="2513578"/>
                </a:lnTo>
                <a:lnTo>
                  <a:pt x="213996" y="2507684"/>
                </a:lnTo>
                <a:lnTo>
                  <a:pt x="210885" y="2504901"/>
                </a:lnTo>
                <a:lnTo>
                  <a:pt x="207610" y="2501954"/>
                </a:lnTo>
                <a:lnTo>
                  <a:pt x="204171" y="2499006"/>
                </a:lnTo>
                <a:lnTo>
                  <a:pt x="200569" y="2496059"/>
                </a:lnTo>
                <a:lnTo>
                  <a:pt x="195329" y="2492130"/>
                </a:lnTo>
                <a:lnTo>
                  <a:pt x="190254" y="2487873"/>
                </a:lnTo>
                <a:lnTo>
                  <a:pt x="185178" y="2483124"/>
                </a:lnTo>
                <a:lnTo>
                  <a:pt x="180103" y="2478212"/>
                </a:lnTo>
                <a:lnTo>
                  <a:pt x="174864" y="2472973"/>
                </a:lnTo>
                <a:lnTo>
                  <a:pt x="169624" y="2467570"/>
                </a:lnTo>
                <a:lnTo>
                  <a:pt x="164385" y="2461676"/>
                </a:lnTo>
                <a:lnTo>
                  <a:pt x="159309" y="2455945"/>
                </a:lnTo>
                <a:lnTo>
                  <a:pt x="154070" y="2449723"/>
                </a:lnTo>
                <a:lnTo>
                  <a:pt x="148830" y="2443502"/>
                </a:lnTo>
                <a:lnTo>
                  <a:pt x="143755" y="2437117"/>
                </a:lnTo>
                <a:lnTo>
                  <a:pt x="138679" y="2430403"/>
                </a:lnTo>
                <a:lnTo>
                  <a:pt x="133604" y="2423691"/>
                </a:lnTo>
                <a:lnTo>
                  <a:pt x="128528" y="2416814"/>
                </a:lnTo>
                <a:lnTo>
                  <a:pt x="123616" y="2409937"/>
                </a:lnTo>
                <a:lnTo>
                  <a:pt x="118704" y="2402897"/>
                </a:lnTo>
                <a:lnTo>
                  <a:pt x="109044" y="2388653"/>
                </a:lnTo>
                <a:lnTo>
                  <a:pt x="100039" y="2374244"/>
                </a:lnTo>
                <a:lnTo>
                  <a:pt x="91197" y="2360164"/>
                </a:lnTo>
                <a:lnTo>
                  <a:pt x="83011" y="2346083"/>
                </a:lnTo>
                <a:lnTo>
                  <a:pt x="75152" y="2332493"/>
                </a:lnTo>
                <a:lnTo>
                  <a:pt x="68112" y="2319231"/>
                </a:lnTo>
                <a:lnTo>
                  <a:pt x="61563" y="2306624"/>
                </a:lnTo>
                <a:lnTo>
                  <a:pt x="55832" y="2294835"/>
                </a:lnTo>
                <a:lnTo>
                  <a:pt x="53212" y="2289105"/>
                </a:lnTo>
                <a:lnTo>
                  <a:pt x="50593" y="2282719"/>
                </a:lnTo>
                <a:lnTo>
                  <a:pt x="47809" y="2276497"/>
                </a:lnTo>
                <a:lnTo>
                  <a:pt x="45353" y="2269785"/>
                </a:lnTo>
                <a:lnTo>
                  <a:pt x="42570" y="2262908"/>
                </a:lnTo>
                <a:lnTo>
                  <a:pt x="39950" y="2255868"/>
                </a:lnTo>
                <a:lnTo>
                  <a:pt x="37494" y="2248664"/>
                </a:lnTo>
                <a:lnTo>
                  <a:pt x="34875" y="2241459"/>
                </a:lnTo>
                <a:lnTo>
                  <a:pt x="30290" y="2226069"/>
                </a:lnTo>
                <a:lnTo>
                  <a:pt x="25542" y="2210351"/>
                </a:lnTo>
                <a:lnTo>
                  <a:pt x="23414" y="2202164"/>
                </a:lnTo>
                <a:lnTo>
                  <a:pt x="21121" y="2194141"/>
                </a:lnTo>
                <a:lnTo>
                  <a:pt x="18993" y="2185792"/>
                </a:lnTo>
                <a:lnTo>
                  <a:pt x="17028" y="2177441"/>
                </a:lnTo>
                <a:lnTo>
                  <a:pt x="15227" y="2169091"/>
                </a:lnTo>
                <a:lnTo>
                  <a:pt x="13262" y="2160413"/>
                </a:lnTo>
                <a:lnTo>
                  <a:pt x="11789" y="2151736"/>
                </a:lnTo>
                <a:lnTo>
                  <a:pt x="9988" y="2143222"/>
                </a:lnTo>
                <a:lnTo>
                  <a:pt x="8678" y="2134544"/>
                </a:lnTo>
                <a:lnTo>
                  <a:pt x="7041" y="2125867"/>
                </a:lnTo>
                <a:lnTo>
                  <a:pt x="5894" y="2117025"/>
                </a:lnTo>
                <a:lnTo>
                  <a:pt x="4749" y="2108511"/>
                </a:lnTo>
                <a:lnTo>
                  <a:pt x="3602" y="2099833"/>
                </a:lnTo>
                <a:lnTo>
                  <a:pt x="2784" y="2090992"/>
                </a:lnTo>
                <a:lnTo>
                  <a:pt x="1965" y="2082478"/>
                </a:lnTo>
                <a:lnTo>
                  <a:pt x="1147" y="2073800"/>
                </a:lnTo>
                <a:lnTo>
                  <a:pt x="819" y="2065122"/>
                </a:lnTo>
                <a:lnTo>
                  <a:pt x="328" y="2056773"/>
                </a:lnTo>
                <a:lnTo>
                  <a:pt x="0" y="2048259"/>
                </a:lnTo>
                <a:lnTo>
                  <a:pt x="0" y="2039908"/>
                </a:lnTo>
                <a:lnTo>
                  <a:pt x="0" y="1096825"/>
                </a:lnTo>
                <a:lnTo>
                  <a:pt x="0" y="1088475"/>
                </a:lnTo>
                <a:lnTo>
                  <a:pt x="328" y="1079798"/>
                </a:lnTo>
                <a:lnTo>
                  <a:pt x="819" y="1071119"/>
                </a:lnTo>
                <a:lnTo>
                  <a:pt x="1147" y="1062605"/>
                </a:lnTo>
                <a:lnTo>
                  <a:pt x="1965" y="1053764"/>
                </a:lnTo>
                <a:lnTo>
                  <a:pt x="2784" y="1045087"/>
                </a:lnTo>
                <a:lnTo>
                  <a:pt x="3766" y="1036245"/>
                </a:lnTo>
                <a:lnTo>
                  <a:pt x="4749" y="1027404"/>
                </a:lnTo>
                <a:lnTo>
                  <a:pt x="6058" y="1018399"/>
                </a:lnTo>
                <a:lnTo>
                  <a:pt x="7204" y="1009557"/>
                </a:lnTo>
                <a:lnTo>
                  <a:pt x="8842" y="1000880"/>
                </a:lnTo>
                <a:lnTo>
                  <a:pt x="10479" y="992038"/>
                </a:lnTo>
                <a:lnTo>
                  <a:pt x="11953" y="983361"/>
                </a:lnTo>
                <a:lnTo>
                  <a:pt x="13754" y="974519"/>
                </a:lnTo>
                <a:lnTo>
                  <a:pt x="15718" y="965842"/>
                </a:lnTo>
                <a:lnTo>
                  <a:pt x="17683" y="957328"/>
                </a:lnTo>
                <a:lnTo>
                  <a:pt x="19648" y="948814"/>
                </a:lnTo>
                <a:lnTo>
                  <a:pt x="21776" y="940464"/>
                </a:lnTo>
                <a:lnTo>
                  <a:pt x="23905" y="931950"/>
                </a:lnTo>
                <a:lnTo>
                  <a:pt x="26361" y="923763"/>
                </a:lnTo>
                <a:lnTo>
                  <a:pt x="28653" y="915740"/>
                </a:lnTo>
                <a:lnTo>
                  <a:pt x="30945" y="907881"/>
                </a:lnTo>
                <a:lnTo>
                  <a:pt x="33401" y="900022"/>
                </a:lnTo>
                <a:lnTo>
                  <a:pt x="35857" y="892327"/>
                </a:lnTo>
                <a:lnTo>
                  <a:pt x="38477" y="884959"/>
                </a:lnTo>
                <a:lnTo>
                  <a:pt x="41260" y="877755"/>
                </a:lnTo>
                <a:lnTo>
                  <a:pt x="43716" y="870715"/>
                </a:lnTo>
                <a:lnTo>
                  <a:pt x="46499" y="863511"/>
                </a:lnTo>
                <a:lnTo>
                  <a:pt x="49283" y="857125"/>
                </a:lnTo>
                <a:lnTo>
                  <a:pt x="52066" y="850576"/>
                </a:lnTo>
                <a:lnTo>
                  <a:pt x="54686" y="844354"/>
                </a:lnTo>
                <a:lnTo>
                  <a:pt x="57469" y="838460"/>
                </a:lnTo>
                <a:lnTo>
                  <a:pt x="64182" y="825198"/>
                </a:lnTo>
                <a:lnTo>
                  <a:pt x="70568" y="811772"/>
                </a:lnTo>
                <a:lnTo>
                  <a:pt x="77281" y="798837"/>
                </a:lnTo>
                <a:lnTo>
                  <a:pt x="84321" y="785903"/>
                </a:lnTo>
                <a:lnTo>
                  <a:pt x="87923" y="779681"/>
                </a:lnTo>
                <a:lnTo>
                  <a:pt x="91361" y="773459"/>
                </a:lnTo>
                <a:lnTo>
                  <a:pt x="95127" y="767401"/>
                </a:lnTo>
                <a:lnTo>
                  <a:pt x="98893" y="761179"/>
                </a:lnTo>
                <a:lnTo>
                  <a:pt x="102823" y="755122"/>
                </a:lnTo>
                <a:lnTo>
                  <a:pt x="106752" y="749227"/>
                </a:lnTo>
                <a:lnTo>
                  <a:pt x="110845" y="743333"/>
                </a:lnTo>
                <a:lnTo>
                  <a:pt x="114938" y="737929"/>
                </a:lnTo>
                <a:lnTo>
                  <a:pt x="119359" y="732035"/>
                </a:lnTo>
                <a:lnTo>
                  <a:pt x="123452" y="726305"/>
                </a:lnTo>
                <a:lnTo>
                  <a:pt x="127545" y="720411"/>
                </a:lnTo>
                <a:lnTo>
                  <a:pt x="131802" y="714844"/>
                </a:lnTo>
                <a:lnTo>
                  <a:pt x="135896" y="709113"/>
                </a:lnTo>
                <a:lnTo>
                  <a:pt x="140316" y="703546"/>
                </a:lnTo>
                <a:lnTo>
                  <a:pt x="144737" y="698307"/>
                </a:lnTo>
                <a:lnTo>
                  <a:pt x="149485" y="693232"/>
                </a:lnTo>
                <a:lnTo>
                  <a:pt x="160946" y="680788"/>
                </a:lnTo>
                <a:lnTo>
                  <a:pt x="168150" y="672602"/>
                </a:lnTo>
                <a:lnTo>
                  <a:pt x="172571" y="666871"/>
                </a:lnTo>
                <a:lnTo>
                  <a:pt x="176009" y="663105"/>
                </a:lnTo>
                <a:lnTo>
                  <a:pt x="177811" y="661141"/>
                </a:lnTo>
                <a:lnTo>
                  <a:pt x="179776" y="659340"/>
                </a:lnTo>
                <a:lnTo>
                  <a:pt x="181904" y="656884"/>
                </a:lnTo>
                <a:lnTo>
                  <a:pt x="184851" y="654428"/>
                </a:lnTo>
                <a:lnTo>
                  <a:pt x="193202" y="647223"/>
                </a:lnTo>
                <a:lnTo>
                  <a:pt x="205972" y="636417"/>
                </a:lnTo>
                <a:lnTo>
                  <a:pt x="208920" y="633634"/>
                </a:lnTo>
                <a:lnTo>
                  <a:pt x="211702" y="631342"/>
                </a:lnTo>
                <a:lnTo>
                  <a:pt x="213996" y="628886"/>
                </a:lnTo>
                <a:lnTo>
                  <a:pt x="216124" y="626594"/>
                </a:lnTo>
                <a:lnTo>
                  <a:pt x="220708" y="621845"/>
                </a:lnTo>
                <a:lnTo>
                  <a:pt x="225947" y="616770"/>
                </a:lnTo>
                <a:lnTo>
                  <a:pt x="293731" y="565850"/>
                </a:lnTo>
                <a:lnTo>
                  <a:pt x="308958" y="555863"/>
                </a:lnTo>
                <a:lnTo>
                  <a:pt x="325004" y="546039"/>
                </a:lnTo>
                <a:lnTo>
                  <a:pt x="341540" y="536051"/>
                </a:lnTo>
                <a:lnTo>
                  <a:pt x="358404" y="526064"/>
                </a:lnTo>
                <a:lnTo>
                  <a:pt x="375923" y="516240"/>
                </a:lnTo>
                <a:lnTo>
                  <a:pt x="393279" y="506416"/>
                </a:lnTo>
                <a:lnTo>
                  <a:pt x="411126" y="496593"/>
                </a:lnTo>
                <a:lnTo>
                  <a:pt x="428972" y="486769"/>
                </a:lnTo>
                <a:lnTo>
                  <a:pt x="447146" y="476945"/>
                </a:lnTo>
                <a:lnTo>
                  <a:pt x="464992" y="467121"/>
                </a:lnTo>
                <a:lnTo>
                  <a:pt x="482839" y="457625"/>
                </a:lnTo>
                <a:lnTo>
                  <a:pt x="500522" y="447964"/>
                </a:lnTo>
                <a:lnTo>
                  <a:pt x="517713" y="438305"/>
                </a:lnTo>
                <a:lnTo>
                  <a:pt x="534578" y="428808"/>
                </a:lnTo>
                <a:lnTo>
                  <a:pt x="551279" y="419148"/>
                </a:lnTo>
                <a:lnTo>
                  <a:pt x="567160" y="409816"/>
                </a:lnTo>
                <a:lnTo>
                  <a:pt x="579931" y="402120"/>
                </a:lnTo>
                <a:lnTo>
                  <a:pt x="592538" y="395080"/>
                </a:lnTo>
                <a:lnTo>
                  <a:pt x="604982" y="388039"/>
                </a:lnTo>
                <a:lnTo>
                  <a:pt x="617590" y="380835"/>
                </a:lnTo>
                <a:lnTo>
                  <a:pt x="629868" y="374123"/>
                </a:lnTo>
                <a:lnTo>
                  <a:pt x="642475" y="366918"/>
                </a:lnTo>
                <a:lnTo>
                  <a:pt x="655246" y="359878"/>
                </a:lnTo>
                <a:lnTo>
                  <a:pt x="668017" y="352346"/>
                </a:lnTo>
                <a:lnTo>
                  <a:pt x="690776" y="338593"/>
                </a:lnTo>
                <a:lnTo>
                  <a:pt x="717300" y="322711"/>
                </a:lnTo>
                <a:lnTo>
                  <a:pt x="746935" y="305192"/>
                </a:lnTo>
                <a:lnTo>
                  <a:pt x="778699" y="286200"/>
                </a:lnTo>
                <a:lnTo>
                  <a:pt x="812591" y="266225"/>
                </a:lnTo>
                <a:lnTo>
                  <a:pt x="847956" y="245431"/>
                </a:lnTo>
                <a:lnTo>
                  <a:pt x="884141" y="224146"/>
                </a:lnTo>
                <a:lnTo>
                  <a:pt x="920652" y="202698"/>
                </a:lnTo>
                <a:lnTo>
                  <a:pt x="957164" y="181576"/>
                </a:lnTo>
                <a:lnTo>
                  <a:pt x="992857" y="160946"/>
                </a:lnTo>
                <a:lnTo>
                  <a:pt x="1027240" y="141135"/>
                </a:lnTo>
                <a:lnTo>
                  <a:pt x="1059986" y="122470"/>
                </a:lnTo>
                <a:lnTo>
                  <a:pt x="1090440" y="105442"/>
                </a:lnTo>
                <a:lnTo>
                  <a:pt x="1118110" y="90379"/>
                </a:lnTo>
                <a:lnTo>
                  <a:pt x="1130554" y="83502"/>
                </a:lnTo>
                <a:lnTo>
                  <a:pt x="1142178" y="77281"/>
                </a:lnTo>
                <a:lnTo>
                  <a:pt x="1152984" y="71550"/>
                </a:lnTo>
                <a:lnTo>
                  <a:pt x="1162645" y="66638"/>
                </a:lnTo>
                <a:lnTo>
                  <a:pt x="1179509" y="58452"/>
                </a:lnTo>
                <a:lnTo>
                  <a:pt x="1196537" y="50756"/>
                </a:lnTo>
                <a:lnTo>
                  <a:pt x="1213728" y="43716"/>
                </a:lnTo>
                <a:lnTo>
                  <a:pt x="1231084" y="37331"/>
                </a:lnTo>
                <a:lnTo>
                  <a:pt x="1248766" y="31109"/>
                </a:lnTo>
                <a:lnTo>
                  <a:pt x="1266122" y="25706"/>
                </a:lnTo>
                <a:lnTo>
                  <a:pt x="1283968" y="20794"/>
                </a:lnTo>
                <a:lnTo>
                  <a:pt x="1301815" y="16210"/>
                </a:lnTo>
                <a:lnTo>
                  <a:pt x="1319662" y="12280"/>
                </a:lnTo>
                <a:lnTo>
                  <a:pt x="1337835" y="9005"/>
                </a:lnTo>
                <a:lnTo>
                  <a:pt x="1355846" y="6222"/>
                </a:lnTo>
                <a:lnTo>
                  <a:pt x="1373856" y="3930"/>
                </a:lnTo>
                <a:lnTo>
                  <a:pt x="1392030" y="2129"/>
                </a:lnTo>
                <a:lnTo>
                  <a:pt x="1410368" y="983"/>
                </a:lnTo>
                <a:lnTo>
                  <a:pt x="1428541" y="164"/>
                </a:lnTo>
                <a:close/>
              </a:path>
            </a:pathLst>
          </a:custGeom>
          <a:noFill/>
        </p:spPr>
      </p:sp>
    </p:spTree>
    <p:extLst>
      <p:ext uri="{BB962C8B-B14F-4D97-AF65-F5344CB8AC3E}">
        <p14:creationId xmlns:p14="http://schemas.microsoft.com/office/powerpoint/2010/main" val="3285304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3" name="Picture Placeholder 63">
            <a:extLst>
              <a:ext uri="{FF2B5EF4-FFF2-40B4-BE49-F238E27FC236}">
                <a16:creationId xmlns:a16="http://schemas.microsoft.com/office/drawing/2014/main" id="{915858E6-202B-4F0F-9FDE-BB1D680C6DFF}"/>
              </a:ext>
            </a:extLst>
          </p:cNvPr>
          <p:cNvSpPr>
            <a:spLocks noGrp="1"/>
          </p:cNvSpPr>
          <p:nvPr>
            <p:ph type="pic" sz="quarter" idx="13"/>
          </p:nvPr>
        </p:nvSpPr>
        <p:spPr>
          <a:xfrm>
            <a:off x="6488482" y="243722"/>
            <a:ext cx="2890156" cy="3136733"/>
          </a:xfrm>
          <a:custGeom>
            <a:avLst/>
            <a:gdLst>
              <a:gd name="connsiteX0" fmla="*/ 1446879 w 2890156"/>
              <a:gd name="connsiteY0" fmla="*/ 0 h 3136733"/>
              <a:gd name="connsiteX1" fmla="*/ 1465055 w 2890156"/>
              <a:gd name="connsiteY1" fmla="*/ 328 h 3136733"/>
              <a:gd name="connsiteX2" fmla="*/ 1483392 w 2890156"/>
              <a:gd name="connsiteY2" fmla="*/ 1146 h 3136733"/>
              <a:gd name="connsiteX3" fmla="*/ 1501565 w 2890156"/>
              <a:gd name="connsiteY3" fmla="*/ 2620 h 3136733"/>
              <a:gd name="connsiteX4" fmla="*/ 1519576 w 2890156"/>
              <a:gd name="connsiteY4" fmla="*/ 4585 h 3136733"/>
              <a:gd name="connsiteX5" fmla="*/ 1537913 w 2890156"/>
              <a:gd name="connsiteY5" fmla="*/ 7041 h 3136733"/>
              <a:gd name="connsiteX6" fmla="*/ 1555923 w 2890156"/>
              <a:gd name="connsiteY6" fmla="*/ 9988 h 3136733"/>
              <a:gd name="connsiteX7" fmla="*/ 1573770 w 2890156"/>
              <a:gd name="connsiteY7" fmla="*/ 13590 h 3136733"/>
              <a:gd name="connsiteX8" fmla="*/ 1591780 w 2890156"/>
              <a:gd name="connsiteY8" fmla="*/ 17519 h 3136733"/>
              <a:gd name="connsiteX9" fmla="*/ 1609627 w 2890156"/>
              <a:gd name="connsiteY9" fmla="*/ 21940 h 3136733"/>
              <a:gd name="connsiteX10" fmla="*/ 1627310 w 2890156"/>
              <a:gd name="connsiteY10" fmla="*/ 27016 h 3136733"/>
              <a:gd name="connsiteX11" fmla="*/ 1644992 w 2890156"/>
              <a:gd name="connsiteY11" fmla="*/ 32746 h 3136733"/>
              <a:gd name="connsiteX12" fmla="*/ 1662511 w 2890156"/>
              <a:gd name="connsiteY12" fmla="*/ 38804 h 3136733"/>
              <a:gd name="connsiteX13" fmla="*/ 1679703 w 2890156"/>
              <a:gd name="connsiteY13" fmla="*/ 45517 h 3136733"/>
              <a:gd name="connsiteX14" fmla="*/ 1696894 w 2890156"/>
              <a:gd name="connsiteY14" fmla="*/ 52558 h 3136733"/>
              <a:gd name="connsiteX15" fmla="*/ 1714086 w 2890156"/>
              <a:gd name="connsiteY15" fmla="*/ 60253 h 3136733"/>
              <a:gd name="connsiteX16" fmla="*/ 1730787 w 2890156"/>
              <a:gd name="connsiteY16" fmla="*/ 68439 h 3136733"/>
              <a:gd name="connsiteX17" fmla="*/ 2325944 w 2890156"/>
              <a:gd name="connsiteY17" fmla="*/ 411616 h 3136733"/>
              <a:gd name="connsiteX18" fmla="*/ 2332329 w 2890156"/>
              <a:gd name="connsiteY18" fmla="*/ 415382 h 3136733"/>
              <a:gd name="connsiteX19" fmla="*/ 2338715 w 2890156"/>
              <a:gd name="connsiteY19" fmla="*/ 418985 h 3136733"/>
              <a:gd name="connsiteX20" fmla="*/ 2345100 w 2890156"/>
              <a:gd name="connsiteY20" fmla="*/ 422750 h 3136733"/>
              <a:gd name="connsiteX21" fmla="*/ 2351649 w 2890156"/>
              <a:gd name="connsiteY21" fmla="*/ 426189 h 3136733"/>
              <a:gd name="connsiteX22" fmla="*/ 2357871 w 2890156"/>
              <a:gd name="connsiteY22" fmla="*/ 429791 h 3136733"/>
              <a:gd name="connsiteX23" fmla="*/ 2364420 w 2890156"/>
              <a:gd name="connsiteY23" fmla="*/ 433065 h 3136733"/>
              <a:gd name="connsiteX24" fmla="*/ 2370478 w 2890156"/>
              <a:gd name="connsiteY24" fmla="*/ 436667 h 3136733"/>
              <a:gd name="connsiteX25" fmla="*/ 2376536 w 2890156"/>
              <a:gd name="connsiteY25" fmla="*/ 439942 h 3136733"/>
              <a:gd name="connsiteX26" fmla="*/ 2625242 w 2890156"/>
              <a:gd name="connsiteY26" fmla="*/ 586316 h 3136733"/>
              <a:gd name="connsiteX27" fmla="*/ 2631955 w 2890156"/>
              <a:gd name="connsiteY27" fmla="*/ 590901 h 3136733"/>
              <a:gd name="connsiteX28" fmla="*/ 2637849 w 2890156"/>
              <a:gd name="connsiteY28" fmla="*/ 595321 h 3136733"/>
              <a:gd name="connsiteX29" fmla="*/ 2643088 w 2890156"/>
              <a:gd name="connsiteY29" fmla="*/ 599578 h 3136733"/>
              <a:gd name="connsiteX30" fmla="*/ 2648000 w 2890156"/>
              <a:gd name="connsiteY30" fmla="*/ 603508 h 3136733"/>
              <a:gd name="connsiteX31" fmla="*/ 2656514 w 2890156"/>
              <a:gd name="connsiteY31" fmla="*/ 610548 h 3136733"/>
              <a:gd name="connsiteX32" fmla="*/ 2663554 w 2890156"/>
              <a:gd name="connsiteY32" fmla="*/ 617098 h 3136733"/>
              <a:gd name="connsiteX33" fmla="*/ 2670103 w 2890156"/>
              <a:gd name="connsiteY33" fmla="*/ 623155 h 3136733"/>
              <a:gd name="connsiteX34" fmla="*/ 2676162 w 2890156"/>
              <a:gd name="connsiteY34" fmla="*/ 629050 h 3136733"/>
              <a:gd name="connsiteX35" fmla="*/ 2679272 w 2890156"/>
              <a:gd name="connsiteY35" fmla="*/ 631833 h 3136733"/>
              <a:gd name="connsiteX36" fmla="*/ 2682547 w 2890156"/>
              <a:gd name="connsiteY36" fmla="*/ 634780 h 3136733"/>
              <a:gd name="connsiteX37" fmla="*/ 2685985 w 2890156"/>
              <a:gd name="connsiteY37" fmla="*/ 637727 h 3136733"/>
              <a:gd name="connsiteX38" fmla="*/ 2689587 w 2890156"/>
              <a:gd name="connsiteY38" fmla="*/ 640674 h 3136733"/>
              <a:gd name="connsiteX39" fmla="*/ 2695482 w 2890156"/>
              <a:gd name="connsiteY39" fmla="*/ 644768 h 3136733"/>
              <a:gd name="connsiteX40" fmla="*/ 2699411 w 2890156"/>
              <a:gd name="connsiteY40" fmla="*/ 647551 h 3136733"/>
              <a:gd name="connsiteX41" fmla="*/ 2701376 w 2890156"/>
              <a:gd name="connsiteY41" fmla="*/ 649188 h 3136733"/>
              <a:gd name="connsiteX42" fmla="*/ 2703341 w 2890156"/>
              <a:gd name="connsiteY42" fmla="*/ 650826 h 3136733"/>
              <a:gd name="connsiteX43" fmla="*/ 2705796 w 2890156"/>
              <a:gd name="connsiteY43" fmla="*/ 652954 h 3136733"/>
              <a:gd name="connsiteX44" fmla="*/ 2708744 w 2890156"/>
              <a:gd name="connsiteY44" fmla="*/ 656229 h 3136733"/>
              <a:gd name="connsiteX45" fmla="*/ 2718895 w 2890156"/>
              <a:gd name="connsiteY45" fmla="*/ 667526 h 3136733"/>
              <a:gd name="connsiteX46" fmla="*/ 2728883 w 2890156"/>
              <a:gd name="connsiteY46" fmla="*/ 679151 h 3136733"/>
              <a:gd name="connsiteX47" fmla="*/ 2738542 w 2890156"/>
              <a:gd name="connsiteY47" fmla="*/ 690612 h 3136733"/>
              <a:gd name="connsiteX48" fmla="*/ 2748039 w 2890156"/>
              <a:gd name="connsiteY48" fmla="*/ 702401 h 3136733"/>
              <a:gd name="connsiteX49" fmla="*/ 2757372 w 2890156"/>
              <a:gd name="connsiteY49" fmla="*/ 714353 h 3136733"/>
              <a:gd name="connsiteX50" fmla="*/ 2766376 w 2890156"/>
              <a:gd name="connsiteY50" fmla="*/ 726468 h 3136733"/>
              <a:gd name="connsiteX51" fmla="*/ 2775054 w 2890156"/>
              <a:gd name="connsiteY51" fmla="*/ 738749 h 3136733"/>
              <a:gd name="connsiteX52" fmla="*/ 2783404 w 2890156"/>
              <a:gd name="connsiteY52" fmla="*/ 751192 h 3136733"/>
              <a:gd name="connsiteX53" fmla="*/ 2791591 w 2890156"/>
              <a:gd name="connsiteY53" fmla="*/ 763799 h 3136733"/>
              <a:gd name="connsiteX54" fmla="*/ 2799450 w 2890156"/>
              <a:gd name="connsiteY54" fmla="*/ 776407 h 3136733"/>
              <a:gd name="connsiteX55" fmla="*/ 2807146 w 2890156"/>
              <a:gd name="connsiteY55" fmla="*/ 789341 h 3136733"/>
              <a:gd name="connsiteX56" fmla="*/ 2814350 w 2890156"/>
              <a:gd name="connsiteY56" fmla="*/ 802276 h 3136733"/>
              <a:gd name="connsiteX57" fmla="*/ 2821554 w 2890156"/>
              <a:gd name="connsiteY57" fmla="*/ 815537 h 3136733"/>
              <a:gd name="connsiteX58" fmla="*/ 2828103 w 2890156"/>
              <a:gd name="connsiteY58" fmla="*/ 828963 h 3136733"/>
              <a:gd name="connsiteX59" fmla="*/ 2834652 w 2890156"/>
              <a:gd name="connsiteY59" fmla="*/ 842389 h 3136733"/>
              <a:gd name="connsiteX60" fmla="*/ 2840710 w 2890156"/>
              <a:gd name="connsiteY60" fmla="*/ 855979 h 3136733"/>
              <a:gd name="connsiteX61" fmla="*/ 2846441 w 2890156"/>
              <a:gd name="connsiteY61" fmla="*/ 869896 h 3136733"/>
              <a:gd name="connsiteX62" fmla="*/ 2851843 w 2890156"/>
              <a:gd name="connsiteY62" fmla="*/ 883813 h 3136733"/>
              <a:gd name="connsiteX63" fmla="*/ 2857083 w 2890156"/>
              <a:gd name="connsiteY63" fmla="*/ 897894 h 3136733"/>
              <a:gd name="connsiteX64" fmla="*/ 2861667 w 2890156"/>
              <a:gd name="connsiteY64" fmla="*/ 912138 h 3136733"/>
              <a:gd name="connsiteX65" fmla="*/ 2866252 w 2890156"/>
              <a:gd name="connsiteY65" fmla="*/ 926710 h 3136733"/>
              <a:gd name="connsiteX66" fmla="*/ 2870181 w 2890156"/>
              <a:gd name="connsiteY66" fmla="*/ 941446 h 3136733"/>
              <a:gd name="connsiteX67" fmla="*/ 2873947 w 2890156"/>
              <a:gd name="connsiteY67" fmla="*/ 956182 h 3136733"/>
              <a:gd name="connsiteX68" fmla="*/ 2877222 w 2890156"/>
              <a:gd name="connsiteY68" fmla="*/ 971081 h 3136733"/>
              <a:gd name="connsiteX69" fmla="*/ 2880169 w 2890156"/>
              <a:gd name="connsiteY69" fmla="*/ 986308 h 3136733"/>
              <a:gd name="connsiteX70" fmla="*/ 2882952 w 2890156"/>
              <a:gd name="connsiteY70" fmla="*/ 1001535 h 3136733"/>
              <a:gd name="connsiteX71" fmla="*/ 2885081 w 2890156"/>
              <a:gd name="connsiteY71" fmla="*/ 1017089 h 3136733"/>
              <a:gd name="connsiteX72" fmla="*/ 2886882 w 2890156"/>
              <a:gd name="connsiteY72" fmla="*/ 1032643 h 3136733"/>
              <a:gd name="connsiteX73" fmla="*/ 2888355 w 2890156"/>
              <a:gd name="connsiteY73" fmla="*/ 1048525 h 3136733"/>
              <a:gd name="connsiteX74" fmla="*/ 2889338 w 2890156"/>
              <a:gd name="connsiteY74" fmla="*/ 1064407 h 3136733"/>
              <a:gd name="connsiteX75" fmla="*/ 2889993 w 2890156"/>
              <a:gd name="connsiteY75" fmla="*/ 1080616 h 3136733"/>
              <a:gd name="connsiteX76" fmla="*/ 2890156 w 2890156"/>
              <a:gd name="connsiteY76" fmla="*/ 1096825 h 3136733"/>
              <a:gd name="connsiteX77" fmla="*/ 2890156 w 2890156"/>
              <a:gd name="connsiteY77" fmla="*/ 2039908 h 3136733"/>
              <a:gd name="connsiteX78" fmla="*/ 2889993 w 2890156"/>
              <a:gd name="connsiteY78" fmla="*/ 2052843 h 3136733"/>
              <a:gd name="connsiteX79" fmla="*/ 2889338 w 2890156"/>
              <a:gd name="connsiteY79" fmla="*/ 2065941 h 3136733"/>
              <a:gd name="connsiteX80" fmla="*/ 2888519 w 2890156"/>
              <a:gd name="connsiteY80" fmla="*/ 2079203 h 3136733"/>
              <a:gd name="connsiteX81" fmla="*/ 2887373 w 2890156"/>
              <a:gd name="connsiteY81" fmla="*/ 2092629 h 3136733"/>
              <a:gd name="connsiteX82" fmla="*/ 2885899 w 2890156"/>
              <a:gd name="connsiteY82" fmla="*/ 2106382 h 3136733"/>
              <a:gd name="connsiteX83" fmla="*/ 2883934 w 2890156"/>
              <a:gd name="connsiteY83" fmla="*/ 2119808 h 3136733"/>
              <a:gd name="connsiteX84" fmla="*/ 2881642 w 2890156"/>
              <a:gd name="connsiteY84" fmla="*/ 2133726 h 3136733"/>
              <a:gd name="connsiteX85" fmla="*/ 2879187 w 2890156"/>
              <a:gd name="connsiteY85" fmla="*/ 2147479 h 3136733"/>
              <a:gd name="connsiteX86" fmla="*/ 2876239 w 2890156"/>
              <a:gd name="connsiteY86" fmla="*/ 2161395 h 3136733"/>
              <a:gd name="connsiteX87" fmla="*/ 2873128 w 2890156"/>
              <a:gd name="connsiteY87" fmla="*/ 2175313 h 3136733"/>
              <a:gd name="connsiteX88" fmla="*/ 2869690 w 2890156"/>
              <a:gd name="connsiteY88" fmla="*/ 2189230 h 3136733"/>
              <a:gd name="connsiteX89" fmla="*/ 2866088 w 2890156"/>
              <a:gd name="connsiteY89" fmla="*/ 2203147 h 3136733"/>
              <a:gd name="connsiteX90" fmla="*/ 2861831 w 2890156"/>
              <a:gd name="connsiteY90" fmla="*/ 2217064 h 3136733"/>
              <a:gd name="connsiteX91" fmla="*/ 2857574 w 2890156"/>
              <a:gd name="connsiteY91" fmla="*/ 2230817 h 3136733"/>
              <a:gd name="connsiteX92" fmla="*/ 2853153 w 2890156"/>
              <a:gd name="connsiteY92" fmla="*/ 2244570 h 3136733"/>
              <a:gd name="connsiteX93" fmla="*/ 2848405 w 2890156"/>
              <a:gd name="connsiteY93" fmla="*/ 2257996 h 3136733"/>
              <a:gd name="connsiteX94" fmla="*/ 2843329 w 2890156"/>
              <a:gd name="connsiteY94" fmla="*/ 2271586 h 3136733"/>
              <a:gd name="connsiteX95" fmla="*/ 2837927 w 2890156"/>
              <a:gd name="connsiteY95" fmla="*/ 2284848 h 3136733"/>
              <a:gd name="connsiteX96" fmla="*/ 2832360 w 2890156"/>
              <a:gd name="connsiteY96" fmla="*/ 2298110 h 3136733"/>
              <a:gd name="connsiteX97" fmla="*/ 2826629 w 2890156"/>
              <a:gd name="connsiteY97" fmla="*/ 2311045 h 3136733"/>
              <a:gd name="connsiteX98" fmla="*/ 2820571 w 2890156"/>
              <a:gd name="connsiteY98" fmla="*/ 2323651 h 3136733"/>
              <a:gd name="connsiteX99" fmla="*/ 2814185 w 2890156"/>
              <a:gd name="connsiteY99" fmla="*/ 2336259 h 3136733"/>
              <a:gd name="connsiteX100" fmla="*/ 2807800 w 2890156"/>
              <a:gd name="connsiteY100" fmla="*/ 2348375 h 3136733"/>
              <a:gd name="connsiteX101" fmla="*/ 2801087 w 2890156"/>
              <a:gd name="connsiteY101" fmla="*/ 2360327 h 3136733"/>
              <a:gd name="connsiteX102" fmla="*/ 2794210 w 2890156"/>
              <a:gd name="connsiteY102" fmla="*/ 2372115 h 3136733"/>
              <a:gd name="connsiteX103" fmla="*/ 2787170 w 2890156"/>
              <a:gd name="connsiteY103" fmla="*/ 2383576 h 3136733"/>
              <a:gd name="connsiteX104" fmla="*/ 2779639 w 2890156"/>
              <a:gd name="connsiteY104" fmla="*/ 2394547 h 3136733"/>
              <a:gd name="connsiteX105" fmla="*/ 2772271 w 2890156"/>
              <a:gd name="connsiteY105" fmla="*/ 2405026 h 3136733"/>
              <a:gd name="connsiteX106" fmla="*/ 2764576 w 2890156"/>
              <a:gd name="connsiteY106" fmla="*/ 2415340 h 3136733"/>
              <a:gd name="connsiteX107" fmla="*/ 2756880 w 2890156"/>
              <a:gd name="connsiteY107" fmla="*/ 2425164 h 3136733"/>
              <a:gd name="connsiteX108" fmla="*/ 2748858 w 2890156"/>
              <a:gd name="connsiteY108" fmla="*/ 2434497 h 3136733"/>
              <a:gd name="connsiteX109" fmla="*/ 2740671 w 2890156"/>
              <a:gd name="connsiteY109" fmla="*/ 2443502 h 3136733"/>
              <a:gd name="connsiteX110" fmla="*/ 2735432 w 2890156"/>
              <a:gd name="connsiteY110" fmla="*/ 2448741 h 3136733"/>
              <a:gd name="connsiteX111" fmla="*/ 2730847 w 2890156"/>
              <a:gd name="connsiteY111" fmla="*/ 2453325 h 3136733"/>
              <a:gd name="connsiteX112" fmla="*/ 2728555 w 2890156"/>
              <a:gd name="connsiteY112" fmla="*/ 2455618 h 3136733"/>
              <a:gd name="connsiteX113" fmla="*/ 2726263 w 2890156"/>
              <a:gd name="connsiteY113" fmla="*/ 2458074 h 3136733"/>
              <a:gd name="connsiteX114" fmla="*/ 2723971 w 2890156"/>
              <a:gd name="connsiteY114" fmla="*/ 2460530 h 3136733"/>
              <a:gd name="connsiteX115" fmla="*/ 2721514 w 2890156"/>
              <a:gd name="connsiteY115" fmla="*/ 2463641 h 3136733"/>
              <a:gd name="connsiteX116" fmla="*/ 2712673 w 2890156"/>
              <a:gd name="connsiteY116" fmla="*/ 2474610 h 3136733"/>
              <a:gd name="connsiteX117" fmla="*/ 2706943 w 2890156"/>
              <a:gd name="connsiteY117" fmla="*/ 2481487 h 3136733"/>
              <a:gd name="connsiteX118" fmla="*/ 2704814 w 2890156"/>
              <a:gd name="connsiteY118" fmla="*/ 2483779 h 3136733"/>
              <a:gd name="connsiteX119" fmla="*/ 2703177 w 2890156"/>
              <a:gd name="connsiteY119" fmla="*/ 2485253 h 3136733"/>
              <a:gd name="connsiteX120" fmla="*/ 2701867 w 2890156"/>
              <a:gd name="connsiteY120" fmla="*/ 2486399 h 3136733"/>
              <a:gd name="connsiteX121" fmla="*/ 2700721 w 2890156"/>
              <a:gd name="connsiteY121" fmla="*/ 2487218 h 3136733"/>
              <a:gd name="connsiteX122" fmla="*/ 2698429 w 2890156"/>
              <a:gd name="connsiteY122" fmla="*/ 2488528 h 3136733"/>
              <a:gd name="connsiteX123" fmla="*/ 2695482 w 2890156"/>
              <a:gd name="connsiteY123" fmla="*/ 2490328 h 3136733"/>
              <a:gd name="connsiteX124" fmla="*/ 2693517 w 2890156"/>
              <a:gd name="connsiteY124" fmla="*/ 2491966 h 3136733"/>
              <a:gd name="connsiteX125" fmla="*/ 2691061 w 2890156"/>
              <a:gd name="connsiteY125" fmla="*/ 2493930 h 3136733"/>
              <a:gd name="connsiteX126" fmla="*/ 2687623 w 2890156"/>
              <a:gd name="connsiteY126" fmla="*/ 2496714 h 3136733"/>
              <a:gd name="connsiteX127" fmla="*/ 2683693 w 2890156"/>
              <a:gd name="connsiteY127" fmla="*/ 2500152 h 3136733"/>
              <a:gd name="connsiteX128" fmla="*/ 2676325 w 2890156"/>
              <a:gd name="connsiteY128" fmla="*/ 2507029 h 3136733"/>
              <a:gd name="connsiteX129" fmla="*/ 2668794 w 2890156"/>
              <a:gd name="connsiteY129" fmla="*/ 2513742 h 3136733"/>
              <a:gd name="connsiteX130" fmla="*/ 2661426 w 2890156"/>
              <a:gd name="connsiteY130" fmla="*/ 2520127 h 3136733"/>
              <a:gd name="connsiteX131" fmla="*/ 2653731 w 2890156"/>
              <a:gd name="connsiteY131" fmla="*/ 2526676 h 3136733"/>
              <a:gd name="connsiteX132" fmla="*/ 2646035 w 2890156"/>
              <a:gd name="connsiteY132" fmla="*/ 2532898 h 3136733"/>
              <a:gd name="connsiteX133" fmla="*/ 2638504 w 2890156"/>
              <a:gd name="connsiteY133" fmla="*/ 2538956 h 3136733"/>
              <a:gd name="connsiteX134" fmla="*/ 2630809 w 2890156"/>
              <a:gd name="connsiteY134" fmla="*/ 2545014 h 3136733"/>
              <a:gd name="connsiteX135" fmla="*/ 2622950 w 2890156"/>
              <a:gd name="connsiteY135" fmla="*/ 2550908 h 3136733"/>
              <a:gd name="connsiteX136" fmla="*/ 2615091 w 2890156"/>
              <a:gd name="connsiteY136" fmla="*/ 2556639 h 3136733"/>
              <a:gd name="connsiteX137" fmla="*/ 2607232 w 2890156"/>
              <a:gd name="connsiteY137" fmla="*/ 2562370 h 3136733"/>
              <a:gd name="connsiteX138" fmla="*/ 2599373 w 2890156"/>
              <a:gd name="connsiteY138" fmla="*/ 2567936 h 3136733"/>
              <a:gd name="connsiteX139" fmla="*/ 2591514 w 2890156"/>
              <a:gd name="connsiteY139" fmla="*/ 2573503 h 3136733"/>
              <a:gd name="connsiteX140" fmla="*/ 2575468 w 2890156"/>
              <a:gd name="connsiteY140" fmla="*/ 2584309 h 3136733"/>
              <a:gd name="connsiteX141" fmla="*/ 2559258 w 2890156"/>
              <a:gd name="connsiteY141" fmla="*/ 2594624 h 3136733"/>
              <a:gd name="connsiteX142" fmla="*/ 2542722 w 2890156"/>
              <a:gd name="connsiteY142" fmla="*/ 2604939 h 3136733"/>
              <a:gd name="connsiteX143" fmla="*/ 2526022 w 2890156"/>
              <a:gd name="connsiteY143" fmla="*/ 2614599 h 3136733"/>
              <a:gd name="connsiteX144" fmla="*/ 2509157 w 2890156"/>
              <a:gd name="connsiteY144" fmla="*/ 2624423 h 3136733"/>
              <a:gd name="connsiteX145" fmla="*/ 2491966 w 2890156"/>
              <a:gd name="connsiteY145" fmla="*/ 2634083 h 3136733"/>
              <a:gd name="connsiteX146" fmla="*/ 2474446 w 2890156"/>
              <a:gd name="connsiteY146" fmla="*/ 2643415 h 3136733"/>
              <a:gd name="connsiteX147" fmla="*/ 2456763 w 2890156"/>
              <a:gd name="connsiteY147" fmla="*/ 2652912 h 3136733"/>
              <a:gd name="connsiteX148" fmla="*/ 2438917 w 2890156"/>
              <a:gd name="connsiteY148" fmla="*/ 2662245 h 3136733"/>
              <a:gd name="connsiteX149" fmla="*/ 2420743 w 2890156"/>
              <a:gd name="connsiteY149" fmla="*/ 2671741 h 3136733"/>
              <a:gd name="connsiteX150" fmla="*/ 2122264 w 2890156"/>
              <a:gd name="connsiteY150" fmla="*/ 2842511 h 3136733"/>
              <a:gd name="connsiteX151" fmla="*/ 2109820 w 2890156"/>
              <a:gd name="connsiteY151" fmla="*/ 2849879 h 3136733"/>
              <a:gd name="connsiteX152" fmla="*/ 2097213 w 2890156"/>
              <a:gd name="connsiteY152" fmla="*/ 2857247 h 3136733"/>
              <a:gd name="connsiteX153" fmla="*/ 2084770 w 2890156"/>
              <a:gd name="connsiteY153" fmla="*/ 2864451 h 3136733"/>
              <a:gd name="connsiteX154" fmla="*/ 2072491 w 2890156"/>
              <a:gd name="connsiteY154" fmla="*/ 2871491 h 3136733"/>
              <a:gd name="connsiteX155" fmla="*/ 2060047 w 2890156"/>
              <a:gd name="connsiteY155" fmla="*/ 2878532 h 3136733"/>
              <a:gd name="connsiteX156" fmla="*/ 2047931 w 2890156"/>
              <a:gd name="connsiteY156" fmla="*/ 2885572 h 3136733"/>
              <a:gd name="connsiteX157" fmla="*/ 2035815 w 2890156"/>
              <a:gd name="connsiteY157" fmla="*/ 2892612 h 3136733"/>
              <a:gd name="connsiteX158" fmla="*/ 2023699 w 2890156"/>
              <a:gd name="connsiteY158" fmla="*/ 2899653 h 3136733"/>
              <a:gd name="connsiteX159" fmla="*/ 2011419 w 2890156"/>
              <a:gd name="connsiteY159" fmla="*/ 2906693 h 3136733"/>
              <a:gd name="connsiteX160" fmla="*/ 1999304 w 2890156"/>
              <a:gd name="connsiteY160" fmla="*/ 2913897 h 3136733"/>
              <a:gd name="connsiteX161" fmla="*/ 1987187 w 2890156"/>
              <a:gd name="connsiteY161" fmla="*/ 2920937 h 3136733"/>
              <a:gd name="connsiteX162" fmla="*/ 1974908 w 2890156"/>
              <a:gd name="connsiteY162" fmla="*/ 2927978 h 3136733"/>
              <a:gd name="connsiteX163" fmla="*/ 1962792 w 2890156"/>
              <a:gd name="connsiteY163" fmla="*/ 2935182 h 3136733"/>
              <a:gd name="connsiteX164" fmla="*/ 1950511 w 2890156"/>
              <a:gd name="connsiteY164" fmla="*/ 2942386 h 3136733"/>
              <a:gd name="connsiteX165" fmla="*/ 1938232 w 2890156"/>
              <a:gd name="connsiteY165" fmla="*/ 2949754 h 3136733"/>
              <a:gd name="connsiteX166" fmla="*/ 1925952 w 2890156"/>
              <a:gd name="connsiteY166" fmla="*/ 2957122 h 3136733"/>
              <a:gd name="connsiteX167" fmla="*/ 1913345 w 2890156"/>
              <a:gd name="connsiteY167" fmla="*/ 2964817 h 3136733"/>
              <a:gd name="connsiteX168" fmla="*/ 1901065 w 2890156"/>
              <a:gd name="connsiteY168" fmla="*/ 2972185 h 3136733"/>
              <a:gd name="connsiteX169" fmla="*/ 1888786 w 2890156"/>
              <a:gd name="connsiteY169" fmla="*/ 2979552 h 3136733"/>
              <a:gd name="connsiteX170" fmla="*/ 1876670 w 2890156"/>
              <a:gd name="connsiteY170" fmla="*/ 2986757 h 3136733"/>
              <a:gd name="connsiteX171" fmla="*/ 1864717 w 2890156"/>
              <a:gd name="connsiteY171" fmla="*/ 2993961 h 3136733"/>
              <a:gd name="connsiteX172" fmla="*/ 1852765 w 2890156"/>
              <a:gd name="connsiteY172" fmla="*/ 3001002 h 3136733"/>
              <a:gd name="connsiteX173" fmla="*/ 1840813 w 2890156"/>
              <a:gd name="connsiteY173" fmla="*/ 3008206 h 3136733"/>
              <a:gd name="connsiteX174" fmla="*/ 1828533 w 2890156"/>
              <a:gd name="connsiteY174" fmla="*/ 3015246 h 3136733"/>
              <a:gd name="connsiteX175" fmla="*/ 1816581 w 2890156"/>
              <a:gd name="connsiteY175" fmla="*/ 3022122 h 3136733"/>
              <a:gd name="connsiteX176" fmla="*/ 1804465 w 2890156"/>
              <a:gd name="connsiteY176" fmla="*/ 3028836 h 3136733"/>
              <a:gd name="connsiteX177" fmla="*/ 1792186 w 2890156"/>
              <a:gd name="connsiteY177" fmla="*/ 3036040 h 3136733"/>
              <a:gd name="connsiteX178" fmla="*/ 1779578 w 2890156"/>
              <a:gd name="connsiteY178" fmla="*/ 3042589 h 3136733"/>
              <a:gd name="connsiteX179" fmla="*/ 1766971 w 2890156"/>
              <a:gd name="connsiteY179" fmla="*/ 3049466 h 3136733"/>
              <a:gd name="connsiteX180" fmla="*/ 1754037 w 2890156"/>
              <a:gd name="connsiteY180" fmla="*/ 3056342 h 3136733"/>
              <a:gd name="connsiteX181" fmla="*/ 1740938 w 2890156"/>
              <a:gd name="connsiteY181" fmla="*/ 3063219 h 3136733"/>
              <a:gd name="connsiteX182" fmla="*/ 1727513 w 2890156"/>
              <a:gd name="connsiteY182" fmla="*/ 3070096 h 3136733"/>
              <a:gd name="connsiteX183" fmla="*/ 1710648 w 2890156"/>
              <a:gd name="connsiteY183" fmla="*/ 3078282 h 3136733"/>
              <a:gd name="connsiteX184" fmla="*/ 1693620 w 2890156"/>
              <a:gd name="connsiteY184" fmla="*/ 3085977 h 3136733"/>
              <a:gd name="connsiteX185" fmla="*/ 1676430 w 2890156"/>
              <a:gd name="connsiteY185" fmla="*/ 3093018 h 3136733"/>
              <a:gd name="connsiteX186" fmla="*/ 1659073 w 2890156"/>
              <a:gd name="connsiteY186" fmla="*/ 3099403 h 3136733"/>
              <a:gd name="connsiteX187" fmla="*/ 1641390 w 2890156"/>
              <a:gd name="connsiteY187" fmla="*/ 3105625 h 3136733"/>
              <a:gd name="connsiteX188" fmla="*/ 1624035 w 2890156"/>
              <a:gd name="connsiteY188" fmla="*/ 3111028 h 3136733"/>
              <a:gd name="connsiteX189" fmla="*/ 1606189 w 2890156"/>
              <a:gd name="connsiteY189" fmla="*/ 3115940 h 3136733"/>
              <a:gd name="connsiteX190" fmla="*/ 1588342 w 2890156"/>
              <a:gd name="connsiteY190" fmla="*/ 3120524 h 3136733"/>
              <a:gd name="connsiteX191" fmla="*/ 1570495 w 2890156"/>
              <a:gd name="connsiteY191" fmla="*/ 3124454 h 3136733"/>
              <a:gd name="connsiteX192" fmla="*/ 1552321 w 2890156"/>
              <a:gd name="connsiteY192" fmla="*/ 3127728 h 3136733"/>
              <a:gd name="connsiteX193" fmla="*/ 1534311 w 2890156"/>
              <a:gd name="connsiteY193" fmla="*/ 3130512 h 3136733"/>
              <a:gd name="connsiteX194" fmla="*/ 1516301 w 2890156"/>
              <a:gd name="connsiteY194" fmla="*/ 3132804 h 3136733"/>
              <a:gd name="connsiteX195" fmla="*/ 1498128 w 2890156"/>
              <a:gd name="connsiteY195" fmla="*/ 3134605 h 3136733"/>
              <a:gd name="connsiteX196" fmla="*/ 1479789 w 2890156"/>
              <a:gd name="connsiteY196" fmla="*/ 3135751 h 3136733"/>
              <a:gd name="connsiteX197" fmla="*/ 1461615 w 2890156"/>
              <a:gd name="connsiteY197" fmla="*/ 3136570 h 3136733"/>
              <a:gd name="connsiteX198" fmla="*/ 1443277 w 2890156"/>
              <a:gd name="connsiteY198" fmla="*/ 3136733 h 3136733"/>
              <a:gd name="connsiteX199" fmla="*/ 1425104 w 2890156"/>
              <a:gd name="connsiteY199" fmla="*/ 3136406 h 3136733"/>
              <a:gd name="connsiteX200" fmla="*/ 1406766 w 2890156"/>
              <a:gd name="connsiteY200" fmla="*/ 3135587 h 3136733"/>
              <a:gd name="connsiteX201" fmla="*/ 1388592 w 2890156"/>
              <a:gd name="connsiteY201" fmla="*/ 3134114 h 3136733"/>
              <a:gd name="connsiteX202" fmla="*/ 1370581 w 2890156"/>
              <a:gd name="connsiteY202" fmla="*/ 3132149 h 3136733"/>
              <a:gd name="connsiteX203" fmla="*/ 1352243 w 2890156"/>
              <a:gd name="connsiteY203" fmla="*/ 3129693 h 3136733"/>
              <a:gd name="connsiteX204" fmla="*/ 1334233 w 2890156"/>
              <a:gd name="connsiteY204" fmla="*/ 3126746 h 3136733"/>
              <a:gd name="connsiteX205" fmla="*/ 1316387 w 2890156"/>
              <a:gd name="connsiteY205" fmla="*/ 3123144 h 3136733"/>
              <a:gd name="connsiteX206" fmla="*/ 1298377 w 2890156"/>
              <a:gd name="connsiteY206" fmla="*/ 3119214 h 3136733"/>
              <a:gd name="connsiteX207" fmla="*/ 1280531 w 2890156"/>
              <a:gd name="connsiteY207" fmla="*/ 3114793 h 3136733"/>
              <a:gd name="connsiteX208" fmla="*/ 1262847 w 2890156"/>
              <a:gd name="connsiteY208" fmla="*/ 3109718 h 3136733"/>
              <a:gd name="connsiteX209" fmla="*/ 1245164 w 2890156"/>
              <a:gd name="connsiteY209" fmla="*/ 3103987 h 3136733"/>
              <a:gd name="connsiteX210" fmla="*/ 1227645 w 2890156"/>
              <a:gd name="connsiteY210" fmla="*/ 3097930 h 3136733"/>
              <a:gd name="connsiteX211" fmla="*/ 1210454 w 2890156"/>
              <a:gd name="connsiteY211" fmla="*/ 3091216 h 3136733"/>
              <a:gd name="connsiteX212" fmla="*/ 1193262 w 2890156"/>
              <a:gd name="connsiteY212" fmla="*/ 3084176 h 3136733"/>
              <a:gd name="connsiteX213" fmla="*/ 1176071 w 2890156"/>
              <a:gd name="connsiteY213" fmla="*/ 3076481 h 3136733"/>
              <a:gd name="connsiteX214" fmla="*/ 1159370 w 2890156"/>
              <a:gd name="connsiteY214" fmla="*/ 3068294 h 3136733"/>
              <a:gd name="connsiteX215" fmla="*/ 1141851 w 2890156"/>
              <a:gd name="connsiteY215" fmla="*/ 3059289 h 3136733"/>
              <a:gd name="connsiteX216" fmla="*/ 1121385 w 2890156"/>
              <a:gd name="connsiteY216" fmla="*/ 3048319 h 3136733"/>
              <a:gd name="connsiteX217" fmla="*/ 1098464 w 2890156"/>
              <a:gd name="connsiteY217" fmla="*/ 3035712 h 3136733"/>
              <a:gd name="connsiteX218" fmla="*/ 1073739 w 2890156"/>
              <a:gd name="connsiteY218" fmla="*/ 3022122 h 3136733"/>
              <a:gd name="connsiteX219" fmla="*/ 1047379 w 2890156"/>
              <a:gd name="connsiteY219" fmla="*/ 3006896 h 3136733"/>
              <a:gd name="connsiteX220" fmla="*/ 1019709 w 2890156"/>
              <a:gd name="connsiteY220" fmla="*/ 2991341 h 3136733"/>
              <a:gd name="connsiteX221" fmla="*/ 991384 w 2890156"/>
              <a:gd name="connsiteY221" fmla="*/ 2974805 h 3136733"/>
              <a:gd name="connsiteX222" fmla="*/ 962403 w 2890156"/>
              <a:gd name="connsiteY222" fmla="*/ 2957940 h 3136733"/>
              <a:gd name="connsiteX223" fmla="*/ 933587 w 2890156"/>
              <a:gd name="connsiteY223" fmla="*/ 2940912 h 3136733"/>
              <a:gd name="connsiteX224" fmla="*/ 904934 w 2890156"/>
              <a:gd name="connsiteY224" fmla="*/ 2924048 h 3136733"/>
              <a:gd name="connsiteX225" fmla="*/ 877100 w 2890156"/>
              <a:gd name="connsiteY225" fmla="*/ 2907512 h 3136733"/>
              <a:gd name="connsiteX226" fmla="*/ 850248 w 2890156"/>
              <a:gd name="connsiteY226" fmla="*/ 2891630 h 3136733"/>
              <a:gd name="connsiteX227" fmla="*/ 824871 w 2890156"/>
              <a:gd name="connsiteY227" fmla="*/ 2876567 h 3136733"/>
              <a:gd name="connsiteX228" fmla="*/ 801621 w 2890156"/>
              <a:gd name="connsiteY228" fmla="*/ 2862486 h 3136733"/>
              <a:gd name="connsiteX229" fmla="*/ 780336 w 2890156"/>
              <a:gd name="connsiteY229" fmla="*/ 2849879 h 3136733"/>
              <a:gd name="connsiteX230" fmla="*/ 761834 w 2890156"/>
              <a:gd name="connsiteY230" fmla="*/ 2838745 h 3136733"/>
              <a:gd name="connsiteX231" fmla="*/ 462864 w 2890156"/>
              <a:gd name="connsiteY231" fmla="*/ 2668630 h 3136733"/>
              <a:gd name="connsiteX232" fmla="*/ 455660 w 2890156"/>
              <a:gd name="connsiteY232" fmla="*/ 2664864 h 3136733"/>
              <a:gd name="connsiteX233" fmla="*/ 449438 w 2890156"/>
              <a:gd name="connsiteY233" fmla="*/ 2661590 h 3136733"/>
              <a:gd name="connsiteX234" fmla="*/ 443380 w 2890156"/>
              <a:gd name="connsiteY234" fmla="*/ 2658151 h 3136733"/>
              <a:gd name="connsiteX235" fmla="*/ 437486 w 2890156"/>
              <a:gd name="connsiteY235" fmla="*/ 2654876 h 3136733"/>
              <a:gd name="connsiteX236" fmla="*/ 431428 w 2890156"/>
              <a:gd name="connsiteY236" fmla="*/ 2651439 h 3136733"/>
              <a:gd name="connsiteX237" fmla="*/ 425371 w 2890156"/>
              <a:gd name="connsiteY237" fmla="*/ 2648000 h 3136733"/>
              <a:gd name="connsiteX238" fmla="*/ 418820 w 2890156"/>
              <a:gd name="connsiteY238" fmla="*/ 2644398 h 3136733"/>
              <a:gd name="connsiteX239" fmla="*/ 411780 w 2890156"/>
              <a:gd name="connsiteY239" fmla="*/ 2640468 h 3136733"/>
              <a:gd name="connsiteX240" fmla="*/ 264915 w 2890156"/>
              <a:gd name="connsiteY240" fmla="*/ 2550417 h 3136733"/>
              <a:gd name="connsiteX241" fmla="*/ 258202 w 2890156"/>
              <a:gd name="connsiteY241" fmla="*/ 2545833 h 3136733"/>
              <a:gd name="connsiteX242" fmla="*/ 252308 w 2890156"/>
              <a:gd name="connsiteY242" fmla="*/ 2541412 h 3136733"/>
              <a:gd name="connsiteX243" fmla="*/ 247068 w 2890156"/>
              <a:gd name="connsiteY243" fmla="*/ 2537155 h 3136733"/>
              <a:gd name="connsiteX244" fmla="*/ 242156 w 2890156"/>
              <a:gd name="connsiteY244" fmla="*/ 2533226 h 3136733"/>
              <a:gd name="connsiteX245" fmla="*/ 233642 w 2890156"/>
              <a:gd name="connsiteY245" fmla="*/ 2526185 h 3136733"/>
              <a:gd name="connsiteX246" fmla="*/ 226602 w 2890156"/>
              <a:gd name="connsiteY246" fmla="*/ 2519636 h 3136733"/>
              <a:gd name="connsiteX247" fmla="*/ 220053 w 2890156"/>
              <a:gd name="connsiteY247" fmla="*/ 2513578 h 3136733"/>
              <a:gd name="connsiteX248" fmla="*/ 213996 w 2890156"/>
              <a:gd name="connsiteY248" fmla="*/ 2507684 h 3136733"/>
              <a:gd name="connsiteX249" fmla="*/ 210885 w 2890156"/>
              <a:gd name="connsiteY249" fmla="*/ 2504901 h 3136733"/>
              <a:gd name="connsiteX250" fmla="*/ 207610 w 2890156"/>
              <a:gd name="connsiteY250" fmla="*/ 2501954 h 3136733"/>
              <a:gd name="connsiteX251" fmla="*/ 204171 w 2890156"/>
              <a:gd name="connsiteY251" fmla="*/ 2499006 h 3136733"/>
              <a:gd name="connsiteX252" fmla="*/ 200569 w 2890156"/>
              <a:gd name="connsiteY252" fmla="*/ 2496059 h 3136733"/>
              <a:gd name="connsiteX253" fmla="*/ 195329 w 2890156"/>
              <a:gd name="connsiteY253" fmla="*/ 2492130 h 3136733"/>
              <a:gd name="connsiteX254" fmla="*/ 190254 w 2890156"/>
              <a:gd name="connsiteY254" fmla="*/ 2487873 h 3136733"/>
              <a:gd name="connsiteX255" fmla="*/ 185178 w 2890156"/>
              <a:gd name="connsiteY255" fmla="*/ 2483124 h 3136733"/>
              <a:gd name="connsiteX256" fmla="*/ 180103 w 2890156"/>
              <a:gd name="connsiteY256" fmla="*/ 2478212 h 3136733"/>
              <a:gd name="connsiteX257" fmla="*/ 174864 w 2890156"/>
              <a:gd name="connsiteY257" fmla="*/ 2472973 h 3136733"/>
              <a:gd name="connsiteX258" fmla="*/ 169624 w 2890156"/>
              <a:gd name="connsiteY258" fmla="*/ 2467570 h 3136733"/>
              <a:gd name="connsiteX259" fmla="*/ 164385 w 2890156"/>
              <a:gd name="connsiteY259" fmla="*/ 2461676 h 3136733"/>
              <a:gd name="connsiteX260" fmla="*/ 159309 w 2890156"/>
              <a:gd name="connsiteY260" fmla="*/ 2455945 h 3136733"/>
              <a:gd name="connsiteX261" fmla="*/ 154070 w 2890156"/>
              <a:gd name="connsiteY261" fmla="*/ 2449723 h 3136733"/>
              <a:gd name="connsiteX262" fmla="*/ 148830 w 2890156"/>
              <a:gd name="connsiteY262" fmla="*/ 2443502 h 3136733"/>
              <a:gd name="connsiteX263" fmla="*/ 143755 w 2890156"/>
              <a:gd name="connsiteY263" fmla="*/ 2437117 h 3136733"/>
              <a:gd name="connsiteX264" fmla="*/ 138679 w 2890156"/>
              <a:gd name="connsiteY264" fmla="*/ 2430403 h 3136733"/>
              <a:gd name="connsiteX265" fmla="*/ 133604 w 2890156"/>
              <a:gd name="connsiteY265" fmla="*/ 2423691 h 3136733"/>
              <a:gd name="connsiteX266" fmla="*/ 128528 w 2890156"/>
              <a:gd name="connsiteY266" fmla="*/ 2416814 h 3136733"/>
              <a:gd name="connsiteX267" fmla="*/ 123616 w 2890156"/>
              <a:gd name="connsiteY267" fmla="*/ 2409937 h 3136733"/>
              <a:gd name="connsiteX268" fmla="*/ 118704 w 2890156"/>
              <a:gd name="connsiteY268" fmla="*/ 2402897 h 3136733"/>
              <a:gd name="connsiteX269" fmla="*/ 109044 w 2890156"/>
              <a:gd name="connsiteY269" fmla="*/ 2388653 h 3136733"/>
              <a:gd name="connsiteX270" fmla="*/ 100039 w 2890156"/>
              <a:gd name="connsiteY270" fmla="*/ 2374244 h 3136733"/>
              <a:gd name="connsiteX271" fmla="*/ 91197 w 2890156"/>
              <a:gd name="connsiteY271" fmla="*/ 2360164 h 3136733"/>
              <a:gd name="connsiteX272" fmla="*/ 83011 w 2890156"/>
              <a:gd name="connsiteY272" fmla="*/ 2346083 h 3136733"/>
              <a:gd name="connsiteX273" fmla="*/ 75152 w 2890156"/>
              <a:gd name="connsiteY273" fmla="*/ 2332493 h 3136733"/>
              <a:gd name="connsiteX274" fmla="*/ 68112 w 2890156"/>
              <a:gd name="connsiteY274" fmla="*/ 2319231 h 3136733"/>
              <a:gd name="connsiteX275" fmla="*/ 61563 w 2890156"/>
              <a:gd name="connsiteY275" fmla="*/ 2306624 h 3136733"/>
              <a:gd name="connsiteX276" fmla="*/ 55832 w 2890156"/>
              <a:gd name="connsiteY276" fmla="*/ 2294835 h 3136733"/>
              <a:gd name="connsiteX277" fmla="*/ 53212 w 2890156"/>
              <a:gd name="connsiteY277" fmla="*/ 2289105 h 3136733"/>
              <a:gd name="connsiteX278" fmla="*/ 50593 w 2890156"/>
              <a:gd name="connsiteY278" fmla="*/ 2282719 h 3136733"/>
              <a:gd name="connsiteX279" fmla="*/ 47809 w 2890156"/>
              <a:gd name="connsiteY279" fmla="*/ 2276497 h 3136733"/>
              <a:gd name="connsiteX280" fmla="*/ 45353 w 2890156"/>
              <a:gd name="connsiteY280" fmla="*/ 2269785 h 3136733"/>
              <a:gd name="connsiteX281" fmla="*/ 42570 w 2890156"/>
              <a:gd name="connsiteY281" fmla="*/ 2262908 h 3136733"/>
              <a:gd name="connsiteX282" fmla="*/ 39950 w 2890156"/>
              <a:gd name="connsiteY282" fmla="*/ 2255868 h 3136733"/>
              <a:gd name="connsiteX283" fmla="*/ 37494 w 2890156"/>
              <a:gd name="connsiteY283" fmla="*/ 2248664 h 3136733"/>
              <a:gd name="connsiteX284" fmla="*/ 34875 w 2890156"/>
              <a:gd name="connsiteY284" fmla="*/ 2241459 h 3136733"/>
              <a:gd name="connsiteX285" fmla="*/ 30290 w 2890156"/>
              <a:gd name="connsiteY285" fmla="*/ 2226069 h 3136733"/>
              <a:gd name="connsiteX286" fmla="*/ 25542 w 2890156"/>
              <a:gd name="connsiteY286" fmla="*/ 2210351 h 3136733"/>
              <a:gd name="connsiteX287" fmla="*/ 23414 w 2890156"/>
              <a:gd name="connsiteY287" fmla="*/ 2202164 h 3136733"/>
              <a:gd name="connsiteX288" fmla="*/ 21121 w 2890156"/>
              <a:gd name="connsiteY288" fmla="*/ 2194141 h 3136733"/>
              <a:gd name="connsiteX289" fmla="*/ 18993 w 2890156"/>
              <a:gd name="connsiteY289" fmla="*/ 2185792 h 3136733"/>
              <a:gd name="connsiteX290" fmla="*/ 17028 w 2890156"/>
              <a:gd name="connsiteY290" fmla="*/ 2177441 h 3136733"/>
              <a:gd name="connsiteX291" fmla="*/ 15227 w 2890156"/>
              <a:gd name="connsiteY291" fmla="*/ 2169091 h 3136733"/>
              <a:gd name="connsiteX292" fmla="*/ 13262 w 2890156"/>
              <a:gd name="connsiteY292" fmla="*/ 2160413 h 3136733"/>
              <a:gd name="connsiteX293" fmla="*/ 11789 w 2890156"/>
              <a:gd name="connsiteY293" fmla="*/ 2151736 h 3136733"/>
              <a:gd name="connsiteX294" fmla="*/ 9988 w 2890156"/>
              <a:gd name="connsiteY294" fmla="*/ 2143222 h 3136733"/>
              <a:gd name="connsiteX295" fmla="*/ 8678 w 2890156"/>
              <a:gd name="connsiteY295" fmla="*/ 2134544 h 3136733"/>
              <a:gd name="connsiteX296" fmla="*/ 7041 w 2890156"/>
              <a:gd name="connsiteY296" fmla="*/ 2125867 h 3136733"/>
              <a:gd name="connsiteX297" fmla="*/ 5894 w 2890156"/>
              <a:gd name="connsiteY297" fmla="*/ 2117025 h 3136733"/>
              <a:gd name="connsiteX298" fmla="*/ 4749 w 2890156"/>
              <a:gd name="connsiteY298" fmla="*/ 2108511 h 3136733"/>
              <a:gd name="connsiteX299" fmla="*/ 3602 w 2890156"/>
              <a:gd name="connsiteY299" fmla="*/ 2099833 h 3136733"/>
              <a:gd name="connsiteX300" fmla="*/ 2784 w 2890156"/>
              <a:gd name="connsiteY300" fmla="*/ 2090992 h 3136733"/>
              <a:gd name="connsiteX301" fmla="*/ 1965 w 2890156"/>
              <a:gd name="connsiteY301" fmla="*/ 2082478 h 3136733"/>
              <a:gd name="connsiteX302" fmla="*/ 1147 w 2890156"/>
              <a:gd name="connsiteY302" fmla="*/ 2073800 h 3136733"/>
              <a:gd name="connsiteX303" fmla="*/ 819 w 2890156"/>
              <a:gd name="connsiteY303" fmla="*/ 2065122 h 3136733"/>
              <a:gd name="connsiteX304" fmla="*/ 328 w 2890156"/>
              <a:gd name="connsiteY304" fmla="*/ 2056773 h 3136733"/>
              <a:gd name="connsiteX305" fmla="*/ 0 w 2890156"/>
              <a:gd name="connsiteY305" fmla="*/ 2048259 h 3136733"/>
              <a:gd name="connsiteX306" fmla="*/ 0 w 2890156"/>
              <a:gd name="connsiteY306" fmla="*/ 2039908 h 3136733"/>
              <a:gd name="connsiteX307" fmla="*/ 0 w 2890156"/>
              <a:gd name="connsiteY307" fmla="*/ 1096825 h 3136733"/>
              <a:gd name="connsiteX308" fmla="*/ 0 w 2890156"/>
              <a:gd name="connsiteY308" fmla="*/ 1088475 h 3136733"/>
              <a:gd name="connsiteX309" fmla="*/ 328 w 2890156"/>
              <a:gd name="connsiteY309" fmla="*/ 1079798 h 3136733"/>
              <a:gd name="connsiteX310" fmla="*/ 819 w 2890156"/>
              <a:gd name="connsiteY310" fmla="*/ 1071119 h 3136733"/>
              <a:gd name="connsiteX311" fmla="*/ 1147 w 2890156"/>
              <a:gd name="connsiteY311" fmla="*/ 1062605 h 3136733"/>
              <a:gd name="connsiteX312" fmla="*/ 1965 w 2890156"/>
              <a:gd name="connsiteY312" fmla="*/ 1053764 h 3136733"/>
              <a:gd name="connsiteX313" fmla="*/ 2784 w 2890156"/>
              <a:gd name="connsiteY313" fmla="*/ 1045087 h 3136733"/>
              <a:gd name="connsiteX314" fmla="*/ 3766 w 2890156"/>
              <a:gd name="connsiteY314" fmla="*/ 1036245 h 3136733"/>
              <a:gd name="connsiteX315" fmla="*/ 4749 w 2890156"/>
              <a:gd name="connsiteY315" fmla="*/ 1027404 h 3136733"/>
              <a:gd name="connsiteX316" fmla="*/ 6058 w 2890156"/>
              <a:gd name="connsiteY316" fmla="*/ 1018399 h 3136733"/>
              <a:gd name="connsiteX317" fmla="*/ 7204 w 2890156"/>
              <a:gd name="connsiteY317" fmla="*/ 1009557 h 3136733"/>
              <a:gd name="connsiteX318" fmla="*/ 8842 w 2890156"/>
              <a:gd name="connsiteY318" fmla="*/ 1000880 h 3136733"/>
              <a:gd name="connsiteX319" fmla="*/ 10479 w 2890156"/>
              <a:gd name="connsiteY319" fmla="*/ 992038 h 3136733"/>
              <a:gd name="connsiteX320" fmla="*/ 11953 w 2890156"/>
              <a:gd name="connsiteY320" fmla="*/ 983361 h 3136733"/>
              <a:gd name="connsiteX321" fmla="*/ 13754 w 2890156"/>
              <a:gd name="connsiteY321" fmla="*/ 974519 h 3136733"/>
              <a:gd name="connsiteX322" fmla="*/ 15718 w 2890156"/>
              <a:gd name="connsiteY322" fmla="*/ 965842 h 3136733"/>
              <a:gd name="connsiteX323" fmla="*/ 17683 w 2890156"/>
              <a:gd name="connsiteY323" fmla="*/ 957328 h 3136733"/>
              <a:gd name="connsiteX324" fmla="*/ 19648 w 2890156"/>
              <a:gd name="connsiteY324" fmla="*/ 948814 h 3136733"/>
              <a:gd name="connsiteX325" fmla="*/ 21776 w 2890156"/>
              <a:gd name="connsiteY325" fmla="*/ 940464 h 3136733"/>
              <a:gd name="connsiteX326" fmla="*/ 23905 w 2890156"/>
              <a:gd name="connsiteY326" fmla="*/ 931950 h 3136733"/>
              <a:gd name="connsiteX327" fmla="*/ 26361 w 2890156"/>
              <a:gd name="connsiteY327" fmla="*/ 923763 h 3136733"/>
              <a:gd name="connsiteX328" fmla="*/ 28653 w 2890156"/>
              <a:gd name="connsiteY328" fmla="*/ 915740 h 3136733"/>
              <a:gd name="connsiteX329" fmla="*/ 30945 w 2890156"/>
              <a:gd name="connsiteY329" fmla="*/ 907881 h 3136733"/>
              <a:gd name="connsiteX330" fmla="*/ 33401 w 2890156"/>
              <a:gd name="connsiteY330" fmla="*/ 900022 h 3136733"/>
              <a:gd name="connsiteX331" fmla="*/ 35857 w 2890156"/>
              <a:gd name="connsiteY331" fmla="*/ 892327 h 3136733"/>
              <a:gd name="connsiteX332" fmla="*/ 38477 w 2890156"/>
              <a:gd name="connsiteY332" fmla="*/ 884959 h 3136733"/>
              <a:gd name="connsiteX333" fmla="*/ 41260 w 2890156"/>
              <a:gd name="connsiteY333" fmla="*/ 877755 h 3136733"/>
              <a:gd name="connsiteX334" fmla="*/ 43716 w 2890156"/>
              <a:gd name="connsiteY334" fmla="*/ 870715 h 3136733"/>
              <a:gd name="connsiteX335" fmla="*/ 46499 w 2890156"/>
              <a:gd name="connsiteY335" fmla="*/ 863511 h 3136733"/>
              <a:gd name="connsiteX336" fmla="*/ 49283 w 2890156"/>
              <a:gd name="connsiteY336" fmla="*/ 857125 h 3136733"/>
              <a:gd name="connsiteX337" fmla="*/ 52066 w 2890156"/>
              <a:gd name="connsiteY337" fmla="*/ 850576 h 3136733"/>
              <a:gd name="connsiteX338" fmla="*/ 54686 w 2890156"/>
              <a:gd name="connsiteY338" fmla="*/ 844354 h 3136733"/>
              <a:gd name="connsiteX339" fmla="*/ 57469 w 2890156"/>
              <a:gd name="connsiteY339" fmla="*/ 838460 h 3136733"/>
              <a:gd name="connsiteX340" fmla="*/ 64182 w 2890156"/>
              <a:gd name="connsiteY340" fmla="*/ 825198 h 3136733"/>
              <a:gd name="connsiteX341" fmla="*/ 70568 w 2890156"/>
              <a:gd name="connsiteY341" fmla="*/ 811772 h 3136733"/>
              <a:gd name="connsiteX342" fmla="*/ 77281 w 2890156"/>
              <a:gd name="connsiteY342" fmla="*/ 798837 h 3136733"/>
              <a:gd name="connsiteX343" fmla="*/ 84321 w 2890156"/>
              <a:gd name="connsiteY343" fmla="*/ 785903 h 3136733"/>
              <a:gd name="connsiteX344" fmla="*/ 87923 w 2890156"/>
              <a:gd name="connsiteY344" fmla="*/ 779681 h 3136733"/>
              <a:gd name="connsiteX345" fmla="*/ 91361 w 2890156"/>
              <a:gd name="connsiteY345" fmla="*/ 773459 h 3136733"/>
              <a:gd name="connsiteX346" fmla="*/ 95127 w 2890156"/>
              <a:gd name="connsiteY346" fmla="*/ 767401 h 3136733"/>
              <a:gd name="connsiteX347" fmla="*/ 98893 w 2890156"/>
              <a:gd name="connsiteY347" fmla="*/ 761179 h 3136733"/>
              <a:gd name="connsiteX348" fmla="*/ 102823 w 2890156"/>
              <a:gd name="connsiteY348" fmla="*/ 755122 h 3136733"/>
              <a:gd name="connsiteX349" fmla="*/ 106752 w 2890156"/>
              <a:gd name="connsiteY349" fmla="*/ 749227 h 3136733"/>
              <a:gd name="connsiteX350" fmla="*/ 110845 w 2890156"/>
              <a:gd name="connsiteY350" fmla="*/ 743333 h 3136733"/>
              <a:gd name="connsiteX351" fmla="*/ 114938 w 2890156"/>
              <a:gd name="connsiteY351" fmla="*/ 737929 h 3136733"/>
              <a:gd name="connsiteX352" fmla="*/ 119359 w 2890156"/>
              <a:gd name="connsiteY352" fmla="*/ 732035 h 3136733"/>
              <a:gd name="connsiteX353" fmla="*/ 123452 w 2890156"/>
              <a:gd name="connsiteY353" fmla="*/ 726305 h 3136733"/>
              <a:gd name="connsiteX354" fmla="*/ 127545 w 2890156"/>
              <a:gd name="connsiteY354" fmla="*/ 720411 h 3136733"/>
              <a:gd name="connsiteX355" fmla="*/ 131802 w 2890156"/>
              <a:gd name="connsiteY355" fmla="*/ 714844 h 3136733"/>
              <a:gd name="connsiteX356" fmla="*/ 135896 w 2890156"/>
              <a:gd name="connsiteY356" fmla="*/ 709113 h 3136733"/>
              <a:gd name="connsiteX357" fmla="*/ 140316 w 2890156"/>
              <a:gd name="connsiteY357" fmla="*/ 703546 h 3136733"/>
              <a:gd name="connsiteX358" fmla="*/ 144737 w 2890156"/>
              <a:gd name="connsiteY358" fmla="*/ 698307 h 3136733"/>
              <a:gd name="connsiteX359" fmla="*/ 149485 w 2890156"/>
              <a:gd name="connsiteY359" fmla="*/ 693232 h 3136733"/>
              <a:gd name="connsiteX360" fmla="*/ 160946 w 2890156"/>
              <a:gd name="connsiteY360" fmla="*/ 680788 h 3136733"/>
              <a:gd name="connsiteX361" fmla="*/ 168150 w 2890156"/>
              <a:gd name="connsiteY361" fmla="*/ 672602 h 3136733"/>
              <a:gd name="connsiteX362" fmla="*/ 172571 w 2890156"/>
              <a:gd name="connsiteY362" fmla="*/ 666871 h 3136733"/>
              <a:gd name="connsiteX363" fmla="*/ 176009 w 2890156"/>
              <a:gd name="connsiteY363" fmla="*/ 663105 h 3136733"/>
              <a:gd name="connsiteX364" fmla="*/ 177811 w 2890156"/>
              <a:gd name="connsiteY364" fmla="*/ 661141 h 3136733"/>
              <a:gd name="connsiteX365" fmla="*/ 179776 w 2890156"/>
              <a:gd name="connsiteY365" fmla="*/ 659340 h 3136733"/>
              <a:gd name="connsiteX366" fmla="*/ 181904 w 2890156"/>
              <a:gd name="connsiteY366" fmla="*/ 656884 h 3136733"/>
              <a:gd name="connsiteX367" fmla="*/ 184851 w 2890156"/>
              <a:gd name="connsiteY367" fmla="*/ 654428 h 3136733"/>
              <a:gd name="connsiteX368" fmla="*/ 193202 w 2890156"/>
              <a:gd name="connsiteY368" fmla="*/ 647223 h 3136733"/>
              <a:gd name="connsiteX369" fmla="*/ 205972 w 2890156"/>
              <a:gd name="connsiteY369" fmla="*/ 636417 h 3136733"/>
              <a:gd name="connsiteX370" fmla="*/ 208920 w 2890156"/>
              <a:gd name="connsiteY370" fmla="*/ 633634 h 3136733"/>
              <a:gd name="connsiteX371" fmla="*/ 211702 w 2890156"/>
              <a:gd name="connsiteY371" fmla="*/ 631342 h 3136733"/>
              <a:gd name="connsiteX372" fmla="*/ 213996 w 2890156"/>
              <a:gd name="connsiteY372" fmla="*/ 628886 h 3136733"/>
              <a:gd name="connsiteX373" fmla="*/ 216124 w 2890156"/>
              <a:gd name="connsiteY373" fmla="*/ 626594 h 3136733"/>
              <a:gd name="connsiteX374" fmla="*/ 220708 w 2890156"/>
              <a:gd name="connsiteY374" fmla="*/ 621845 h 3136733"/>
              <a:gd name="connsiteX375" fmla="*/ 225947 w 2890156"/>
              <a:gd name="connsiteY375" fmla="*/ 616770 h 3136733"/>
              <a:gd name="connsiteX376" fmla="*/ 293731 w 2890156"/>
              <a:gd name="connsiteY376" fmla="*/ 565850 h 3136733"/>
              <a:gd name="connsiteX377" fmla="*/ 308958 w 2890156"/>
              <a:gd name="connsiteY377" fmla="*/ 555863 h 3136733"/>
              <a:gd name="connsiteX378" fmla="*/ 325004 w 2890156"/>
              <a:gd name="connsiteY378" fmla="*/ 546039 h 3136733"/>
              <a:gd name="connsiteX379" fmla="*/ 341540 w 2890156"/>
              <a:gd name="connsiteY379" fmla="*/ 536051 h 3136733"/>
              <a:gd name="connsiteX380" fmla="*/ 358404 w 2890156"/>
              <a:gd name="connsiteY380" fmla="*/ 526064 h 3136733"/>
              <a:gd name="connsiteX381" fmla="*/ 375923 w 2890156"/>
              <a:gd name="connsiteY381" fmla="*/ 516240 h 3136733"/>
              <a:gd name="connsiteX382" fmla="*/ 393279 w 2890156"/>
              <a:gd name="connsiteY382" fmla="*/ 506416 h 3136733"/>
              <a:gd name="connsiteX383" fmla="*/ 411126 w 2890156"/>
              <a:gd name="connsiteY383" fmla="*/ 496593 h 3136733"/>
              <a:gd name="connsiteX384" fmla="*/ 428972 w 2890156"/>
              <a:gd name="connsiteY384" fmla="*/ 486769 h 3136733"/>
              <a:gd name="connsiteX385" fmla="*/ 447146 w 2890156"/>
              <a:gd name="connsiteY385" fmla="*/ 476945 h 3136733"/>
              <a:gd name="connsiteX386" fmla="*/ 464992 w 2890156"/>
              <a:gd name="connsiteY386" fmla="*/ 467121 h 3136733"/>
              <a:gd name="connsiteX387" fmla="*/ 482839 w 2890156"/>
              <a:gd name="connsiteY387" fmla="*/ 457625 h 3136733"/>
              <a:gd name="connsiteX388" fmla="*/ 500522 w 2890156"/>
              <a:gd name="connsiteY388" fmla="*/ 447964 h 3136733"/>
              <a:gd name="connsiteX389" fmla="*/ 517713 w 2890156"/>
              <a:gd name="connsiteY389" fmla="*/ 438305 h 3136733"/>
              <a:gd name="connsiteX390" fmla="*/ 534578 w 2890156"/>
              <a:gd name="connsiteY390" fmla="*/ 428808 h 3136733"/>
              <a:gd name="connsiteX391" fmla="*/ 551279 w 2890156"/>
              <a:gd name="connsiteY391" fmla="*/ 419148 h 3136733"/>
              <a:gd name="connsiteX392" fmla="*/ 567160 w 2890156"/>
              <a:gd name="connsiteY392" fmla="*/ 409816 h 3136733"/>
              <a:gd name="connsiteX393" fmla="*/ 579931 w 2890156"/>
              <a:gd name="connsiteY393" fmla="*/ 402120 h 3136733"/>
              <a:gd name="connsiteX394" fmla="*/ 592538 w 2890156"/>
              <a:gd name="connsiteY394" fmla="*/ 395080 h 3136733"/>
              <a:gd name="connsiteX395" fmla="*/ 604982 w 2890156"/>
              <a:gd name="connsiteY395" fmla="*/ 388039 h 3136733"/>
              <a:gd name="connsiteX396" fmla="*/ 617590 w 2890156"/>
              <a:gd name="connsiteY396" fmla="*/ 380835 h 3136733"/>
              <a:gd name="connsiteX397" fmla="*/ 629868 w 2890156"/>
              <a:gd name="connsiteY397" fmla="*/ 374123 h 3136733"/>
              <a:gd name="connsiteX398" fmla="*/ 642475 w 2890156"/>
              <a:gd name="connsiteY398" fmla="*/ 366918 h 3136733"/>
              <a:gd name="connsiteX399" fmla="*/ 655246 w 2890156"/>
              <a:gd name="connsiteY399" fmla="*/ 359878 h 3136733"/>
              <a:gd name="connsiteX400" fmla="*/ 668017 w 2890156"/>
              <a:gd name="connsiteY400" fmla="*/ 352346 h 3136733"/>
              <a:gd name="connsiteX401" fmla="*/ 690776 w 2890156"/>
              <a:gd name="connsiteY401" fmla="*/ 338593 h 3136733"/>
              <a:gd name="connsiteX402" fmla="*/ 717300 w 2890156"/>
              <a:gd name="connsiteY402" fmla="*/ 322711 h 3136733"/>
              <a:gd name="connsiteX403" fmla="*/ 746935 w 2890156"/>
              <a:gd name="connsiteY403" fmla="*/ 305192 h 3136733"/>
              <a:gd name="connsiteX404" fmla="*/ 778699 w 2890156"/>
              <a:gd name="connsiteY404" fmla="*/ 286200 h 3136733"/>
              <a:gd name="connsiteX405" fmla="*/ 812591 w 2890156"/>
              <a:gd name="connsiteY405" fmla="*/ 266225 h 3136733"/>
              <a:gd name="connsiteX406" fmla="*/ 847956 w 2890156"/>
              <a:gd name="connsiteY406" fmla="*/ 245431 h 3136733"/>
              <a:gd name="connsiteX407" fmla="*/ 884141 w 2890156"/>
              <a:gd name="connsiteY407" fmla="*/ 224146 h 3136733"/>
              <a:gd name="connsiteX408" fmla="*/ 920652 w 2890156"/>
              <a:gd name="connsiteY408" fmla="*/ 202698 h 3136733"/>
              <a:gd name="connsiteX409" fmla="*/ 957164 w 2890156"/>
              <a:gd name="connsiteY409" fmla="*/ 181576 h 3136733"/>
              <a:gd name="connsiteX410" fmla="*/ 992857 w 2890156"/>
              <a:gd name="connsiteY410" fmla="*/ 160946 h 3136733"/>
              <a:gd name="connsiteX411" fmla="*/ 1027240 w 2890156"/>
              <a:gd name="connsiteY411" fmla="*/ 141135 h 3136733"/>
              <a:gd name="connsiteX412" fmla="*/ 1059986 w 2890156"/>
              <a:gd name="connsiteY412" fmla="*/ 122470 h 3136733"/>
              <a:gd name="connsiteX413" fmla="*/ 1090440 w 2890156"/>
              <a:gd name="connsiteY413" fmla="*/ 105442 h 3136733"/>
              <a:gd name="connsiteX414" fmla="*/ 1118110 w 2890156"/>
              <a:gd name="connsiteY414" fmla="*/ 90379 h 3136733"/>
              <a:gd name="connsiteX415" fmla="*/ 1130554 w 2890156"/>
              <a:gd name="connsiteY415" fmla="*/ 83502 h 3136733"/>
              <a:gd name="connsiteX416" fmla="*/ 1142178 w 2890156"/>
              <a:gd name="connsiteY416" fmla="*/ 77281 h 3136733"/>
              <a:gd name="connsiteX417" fmla="*/ 1152984 w 2890156"/>
              <a:gd name="connsiteY417" fmla="*/ 71550 h 3136733"/>
              <a:gd name="connsiteX418" fmla="*/ 1162645 w 2890156"/>
              <a:gd name="connsiteY418" fmla="*/ 66638 h 3136733"/>
              <a:gd name="connsiteX419" fmla="*/ 1179509 w 2890156"/>
              <a:gd name="connsiteY419" fmla="*/ 58452 h 3136733"/>
              <a:gd name="connsiteX420" fmla="*/ 1196537 w 2890156"/>
              <a:gd name="connsiteY420" fmla="*/ 50756 h 3136733"/>
              <a:gd name="connsiteX421" fmla="*/ 1213728 w 2890156"/>
              <a:gd name="connsiteY421" fmla="*/ 43716 h 3136733"/>
              <a:gd name="connsiteX422" fmla="*/ 1231084 w 2890156"/>
              <a:gd name="connsiteY422" fmla="*/ 37331 h 3136733"/>
              <a:gd name="connsiteX423" fmla="*/ 1248766 w 2890156"/>
              <a:gd name="connsiteY423" fmla="*/ 31109 h 3136733"/>
              <a:gd name="connsiteX424" fmla="*/ 1266122 w 2890156"/>
              <a:gd name="connsiteY424" fmla="*/ 25706 h 3136733"/>
              <a:gd name="connsiteX425" fmla="*/ 1283968 w 2890156"/>
              <a:gd name="connsiteY425" fmla="*/ 20794 h 3136733"/>
              <a:gd name="connsiteX426" fmla="*/ 1301815 w 2890156"/>
              <a:gd name="connsiteY426" fmla="*/ 16210 h 3136733"/>
              <a:gd name="connsiteX427" fmla="*/ 1319662 w 2890156"/>
              <a:gd name="connsiteY427" fmla="*/ 12280 h 3136733"/>
              <a:gd name="connsiteX428" fmla="*/ 1337835 w 2890156"/>
              <a:gd name="connsiteY428" fmla="*/ 9005 h 3136733"/>
              <a:gd name="connsiteX429" fmla="*/ 1355846 w 2890156"/>
              <a:gd name="connsiteY429" fmla="*/ 6222 h 3136733"/>
              <a:gd name="connsiteX430" fmla="*/ 1373856 w 2890156"/>
              <a:gd name="connsiteY430" fmla="*/ 3930 h 3136733"/>
              <a:gd name="connsiteX431" fmla="*/ 1392030 w 2890156"/>
              <a:gd name="connsiteY431" fmla="*/ 2129 h 3136733"/>
              <a:gd name="connsiteX432" fmla="*/ 1410368 w 2890156"/>
              <a:gd name="connsiteY432" fmla="*/ 983 h 3136733"/>
              <a:gd name="connsiteX433" fmla="*/ 1428541 w 2890156"/>
              <a:gd name="connsiteY433" fmla="*/ 164 h 3136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Lst>
            <a:rect l="l" t="t" r="r" b="b"/>
            <a:pathLst>
              <a:path w="2890156" h="3136733">
                <a:moveTo>
                  <a:pt x="1446879" y="0"/>
                </a:moveTo>
                <a:lnTo>
                  <a:pt x="1465055" y="328"/>
                </a:lnTo>
                <a:lnTo>
                  <a:pt x="1483392" y="1146"/>
                </a:lnTo>
                <a:lnTo>
                  <a:pt x="1501565" y="2620"/>
                </a:lnTo>
                <a:lnTo>
                  <a:pt x="1519576" y="4585"/>
                </a:lnTo>
                <a:lnTo>
                  <a:pt x="1537913" y="7041"/>
                </a:lnTo>
                <a:lnTo>
                  <a:pt x="1555923" y="9988"/>
                </a:lnTo>
                <a:lnTo>
                  <a:pt x="1573770" y="13590"/>
                </a:lnTo>
                <a:lnTo>
                  <a:pt x="1591780" y="17519"/>
                </a:lnTo>
                <a:lnTo>
                  <a:pt x="1609627" y="21940"/>
                </a:lnTo>
                <a:lnTo>
                  <a:pt x="1627310" y="27016"/>
                </a:lnTo>
                <a:lnTo>
                  <a:pt x="1644992" y="32746"/>
                </a:lnTo>
                <a:lnTo>
                  <a:pt x="1662511" y="38804"/>
                </a:lnTo>
                <a:lnTo>
                  <a:pt x="1679703" y="45517"/>
                </a:lnTo>
                <a:lnTo>
                  <a:pt x="1696894" y="52558"/>
                </a:lnTo>
                <a:lnTo>
                  <a:pt x="1714086" y="60253"/>
                </a:lnTo>
                <a:lnTo>
                  <a:pt x="1730787" y="68439"/>
                </a:lnTo>
                <a:lnTo>
                  <a:pt x="2325944" y="411616"/>
                </a:lnTo>
                <a:lnTo>
                  <a:pt x="2332329" y="415382"/>
                </a:lnTo>
                <a:lnTo>
                  <a:pt x="2338715" y="418985"/>
                </a:lnTo>
                <a:lnTo>
                  <a:pt x="2345100" y="422750"/>
                </a:lnTo>
                <a:lnTo>
                  <a:pt x="2351649" y="426189"/>
                </a:lnTo>
                <a:lnTo>
                  <a:pt x="2357871" y="429791"/>
                </a:lnTo>
                <a:lnTo>
                  <a:pt x="2364420" y="433065"/>
                </a:lnTo>
                <a:lnTo>
                  <a:pt x="2370478" y="436667"/>
                </a:lnTo>
                <a:lnTo>
                  <a:pt x="2376536" y="439942"/>
                </a:lnTo>
                <a:lnTo>
                  <a:pt x="2625242" y="586316"/>
                </a:lnTo>
                <a:lnTo>
                  <a:pt x="2631955" y="590901"/>
                </a:lnTo>
                <a:lnTo>
                  <a:pt x="2637849" y="595321"/>
                </a:lnTo>
                <a:lnTo>
                  <a:pt x="2643088" y="599578"/>
                </a:lnTo>
                <a:lnTo>
                  <a:pt x="2648000" y="603508"/>
                </a:lnTo>
                <a:lnTo>
                  <a:pt x="2656514" y="610548"/>
                </a:lnTo>
                <a:lnTo>
                  <a:pt x="2663554" y="617098"/>
                </a:lnTo>
                <a:lnTo>
                  <a:pt x="2670103" y="623155"/>
                </a:lnTo>
                <a:lnTo>
                  <a:pt x="2676162" y="629050"/>
                </a:lnTo>
                <a:lnTo>
                  <a:pt x="2679272" y="631833"/>
                </a:lnTo>
                <a:lnTo>
                  <a:pt x="2682547" y="634780"/>
                </a:lnTo>
                <a:lnTo>
                  <a:pt x="2685985" y="637727"/>
                </a:lnTo>
                <a:lnTo>
                  <a:pt x="2689587" y="640674"/>
                </a:lnTo>
                <a:lnTo>
                  <a:pt x="2695482" y="644768"/>
                </a:lnTo>
                <a:lnTo>
                  <a:pt x="2699411" y="647551"/>
                </a:lnTo>
                <a:lnTo>
                  <a:pt x="2701376" y="649188"/>
                </a:lnTo>
                <a:lnTo>
                  <a:pt x="2703341" y="650826"/>
                </a:lnTo>
                <a:lnTo>
                  <a:pt x="2705796" y="652954"/>
                </a:lnTo>
                <a:lnTo>
                  <a:pt x="2708744" y="656229"/>
                </a:lnTo>
                <a:lnTo>
                  <a:pt x="2718895" y="667526"/>
                </a:lnTo>
                <a:lnTo>
                  <a:pt x="2728883" y="679151"/>
                </a:lnTo>
                <a:lnTo>
                  <a:pt x="2738542" y="690612"/>
                </a:lnTo>
                <a:lnTo>
                  <a:pt x="2748039" y="702401"/>
                </a:lnTo>
                <a:lnTo>
                  <a:pt x="2757372" y="714353"/>
                </a:lnTo>
                <a:lnTo>
                  <a:pt x="2766376" y="726468"/>
                </a:lnTo>
                <a:lnTo>
                  <a:pt x="2775054" y="738749"/>
                </a:lnTo>
                <a:lnTo>
                  <a:pt x="2783404" y="751192"/>
                </a:lnTo>
                <a:lnTo>
                  <a:pt x="2791591" y="763799"/>
                </a:lnTo>
                <a:lnTo>
                  <a:pt x="2799450" y="776407"/>
                </a:lnTo>
                <a:lnTo>
                  <a:pt x="2807146" y="789341"/>
                </a:lnTo>
                <a:lnTo>
                  <a:pt x="2814350" y="802276"/>
                </a:lnTo>
                <a:lnTo>
                  <a:pt x="2821554" y="815537"/>
                </a:lnTo>
                <a:lnTo>
                  <a:pt x="2828103" y="828963"/>
                </a:lnTo>
                <a:lnTo>
                  <a:pt x="2834652" y="842389"/>
                </a:lnTo>
                <a:lnTo>
                  <a:pt x="2840710" y="855979"/>
                </a:lnTo>
                <a:lnTo>
                  <a:pt x="2846441" y="869896"/>
                </a:lnTo>
                <a:lnTo>
                  <a:pt x="2851843" y="883813"/>
                </a:lnTo>
                <a:lnTo>
                  <a:pt x="2857083" y="897894"/>
                </a:lnTo>
                <a:lnTo>
                  <a:pt x="2861667" y="912138"/>
                </a:lnTo>
                <a:lnTo>
                  <a:pt x="2866252" y="926710"/>
                </a:lnTo>
                <a:lnTo>
                  <a:pt x="2870181" y="941446"/>
                </a:lnTo>
                <a:lnTo>
                  <a:pt x="2873947" y="956182"/>
                </a:lnTo>
                <a:lnTo>
                  <a:pt x="2877222" y="971081"/>
                </a:lnTo>
                <a:lnTo>
                  <a:pt x="2880169" y="986308"/>
                </a:lnTo>
                <a:lnTo>
                  <a:pt x="2882952" y="1001535"/>
                </a:lnTo>
                <a:lnTo>
                  <a:pt x="2885081" y="1017089"/>
                </a:lnTo>
                <a:lnTo>
                  <a:pt x="2886882" y="1032643"/>
                </a:lnTo>
                <a:lnTo>
                  <a:pt x="2888355" y="1048525"/>
                </a:lnTo>
                <a:lnTo>
                  <a:pt x="2889338" y="1064407"/>
                </a:lnTo>
                <a:lnTo>
                  <a:pt x="2889993" y="1080616"/>
                </a:lnTo>
                <a:lnTo>
                  <a:pt x="2890156" y="1096825"/>
                </a:lnTo>
                <a:lnTo>
                  <a:pt x="2890156" y="2039908"/>
                </a:lnTo>
                <a:lnTo>
                  <a:pt x="2889993" y="2052843"/>
                </a:lnTo>
                <a:lnTo>
                  <a:pt x="2889338" y="2065941"/>
                </a:lnTo>
                <a:lnTo>
                  <a:pt x="2888519" y="2079203"/>
                </a:lnTo>
                <a:lnTo>
                  <a:pt x="2887373" y="2092629"/>
                </a:lnTo>
                <a:lnTo>
                  <a:pt x="2885899" y="2106382"/>
                </a:lnTo>
                <a:lnTo>
                  <a:pt x="2883934" y="2119808"/>
                </a:lnTo>
                <a:lnTo>
                  <a:pt x="2881642" y="2133726"/>
                </a:lnTo>
                <a:lnTo>
                  <a:pt x="2879187" y="2147479"/>
                </a:lnTo>
                <a:lnTo>
                  <a:pt x="2876239" y="2161395"/>
                </a:lnTo>
                <a:lnTo>
                  <a:pt x="2873128" y="2175313"/>
                </a:lnTo>
                <a:lnTo>
                  <a:pt x="2869690" y="2189230"/>
                </a:lnTo>
                <a:lnTo>
                  <a:pt x="2866088" y="2203147"/>
                </a:lnTo>
                <a:lnTo>
                  <a:pt x="2861831" y="2217064"/>
                </a:lnTo>
                <a:lnTo>
                  <a:pt x="2857574" y="2230817"/>
                </a:lnTo>
                <a:lnTo>
                  <a:pt x="2853153" y="2244570"/>
                </a:lnTo>
                <a:lnTo>
                  <a:pt x="2848405" y="2257996"/>
                </a:lnTo>
                <a:lnTo>
                  <a:pt x="2843329" y="2271586"/>
                </a:lnTo>
                <a:lnTo>
                  <a:pt x="2837927" y="2284848"/>
                </a:lnTo>
                <a:lnTo>
                  <a:pt x="2832360" y="2298110"/>
                </a:lnTo>
                <a:lnTo>
                  <a:pt x="2826629" y="2311045"/>
                </a:lnTo>
                <a:lnTo>
                  <a:pt x="2820571" y="2323651"/>
                </a:lnTo>
                <a:lnTo>
                  <a:pt x="2814185" y="2336259"/>
                </a:lnTo>
                <a:lnTo>
                  <a:pt x="2807800" y="2348375"/>
                </a:lnTo>
                <a:lnTo>
                  <a:pt x="2801087" y="2360327"/>
                </a:lnTo>
                <a:lnTo>
                  <a:pt x="2794210" y="2372115"/>
                </a:lnTo>
                <a:lnTo>
                  <a:pt x="2787170" y="2383576"/>
                </a:lnTo>
                <a:lnTo>
                  <a:pt x="2779639" y="2394547"/>
                </a:lnTo>
                <a:lnTo>
                  <a:pt x="2772271" y="2405026"/>
                </a:lnTo>
                <a:lnTo>
                  <a:pt x="2764576" y="2415340"/>
                </a:lnTo>
                <a:lnTo>
                  <a:pt x="2756880" y="2425164"/>
                </a:lnTo>
                <a:lnTo>
                  <a:pt x="2748858" y="2434497"/>
                </a:lnTo>
                <a:lnTo>
                  <a:pt x="2740671" y="2443502"/>
                </a:lnTo>
                <a:lnTo>
                  <a:pt x="2735432" y="2448741"/>
                </a:lnTo>
                <a:lnTo>
                  <a:pt x="2730847" y="2453325"/>
                </a:lnTo>
                <a:lnTo>
                  <a:pt x="2728555" y="2455618"/>
                </a:lnTo>
                <a:lnTo>
                  <a:pt x="2726263" y="2458074"/>
                </a:lnTo>
                <a:lnTo>
                  <a:pt x="2723971" y="2460530"/>
                </a:lnTo>
                <a:lnTo>
                  <a:pt x="2721514" y="2463641"/>
                </a:lnTo>
                <a:lnTo>
                  <a:pt x="2712673" y="2474610"/>
                </a:lnTo>
                <a:lnTo>
                  <a:pt x="2706943" y="2481487"/>
                </a:lnTo>
                <a:lnTo>
                  <a:pt x="2704814" y="2483779"/>
                </a:lnTo>
                <a:lnTo>
                  <a:pt x="2703177" y="2485253"/>
                </a:lnTo>
                <a:lnTo>
                  <a:pt x="2701867" y="2486399"/>
                </a:lnTo>
                <a:lnTo>
                  <a:pt x="2700721" y="2487218"/>
                </a:lnTo>
                <a:lnTo>
                  <a:pt x="2698429" y="2488528"/>
                </a:lnTo>
                <a:lnTo>
                  <a:pt x="2695482" y="2490328"/>
                </a:lnTo>
                <a:lnTo>
                  <a:pt x="2693517" y="2491966"/>
                </a:lnTo>
                <a:lnTo>
                  <a:pt x="2691061" y="2493930"/>
                </a:lnTo>
                <a:lnTo>
                  <a:pt x="2687623" y="2496714"/>
                </a:lnTo>
                <a:lnTo>
                  <a:pt x="2683693" y="2500152"/>
                </a:lnTo>
                <a:lnTo>
                  <a:pt x="2676325" y="2507029"/>
                </a:lnTo>
                <a:lnTo>
                  <a:pt x="2668794" y="2513742"/>
                </a:lnTo>
                <a:lnTo>
                  <a:pt x="2661426" y="2520127"/>
                </a:lnTo>
                <a:lnTo>
                  <a:pt x="2653731" y="2526676"/>
                </a:lnTo>
                <a:lnTo>
                  <a:pt x="2646035" y="2532898"/>
                </a:lnTo>
                <a:lnTo>
                  <a:pt x="2638504" y="2538956"/>
                </a:lnTo>
                <a:lnTo>
                  <a:pt x="2630809" y="2545014"/>
                </a:lnTo>
                <a:lnTo>
                  <a:pt x="2622950" y="2550908"/>
                </a:lnTo>
                <a:lnTo>
                  <a:pt x="2615091" y="2556639"/>
                </a:lnTo>
                <a:lnTo>
                  <a:pt x="2607232" y="2562370"/>
                </a:lnTo>
                <a:lnTo>
                  <a:pt x="2599373" y="2567936"/>
                </a:lnTo>
                <a:lnTo>
                  <a:pt x="2591514" y="2573503"/>
                </a:lnTo>
                <a:lnTo>
                  <a:pt x="2575468" y="2584309"/>
                </a:lnTo>
                <a:lnTo>
                  <a:pt x="2559258" y="2594624"/>
                </a:lnTo>
                <a:lnTo>
                  <a:pt x="2542722" y="2604939"/>
                </a:lnTo>
                <a:lnTo>
                  <a:pt x="2526022" y="2614599"/>
                </a:lnTo>
                <a:lnTo>
                  <a:pt x="2509157" y="2624423"/>
                </a:lnTo>
                <a:lnTo>
                  <a:pt x="2491966" y="2634083"/>
                </a:lnTo>
                <a:lnTo>
                  <a:pt x="2474446" y="2643415"/>
                </a:lnTo>
                <a:lnTo>
                  <a:pt x="2456763" y="2652912"/>
                </a:lnTo>
                <a:lnTo>
                  <a:pt x="2438917" y="2662245"/>
                </a:lnTo>
                <a:lnTo>
                  <a:pt x="2420743" y="2671741"/>
                </a:lnTo>
                <a:lnTo>
                  <a:pt x="2122264" y="2842511"/>
                </a:lnTo>
                <a:lnTo>
                  <a:pt x="2109820" y="2849879"/>
                </a:lnTo>
                <a:lnTo>
                  <a:pt x="2097213" y="2857247"/>
                </a:lnTo>
                <a:lnTo>
                  <a:pt x="2084770" y="2864451"/>
                </a:lnTo>
                <a:lnTo>
                  <a:pt x="2072491" y="2871491"/>
                </a:lnTo>
                <a:lnTo>
                  <a:pt x="2060047" y="2878532"/>
                </a:lnTo>
                <a:lnTo>
                  <a:pt x="2047931" y="2885572"/>
                </a:lnTo>
                <a:lnTo>
                  <a:pt x="2035815" y="2892612"/>
                </a:lnTo>
                <a:lnTo>
                  <a:pt x="2023699" y="2899653"/>
                </a:lnTo>
                <a:lnTo>
                  <a:pt x="2011419" y="2906693"/>
                </a:lnTo>
                <a:lnTo>
                  <a:pt x="1999304" y="2913897"/>
                </a:lnTo>
                <a:lnTo>
                  <a:pt x="1987187" y="2920937"/>
                </a:lnTo>
                <a:lnTo>
                  <a:pt x="1974908" y="2927978"/>
                </a:lnTo>
                <a:lnTo>
                  <a:pt x="1962792" y="2935182"/>
                </a:lnTo>
                <a:lnTo>
                  <a:pt x="1950511" y="2942386"/>
                </a:lnTo>
                <a:lnTo>
                  <a:pt x="1938232" y="2949754"/>
                </a:lnTo>
                <a:lnTo>
                  <a:pt x="1925952" y="2957122"/>
                </a:lnTo>
                <a:lnTo>
                  <a:pt x="1913345" y="2964817"/>
                </a:lnTo>
                <a:lnTo>
                  <a:pt x="1901065" y="2972185"/>
                </a:lnTo>
                <a:lnTo>
                  <a:pt x="1888786" y="2979552"/>
                </a:lnTo>
                <a:lnTo>
                  <a:pt x="1876670" y="2986757"/>
                </a:lnTo>
                <a:lnTo>
                  <a:pt x="1864717" y="2993961"/>
                </a:lnTo>
                <a:lnTo>
                  <a:pt x="1852765" y="3001002"/>
                </a:lnTo>
                <a:lnTo>
                  <a:pt x="1840813" y="3008206"/>
                </a:lnTo>
                <a:lnTo>
                  <a:pt x="1828533" y="3015246"/>
                </a:lnTo>
                <a:lnTo>
                  <a:pt x="1816581" y="3022122"/>
                </a:lnTo>
                <a:lnTo>
                  <a:pt x="1804465" y="3028836"/>
                </a:lnTo>
                <a:lnTo>
                  <a:pt x="1792186" y="3036040"/>
                </a:lnTo>
                <a:lnTo>
                  <a:pt x="1779578" y="3042589"/>
                </a:lnTo>
                <a:lnTo>
                  <a:pt x="1766971" y="3049466"/>
                </a:lnTo>
                <a:lnTo>
                  <a:pt x="1754037" y="3056342"/>
                </a:lnTo>
                <a:lnTo>
                  <a:pt x="1740938" y="3063219"/>
                </a:lnTo>
                <a:lnTo>
                  <a:pt x="1727513" y="3070096"/>
                </a:lnTo>
                <a:lnTo>
                  <a:pt x="1710648" y="3078282"/>
                </a:lnTo>
                <a:lnTo>
                  <a:pt x="1693620" y="3085977"/>
                </a:lnTo>
                <a:lnTo>
                  <a:pt x="1676430" y="3093018"/>
                </a:lnTo>
                <a:lnTo>
                  <a:pt x="1659073" y="3099403"/>
                </a:lnTo>
                <a:lnTo>
                  <a:pt x="1641390" y="3105625"/>
                </a:lnTo>
                <a:lnTo>
                  <a:pt x="1624035" y="3111028"/>
                </a:lnTo>
                <a:lnTo>
                  <a:pt x="1606189" y="3115940"/>
                </a:lnTo>
                <a:lnTo>
                  <a:pt x="1588342" y="3120524"/>
                </a:lnTo>
                <a:lnTo>
                  <a:pt x="1570495" y="3124454"/>
                </a:lnTo>
                <a:lnTo>
                  <a:pt x="1552321" y="3127728"/>
                </a:lnTo>
                <a:lnTo>
                  <a:pt x="1534311" y="3130512"/>
                </a:lnTo>
                <a:lnTo>
                  <a:pt x="1516301" y="3132804"/>
                </a:lnTo>
                <a:lnTo>
                  <a:pt x="1498128" y="3134605"/>
                </a:lnTo>
                <a:lnTo>
                  <a:pt x="1479789" y="3135751"/>
                </a:lnTo>
                <a:lnTo>
                  <a:pt x="1461615" y="3136570"/>
                </a:lnTo>
                <a:lnTo>
                  <a:pt x="1443277" y="3136733"/>
                </a:lnTo>
                <a:lnTo>
                  <a:pt x="1425104" y="3136406"/>
                </a:lnTo>
                <a:lnTo>
                  <a:pt x="1406766" y="3135587"/>
                </a:lnTo>
                <a:lnTo>
                  <a:pt x="1388592" y="3134114"/>
                </a:lnTo>
                <a:lnTo>
                  <a:pt x="1370581" y="3132149"/>
                </a:lnTo>
                <a:lnTo>
                  <a:pt x="1352243" y="3129693"/>
                </a:lnTo>
                <a:lnTo>
                  <a:pt x="1334233" y="3126746"/>
                </a:lnTo>
                <a:lnTo>
                  <a:pt x="1316387" y="3123144"/>
                </a:lnTo>
                <a:lnTo>
                  <a:pt x="1298377" y="3119214"/>
                </a:lnTo>
                <a:lnTo>
                  <a:pt x="1280531" y="3114793"/>
                </a:lnTo>
                <a:lnTo>
                  <a:pt x="1262847" y="3109718"/>
                </a:lnTo>
                <a:lnTo>
                  <a:pt x="1245164" y="3103987"/>
                </a:lnTo>
                <a:lnTo>
                  <a:pt x="1227645" y="3097930"/>
                </a:lnTo>
                <a:lnTo>
                  <a:pt x="1210454" y="3091216"/>
                </a:lnTo>
                <a:lnTo>
                  <a:pt x="1193262" y="3084176"/>
                </a:lnTo>
                <a:lnTo>
                  <a:pt x="1176071" y="3076481"/>
                </a:lnTo>
                <a:lnTo>
                  <a:pt x="1159370" y="3068294"/>
                </a:lnTo>
                <a:lnTo>
                  <a:pt x="1141851" y="3059289"/>
                </a:lnTo>
                <a:lnTo>
                  <a:pt x="1121385" y="3048319"/>
                </a:lnTo>
                <a:lnTo>
                  <a:pt x="1098464" y="3035712"/>
                </a:lnTo>
                <a:lnTo>
                  <a:pt x="1073739" y="3022122"/>
                </a:lnTo>
                <a:lnTo>
                  <a:pt x="1047379" y="3006896"/>
                </a:lnTo>
                <a:lnTo>
                  <a:pt x="1019709" y="2991341"/>
                </a:lnTo>
                <a:lnTo>
                  <a:pt x="991384" y="2974805"/>
                </a:lnTo>
                <a:lnTo>
                  <a:pt x="962403" y="2957940"/>
                </a:lnTo>
                <a:lnTo>
                  <a:pt x="933587" y="2940912"/>
                </a:lnTo>
                <a:lnTo>
                  <a:pt x="904934" y="2924048"/>
                </a:lnTo>
                <a:lnTo>
                  <a:pt x="877100" y="2907512"/>
                </a:lnTo>
                <a:lnTo>
                  <a:pt x="850248" y="2891630"/>
                </a:lnTo>
                <a:lnTo>
                  <a:pt x="824871" y="2876567"/>
                </a:lnTo>
                <a:lnTo>
                  <a:pt x="801621" y="2862486"/>
                </a:lnTo>
                <a:lnTo>
                  <a:pt x="780336" y="2849879"/>
                </a:lnTo>
                <a:lnTo>
                  <a:pt x="761834" y="2838745"/>
                </a:lnTo>
                <a:lnTo>
                  <a:pt x="462864" y="2668630"/>
                </a:lnTo>
                <a:lnTo>
                  <a:pt x="455660" y="2664864"/>
                </a:lnTo>
                <a:lnTo>
                  <a:pt x="449438" y="2661590"/>
                </a:lnTo>
                <a:lnTo>
                  <a:pt x="443380" y="2658151"/>
                </a:lnTo>
                <a:lnTo>
                  <a:pt x="437486" y="2654876"/>
                </a:lnTo>
                <a:lnTo>
                  <a:pt x="431428" y="2651439"/>
                </a:lnTo>
                <a:lnTo>
                  <a:pt x="425371" y="2648000"/>
                </a:lnTo>
                <a:lnTo>
                  <a:pt x="418820" y="2644398"/>
                </a:lnTo>
                <a:lnTo>
                  <a:pt x="411780" y="2640468"/>
                </a:lnTo>
                <a:lnTo>
                  <a:pt x="264915" y="2550417"/>
                </a:lnTo>
                <a:lnTo>
                  <a:pt x="258202" y="2545833"/>
                </a:lnTo>
                <a:lnTo>
                  <a:pt x="252308" y="2541412"/>
                </a:lnTo>
                <a:lnTo>
                  <a:pt x="247068" y="2537155"/>
                </a:lnTo>
                <a:lnTo>
                  <a:pt x="242156" y="2533226"/>
                </a:lnTo>
                <a:lnTo>
                  <a:pt x="233642" y="2526185"/>
                </a:lnTo>
                <a:lnTo>
                  <a:pt x="226602" y="2519636"/>
                </a:lnTo>
                <a:lnTo>
                  <a:pt x="220053" y="2513578"/>
                </a:lnTo>
                <a:lnTo>
                  <a:pt x="213996" y="2507684"/>
                </a:lnTo>
                <a:lnTo>
                  <a:pt x="210885" y="2504901"/>
                </a:lnTo>
                <a:lnTo>
                  <a:pt x="207610" y="2501954"/>
                </a:lnTo>
                <a:lnTo>
                  <a:pt x="204171" y="2499006"/>
                </a:lnTo>
                <a:lnTo>
                  <a:pt x="200569" y="2496059"/>
                </a:lnTo>
                <a:lnTo>
                  <a:pt x="195329" y="2492130"/>
                </a:lnTo>
                <a:lnTo>
                  <a:pt x="190254" y="2487873"/>
                </a:lnTo>
                <a:lnTo>
                  <a:pt x="185178" y="2483124"/>
                </a:lnTo>
                <a:lnTo>
                  <a:pt x="180103" y="2478212"/>
                </a:lnTo>
                <a:lnTo>
                  <a:pt x="174864" y="2472973"/>
                </a:lnTo>
                <a:lnTo>
                  <a:pt x="169624" y="2467570"/>
                </a:lnTo>
                <a:lnTo>
                  <a:pt x="164385" y="2461676"/>
                </a:lnTo>
                <a:lnTo>
                  <a:pt x="159309" y="2455945"/>
                </a:lnTo>
                <a:lnTo>
                  <a:pt x="154070" y="2449723"/>
                </a:lnTo>
                <a:lnTo>
                  <a:pt x="148830" y="2443502"/>
                </a:lnTo>
                <a:lnTo>
                  <a:pt x="143755" y="2437117"/>
                </a:lnTo>
                <a:lnTo>
                  <a:pt x="138679" y="2430403"/>
                </a:lnTo>
                <a:lnTo>
                  <a:pt x="133604" y="2423691"/>
                </a:lnTo>
                <a:lnTo>
                  <a:pt x="128528" y="2416814"/>
                </a:lnTo>
                <a:lnTo>
                  <a:pt x="123616" y="2409937"/>
                </a:lnTo>
                <a:lnTo>
                  <a:pt x="118704" y="2402897"/>
                </a:lnTo>
                <a:lnTo>
                  <a:pt x="109044" y="2388653"/>
                </a:lnTo>
                <a:lnTo>
                  <a:pt x="100039" y="2374244"/>
                </a:lnTo>
                <a:lnTo>
                  <a:pt x="91197" y="2360164"/>
                </a:lnTo>
                <a:lnTo>
                  <a:pt x="83011" y="2346083"/>
                </a:lnTo>
                <a:lnTo>
                  <a:pt x="75152" y="2332493"/>
                </a:lnTo>
                <a:lnTo>
                  <a:pt x="68112" y="2319231"/>
                </a:lnTo>
                <a:lnTo>
                  <a:pt x="61563" y="2306624"/>
                </a:lnTo>
                <a:lnTo>
                  <a:pt x="55832" y="2294835"/>
                </a:lnTo>
                <a:lnTo>
                  <a:pt x="53212" y="2289105"/>
                </a:lnTo>
                <a:lnTo>
                  <a:pt x="50593" y="2282719"/>
                </a:lnTo>
                <a:lnTo>
                  <a:pt x="47809" y="2276497"/>
                </a:lnTo>
                <a:lnTo>
                  <a:pt x="45353" y="2269785"/>
                </a:lnTo>
                <a:lnTo>
                  <a:pt x="42570" y="2262908"/>
                </a:lnTo>
                <a:lnTo>
                  <a:pt x="39950" y="2255868"/>
                </a:lnTo>
                <a:lnTo>
                  <a:pt x="37494" y="2248664"/>
                </a:lnTo>
                <a:lnTo>
                  <a:pt x="34875" y="2241459"/>
                </a:lnTo>
                <a:lnTo>
                  <a:pt x="30290" y="2226069"/>
                </a:lnTo>
                <a:lnTo>
                  <a:pt x="25542" y="2210351"/>
                </a:lnTo>
                <a:lnTo>
                  <a:pt x="23414" y="2202164"/>
                </a:lnTo>
                <a:lnTo>
                  <a:pt x="21121" y="2194141"/>
                </a:lnTo>
                <a:lnTo>
                  <a:pt x="18993" y="2185792"/>
                </a:lnTo>
                <a:lnTo>
                  <a:pt x="17028" y="2177441"/>
                </a:lnTo>
                <a:lnTo>
                  <a:pt x="15227" y="2169091"/>
                </a:lnTo>
                <a:lnTo>
                  <a:pt x="13262" y="2160413"/>
                </a:lnTo>
                <a:lnTo>
                  <a:pt x="11789" y="2151736"/>
                </a:lnTo>
                <a:lnTo>
                  <a:pt x="9988" y="2143222"/>
                </a:lnTo>
                <a:lnTo>
                  <a:pt x="8678" y="2134544"/>
                </a:lnTo>
                <a:lnTo>
                  <a:pt x="7041" y="2125867"/>
                </a:lnTo>
                <a:lnTo>
                  <a:pt x="5894" y="2117025"/>
                </a:lnTo>
                <a:lnTo>
                  <a:pt x="4749" y="2108511"/>
                </a:lnTo>
                <a:lnTo>
                  <a:pt x="3602" y="2099833"/>
                </a:lnTo>
                <a:lnTo>
                  <a:pt x="2784" y="2090992"/>
                </a:lnTo>
                <a:lnTo>
                  <a:pt x="1965" y="2082478"/>
                </a:lnTo>
                <a:lnTo>
                  <a:pt x="1147" y="2073800"/>
                </a:lnTo>
                <a:lnTo>
                  <a:pt x="819" y="2065122"/>
                </a:lnTo>
                <a:lnTo>
                  <a:pt x="328" y="2056773"/>
                </a:lnTo>
                <a:lnTo>
                  <a:pt x="0" y="2048259"/>
                </a:lnTo>
                <a:lnTo>
                  <a:pt x="0" y="2039908"/>
                </a:lnTo>
                <a:lnTo>
                  <a:pt x="0" y="1096825"/>
                </a:lnTo>
                <a:lnTo>
                  <a:pt x="0" y="1088475"/>
                </a:lnTo>
                <a:lnTo>
                  <a:pt x="328" y="1079798"/>
                </a:lnTo>
                <a:lnTo>
                  <a:pt x="819" y="1071119"/>
                </a:lnTo>
                <a:lnTo>
                  <a:pt x="1147" y="1062605"/>
                </a:lnTo>
                <a:lnTo>
                  <a:pt x="1965" y="1053764"/>
                </a:lnTo>
                <a:lnTo>
                  <a:pt x="2784" y="1045087"/>
                </a:lnTo>
                <a:lnTo>
                  <a:pt x="3766" y="1036245"/>
                </a:lnTo>
                <a:lnTo>
                  <a:pt x="4749" y="1027404"/>
                </a:lnTo>
                <a:lnTo>
                  <a:pt x="6058" y="1018399"/>
                </a:lnTo>
                <a:lnTo>
                  <a:pt x="7204" y="1009557"/>
                </a:lnTo>
                <a:lnTo>
                  <a:pt x="8842" y="1000880"/>
                </a:lnTo>
                <a:lnTo>
                  <a:pt x="10479" y="992038"/>
                </a:lnTo>
                <a:lnTo>
                  <a:pt x="11953" y="983361"/>
                </a:lnTo>
                <a:lnTo>
                  <a:pt x="13754" y="974519"/>
                </a:lnTo>
                <a:lnTo>
                  <a:pt x="15718" y="965842"/>
                </a:lnTo>
                <a:lnTo>
                  <a:pt x="17683" y="957328"/>
                </a:lnTo>
                <a:lnTo>
                  <a:pt x="19648" y="948814"/>
                </a:lnTo>
                <a:lnTo>
                  <a:pt x="21776" y="940464"/>
                </a:lnTo>
                <a:lnTo>
                  <a:pt x="23905" y="931950"/>
                </a:lnTo>
                <a:lnTo>
                  <a:pt x="26361" y="923763"/>
                </a:lnTo>
                <a:lnTo>
                  <a:pt x="28653" y="915740"/>
                </a:lnTo>
                <a:lnTo>
                  <a:pt x="30945" y="907881"/>
                </a:lnTo>
                <a:lnTo>
                  <a:pt x="33401" y="900022"/>
                </a:lnTo>
                <a:lnTo>
                  <a:pt x="35857" y="892327"/>
                </a:lnTo>
                <a:lnTo>
                  <a:pt x="38477" y="884959"/>
                </a:lnTo>
                <a:lnTo>
                  <a:pt x="41260" y="877755"/>
                </a:lnTo>
                <a:lnTo>
                  <a:pt x="43716" y="870715"/>
                </a:lnTo>
                <a:lnTo>
                  <a:pt x="46499" y="863511"/>
                </a:lnTo>
                <a:lnTo>
                  <a:pt x="49283" y="857125"/>
                </a:lnTo>
                <a:lnTo>
                  <a:pt x="52066" y="850576"/>
                </a:lnTo>
                <a:lnTo>
                  <a:pt x="54686" y="844354"/>
                </a:lnTo>
                <a:lnTo>
                  <a:pt x="57469" y="838460"/>
                </a:lnTo>
                <a:lnTo>
                  <a:pt x="64182" y="825198"/>
                </a:lnTo>
                <a:lnTo>
                  <a:pt x="70568" y="811772"/>
                </a:lnTo>
                <a:lnTo>
                  <a:pt x="77281" y="798837"/>
                </a:lnTo>
                <a:lnTo>
                  <a:pt x="84321" y="785903"/>
                </a:lnTo>
                <a:lnTo>
                  <a:pt x="87923" y="779681"/>
                </a:lnTo>
                <a:lnTo>
                  <a:pt x="91361" y="773459"/>
                </a:lnTo>
                <a:lnTo>
                  <a:pt x="95127" y="767401"/>
                </a:lnTo>
                <a:lnTo>
                  <a:pt x="98893" y="761179"/>
                </a:lnTo>
                <a:lnTo>
                  <a:pt x="102823" y="755122"/>
                </a:lnTo>
                <a:lnTo>
                  <a:pt x="106752" y="749227"/>
                </a:lnTo>
                <a:lnTo>
                  <a:pt x="110845" y="743333"/>
                </a:lnTo>
                <a:lnTo>
                  <a:pt x="114938" y="737929"/>
                </a:lnTo>
                <a:lnTo>
                  <a:pt x="119359" y="732035"/>
                </a:lnTo>
                <a:lnTo>
                  <a:pt x="123452" y="726305"/>
                </a:lnTo>
                <a:lnTo>
                  <a:pt x="127545" y="720411"/>
                </a:lnTo>
                <a:lnTo>
                  <a:pt x="131802" y="714844"/>
                </a:lnTo>
                <a:lnTo>
                  <a:pt x="135896" y="709113"/>
                </a:lnTo>
                <a:lnTo>
                  <a:pt x="140316" y="703546"/>
                </a:lnTo>
                <a:lnTo>
                  <a:pt x="144737" y="698307"/>
                </a:lnTo>
                <a:lnTo>
                  <a:pt x="149485" y="693232"/>
                </a:lnTo>
                <a:lnTo>
                  <a:pt x="160946" y="680788"/>
                </a:lnTo>
                <a:lnTo>
                  <a:pt x="168150" y="672602"/>
                </a:lnTo>
                <a:lnTo>
                  <a:pt x="172571" y="666871"/>
                </a:lnTo>
                <a:lnTo>
                  <a:pt x="176009" y="663105"/>
                </a:lnTo>
                <a:lnTo>
                  <a:pt x="177811" y="661141"/>
                </a:lnTo>
                <a:lnTo>
                  <a:pt x="179776" y="659340"/>
                </a:lnTo>
                <a:lnTo>
                  <a:pt x="181904" y="656884"/>
                </a:lnTo>
                <a:lnTo>
                  <a:pt x="184851" y="654428"/>
                </a:lnTo>
                <a:lnTo>
                  <a:pt x="193202" y="647223"/>
                </a:lnTo>
                <a:lnTo>
                  <a:pt x="205972" y="636417"/>
                </a:lnTo>
                <a:lnTo>
                  <a:pt x="208920" y="633634"/>
                </a:lnTo>
                <a:lnTo>
                  <a:pt x="211702" y="631342"/>
                </a:lnTo>
                <a:lnTo>
                  <a:pt x="213996" y="628886"/>
                </a:lnTo>
                <a:lnTo>
                  <a:pt x="216124" y="626594"/>
                </a:lnTo>
                <a:lnTo>
                  <a:pt x="220708" y="621845"/>
                </a:lnTo>
                <a:lnTo>
                  <a:pt x="225947" y="616770"/>
                </a:lnTo>
                <a:lnTo>
                  <a:pt x="293731" y="565850"/>
                </a:lnTo>
                <a:lnTo>
                  <a:pt x="308958" y="555863"/>
                </a:lnTo>
                <a:lnTo>
                  <a:pt x="325004" y="546039"/>
                </a:lnTo>
                <a:lnTo>
                  <a:pt x="341540" y="536051"/>
                </a:lnTo>
                <a:lnTo>
                  <a:pt x="358404" y="526064"/>
                </a:lnTo>
                <a:lnTo>
                  <a:pt x="375923" y="516240"/>
                </a:lnTo>
                <a:lnTo>
                  <a:pt x="393279" y="506416"/>
                </a:lnTo>
                <a:lnTo>
                  <a:pt x="411126" y="496593"/>
                </a:lnTo>
                <a:lnTo>
                  <a:pt x="428972" y="486769"/>
                </a:lnTo>
                <a:lnTo>
                  <a:pt x="447146" y="476945"/>
                </a:lnTo>
                <a:lnTo>
                  <a:pt x="464992" y="467121"/>
                </a:lnTo>
                <a:lnTo>
                  <a:pt x="482839" y="457625"/>
                </a:lnTo>
                <a:lnTo>
                  <a:pt x="500522" y="447964"/>
                </a:lnTo>
                <a:lnTo>
                  <a:pt x="517713" y="438305"/>
                </a:lnTo>
                <a:lnTo>
                  <a:pt x="534578" y="428808"/>
                </a:lnTo>
                <a:lnTo>
                  <a:pt x="551279" y="419148"/>
                </a:lnTo>
                <a:lnTo>
                  <a:pt x="567160" y="409816"/>
                </a:lnTo>
                <a:lnTo>
                  <a:pt x="579931" y="402120"/>
                </a:lnTo>
                <a:lnTo>
                  <a:pt x="592538" y="395080"/>
                </a:lnTo>
                <a:lnTo>
                  <a:pt x="604982" y="388039"/>
                </a:lnTo>
                <a:lnTo>
                  <a:pt x="617590" y="380835"/>
                </a:lnTo>
                <a:lnTo>
                  <a:pt x="629868" y="374123"/>
                </a:lnTo>
                <a:lnTo>
                  <a:pt x="642475" y="366918"/>
                </a:lnTo>
                <a:lnTo>
                  <a:pt x="655246" y="359878"/>
                </a:lnTo>
                <a:lnTo>
                  <a:pt x="668017" y="352346"/>
                </a:lnTo>
                <a:lnTo>
                  <a:pt x="690776" y="338593"/>
                </a:lnTo>
                <a:lnTo>
                  <a:pt x="717300" y="322711"/>
                </a:lnTo>
                <a:lnTo>
                  <a:pt x="746935" y="305192"/>
                </a:lnTo>
                <a:lnTo>
                  <a:pt x="778699" y="286200"/>
                </a:lnTo>
                <a:lnTo>
                  <a:pt x="812591" y="266225"/>
                </a:lnTo>
                <a:lnTo>
                  <a:pt x="847956" y="245431"/>
                </a:lnTo>
                <a:lnTo>
                  <a:pt x="884141" y="224146"/>
                </a:lnTo>
                <a:lnTo>
                  <a:pt x="920652" y="202698"/>
                </a:lnTo>
                <a:lnTo>
                  <a:pt x="957164" y="181576"/>
                </a:lnTo>
                <a:lnTo>
                  <a:pt x="992857" y="160946"/>
                </a:lnTo>
                <a:lnTo>
                  <a:pt x="1027240" y="141135"/>
                </a:lnTo>
                <a:lnTo>
                  <a:pt x="1059986" y="122470"/>
                </a:lnTo>
                <a:lnTo>
                  <a:pt x="1090440" y="105442"/>
                </a:lnTo>
                <a:lnTo>
                  <a:pt x="1118110" y="90379"/>
                </a:lnTo>
                <a:lnTo>
                  <a:pt x="1130554" y="83502"/>
                </a:lnTo>
                <a:lnTo>
                  <a:pt x="1142178" y="77281"/>
                </a:lnTo>
                <a:lnTo>
                  <a:pt x="1152984" y="71550"/>
                </a:lnTo>
                <a:lnTo>
                  <a:pt x="1162645" y="66638"/>
                </a:lnTo>
                <a:lnTo>
                  <a:pt x="1179509" y="58452"/>
                </a:lnTo>
                <a:lnTo>
                  <a:pt x="1196537" y="50756"/>
                </a:lnTo>
                <a:lnTo>
                  <a:pt x="1213728" y="43716"/>
                </a:lnTo>
                <a:lnTo>
                  <a:pt x="1231084" y="37331"/>
                </a:lnTo>
                <a:lnTo>
                  <a:pt x="1248766" y="31109"/>
                </a:lnTo>
                <a:lnTo>
                  <a:pt x="1266122" y="25706"/>
                </a:lnTo>
                <a:lnTo>
                  <a:pt x="1283968" y="20794"/>
                </a:lnTo>
                <a:lnTo>
                  <a:pt x="1301815" y="16210"/>
                </a:lnTo>
                <a:lnTo>
                  <a:pt x="1319662" y="12280"/>
                </a:lnTo>
                <a:lnTo>
                  <a:pt x="1337835" y="9005"/>
                </a:lnTo>
                <a:lnTo>
                  <a:pt x="1355846" y="6222"/>
                </a:lnTo>
                <a:lnTo>
                  <a:pt x="1373856" y="3930"/>
                </a:lnTo>
                <a:lnTo>
                  <a:pt x="1392030" y="2129"/>
                </a:lnTo>
                <a:lnTo>
                  <a:pt x="1410368" y="983"/>
                </a:lnTo>
                <a:lnTo>
                  <a:pt x="1428541" y="164"/>
                </a:lnTo>
                <a:close/>
              </a:path>
            </a:pathLst>
          </a:custGeom>
          <a:noFill/>
        </p:spPr>
      </p:sp>
      <p:sp>
        <p:nvSpPr>
          <p:cNvPr id="4" name="Picture Placeholder 65">
            <a:extLst>
              <a:ext uri="{FF2B5EF4-FFF2-40B4-BE49-F238E27FC236}">
                <a16:creationId xmlns:a16="http://schemas.microsoft.com/office/drawing/2014/main" id="{5D717472-BDD5-4DDA-A70C-B97305FABDD0}"/>
              </a:ext>
            </a:extLst>
          </p:cNvPr>
          <p:cNvSpPr>
            <a:spLocks noGrp="1"/>
          </p:cNvSpPr>
          <p:nvPr>
            <p:ph type="pic" sz="quarter" idx="11"/>
          </p:nvPr>
        </p:nvSpPr>
        <p:spPr>
          <a:xfrm>
            <a:off x="8753017" y="2607609"/>
            <a:ext cx="2890156" cy="3136733"/>
          </a:xfrm>
          <a:custGeom>
            <a:avLst/>
            <a:gdLst>
              <a:gd name="connsiteX0" fmla="*/ 1446879 w 2890156"/>
              <a:gd name="connsiteY0" fmla="*/ 0 h 3136733"/>
              <a:gd name="connsiteX1" fmla="*/ 1465055 w 2890156"/>
              <a:gd name="connsiteY1" fmla="*/ 328 h 3136733"/>
              <a:gd name="connsiteX2" fmla="*/ 1483392 w 2890156"/>
              <a:gd name="connsiteY2" fmla="*/ 1146 h 3136733"/>
              <a:gd name="connsiteX3" fmla="*/ 1501565 w 2890156"/>
              <a:gd name="connsiteY3" fmla="*/ 2620 h 3136733"/>
              <a:gd name="connsiteX4" fmla="*/ 1519576 w 2890156"/>
              <a:gd name="connsiteY4" fmla="*/ 4585 h 3136733"/>
              <a:gd name="connsiteX5" fmla="*/ 1537913 w 2890156"/>
              <a:gd name="connsiteY5" fmla="*/ 7041 h 3136733"/>
              <a:gd name="connsiteX6" fmla="*/ 1555923 w 2890156"/>
              <a:gd name="connsiteY6" fmla="*/ 9988 h 3136733"/>
              <a:gd name="connsiteX7" fmla="*/ 1573770 w 2890156"/>
              <a:gd name="connsiteY7" fmla="*/ 13590 h 3136733"/>
              <a:gd name="connsiteX8" fmla="*/ 1591780 w 2890156"/>
              <a:gd name="connsiteY8" fmla="*/ 17519 h 3136733"/>
              <a:gd name="connsiteX9" fmla="*/ 1609627 w 2890156"/>
              <a:gd name="connsiteY9" fmla="*/ 21940 h 3136733"/>
              <a:gd name="connsiteX10" fmla="*/ 1627310 w 2890156"/>
              <a:gd name="connsiteY10" fmla="*/ 27016 h 3136733"/>
              <a:gd name="connsiteX11" fmla="*/ 1644992 w 2890156"/>
              <a:gd name="connsiteY11" fmla="*/ 32746 h 3136733"/>
              <a:gd name="connsiteX12" fmla="*/ 1662511 w 2890156"/>
              <a:gd name="connsiteY12" fmla="*/ 38804 h 3136733"/>
              <a:gd name="connsiteX13" fmla="*/ 1679703 w 2890156"/>
              <a:gd name="connsiteY13" fmla="*/ 45517 h 3136733"/>
              <a:gd name="connsiteX14" fmla="*/ 1696894 w 2890156"/>
              <a:gd name="connsiteY14" fmla="*/ 52558 h 3136733"/>
              <a:gd name="connsiteX15" fmla="*/ 1714086 w 2890156"/>
              <a:gd name="connsiteY15" fmla="*/ 60253 h 3136733"/>
              <a:gd name="connsiteX16" fmla="*/ 1730787 w 2890156"/>
              <a:gd name="connsiteY16" fmla="*/ 68439 h 3136733"/>
              <a:gd name="connsiteX17" fmla="*/ 2325944 w 2890156"/>
              <a:gd name="connsiteY17" fmla="*/ 411616 h 3136733"/>
              <a:gd name="connsiteX18" fmla="*/ 2332329 w 2890156"/>
              <a:gd name="connsiteY18" fmla="*/ 415382 h 3136733"/>
              <a:gd name="connsiteX19" fmla="*/ 2338715 w 2890156"/>
              <a:gd name="connsiteY19" fmla="*/ 418985 h 3136733"/>
              <a:gd name="connsiteX20" fmla="*/ 2345100 w 2890156"/>
              <a:gd name="connsiteY20" fmla="*/ 422750 h 3136733"/>
              <a:gd name="connsiteX21" fmla="*/ 2351649 w 2890156"/>
              <a:gd name="connsiteY21" fmla="*/ 426189 h 3136733"/>
              <a:gd name="connsiteX22" fmla="*/ 2357871 w 2890156"/>
              <a:gd name="connsiteY22" fmla="*/ 429791 h 3136733"/>
              <a:gd name="connsiteX23" fmla="*/ 2364420 w 2890156"/>
              <a:gd name="connsiteY23" fmla="*/ 433065 h 3136733"/>
              <a:gd name="connsiteX24" fmla="*/ 2370478 w 2890156"/>
              <a:gd name="connsiteY24" fmla="*/ 436667 h 3136733"/>
              <a:gd name="connsiteX25" fmla="*/ 2376536 w 2890156"/>
              <a:gd name="connsiteY25" fmla="*/ 439942 h 3136733"/>
              <a:gd name="connsiteX26" fmla="*/ 2625242 w 2890156"/>
              <a:gd name="connsiteY26" fmla="*/ 586316 h 3136733"/>
              <a:gd name="connsiteX27" fmla="*/ 2631955 w 2890156"/>
              <a:gd name="connsiteY27" fmla="*/ 590901 h 3136733"/>
              <a:gd name="connsiteX28" fmla="*/ 2637849 w 2890156"/>
              <a:gd name="connsiteY28" fmla="*/ 595321 h 3136733"/>
              <a:gd name="connsiteX29" fmla="*/ 2643088 w 2890156"/>
              <a:gd name="connsiteY29" fmla="*/ 599578 h 3136733"/>
              <a:gd name="connsiteX30" fmla="*/ 2648000 w 2890156"/>
              <a:gd name="connsiteY30" fmla="*/ 603508 h 3136733"/>
              <a:gd name="connsiteX31" fmla="*/ 2656514 w 2890156"/>
              <a:gd name="connsiteY31" fmla="*/ 610548 h 3136733"/>
              <a:gd name="connsiteX32" fmla="*/ 2663554 w 2890156"/>
              <a:gd name="connsiteY32" fmla="*/ 617098 h 3136733"/>
              <a:gd name="connsiteX33" fmla="*/ 2670103 w 2890156"/>
              <a:gd name="connsiteY33" fmla="*/ 623155 h 3136733"/>
              <a:gd name="connsiteX34" fmla="*/ 2676162 w 2890156"/>
              <a:gd name="connsiteY34" fmla="*/ 629050 h 3136733"/>
              <a:gd name="connsiteX35" fmla="*/ 2679272 w 2890156"/>
              <a:gd name="connsiteY35" fmla="*/ 631833 h 3136733"/>
              <a:gd name="connsiteX36" fmla="*/ 2682547 w 2890156"/>
              <a:gd name="connsiteY36" fmla="*/ 634780 h 3136733"/>
              <a:gd name="connsiteX37" fmla="*/ 2685985 w 2890156"/>
              <a:gd name="connsiteY37" fmla="*/ 637727 h 3136733"/>
              <a:gd name="connsiteX38" fmla="*/ 2689587 w 2890156"/>
              <a:gd name="connsiteY38" fmla="*/ 640674 h 3136733"/>
              <a:gd name="connsiteX39" fmla="*/ 2695482 w 2890156"/>
              <a:gd name="connsiteY39" fmla="*/ 644768 h 3136733"/>
              <a:gd name="connsiteX40" fmla="*/ 2699411 w 2890156"/>
              <a:gd name="connsiteY40" fmla="*/ 647551 h 3136733"/>
              <a:gd name="connsiteX41" fmla="*/ 2701376 w 2890156"/>
              <a:gd name="connsiteY41" fmla="*/ 649188 h 3136733"/>
              <a:gd name="connsiteX42" fmla="*/ 2703341 w 2890156"/>
              <a:gd name="connsiteY42" fmla="*/ 650826 h 3136733"/>
              <a:gd name="connsiteX43" fmla="*/ 2705796 w 2890156"/>
              <a:gd name="connsiteY43" fmla="*/ 652954 h 3136733"/>
              <a:gd name="connsiteX44" fmla="*/ 2708744 w 2890156"/>
              <a:gd name="connsiteY44" fmla="*/ 656229 h 3136733"/>
              <a:gd name="connsiteX45" fmla="*/ 2718895 w 2890156"/>
              <a:gd name="connsiteY45" fmla="*/ 667526 h 3136733"/>
              <a:gd name="connsiteX46" fmla="*/ 2728883 w 2890156"/>
              <a:gd name="connsiteY46" fmla="*/ 679151 h 3136733"/>
              <a:gd name="connsiteX47" fmla="*/ 2738542 w 2890156"/>
              <a:gd name="connsiteY47" fmla="*/ 690612 h 3136733"/>
              <a:gd name="connsiteX48" fmla="*/ 2748039 w 2890156"/>
              <a:gd name="connsiteY48" fmla="*/ 702401 h 3136733"/>
              <a:gd name="connsiteX49" fmla="*/ 2757372 w 2890156"/>
              <a:gd name="connsiteY49" fmla="*/ 714353 h 3136733"/>
              <a:gd name="connsiteX50" fmla="*/ 2766376 w 2890156"/>
              <a:gd name="connsiteY50" fmla="*/ 726468 h 3136733"/>
              <a:gd name="connsiteX51" fmla="*/ 2775054 w 2890156"/>
              <a:gd name="connsiteY51" fmla="*/ 738749 h 3136733"/>
              <a:gd name="connsiteX52" fmla="*/ 2783404 w 2890156"/>
              <a:gd name="connsiteY52" fmla="*/ 751192 h 3136733"/>
              <a:gd name="connsiteX53" fmla="*/ 2791591 w 2890156"/>
              <a:gd name="connsiteY53" fmla="*/ 763799 h 3136733"/>
              <a:gd name="connsiteX54" fmla="*/ 2799450 w 2890156"/>
              <a:gd name="connsiteY54" fmla="*/ 776407 h 3136733"/>
              <a:gd name="connsiteX55" fmla="*/ 2807146 w 2890156"/>
              <a:gd name="connsiteY55" fmla="*/ 789341 h 3136733"/>
              <a:gd name="connsiteX56" fmla="*/ 2814350 w 2890156"/>
              <a:gd name="connsiteY56" fmla="*/ 802276 h 3136733"/>
              <a:gd name="connsiteX57" fmla="*/ 2821554 w 2890156"/>
              <a:gd name="connsiteY57" fmla="*/ 815537 h 3136733"/>
              <a:gd name="connsiteX58" fmla="*/ 2828103 w 2890156"/>
              <a:gd name="connsiteY58" fmla="*/ 828963 h 3136733"/>
              <a:gd name="connsiteX59" fmla="*/ 2834652 w 2890156"/>
              <a:gd name="connsiteY59" fmla="*/ 842389 h 3136733"/>
              <a:gd name="connsiteX60" fmla="*/ 2840710 w 2890156"/>
              <a:gd name="connsiteY60" fmla="*/ 855979 h 3136733"/>
              <a:gd name="connsiteX61" fmla="*/ 2846441 w 2890156"/>
              <a:gd name="connsiteY61" fmla="*/ 869896 h 3136733"/>
              <a:gd name="connsiteX62" fmla="*/ 2851843 w 2890156"/>
              <a:gd name="connsiteY62" fmla="*/ 883813 h 3136733"/>
              <a:gd name="connsiteX63" fmla="*/ 2857083 w 2890156"/>
              <a:gd name="connsiteY63" fmla="*/ 897894 h 3136733"/>
              <a:gd name="connsiteX64" fmla="*/ 2861667 w 2890156"/>
              <a:gd name="connsiteY64" fmla="*/ 912138 h 3136733"/>
              <a:gd name="connsiteX65" fmla="*/ 2866252 w 2890156"/>
              <a:gd name="connsiteY65" fmla="*/ 926710 h 3136733"/>
              <a:gd name="connsiteX66" fmla="*/ 2870181 w 2890156"/>
              <a:gd name="connsiteY66" fmla="*/ 941446 h 3136733"/>
              <a:gd name="connsiteX67" fmla="*/ 2873947 w 2890156"/>
              <a:gd name="connsiteY67" fmla="*/ 956182 h 3136733"/>
              <a:gd name="connsiteX68" fmla="*/ 2877222 w 2890156"/>
              <a:gd name="connsiteY68" fmla="*/ 971081 h 3136733"/>
              <a:gd name="connsiteX69" fmla="*/ 2880169 w 2890156"/>
              <a:gd name="connsiteY69" fmla="*/ 986308 h 3136733"/>
              <a:gd name="connsiteX70" fmla="*/ 2882952 w 2890156"/>
              <a:gd name="connsiteY70" fmla="*/ 1001535 h 3136733"/>
              <a:gd name="connsiteX71" fmla="*/ 2885081 w 2890156"/>
              <a:gd name="connsiteY71" fmla="*/ 1017089 h 3136733"/>
              <a:gd name="connsiteX72" fmla="*/ 2886882 w 2890156"/>
              <a:gd name="connsiteY72" fmla="*/ 1032643 h 3136733"/>
              <a:gd name="connsiteX73" fmla="*/ 2888355 w 2890156"/>
              <a:gd name="connsiteY73" fmla="*/ 1048525 h 3136733"/>
              <a:gd name="connsiteX74" fmla="*/ 2889338 w 2890156"/>
              <a:gd name="connsiteY74" fmla="*/ 1064407 h 3136733"/>
              <a:gd name="connsiteX75" fmla="*/ 2889993 w 2890156"/>
              <a:gd name="connsiteY75" fmla="*/ 1080616 h 3136733"/>
              <a:gd name="connsiteX76" fmla="*/ 2890156 w 2890156"/>
              <a:gd name="connsiteY76" fmla="*/ 1096825 h 3136733"/>
              <a:gd name="connsiteX77" fmla="*/ 2890156 w 2890156"/>
              <a:gd name="connsiteY77" fmla="*/ 2039908 h 3136733"/>
              <a:gd name="connsiteX78" fmla="*/ 2889993 w 2890156"/>
              <a:gd name="connsiteY78" fmla="*/ 2052843 h 3136733"/>
              <a:gd name="connsiteX79" fmla="*/ 2889338 w 2890156"/>
              <a:gd name="connsiteY79" fmla="*/ 2065941 h 3136733"/>
              <a:gd name="connsiteX80" fmla="*/ 2888519 w 2890156"/>
              <a:gd name="connsiteY80" fmla="*/ 2079203 h 3136733"/>
              <a:gd name="connsiteX81" fmla="*/ 2887373 w 2890156"/>
              <a:gd name="connsiteY81" fmla="*/ 2092629 h 3136733"/>
              <a:gd name="connsiteX82" fmla="*/ 2885899 w 2890156"/>
              <a:gd name="connsiteY82" fmla="*/ 2106382 h 3136733"/>
              <a:gd name="connsiteX83" fmla="*/ 2883934 w 2890156"/>
              <a:gd name="connsiteY83" fmla="*/ 2119808 h 3136733"/>
              <a:gd name="connsiteX84" fmla="*/ 2881642 w 2890156"/>
              <a:gd name="connsiteY84" fmla="*/ 2133726 h 3136733"/>
              <a:gd name="connsiteX85" fmla="*/ 2879187 w 2890156"/>
              <a:gd name="connsiteY85" fmla="*/ 2147479 h 3136733"/>
              <a:gd name="connsiteX86" fmla="*/ 2876239 w 2890156"/>
              <a:gd name="connsiteY86" fmla="*/ 2161395 h 3136733"/>
              <a:gd name="connsiteX87" fmla="*/ 2873128 w 2890156"/>
              <a:gd name="connsiteY87" fmla="*/ 2175313 h 3136733"/>
              <a:gd name="connsiteX88" fmla="*/ 2869690 w 2890156"/>
              <a:gd name="connsiteY88" fmla="*/ 2189230 h 3136733"/>
              <a:gd name="connsiteX89" fmla="*/ 2866088 w 2890156"/>
              <a:gd name="connsiteY89" fmla="*/ 2203147 h 3136733"/>
              <a:gd name="connsiteX90" fmla="*/ 2861831 w 2890156"/>
              <a:gd name="connsiteY90" fmla="*/ 2217064 h 3136733"/>
              <a:gd name="connsiteX91" fmla="*/ 2857574 w 2890156"/>
              <a:gd name="connsiteY91" fmla="*/ 2230817 h 3136733"/>
              <a:gd name="connsiteX92" fmla="*/ 2853153 w 2890156"/>
              <a:gd name="connsiteY92" fmla="*/ 2244570 h 3136733"/>
              <a:gd name="connsiteX93" fmla="*/ 2848405 w 2890156"/>
              <a:gd name="connsiteY93" fmla="*/ 2257996 h 3136733"/>
              <a:gd name="connsiteX94" fmla="*/ 2843329 w 2890156"/>
              <a:gd name="connsiteY94" fmla="*/ 2271586 h 3136733"/>
              <a:gd name="connsiteX95" fmla="*/ 2837927 w 2890156"/>
              <a:gd name="connsiteY95" fmla="*/ 2284848 h 3136733"/>
              <a:gd name="connsiteX96" fmla="*/ 2832360 w 2890156"/>
              <a:gd name="connsiteY96" fmla="*/ 2298110 h 3136733"/>
              <a:gd name="connsiteX97" fmla="*/ 2826629 w 2890156"/>
              <a:gd name="connsiteY97" fmla="*/ 2311045 h 3136733"/>
              <a:gd name="connsiteX98" fmla="*/ 2820571 w 2890156"/>
              <a:gd name="connsiteY98" fmla="*/ 2323651 h 3136733"/>
              <a:gd name="connsiteX99" fmla="*/ 2814185 w 2890156"/>
              <a:gd name="connsiteY99" fmla="*/ 2336259 h 3136733"/>
              <a:gd name="connsiteX100" fmla="*/ 2807800 w 2890156"/>
              <a:gd name="connsiteY100" fmla="*/ 2348375 h 3136733"/>
              <a:gd name="connsiteX101" fmla="*/ 2801087 w 2890156"/>
              <a:gd name="connsiteY101" fmla="*/ 2360327 h 3136733"/>
              <a:gd name="connsiteX102" fmla="*/ 2794210 w 2890156"/>
              <a:gd name="connsiteY102" fmla="*/ 2372115 h 3136733"/>
              <a:gd name="connsiteX103" fmla="*/ 2787170 w 2890156"/>
              <a:gd name="connsiteY103" fmla="*/ 2383576 h 3136733"/>
              <a:gd name="connsiteX104" fmla="*/ 2779639 w 2890156"/>
              <a:gd name="connsiteY104" fmla="*/ 2394547 h 3136733"/>
              <a:gd name="connsiteX105" fmla="*/ 2772271 w 2890156"/>
              <a:gd name="connsiteY105" fmla="*/ 2405026 h 3136733"/>
              <a:gd name="connsiteX106" fmla="*/ 2764576 w 2890156"/>
              <a:gd name="connsiteY106" fmla="*/ 2415340 h 3136733"/>
              <a:gd name="connsiteX107" fmla="*/ 2756880 w 2890156"/>
              <a:gd name="connsiteY107" fmla="*/ 2425164 h 3136733"/>
              <a:gd name="connsiteX108" fmla="*/ 2748858 w 2890156"/>
              <a:gd name="connsiteY108" fmla="*/ 2434497 h 3136733"/>
              <a:gd name="connsiteX109" fmla="*/ 2740671 w 2890156"/>
              <a:gd name="connsiteY109" fmla="*/ 2443502 h 3136733"/>
              <a:gd name="connsiteX110" fmla="*/ 2735432 w 2890156"/>
              <a:gd name="connsiteY110" fmla="*/ 2448741 h 3136733"/>
              <a:gd name="connsiteX111" fmla="*/ 2730847 w 2890156"/>
              <a:gd name="connsiteY111" fmla="*/ 2453325 h 3136733"/>
              <a:gd name="connsiteX112" fmla="*/ 2728555 w 2890156"/>
              <a:gd name="connsiteY112" fmla="*/ 2455618 h 3136733"/>
              <a:gd name="connsiteX113" fmla="*/ 2726263 w 2890156"/>
              <a:gd name="connsiteY113" fmla="*/ 2458074 h 3136733"/>
              <a:gd name="connsiteX114" fmla="*/ 2723971 w 2890156"/>
              <a:gd name="connsiteY114" fmla="*/ 2460530 h 3136733"/>
              <a:gd name="connsiteX115" fmla="*/ 2721514 w 2890156"/>
              <a:gd name="connsiteY115" fmla="*/ 2463641 h 3136733"/>
              <a:gd name="connsiteX116" fmla="*/ 2712673 w 2890156"/>
              <a:gd name="connsiteY116" fmla="*/ 2474610 h 3136733"/>
              <a:gd name="connsiteX117" fmla="*/ 2706943 w 2890156"/>
              <a:gd name="connsiteY117" fmla="*/ 2481487 h 3136733"/>
              <a:gd name="connsiteX118" fmla="*/ 2704814 w 2890156"/>
              <a:gd name="connsiteY118" fmla="*/ 2483779 h 3136733"/>
              <a:gd name="connsiteX119" fmla="*/ 2703177 w 2890156"/>
              <a:gd name="connsiteY119" fmla="*/ 2485253 h 3136733"/>
              <a:gd name="connsiteX120" fmla="*/ 2701867 w 2890156"/>
              <a:gd name="connsiteY120" fmla="*/ 2486399 h 3136733"/>
              <a:gd name="connsiteX121" fmla="*/ 2700721 w 2890156"/>
              <a:gd name="connsiteY121" fmla="*/ 2487218 h 3136733"/>
              <a:gd name="connsiteX122" fmla="*/ 2698429 w 2890156"/>
              <a:gd name="connsiteY122" fmla="*/ 2488528 h 3136733"/>
              <a:gd name="connsiteX123" fmla="*/ 2695482 w 2890156"/>
              <a:gd name="connsiteY123" fmla="*/ 2490328 h 3136733"/>
              <a:gd name="connsiteX124" fmla="*/ 2693517 w 2890156"/>
              <a:gd name="connsiteY124" fmla="*/ 2491966 h 3136733"/>
              <a:gd name="connsiteX125" fmla="*/ 2691061 w 2890156"/>
              <a:gd name="connsiteY125" fmla="*/ 2493930 h 3136733"/>
              <a:gd name="connsiteX126" fmla="*/ 2687623 w 2890156"/>
              <a:gd name="connsiteY126" fmla="*/ 2496714 h 3136733"/>
              <a:gd name="connsiteX127" fmla="*/ 2683693 w 2890156"/>
              <a:gd name="connsiteY127" fmla="*/ 2500152 h 3136733"/>
              <a:gd name="connsiteX128" fmla="*/ 2676325 w 2890156"/>
              <a:gd name="connsiteY128" fmla="*/ 2507029 h 3136733"/>
              <a:gd name="connsiteX129" fmla="*/ 2668794 w 2890156"/>
              <a:gd name="connsiteY129" fmla="*/ 2513742 h 3136733"/>
              <a:gd name="connsiteX130" fmla="*/ 2661426 w 2890156"/>
              <a:gd name="connsiteY130" fmla="*/ 2520127 h 3136733"/>
              <a:gd name="connsiteX131" fmla="*/ 2653731 w 2890156"/>
              <a:gd name="connsiteY131" fmla="*/ 2526676 h 3136733"/>
              <a:gd name="connsiteX132" fmla="*/ 2646035 w 2890156"/>
              <a:gd name="connsiteY132" fmla="*/ 2532898 h 3136733"/>
              <a:gd name="connsiteX133" fmla="*/ 2638504 w 2890156"/>
              <a:gd name="connsiteY133" fmla="*/ 2538956 h 3136733"/>
              <a:gd name="connsiteX134" fmla="*/ 2630809 w 2890156"/>
              <a:gd name="connsiteY134" fmla="*/ 2545014 h 3136733"/>
              <a:gd name="connsiteX135" fmla="*/ 2622950 w 2890156"/>
              <a:gd name="connsiteY135" fmla="*/ 2550908 h 3136733"/>
              <a:gd name="connsiteX136" fmla="*/ 2615091 w 2890156"/>
              <a:gd name="connsiteY136" fmla="*/ 2556639 h 3136733"/>
              <a:gd name="connsiteX137" fmla="*/ 2607232 w 2890156"/>
              <a:gd name="connsiteY137" fmla="*/ 2562370 h 3136733"/>
              <a:gd name="connsiteX138" fmla="*/ 2599373 w 2890156"/>
              <a:gd name="connsiteY138" fmla="*/ 2567936 h 3136733"/>
              <a:gd name="connsiteX139" fmla="*/ 2591514 w 2890156"/>
              <a:gd name="connsiteY139" fmla="*/ 2573503 h 3136733"/>
              <a:gd name="connsiteX140" fmla="*/ 2575468 w 2890156"/>
              <a:gd name="connsiteY140" fmla="*/ 2584309 h 3136733"/>
              <a:gd name="connsiteX141" fmla="*/ 2559258 w 2890156"/>
              <a:gd name="connsiteY141" fmla="*/ 2594624 h 3136733"/>
              <a:gd name="connsiteX142" fmla="*/ 2542722 w 2890156"/>
              <a:gd name="connsiteY142" fmla="*/ 2604939 h 3136733"/>
              <a:gd name="connsiteX143" fmla="*/ 2526022 w 2890156"/>
              <a:gd name="connsiteY143" fmla="*/ 2614599 h 3136733"/>
              <a:gd name="connsiteX144" fmla="*/ 2509157 w 2890156"/>
              <a:gd name="connsiteY144" fmla="*/ 2624423 h 3136733"/>
              <a:gd name="connsiteX145" fmla="*/ 2491966 w 2890156"/>
              <a:gd name="connsiteY145" fmla="*/ 2634083 h 3136733"/>
              <a:gd name="connsiteX146" fmla="*/ 2474446 w 2890156"/>
              <a:gd name="connsiteY146" fmla="*/ 2643415 h 3136733"/>
              <a:gd name="connsiteX147" fmla="*/ 2456763 w 2890156"/>
              <a:gd name="connsiteY147" fmla="*/ 2652912 h 3136733"/>
              <a:gd name="connsiteX148" fmla="*/ 2438917 w 2890156"/>
              <a:gd name="connsiteY148" fmla="*/ 2662245 h 3136733"/>
              <a:gd name="connsiteX149" fmla="*/ 2420743 w 2890156"/>
              <a:gd name="connsiteY149" fmla="*/ 2671741 h 3136733"/>
              <a:gd name="connsiteX150" fmla="*/ 2122264 w 2890156"/>
              <a:gd name="connsiteY150" fmla="*/ 2842511 h 3136733"/>
              <a:gd name="connsiteX151" fmla="*/ 2109820 w 2890156"/>
              <a:gd name="connsiteY151" fmla="*/ 2849879 h 3136733"/>
              <a:gd name="connsiteX152" fmla="*/ 2097213 w 2890156"/>
              <a:gd name="connsiteY152" fmla="*/ 2857247 h 3136733"/>
              <a:gd name="connsiteX153" fmla="*/ 2084770 w 2890156"/>
              <a:gd name="connsiteY153" fmla="*/ 2864451 h 3136733"/>
              <a:gd name="connsiteX154" fmla="*/ 2072491 w 2890156"/>
              <a:gd name="connsiteY154" fmla="*/ 2871491 h 3136733"/>
              <a:gd name="connsiteX155" fmla="*/ 2060047 w 2890156"/>
              <a:gd name="connsiteY155" fmla="*/ 2878532 h 3136733"/>
              <a:gd name="connsiteX156" fmla="*/ 2047931 w 2890156"/>
              <a:gd name="connsiteY156" fmla="*/ 2885572 h 3136733"/>
              <a:gd name="connsiteX157" fmla="*/ 2035815 w 2890156"/>
              <a:gd name="connsiteY157" fmla="*/ 2892612 h 3136733"/>
              <a:gd name="connsiteX158" fmla="*/ 2023699 w 2890156"/>
              <a:gd name="connsiteY158" fmla="*/ 2899653 h 3136733"/>
              <a:gd name="connsiteX159" fmla="*/ 2011419 w 2890156"/>
              <a:gd name="connsiteY159" fmla="*/ 2906693 h 3136733"/>
              <a:gd name="connsiteX160" fmla="*/ 1999304 w 2890156"/>
              <a:gd name="connsiteY160" fmla="*/ 2913897 h 3136733"/>
              <a:gd name="connsiteX161" fmla="*/ 1987187 w 2890156"/>
              <a:gd name="connsiteY161" fmla="*/ 2920937 h 3136733"/>
              <a:gd name="connsiteX162" fmla="*/ 1974908 w 2890156"/>
              <a:gd name="connsiteY162" fmla="*/ 2927978 h 3136733"/>
              <a:gd name="connsiteX163" fmla="*/ 1962792 w 2890156"/>
              <a:gd name="connsiteY163" fmla="*/ 2935182 h 3136733"/>
              <a:gd name="connsiteX164" fmla="*/ 1950511 w 2890156"/>
              <a:gd name="connsiteY164" fmla="*/ 2942386 h 3136733"/>
              <a:gd name="connsiteX165" fmla="*/ 1938232 w 2890156"/>
              <a:gd name="connsiteY165" fmla="*/ 2949754 h 3136733"/>
              <a:gd name="connsiteX166" fmla="*/ 1925952 w 2890156"/>
              <a:gd name="connsiteY166" fmla="*/ 2957122 h 3136733"/>
              <a:gd name="connsiteX167" fmla="*/ 1913345 w 2890156"/>
              <a:gd name="connsiteY167" fmla="*/ 2964817 h 3136733"/>
              <a:gd name="connsiteX168" fmla="*/ 1901065 w 2890156"/>
              <a:gd name="connsiteY168" fmla="*/ 2972185 h 3136733"/>
              <a:gd name="connsiteX169" fmla="*/ 1888786 w 2890156"/>
              <a:gd name="connsiteY169" fmla="*/ 2979552 h 3136733"/>
              <a:gd name="connsiteX170" fmla="*/ 1876670 w 2890156"/>
              <a:gd name="connsiteY170" fmla="*/ 2986757 h 3136733"/>
              <a:gd name="connsiteX171" fmla="*/ 1864717 w 2890156"/>
              <a:gd name="connsiteY171" fmla="*/ 2993961 h 3136733"/>
              <a:gd name="connsiteX172" fmla="*/ 1852765 w 2890156"/>
              <a:gd name="connsiteY172" fmla="*/ 3001002 h 3136733"/>
              <a:gd name="connsiteX173" fmla="*/ 1840813 w 2890156"/>
              <a:gd name="connsiteY173" fmla="*/ 3008206 h 3136733"/>
              <a:gd name="connsiteX174" fmla="*/ 1828533 w 2890156"/>
              <a:gd name="connsiteY174" fmla="*/ 3015246 h 3136733"/>
              <a:gd name="connsiteX175" fmla="*/ 1816581 w 2890156"/>
              <a:gd name="connsiteY175" fmla="*/ 3022122 h 3136733"/>
              <a:gd name="connsiteX176" fmla="*/ 1804465 w 2890156"/>
              <a:gd name="connsiteY176" fmla="*/ 3028836 h 3136733"/>
              <a:gd name="connsiteX177" fmla="*/ 1792186 w 2890156"/>
              <a:gd name="connsiteY177" fmla="*/ 3036040 h 3136733"/>
              <a:gd name="connsiteX178" fmla="*/ 1779578 w 2890156"/>
              <a:gd name="connsiteY178" fmla="*/ 3042589 h 3136733"/>
              <a:gd name="connsiteX179" fmla="*/ 1766971 w 2890156"/>
              <a:gd name="connsiteY179" fmla="*/ 3049466 h 3136733"/>
              <a:gd name="connsiteX180" fmla="*/ 1754037 w 2890156"/>
              <a:gd name="connsiteY180" fmla="*/ 3056342 h 3136733"/>
              <a:gd name="connsiteX181" fmla="*/ 1740938 w 2890156"/>
              <a:gd name="connsiteY181" fmla="*/ 3063219 h 3136733"/>
              <a:gd name="connsiteX182" fmla="*/ 1727513 w 2890156"/>
              <a:gd name="connsiteY182" fmla="*/ 3070096 h 3136733"/>
              <a:gd name="connsiteX183" fmla="*/ 1710648 w 2890156"/>
              <a:gd name="connsiteY183" fmla="*/ 3078282 h 3136733"/>
              <a:gd name="connsiteX184" fmla="*/ 1693620 w 2890156"/>
              <a:gd name="connsiteY184" fmla="*/ 3085977 h 3136733"/>
              <a:gd name="connsiteX185" fmla="*/ 1676430 w 2890156"/>
              <a:gd name="connsiteY185" fmla="*/ 3093018 h 3136733"/>
              <a:gd name="connsiteX186" fmla="*/ 1659073 w 2890156"/>
              <a:gd name="connsiteY186" fmla="*/ 3099403 h 3136733"/>
              <a:gd name="connsiteX187" fmla="*/ 1641390 w 2890156"/>
              <a:gd name="connsiteY187" fmla="*/ 3105625 h 3136733"/>
              <a:gd name="connsiteX188" fmla="*/ 1624035 w 2890156"/>
              <a:gd name="connsiteY188" fmla="*/ 3111028 h 3136733"/>
              <a:gd name="connsiteX189" fmla="*/ 1606189 w 2890156"/>
              <a:gd name="connsiteY189" fmla="*/ 3115940 h 3136733"/>
              <a:gd name="connsiteX190" fmla="*/ 1588342 w 2890156"/>
              <a:gd name="connsiteY190" fmla="*/ 3120524 h 3136733"/>
              <a:gd name="connsiteX191" fmla="*/ 1570495 w 2890156"/>
              <a:gd name="connsiteY191" fmla="*/ 3124454 h 3136733"/>
              <a:gd name="connsiteX192" fmla="*/ 1552321 w 2890156"/>
              <a:gd name="connsiteY192" fmla="*/ 3127728 h 3136733"/>
              <a:gd name="connsiteX193" fmla="*/ 1534311 w 2890156"/>
              <a:gd name="connsiteY193" fmla="*/ 3130512 h 3136733"/>
              <a:gd name="connsiteX194" fmla="*/ 1516301 w 2890156"/>
              <a:gd name="connsiteY194" fmla="*/ 3132804 h 3136733"/>
              <a:gd name="connsiteX195" fmla="*/ 1498128 w 2890156"/>
              <a:gd name="connsiteY195" fmla="*/ 3134605 h 3136733"/>
              <a:gd name="connsiteX196" fmla="*/ 1479789 w 2890156"/>
              <a:gd name="connsiteY196" fmla="*/ 3135751 h 3136733"/>
              <a:gd name="connsiteX197" fmla="*/ 1461615 w 2890156"/>
              <a:gd name="connsiteY197" fmla="*/ 3136570 h 3136733"/>
              <a:gd name="connsiteX198" fmla="*/ 1443277 w 2890156"/>
              <a:gd name="connsiteY198" fmla="*/ 3136733 h 3136733"/>
              <a:gd name="connsiteX199" fmla="*/ 1425104 w 2890156"/>
              <a:gd name="connsiteY199" fmla="*/ 3136406 h 3136733"/>
              <a:gd name="connsiteX200" fmla="*/ 1406766 w 2890156"/>
              <a:gd name="connsiteY200" fmla="*/ 3135587 h 3136733"/>
              <a:gd name="connsiteX201" fmla="*/ 1388592 w 2890156"/>
              <a:gd name="connsiteY201" fmla="*/ 3134114 h 3136733"/>
              <a:gd name="connsiteX202" fmla="*/ 1370581 w 2890156"/>
              <a:gd name="connsiteY202" fmla="*/ 3132149 h 3136733"/>
              <a:gd name="connsiteX203" fmla="*/ 1352243 w 2890156"/>
              <a:gd name="connsiteY203" fmla="*/ 3129693 h 3136733"/>
              <a:gd name="connsiteX204" fmla="*/ 1334233 w 2890156"/>
              <a:gd name="connsiteY204" fmla="*/ 3126746 h 3136733"/>
              <a:gd name="connsiteX205" fmla="*/ 1316387 w 2890156"/>
              <a:gd name="connsiteY205" fmla="*/ 3123144 h 3136733"/>
              <a:gd name="connsiteX206" fmla="*/ 1298377 w 2890156"/>
              <a:gd name="connsiteY206" fmla="*/ 3119214 h 3136733"/>
              <a:gd name="connsiteX207" fmla="*/ 1280531 w 2890156"/>
              <a:gd name="connsiteY207" fmla="*/ 3114793 h 3136733"/>
              <a:gd name="connsiteX208" fmla="*/ 1262847 w 2890156"/>
              <a:gd name="connsiteY208" fmla="*/ 3109718 h 3136733"/>
              <a:gd name="connsiteX209" fmla="*/ 1245164 w 2890156"/>
              <a:gd name="connsiteY209" fmla="*/ 3103987 h 3136733"/>
              <a:gd name="connsiteX210" fmla="*/ 1227645 w 2890156"/>
              <a:gd name="connsiteY210" fmla="*/ 3097930 h 3136733"/>
              <a:gd name="connsiteX211" fmla="*/ 1210454 w 2890156"/>
              <a:gd name="connsiteY211" fmla="*/ 3091216 h 3136733"/>
              <a:gd name="connsiteX212" fmla="*/ 1193262 w 2890156"/>
              <a:gd name="connsiteY212" fmla="*/ 3084176 h 3136733"/>
              <a:gd name="connsiteX213" fmla="*/ 1176071 w 2890156"/>
              <a:gd name="connsiteY213" fmla="*/ 3076481 h 3136733"/>
              <a:gd name="connsiteX214" fmla="*/ 1159370 w 2890156"/>
              <a:gd name="connsiteY214" fmla="*/ 3068294 h 3136733"/>
              <a:gd name="connsiteX215" fmla="*/ 1141851 w 2890156"/>
              <a:gd name="connsiteY215" fmla="*/ 3059289 h 3136733"/>
              <a:gd name="connsiteX216" fmla="*/ 1121385 w 2890156"/>
              <a:gd name="connsiteY216" fmla="*/ 3048319 h 3136733"/>
              <a:gd name="connsiteX217" fmla="*/ 1098464 w 2890156"/>
              <a:gd name="connsiteY217" fmla="*/ 3035712 h 3136733"/>
              <a:gd name="connsiteX218" fmla="*/ 1073739 w 2890156"/>
              <a:gd name="connsiteY218" fmla="*/ 3022122 h 3136733"/>
              <a:gd name="connsiteX219" fmla="*/ 1047379 w 2890156"/>
              <a:gd name="connsiteY219" fmla="*/ 3006896 h 3136733"/>
              <a:gd name="connsiteX220" fmla="*/ 1019709 w 2890156"/>
              <a:gd name="connsiteY220" fmla="*/ 2991341 h 3136733"/>
              <a:gd name="connsiteX221" fmla="*/ 991384 w 2890156"/>
              <a:gd name="connsiteY221" fmla="*/ 2974805 h 3136733"/>
              <a:gd name="connsiteX222" fmla="*/ 962403 w 2890156"/>
              <a:gd name="connsiteY222" fmla="*/ 2957940 h 3136733"/>
              <a:gd name="connsiteX223" fmla="*/ 933587 w 2890156"/>
              <a:gd name="connsiteY223" fmla="*/ 2940912 h 3136733"/>
              <a:gd name="connsiteX224" fmla="*/ 904934 w 2890156"/>
              <a:gd name="connsiteY224" fmla="*/ 2924048 h 3136733"/>
              <a:gd name="connsiteX225" fmla="*/ 877100 w 2890156"/>
              <a:gd name="connsiteY225" fmla="*/ 2907512 h 3136733"/>
              <a:gd name="connsiteX226" fmla="*/ 850248 w 2890156"/>
              <a:gd name="connsiteY226" fmla="*/ 2891630 h 3136733"/>
              <a:gd name="connsiteX227" fmla="*/ 824871 w 2890156"/>
              <a:gd name="connsiteY227" fmla="*/ 2876567 h 3136733"/>
              <a:gd name="connsiteX228" fmla="*/ 801621 w 2890156"/>
              <a:gd name="connsiteY228" fmla="*/ 2862486 h 3136733"/>
              <a:gd name="connsiteX229" fmla="*/ 780336 w 2890156"/>
              <a:gd name="connsiteY229" fmla="*/ 2849879 h 3136733"/>
              <a:gd name="connsiteX230" fmla="*/ 761834 w 2890156"/>
              <a:gd name="connsiteY230" fmla="*/ 2838745 h 3136733"/>
              <a:gd name="connsiteX231" fmla="*/ 462864 w 2890156"/>
              <a:gd name="connsiteY231" fmla="*/ 2668630 h 3136733"/>
              <a:gd name="connsiteX232" fmla="*/ 455660 w 2890156"/>
              <a:gd name="connsiteY232" fmla="*/ 2664864 h 3136733"/>
              <a:gd name="connsiteX233" fmla="*/ 449438 w 2890156"/>
              <a:gd name="connsiteY233" fmla="*/ 2661590 h 3136733"/>
              <a:gd name="connsiteX234" fmla="*/ 443380 w 2890156"/>
              <a:gd name="connsiteY234" fmla="*/ 2658151 h 3136733"/>
              <a:gd name="connsiteX235" fmla="*/ 437486 w 2890156"/>
              <a:gd name="connsiteY235" fmla="*/ 2654876 h 3136733"/>
              <a:gd name="connsiteX236" fmla="*/ 431428 w 2890156"/>
              <a:gd name="connsiteY236" fmla="*/ 2651439 h 3136733"/>
              <a:gd name="connsiteX237" fmla="*/ 425371 w 2890156"/>
              <a:gd name="connsiteY237" fmla="*/ 2648000 h 3136733"/>
              <a:gd name="connsiteX238" fmla="*/ 418820 w 2890156"/>
              <a:gd name="connsiteY238" fmla="*/ 2644398 h 3136733"/>
              <a:gd name="connsiteX239" fmla="*/ 411780 w 2890156"/>
              <a:gd name="connsiteY239" fmla="*/ 2640468 h 3136733"/>
              <a:gd name="connsiteX240" fmla="*/ 264915 w 2890156"/>
              <a:gd name="connsiteY240" fmla="*/ 2550417 h 3136733"/>
              <a:gd name="connsiteX241" fmla="*/ 258202 w 2890156"/>
              <a:gd name="connsiteY241" fmla="*/ 2545833 h 3136733"/>
              <a:gd name="connsiteX242" fmla="*/ 252308 w 2890156"/>
              <a:gd name="connsiteY242" fmla="*/ 2541412 h 3136733"/>
              <a:gd name="connsiteX243" fmla="*/ 247068 w 2890156"/>
              <a:gd name="connsiteY243" fmla="*/ 2537155 h 3136733"/>
              <a:gd name="connsiteX244" fmla="*/ 242156 w 2890156"/>
              <a:gd name="connsiteY244" fmla="*/ 2533226 h 3136733"/>
              <a:gd name="connsiteX245" fmla="*/ 233642 w 2890156"/>
              <a:gd name="connsiteY245" fmla="*/ 2526185 h 3136733"/>
              <a:gd name="connsiteX246" fmla="*/ 226602 w 2890156"/>
              <a:gd name="connsiteY246" fmla="*/ 2519636 h 3136733"/>
              <a:gd name="connsiteX247" fmla="*/ 220053 w 2890156"/>
              <a:gd name="connsiteY247" fmla="*/ 2513578 h 3136733"/>
              <a:gd name="connsiteX248" fmla="*/ 213996 w 2890156"/>
              <a:gd name="connsiteY248" fmla="*/ 2507684 h 3136733"/>
              <a:gd name="connsiteX249" fmla="*/ 210885 w 2890156"/>
              <a:gd name="connsiteY249" fmla="*/ 2504901 h 3136733"/>
              <a:gd name="connsiteX250" fmla="*/ 207610 w 2890156"/>
              <a:gd name="connsiteY250" fmla="*/ 2501954 h 3136733"/>
              <a:gd name="connsiteX251" fmla="*/ 204171 w 2890156"/>
              <a:gd name="connsiteY251" fmla="*/ 2499006 h 3136733"/>
              <a:gd name="connsiteX252" fmla="*/ 200569 w 2890156"/>
              <a:gd name="connsiteY252" fmla="*/ 2496059 h 3136733"/>
              <a:gd name="connsiteX253" fmla="*/ 195329 w 2890156"/>
              <a:gd name="connsiteY253" fmla="*/ 2492130 h 3136733"/>
              <a:gd name="connsiteX254" fmla="*/ 190254 w 2890156"/>
              <a:gd name="connsiteY254" fmla="*/ 2487873 h 3136733"/>
              <a:gd name="connsiteX255" fmla="*/ 185178 w 2890156"/>
              <a:gd name="connsiteY255" fmla="*/ 2483124 h 3136733"/>
              <a:gd name="connsiteX256" fmla="*/ 180103 w 2890156"/>
              <a:gd name="connsiteY256" fmla="*/ 2478212 h 3136733"/>
              <a:gd name="connsiteX257" fmla="*/ 174864 w 2890156"/>
              <a:gd name="connsiteY257" fmla="*/ 2472973 h 3136733"/>
              <a:gd name="connsiteX258" fmla="*/ 169624 w 2890156"/>
              <a:gd name="connsiteY258" fmla="*/ 2467570 h 3136733"/>
              <a:gd name="connsiteX259" fmla="*/ 164385 w 2890156"/>
              <a:gd name="connsiteY259" fmla="*/ 2461676 h 3136733"/>
              <a:gd name="connsiteX260" fmla="*/ 159309 w 2890156"/>
              <a:gd name="connsiteY260" fmla="*/ 2455945 h 3136733"/>
              <a:gd name="connsiteX261" fmla="*/ 154070 w 2890156"/>
              <a:gd name="connsiteY261" fmla="*/ 2449723 h 3136733"/>
              <a:gd name="connsiteX262" fmla="*/ 148830 w 2890156"/>
              <a:gd name="connsiteY262" fmla="*/ 2443502 h 3136733"/>
              <a:gd name="connsiteX263" fmla="*/ 143755 w 2890156"/>
              <a:gd name="connsiteY263" fmla="*/ 2437117 h 3136733"/>
              <a:gd name="connsiteX264" fmla="*/ 138679 w 2890156"/>
              <a:gd name="connsiteY264" fmla="*/ 2430403 h 3136733"/>
              <a:gd name="connsiteX265" fmla="*/ 133604 w 2890156"/>
              <a:gd name="connsiteY265" fmla="*/ 2423691 h 3136733"/>
              <a:gd name="connsiteX266" fmla="*/ 128528 w 2890156"/>
              <a:gd name="connsiteY266" fmla="*/ 2416814 h 3136733"/>
              <a:gd name="connsiteX267" fmla="*/ 123616 w 2890156"/>
              <a:gd name="connsiteY267" fmla="*/ 2409937 h 3136733"/>
              <a:gd name="connsiteX268" fmla="*/ 118704 w 2890156"/>
              <a:gd name="connsiteY268" fmla="*/ 2402897 h 3136733"/>
              <a:gd name="connsiteX269" fmla="*/ 109044 w 2890156"/>
              <a:gd name="connsiteY269" fmla="*/ 2388653 h 3136733"/>
              <a:gd name="connsiteX270" fmla="*/ 100039 w 2890156"/>
              <a:gd name="connsiteY270" fmla="*/ 2374244 h 3136733"/>
              <a:gd name="connsiteX271" fmla="*/ 91197 w 2890156"/>
              <a:gd name="connsiteY271" fmla="*/ 2360164 h 3136733"/>
              <a:gd name="connsiteX272" fmla="*/ 83011 w 2890156"/>
              <a:gd name="connsiteY272" fmla="*/ 2346083 h 3136733"/>
              <a:gd name="connsiteX273" fmla="*/ 75152 w 2890156"/>
              <a:gd name="connsiteY273" fmla="*/ 2332493 h 3136733"/>
              <a:gd name="connsiteX274" fmla="*/ 68112 w 2890156"/>
              <a:gd name="connsiteY274" fmla="*/ 2319231 h 3136733"/>
              <a:gd name="connsiteX275" fmla="*/ 61563 w 2890156"/>
              <a:gd name="connsiteY275" fmla="*/ 2306624 h 3136733"/>
              <a:gd name="connsiteX276" fmla="*/ 55832 w 2890156"/>
              <a:gd name="connsiteY276" fmla="*/ 2294835 h 3136733"/>
              <a:gd name="connsiteX277" fmla="*/ 53212 w 2890156"/>
              <a:gd name="connsiteY277" fmla="*/ 2289105 h 3136733"/>
              <a:gd name="connsiteX278" fmla="*/ 50593 w 2890156"/>
              <a:gd name="connsiteY278" fmla="*/ 2282719 h 3136733"/>
              <a:gd name="connsiteX279" fmla="*/ 47809 w 2890156"/>
              <a:gd name="connsiteY279" fmla="*/ 2276497 h 3136733"/>
              <a:gd name="connsiteX280" fmla="*/ 45353 w 2890156"/>
              <a:gd name="connsiteY280" fmla="*/ 2269785 h 3136733"/>
              <a:gd name="connsiteX281" fmla="*/ 42570 w 2890156"/>
              <a:gd name="connsiteY281" fmla="*/ 2262908 h 3136733"/>
              <a:gd name="connsiteX282" fmla="*/ 39950 w 2890156"/>
              <a:gd name="connsiteY282" fmla="*/ 2255868 h 3136733"/>
              <a:gd name="connsiteX283" fmla="*/ 37494 w 2890156"/>
              <a:gd name="connsiteY283" fmla="*/ 2248664 h 3136733"/>
              <a:gd name="connsiteX284" fmla="*/ 34875 w 2890156"/>
              <a:gd name="connsiteY284" fmla="*/ 2241459 h 3136733"/>
              <a:gd name="connsiteX285" fmla="*/ 30290 w 2890156"/>
              <a:gd name="connsiteY285" fmla="*/ 2226069 h 3136733"/>
              <a:gd name="connsiteX286" fmla="*/ 25542 w 2890156"/>
              <a:gd name="connsiteY286" fmla="*/ 2210351 h 3136733"/>
              <a:gd name="connsiteX287" fmla="*/ 23414 w 2890156"/>
              <a:gd name="connsiteY287" fmla="*/ 2202164 h 3136733"/>
              <a:gd name="connsiteX288" fmla="*/ 21121 w 2890156"/>
              <a:gd name="connsiteY288" fmla="*/ 2194141 h 3136733"/>
              <a:gd name="connsiteX289" fmla="*/ 18993 w 2890156"/>
              <a:gd name="connsiteY289" fmla="*/ 2185792 h 3136733"/>
              <a:gd name="connsiteX290" fmla="*/ 17028 w 2890156"/>
              <a:gd name="connsiteY290" fmla="*/ 2177441 h 3136733"/>
              <a:gd name="connsiteX291" fmla="*/ 15227 w 2890156"/>
              <a:gd name="connsiteY291" fmla="*/ 2169091 h 3136733"/>
              <a:gd name="connsiteX292" fmla="*/ 13262 w 2890156"/>
              <a:gd name="connsiteY292" fmla="*/ 2160413 h 3136733"/>
              <a:gd name="connsiteX293" fmla="*/ 11789 w 2890156"/>
              <a:gd name="connsiteY293" fmla="*/ 2151736 h 3136733"/>
              <a:gd name="connsiteX294" fmla="*/ 9988 w 2890156"/>
              <a:gd name="connsiteY294" fmla="*/ 2143222 h 3136733"/>
              <a:gd name="connsiteX295" fmla="*/ 8678 w 2890156"/>
              <a:gd name="connsiteY295" fmla="*/ 2134544 h 3136733"/>
              <a:gd name="connsiteX296" fmla="*/ 7041 w 2890156"/>
              <a:gd name="connsiteY296" fmla="*/ 2125867 h 3136733"/>
              <a:gd name="connsiteX297" fmla="*/ 5894 w 2890156"/>
              <a:gd name="connsiteY297" fmla="*/ 2117025 h 3136733"/>
              <a:gd name="connsiteX298" fmla="*/ 4749 w 2890156"/>
              <a:gd name="connsiteY298" fmla="*/ 2108511 h 3136733"/>
              <a:gd name="connsiteX299" fmla="*/ 3602 w 2890156"/>
              <a:gd name="connsiteY299" fmla="*/ 2099833 h 3136733"/>
              <a:gd name="connsiteX300" fmla="*/ 2784 w 2890156"/>
              <a:gd name="connsiteY300" fmla="*/ 2090992 h 3136733"/>
              <a:gd name="connsiteX301" fmla="*/ 1965 w 2890156"/>
              <a:gd name="connsiteY301" fmla="*/ 2082478 h 3136733"/>
              <a:gd name="connsiteX302" fmla="*/ 1147 w 2890156"/>
              <a:gd name="connsiteY302" fmla="*/ 2073800 h 3136733"/>
              <a:gd name="connsiteX303" fmla="*/ 819 w 2890156"/>
              <a:gd name="connsiteY303" fmla="*/ 2065122 h 3136733"/>
              <a:gd name="connsiteX304" fmla="*/ 328 w 2890156"/>
              <a:gd name="connsiteY304" fmla="*/ 2056773 h 3136733"/>
              <a:gd name="connsiteX305" fmla="*/ 0 w 2890156"/>
              <a:gd name="connsiteY305" fmla="*/ 2048259 h 3136733"/>
              <a:gd name="connsiteX306" fmla="*/ 0 w 2890156"/>
              <a:gd name="connsiteY306" fmla="*/ 2039908 h 3136733"/>
              <a:gd name="connsiteX307" fmla="*/ 0 w 2890156"/>
              <a:gd name="connsiteY307" fmla="*/ 1096825 h 3136733"/>
              <a:gd name="connsiteX308" fmla="*/ 0 w 2890156"/>
              <a:gd name="connsiteY308" fmla="*/ 1088475 h 3136733"/>
              <a:gd name="connsiteX309" fmla="*/ 328 w 2890156"/>
              <a:gd name="connsiteY309" fmla="*/ 1079798 h 3136733"/>
              <a:gd name="connsiteX310" fmla="*/ 819 w 2890156"/>
              <a:gd name="connsiteY310" fmla="*/ 1071119 h 3136733"/>
              <a:gd name="connsiteX311" fmla="*/ 1147 w 2890156"/>
              <a:gd name="connsiteY311" fmla="*/ 1062605 h 3136733"/>
              <a:gd name="connsiteX312" fmla="*/ 1965 w 2890156"/>
              <a:gd name="connsiteY312" fmla="*/ 1053764 h 3136733"/>
              <a:gd name="connsiteX313" fmla="*/ 2784 w 2890156"/>
              <a:gd name="connsiteY313" fmla="*/ 1045087 h 3136733"/>
              <a:gd name="connsiteX314" fmla="*/ 3766 w 2890156"/>
              <a:gd name="connsiteY314" fmla="*/ 1036245 h 3136733"/>
              <a:gd name="connsiteX315" fmla="*/ 4749 w 2890156"/>
              <a:gd name="connsiteY315" fmla="*/ 1027404 h 3136733"/>
              <a:gd name="connsiteX316" fmla="*/ 6058 w 2890156"/>
              <a:gd name="connsiteY316" fmla="*/ 1018399 h 3136733"/>
              <a:gd name="connsiteX317" fmla="*/ 7204 w 2890156"/>
              <a:gd name="connsiteY317" fmla="*/ 1009557 h 3136733"/>
              <a:gd name="connsiteX318" fmla="*/ 8842 w 2890156"/>
              <a:gd name="connsiteY318" fmla="*/ 1000880 h 3136733"/>
              <a:gd name="connsiteX319" fmla="*/ 10479 w 2890156"/>
              <a:gd name="connsiteY319" fmla="*/ 992038 h 3136733"/>
              <a:gd name="connsiteX320" fmla="*/ 11953 w 2890156"/>
              <a:gd name="connsiteY320" fmla="*/ 983361 h 3136733"/>
              <a:gd name="connsiteX321" fmla="*/ 13754 w 2890156"/>
              <a:gd name="connsiteY321" fmla="*/ 974519 h 3136733"/>
              <a:gd name="connsiteX322" fmla="*/ 15718 w 2890156"/>
              <a:gd name="connsiteY322" fmla="*/ 965842 h 3136733"/>
              <a:gd name="connsiteX323" fmla="*/ 17683 w 2890156"/>
              <a:gd name="connsiteY323" fmla="*/ 957328 h 3136733"/>
              <a:gd name="connsiteX324" fmla="*/ 19648 w 2890156"/>
              <a:gd name="connsiteY324" fmla="*/ 948814 h 3136733"/>
              <a:gd name="connsiteX325" fmla="*/ 21776 w 2890156"/>
              <a:gd name="connsiteY325" fmla="*/ 940464 h 3136733"/>
              <a:gd name="connsiteX326" fmla="*/ 23905 w 2890156"/>
              <a:gd name="connsiteY326" fmla="*/ 931950 h 3136733"/>
              <a:gd name="connsiteX327" fmla="*/ 26361 w 2890156"/>
              <a:gd name="connsiteY327" fmla="*/ 923763 h 3136733"/>
              <a:gd name="connsiteX328" fmla="*/ 28653 w 2890156"/>
              <a:gd name="connsiteY328" fmla="*/ 915740 h 3136733"/>
              <a:gd name="connsiteX329" fmla="*/ 30945 w 2890156"/>
              <a:gd name="connsiteY329" fmla="*/ 907881 h 3136733"/>
              <a:gd name="connsiteX330" fmla="*/ 33401 w 2890156"/>
              <a:gd name="connsiteY330" fmla="*/ 900022 h 3136733"/>
              <a:gd name="connsiteX331" fmla="*/ 35857 w 2890156"/>
              <a:gd name="connsiteY331" fmla="*/ 892327 h 3136733"/>
              <a:gd name="connsiteX332" fmla="*/ 38477 w 2890156"/>
              <a:gd name="connsiteY332" fmla="*/ 884959 h 3136733"/>
              <a:gd name="connsiteX333" fmla="*/ 41260 w 2890156"/>
              <a:gd name="connsiteY333" fmla="*/ 877755 h 3136733"/>
              <a:gd name="connsiteX334" fmla="*/ 43716 w 2890156"/>
              <a:gd name="connsiteY334" fmla="*/ 870715 h 3136733"/>
              <a:gd name="connsiteX335" fmla="*/ 46499 w 2890156"/>
              <a:gd name="connsiteY335" fmla="*/ 863511 h 3136733"/>
              <a:gd name="connsiteX336" fmla="*/ 49283 w 2890156"/>
              <a:gd name="connsiteY336" fmla="*/ 857125 h 3136733"/>
              <a:gd name="connsiteX337" fmla="*/ 52066 w 2890156"/>
              <a:gd name="connsiteY337" fmla="*/ 850576 h 3136733"/>
              <a:gd name="connsiteX338" fmla="*/ 54686 w 2890156"/>
              <a:gd name="connsiteY338" fmla="*/ 844354 h 3136733"/>
              <a:gd name="connsiteX339" fmla="*/ 57469 w 2890156"/>
              <a:gd name="connsiteY339" fmla="*/ 838460 h 3136733"/>
              <a:gd name="connsiteX340" fmla="*/ 64182 w 2890156"/>
              <a:gd name="connsiteY340" fmla="*/ 825198 h 3136733"/>
              <a:gd name="connsiteX341" fmla="*/ 70568 w 2890156"/>
              <a:gd name="connsiteY341" fmla="*/ 811772 h 3136733"/>
              <a:gd name="connsiteX342" fmla="*/ 77281 w 2890156"/>
              <a:gd name="connsiteY342" fmla="*/ 798837 h 3136733"/>
              <a:gd name="connsiteX343" fmla="*/ 84321 w 2890156"/>
              <a:gd name="connsiteY343" fmla="*/ 785903 h 3136733"/>
              <a:gd name="connsiteX344" fmla="*/ 87923 w 2890156"/>
              <a:gd name="connsiteY344" fmla="*/ 779681 h 3136733"/>
              <a:gd name="connsiteX345" fmla="*/ 91361 w 2890156"/>
              <a:gd name="connsiteY345" fmla="*/ 773459 h 3136733"/>
              <a:gd name="connsiteX346" fmla="*/ 95127 w 2890156"/>
              <a:gd name="connsiteY346" fmla="*/ 767401 h 3136733"/>
              <a:gd name="connsiteX347" fmla="*/ 98893 w 2890156"/>
              <a:gd name="connsiteY347" fmla="*/ 761179 h 3136733"/>
              <a:gd name="connsiteX348" fmla="*/ 102823 w 2890156"/>
              <a:gd name="connsiteY348" fmla="*/ 755122 h 3136733"/>
              <a:gd name="connsiteX349" fmla="*/ 106752 w 2890156"/>
              <a:gd name="connsiteY349" fmla="*/ 749227 h 3136733"/>
              <a:gd name="connsiteX350" fmla="*/ 110845 w 2890156"/>
              <a:gd name="connsiteY350" fmla="*/ 743333 h 3136733"/>
              <a:gd name="connsiteX351" fmla="*/ 114938 w 2890156"/>
              <a:gd name="connsiteY351" fmla="*/ 737929 h 3136733"/>
              <a:gd name="connsiteX352" fmla="*/ 119359 w 2890156"/>
              <a:gd name="connsiteY352" fmla="*/ 732035 h 3136733"/>
              <a:gd name="connsiteX353" fmla="*/ 123452 w 2890156"/>
              <a:gd name="connsiteY353" fmla="*/ 726305 h 3136733"/>
              <a:gd name="connsiteX354" fmla="*/ 127545 w 2890156"/>
              <a:gd name="connsiteY354" fmla="*/ 720411 h 3136733"/>
              <a:gd name="connsiteX355" fmla="*/ 131802 w 2890156"/>
              <a:gd name="connsiteY355" fmla="*/ 714844 h 3136733"/>
              <a:gd name="connsiteX356" fmla="*/ 135896 w 2890156"/>
              <a:gd name="connsiteY356" fmla="*/ 709113 h 3136733"/>
              <a:gd name="connsiteX357" fmla="*/ 140316 w 2890156"/>
              <a:gd name="connsiteY357" fmla="*/ 703546 h 3136733"/>
              <a:gd name="connsiteX358" fmla="*/ 144737 w 2890156"/>
              <a:gd name="connsiteY358" fmla="*/ 698307 h 3136733"/>
              <a:gd name="connsiteX359" fmla="*/ 149485 w 2890156"/>
              <a:gd name="connsiteY359" fmla="*/ 693232 h 3136733"/>
              <a:gd name="connsiteX360" fmla="*/ 160946 w 2890156"/>
              <a:gd name="connsiteY360" fmla="*/ 680788 h 3136733"/>
              <a:gd name="connsiteX361" fmla="*/ 168150 w 2890156"/>
              <a:gd name="connsiteY361" fmla="*/ 672602 h 3136733"/>
              <a:gd name="connsiteX362" fmla="*/ 172571 w 2890156"/>
              <a:gd name="connsiteY362" fmla="*/ 666871 h 3136733"/>
              <a:gd name="connsiteX363" fmla="*/ 176009 w 2890156"/>
              <a:gd name="connsiteY363" fmla="*/ 663105 h 3136733"/>
              <a:gd name="connsiteX364" fmla="*/ 177811 w 2890156"/>
              <a:gd name="connsiteY364" fmla="*/ 661141 h 3136733"/>
              <a:gd name="connsiteX365" fmla="*/ 179776 w 2890156"/>
              <a:gd name="connsiteY365" fmla="*/ 659340 h 3136733"/>
              <a:gd name="connsiteX366" fmla="*/ 181904 w 2890156"/>
              <a:gd name="connsiteY366" fmla="*/ 656884 h 3136733"/>
              <a:gd name="connsiteX367" fmla="*/ 184851 w 2890156"/>
              <a:gd name="connsiteY367" fmla="*/ 654428 h 3136733"/>
              <a:gd name="connsiteX368" fmla="*/ 193202 w 2890156"/>
              <a:gd name="connsiteY368" fmla="*/ 647223 h 3136733"/>
              <a:gd name="connsiteX369" fmla="*/ 205972 w 2890156"/>
              <a:gd name="connsiteY369" fmla="*/ 636417 h 3136733"/>
              <a:gd name="connsiteX370" fmla="*/ 208920 w 2890156"/>
              <a:gd name="connsiteY370" fmla="*/ 633634 h 3136733"/>
              <a:gd name="connsiteX371" fmla="*/ 211702 w 2890156"/>
              <a:gd name="connsiteY371" fmla="*/ 631342 h 3136733"/>
              <a:gd name="connsiteX372" fmla="*/ 213996 w 2890156"/>
              <a:gd name="connsiteY372" fmla="*/ 628886 h 3136733"/>
              <a:gd name="connsiteX373" fmla="*/ 216124 w 2890156"/>
              <a:gd name="connsiteY373" fmla="*/ 626594 h 3136733"/>
              <a:gd name="connsiteX374" fmla="*/ 220708 w 2890156"/>
              <a:gd name="connsiteY374" fmla="*/ 621845 h 3136733"/>
              <a:gd name="connsiteX375" fmla="*/ 225947 w 2890156"/>
              <a:gd name="connsiteY375" fmla="*/ 616770 h 3136733"/>
              <a:gd name="connsiteX376" fmla="*/ 293731 w 2890156"/>
              <a:gd name="connsiteY376" fmla="*/ 565850 h 3136733"/>
              <a:gd name="connsiteX377" fmla="*/ 308958 w 2890156"/>
              <a:gd name="connsiteY377" fmla="*/ 555863 h 3136733"/>
              <a:gd name="connsiteX378" fmla="*/ 325004 w 2890156"/>
              <a:gd name="connsiteY378" fmla="*/ 546039 h 3136733"/>
              <a:gd name="connsiteX379" fmla="*/ 341540 w 2890156"/>
              <a:gd name="connsiteY379" fmla="*/ 536051 h 3136733"/>
              <a:gd name="connsiteX380" fmla="*/ 358404 w 2890156"/>
              <a:gd name="connsiteY380" fmla="*/ 526064 h 3136733"/>
              <a:gd name="connsiteX381" fmla="*/ 375923 w 2890156"/>
              <a:gd name="connsiteY381" fmla="*/ 516240 h 3136733"/>
              <a:gd name="connsiteX382" fmla="*/ 393279 w 2890156"/>
              <a:gd name="connsiteY382" fmla="*/ 506416 h 3136733"/>
              <a:gd name="connsiteX383" fmla="*/ 411126 w 2890156"/>
              <a:gd name="connsiteY383" fmla="*/ 496593 h 3136733"/>
              <a:gd name="connsiteX384" fmla="*/ 428972 w 2890156"/>
              <a:gd name="connsiteY384" fmla="*/ 486769 h 3136733"/>
              <a:gd name="connsiteX385" fmla="*/ 447146 w 2890156"/>
              <a:gd name="connsiteY385" fmla="*/ 476945 h 3136733"/>
              <a:gd name="connsiteX386" fmla="*/ 464992 w 2890156"/>
              <a:gd name="connsiteY386" fmla="*/ 467121 h 3136733"/>
              <a:gd name="connsiteX387" fmla="*/ 482839 w 2890156"/>
              <a:gd name="connsiteY387" fmla="*/ 457625 h 3136733"/>
              <a:gd name="connsiteX388" fmla="*/ 500522 w 2890156"/>
              <a:gd name="connsiteY388" fmla="*/ 447964 h 3136733"/>
              <a:gd name="connsiteX389" fmla="*/ 517713 w 2890156"/>
              <a:gd name="connsiteY389" fmla="*/ 438305 h 3136733"/>
              <a:gd name="connsiteX390" fmla="*/ 534578 w 2890156"/>
              <a:gd name="connsiteY390" fmla="*/ 428808 h 3136733"/>
              <a:gd name="connsiteX391" fmla="*/ 551279 w 2890156"/>
              <a:gd name="connsiteY391" fmla="*/ 419148 h 3136733"/>
              <a:gd name="connsiteX392" fmla="*/ 567160 w 2890156"/>
              <a:gd name="connsiteY392" fmla="*/ 409816 h 3136733"/>
              <a:gd name="connsiteX393" fmla="*/ 579931 w 2890156"/>
              <a:gd name="connsiteY393" fmla="*/ 402120 h 3136733"/>
              <a:gd name="connsiteX394" fmla="*/ 592538 w 2890156"/>
              <a:gd name="connsiteY394" fmla="*/ 395080 h 3136733"/>
              <a:gd name="connsiteX395" fmla="*/ 604982 w 2890156"/>
              <a:gd name="connsiteY395" fmla="*/ 388039 h 3136733"/>
              <a:gd name="connsiteX396" fmla="*/ 617590 w 2890156"/>
              <a:gd name="connsiteY396" fmla="*/ 380835 h 3136733"/>
              <a:gd name="connsiteX397" fmla="*/ 629868 w 2890156"/>
              <a:gd name="connsiteY397" fmla="*/ 374123 h 3136733"/>
              <a:gd name="connsiteX398" fmla="*/ 642475 w 2890156"/>
              <a:gd name="connsiteY398" fmla="*/ 366918 h 3136733"/>
              <a:gd name="connsiteX399" fmla="*/ 655246 w 2890156"/>
              <a:gd name="connsiteY399" fmla="*/ 359878 h 3136733"/>
              <a:gd name="connsiteX400" fmla="*/ 668017 w 2890156"/>
              <a:gd name="connsiteY400" fmla="*/ 352346 h 3136733"/>
              <a:gd name="connsiteX401" fmla="*/ 690776 w 2890156"/>
              <a:gd name="connsiteY401" fmla="*/ 338593 h 3136733"/>
              <a:gd name="connsiteX402" fmla="*/ 717300 w 2890156"/>
              <a:gd name="connsiteY402" fmla="*/ 322711 h 3136733"/>
              <a:gd name="connsiteX403" fmla="*/ 746935 w 2890156"/>
              <a:gd name="connsiteY403" fmla="*/ 305192 h 3136733"/>
              <a:gd name="connsiteX404" fmla="*/ 778699 w 2890156"/>
              <a:gd name="connsiteY404" fmla="*/ 286200 h 3136733"/>
              <a:gd name="connsiteX405" fmla="*/ 812591 w 2890156"/>
              <a:gd name="connsiteY405" fmla="*/ 266225 h 3136733"/>
              <a:gd name="connsiteX406" fmla="*/ 847956 w 2890156"/>
              <a:gd name="connsiteY406" fmla="*/ 245431 h 3136733"/>
              <a:gd name="connsiteX407" fmla="*/ 884141 w 2890156"/>
              <a:gd name="connsiteY407" fmla="*/ 224146 h 3136733"/>
              <a:gd name="connsiteX408" fmla="*/ 920652 w 2890156"/>
              <a:gd name="connsiteY408" fmla="*/ 202698 h 3136733"/>
              <a:gd name="connsiteX409" fmla="*/ 957164 w 2890156"/>
              <a:gd name="connsiteY409" fmla="*/ 181576 h 3136733"/>
              <a:gd name="connsiteX410" fmla="*/ 992857 w 2890156"/>
              <a:gd name="connsiteY410" fmla="*/ 160946 h 3136733"/>
              <a:gd name="connsiteX411" fmla="*/ 1027240 w 2890156"/>
              <a:gd name="connsiteY411" fmla="*/ 141135 h 3136733"/>
              <a:gd name="connsiteX412" fmla="*/ 1059986 w 2890156"/>
              <a:gd name="connsiteY412" fmla="*/ 122470 h 3136733"/>
              <a:gd name="connsiteX413" fmla="*/ 1090440 w 2890156"/>
              <a:gd name="connsiteY413" fmla="*/ 105442 h 3136733"/>
              <a:gd name="connsiteX414" fmla="*/ 1118110 w 2890156"/>
              <a:gd name="connsiteY414" fmla="*/ 90379 h 3136733"/>
              <a:gd name="connsiteX415" fmla="*/ 1130554 w 2890156"/>
              <a:gd name="connsiteY415" fmla="*/ 83502 h 3136733"/>
              <a:gd name="connsiteX416" fmla="*/ 1142178 w 2890156"/>
              <a:gd name="connsiteY416" fmla="*/ 77281 h 3136733"/>
              <a:gd name="connsiteX417" fmla="*/ 1152984 w 2890156"/>
              <a:gd name="connsiteY417" fmla="*/ 71550 h 3136733"/>
              <a:gd name="connsiteX418" fmla="*/ 1162645 w 2890156"/>
              <a:gd name="connsiteY418" fmla="*/ 66638 h 3136733"/>
              <a:gd name="connsiteX419" fmla="*/ 1179509 w 2890156"/>
              <a:gd name="connsiteY419" fmla="*/ 58452 h 3136733"/>
              <a:gd name="connsiteX420" fmla="*/ 1196537 w 2890156"/>
              <a:gd name="connsiteY420" fmla="*/ 50756 h 3136733"/>
              <a:gd name="connsiteX421" fmla="*/ 1213728 w 2890156"/>
              <a:gd name="connsiteY421" fmla="*/ 43716 h 3136733"/>
              <a:gd name="connsiteX422" fmla="*/ 1231084 w 2890156"/>
              <a:gd name="connsiteY422" fmla="*/ 37331 h 3136733"/>
              <a:gd name="connsiteX423" fmla="*/ 1248766 w 2890156"/>
              <a:gd name="connsiteY423" fmla="*/ 31109 h 3136733"/>
              <a:gd name="connsiteX424" fmla="*/ 1266122 w 2890156"/>
              <a:gd name="connsiteY424" fmla="*/ 25706 h 3136733"/>
              <a:gd name="connsiteX425" fmla="*/ 1283968 w 2890156"/>
              <a:gd name="connsiteY425" fmla="*/ 20794 h 3136733"/>
              <a:gd name="connsiteX426" fmla="*/ 1301815 w 2890156"/>
              <a:gd name="connsiteY426" fmla="*/ 16210 h 3136733"/>
              <a:gd name="connsiteX427" fmla="*/ 1319662 w 2890156"/>
              <a:gd name="connsiteY427" fmla="*/ 12280 h 3136733"/>
              <a:gd name="connsiteX428" fmla="*/ 1337835 w 2890156"/>
              <a:gd name="connsiteY428" fmla="*/ 9005 h 3136733"/>
              <a:gd name="connsiteX429" fmla="*/ 1355846 w 2890156"/>
              <a:gd name="connsiteY429" fmla="*/ 6222 h 3136733"/>
              <a:gd name="connsiteX430" fmla="*/ 1373856 w 2890156"/>
              <a:gd name="connsiteY430" fmla="*/ 3930 h 3136733"/>
              <a:gd name="connsiteX431" fmla="*/ 1392030 w 2890156"/>
              <a:gd name="connsiteY431" fmla="*/ 2129 h 3136733"/>
              <a:gd name="connsiteX432" fmla="*/ 1410368 w 2890156"/>
              <a:gd name="connsiteY432" fmla="*/ 983 h 3136733"/>
              <a:gd name="connsiteX433" fmla="*/ 1428541 w 2890156"/>
              <a:gd name="connsiteY433" fmla="*/ 164 h 3136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Lst>
            <a:rect l="l" t="t" r="r" b="b"/>
            <a:pathLst>
              <a:path w="2890156" h="3136733">
                <a:moveTo>
                  <a:pt x="1446879" y="0"/>
                </a:moveTo>
                <a:lnTo>
                  <a:pt x="1465055" y="328"/>
                </a:lnTo>
                <a:lnTo>
                  <a:pt x="1483392" y="1146"/>
                </a:lnTo>
                <a:lnTo>
                  <a:pt x="1501565" y="2620"/>
                </a:lnTo>
                <a:lnTo>
                  <a:pt x="1519576" y="4585"/>
                </a:lnTo>
                <a:lnTo>
                  <a:pt x="1537913" y="7041"/>
                </a:lnTo>
                <a:lnTo>
                  <a:pt x="1555923" y="9988"/>
                </a:lnTo>
                <a:lnTo>
                  <a:pt x="1573770" y="13590"/>
                </a:lnTo>
                <a:lnTo>
                  <a:pt x="1591780" y="17519"/>
                </a:lnTo>
                <a:lnTo>
                  <a:pt x="1609627" y="21940"/>
                </a:lnTo>
                <a:lnTo>
                  <a:pt x="1627310" y="27016"/>
                </a:lnTo>
                <a:lnTo>
                  <a:pt x="1644992" y="32746"/>
                </a:lnTo>
                <a:lnTo>
                  <a:pt x="1662511" y="38804"/>
                </a:lnTo>
                <a:lnTo>
                  <a:pt x="1679703" y="45517"/>
                </a:lnTo>
                <a:lnTo>
                  <a:pt x="1696894" y="52558"/>
                </a:lnTo>
                <a:lnTo>
                  <a:pt x="1714086" y="60253"/>
                </a:lnTo>
                <a:lnTo>
                  <a:pt x="1730787" y="68439"/>
                </a:lnTo>
                <a:lnTo>
                  <a:pt x="2325944" y="411616"/>
                </a:lnTo>
                <a:lnTo>
                  <a:pt x="2332329" y="415382"/>
                </a:lnTo>
                <a:lnTo>
                  <a:pt x="2338715" y="418985"/>
                </a:lnTo>
                <a:lnTo>
                  <a:pt x="2345100" y="422750"/>
                </a:lnTo>
                <a:lnTo>
                  <a:pt x="2351649" y="426189"/>
                </a:lnTo>
                <a:lnTo>
                  <a:pt x="2357871" y="429791"/>
                </a:lnTo>
                <a:lnTo>
                  <a:pt x="2364420" y="433065"/>
                </a:lnTo>
                <a:lnTo>
                  <a:pt x="2370478" y="436667"/>
                </a:lnTo>
                <a:lnTo>
                  <a:pt x="2376536" y="439942"/>
                </a:lnTo>
                <a:lnTo>
                  <a:pt x="2625242" y="586316"/>
                </a:lnTo>
                <a:lnTo>
                  <a:pt x="2631955" y="590901"/>
                </a:lnTo>
                <a:lnTo>
                  <a:pt x="2637849" y="595321"/>
                </a:lnTo>
                <a:lnTo>
                  <a:pt x="2643088" y="599578"/>
                </a:lnTo>
                <a:lnTo>
                  <a:pt x="2648000" y="603508"/>
                </a:lnTo>
                <a:lnTo>
                  <a:pt x="2656514" y="610548"/>
                </a:lnTo>
                <a:lnTo>
                  <a:pt x="2663554" y="617098"/>
                </a:lnTo>
                <a:lnTo>
                  <a:pt x="2670103" y="623155"/>
                </a:lnTo>
                <a:lnTo>
                  <a:pt x="2676162" y="629050"/>
                </a:lnTo>
                <a:lnTo>
                  <a:pt x="2679272" y="631833"/>
                </a:lnTo>
                <a:lnTo>
                  <a:pt x="2682547" y="634780"/>
                </a:lnTo>
                <a:lnTo>
                  <a:pt x="2685985" y="637727"/>
                </a:lnTo>
                <a:lnTo>
                  <a:pt x="2689587" y="640674"/>
                </a:lnTo>
                <a:lnTo>
                  <a:pt x="2695482" y="644768"/>
                </a:lnTo>
                <a:lnTo>
                  <a:pt x="2699411" y="647551"/>
                </a:lnTo>
                <a:lnTo>
                  <a:pt x="2701376" y="649188"/>
                </a:lnTo>
                <a:lnTo>
                  <a:pt x="2703341" y="650826"/>
                </a:lnTo>
                <a:lnTo>
                  <a:pt x="2705796" y="652954"/>
                </a:lnTo>
                <a:lnTo>
                  <a:pt x="2708744" y="656229"/>
                </a:lnTo>
                <a:lnTo>
                  <a:pt x="2718895" y="667526"/>
                </a:lnTo>
                <a:lnTo>
                  <a:pt x="2728883" y="679151"/>
                </a:lnTo>
                <a:lnTo>
                  <a:pt x="2738542" y="690612"/>
                </a:lnTo>
                <a:lnTo>
                  <a:pt x="2748039" y="702401"/>
                </a:lnTo>
                <a:lnTo>
                  <a:pt x="2757372" y="714353"/>
                </a:lnTo>
                <a:lnTo>
                  <a:pt x="2766376" y="726468"/>
                </a:lnTo>
                <a:lnTo>
                  <a:pt x="2775054" y="738749"/>
                </a:lnTo>
                <a:lnTo>
                  <a:pt x="2783404" y="751192"/>
                </a:lnTo>
                <a:lnTo>
                  <a:pt x="2791591" y="763799"/>
                </a:lnTo>
                <a:lnTo>
                  <a:pt x="2799450" y="776407"/>
                </a:lnTo>
                <a:lnTo>
                  <a:pt x="2807146" y="789341"/>
                </a:lnTo>
                <a:lnTo>
                  <a:pt x="2814350" y="802276"/>
                </a:lnTo>
                <a:lnTo>
                  <a:pt x="2821554" y="815537"/>
                </a:lnTo>
                <a:lnTo>
                  <a:pt x="2828103" y="828963"/>
                </a:lnTo>
                <a:lnTo>
                  <a:pt x="2834652" y="842389"/>
                </a:lnTo>
                <a:lnTo>
                  <a:pt x="2840710" y="855979"/>
                </a:lnTo>
                <a:lnTo>
                  <a:pt x="2846441" y="869896"/>
                </a:lnTo>
                <a:lnTo>
                  <a:pt x="2851843" y="883813"/>
                </a:lnTo>
                <a:lnTo>
                  <a:pt x="2857083" y="897894"/>
                </a:lnTo>
                <a:lnTo>
                  <a:pt x="2861667" y="912138"/>
                </a:lnTo>
                <a:lnTo>
                  <a:pt x="2866252" y="926710"/>
                </a:lnTo>
                <a:lnTo>
                  <a:pt x="2870181" y="941446"/>
                </a:lnTo>
                <a:lnTo>
                  <a:pt x="2873947" y="956182"/>
                </a:lnTo>
                <a:lnTo>
                  <a:pt x="2877222" y="971081"/>
                </a:lnTo>
                <a:lnTo>
                  <a:pt x="2880169" y="986308"/>
                </a:lnTo>
                <a:lnTo>
                  <a:pt x="2882952" y="1001535"/>
                </a:lnTo>
                <a:lnTo>
                  <a:pt x="2885081" y="1017089"/>
                </a:lnTo>
                <a:lnTo>
                  <a:pt x="2886882" y="1032643"/>
                </a:lnTo>
                <a:lnTo>
                  <a:pt x="2888355" y="1048525"/>
                </a:lnTo>
                <a:lnTo>
                  <a:pt x="2889338" y="1064407"/>
                </a:lnTo>
                <a:lnTo>
                  <a:pt x="2889993" y="1080616"/>
                </a:lnTo>
                <a:lnTo>
                  <a:pt x="2890156" y="1096825"/>
                </a:lnTo>
                <a:lnTo>
                  <a:pt x="2890156" y="2039908"/>
                </a:lnTo>
                <a:lnTo>
                  <a:pt x="2889993" y="2052843"/>
                </a:lnTo>
                <a:lnTo>
                  <a:pt x="2889338" y="2065941"/>
                </a:lnTo>
                <a:lnTo>
                  <a:pt x="2888519" y="2079203"/>
                </a:lnTo>
                <a:lnTo>
                  <a:pt x="2887373" y="2092629"/>
                </a:lnTo>
                <a:lnTo>
                  <a:pt x="2885899" y="2106382"/>
                </a:lnTo>
                <a:lnTo>
                  <a:pt x="2883934" y="2119808"/>
                </a:lnTo>
                <a:lnTo>
                  <a:pt x="2881642" y="2133726"/>
                </a:lnTo>
                <a:lnTo>
                  <a:pt x="2879187" y="2147479"/>
                </a:lnTo>
                <a:lnTo>
                  <a:pt x="2876239" y="2161395"/>
                </a:lnTo>
                <a:lnTo>
                  <a:pt x="2873128" y="2175313"/>
                </a:lnTo>
                <a:lnTo>
                  <a:pt x="2869690" y="2189230"/>
                </a:lnTo>
                <a:lnTo>
                  <a:pt x="2866088" y="2203147"/>
                </a:lnTo>
                <a:lnTo>
                  <a:pt x="2861831" y="2217064"/>
                </a:lnTo>
                <a:lnTo>
                  <a:pt x="2857574" y="2230817"/>
                </a:lnTo>
                <a:lnTo>
                  <a:pt x="2853153" y="2244570"/>
                </a:lnTo>
                <a:lnTo>
                  <a:pt x="2848405" y="2257996"/>
                </a:lnTo>
                <a:lnTo>
                  <a:pt x="2843329" y="2271586"/>
                </a:lnTo>
                <a:lnTo>
                  <a:pt x="2837927" y="2284848"/>
                </a:lnTo>
                <a:lnTo>
                  <a:pt x="2832360" y="2298110"/>
                </a:lnTo>
                <a:lnTo>
                  <a:pt x="2826629" y="2311045"/>
                </a:lnTo>
                <a:lnTo>
                  <a:pt x="2820571" y="2323651"/>
                </a:lnTo>
                <a:lnTo>
                  <a:pt x="2814185" y="2336259"/>
                </a:lnTo>
                <a:lnTo>
                  <a:pt x="2807800" y="2348375"/>
                </a:lnTo>
                <a:lnTo>
                  <a:pt x="2801087" y="2360327"/>
                </a:lnTo>
                <a:lnTo>
                  <a:pt x="2794210" y="2372115"/>
                </a:lnTo>
                <a:lnTo>
                  <a:pt x="2787170" y="2383576"/>
                </a:lnTo>
                <a:lnTo>
                  <a:pt x="2779639" y="2394547"/>
                </a:lnTo>
                <a:lnTo>
                  <a:pt x="2772271" y="2405026"/>
                </a:lnTo>
                <a:lnTo>
                  <a:pt x="2764576" y="2415340"/>
                </a:lnTo>
                <a:lnTo>
                  <a:pt x="2756880" y="2425164"/>
                </a:lnTo>
                <a:lnTo>
                  <a:pt x="2748858" y="2434497"/>
                </a:lnTo>
                <a:lnTo>
                  <a:pt x="2740671" y="2443502"/>
                </a:lnTo>
                <a:lnTo>
                  <a:pt x="2735432" y="2448741"/>
                </a:lnTo>
                <a:lnTo>
                  <a:pt x="2730847" y="2453325"/>
                </a:lnTo>
                <a:lnTo>
                  <a:pt x="2728555" y="2455618"/>
                </a:lnTo>
                <a:lnTo>
                  <a:pt x="2726263" y="2458074"/>
                </a:lnTo>
                <a:lnTo>
                  <a:pt x="2723971" y="2460530"/>
                </a:lnTo>
                <a:lnTo>
                  <a:pt x="2721514" y="2463641"/>
                </a:lnTo>
                <a:lnTo>
                  <a:pt x="2712673" y="2474610"/>
                </a:lnTo>
                <a:lnTo>
                  <a:pt x="2706943" y="2481487"/>
                </a:lnTo>
                <a:lnTo>
                  <a:pt x="2704814" y="2483779"/>
                </a:lnTo>
                <a:lnTo>
                  <a:pt x="2703177" y="2485253"/>
                </a:lnTo>
                <a:lnTo>
                  <a:pt x="2701867" y="2486399"/>
                </a:lnTo>
                <a:lnTo>
                  <a:pt x="2700721" y="2487218"/>
                </a:lnTo>
                <a:lnTo>
                  <a:pt x="2698429" y="2488528"/>
                </a:lnTo>
                <a:lnTo>
                  <a:pt x="2695482" y="2490328"/>
                </a:lnTo>
                <a:lnTo>
                  <a:pt x="2693517" y="2491966"/>
                </a:lnTo>
                <a:lnTo>
                  <a:pt x="2691061" y="2493930"/>
                </a:lnTo>
                <a:lnTo>
                  <a:pt x="2687623" y="2496714"/>
                </a:lnTo>
                <a:lnTo>
                  <a:pt x="2683693" y="2500152"/>
                </a:lnTo>
                <a:lnTo>
                  <a:pt x="2676325" y="2507029"/>
                </a:lnTo>
                <a:lnTo>
                  <a:pt x="2668794" y="2513742"/>
                </a:lnTo>
                <a:lnTo>
                  <a:pt x="2661426" y="2520127"/>
                </a:lnTo>
                <a:lnTo>
                  <a:pt x="2653731" y="2526676"/>
                </a:lnTo>
                <a:lnTo>
                  <a:pt x="2646035" y="2532898"/>
                </a:lnTo>
                <a:lnTo>
                  <a:pt x="2638504" y="2538956"/>
                </a:lnTo>
                <a:lnTo>
                  <a:pt x="2630809" y="2545014"/>
                </a:lnTo>
                <a:lnTo>
                  <a:pt x="2622950" y="2550908"/>
                </a:lnTo>
                <a:lnTo>
                  <a:pt x="2615091" y="2556639"/>
                </a:lnTo>
                <a:lnTo>
                  <a:pt x="2607232" y="2562370"/>
                </a:lnTo>
                <a:lnTo>
                  <a:pt x="2599373" y="2567936"/>
                </a:lnTo>
                <a:lnTo>
                  <a:pt x="2591514" y="2573503"/>
                </a:lnTo>
                <a:lnTo>
                  <a:pt x="2575468" y="2584309"/>
                </a:lnTo>
                <a:lnTo>
                  <a:pt x="2559258" y="2594624"/>
                </a:lnTo>
                <a:lnTo>
                  <a:pt x="2542722" y="2604939"/>
                </a:lnTo>
                <a:lnTo>
                  <a:pt x="2526022" y="2614599"/>
                </a:lnTo>
                <a:lnTo>
                  <a:pt x="2509157" y="2624423"/>
                </a:lnTo>
                <a:lnTo>
                  <a:pt x="2491966" y="2634083"/>
                </a:lnTo>
                <a:lnTo>
                  <a:pt x="2474446" y="2643415"/>
                </a:lnTo>
                <a:lnTo>
                  <a:pt x="2456763" y="2652912"/>
                </a:lnTo>
                <a:lnTo>
                  <a:pt x="2438917" y="2662245"/>
                </a:lnTo>
                <a:lnTo>
                  <a:pt x="2420743" y="2671741"/>
                </a:lnTo>
                <a:lnTo>
                  <a:pt x="2122264" y="2842511"/>
                </a:lnTo>
                <a:lnTo>
                  <a:pt x="2109820" y="2849879"/>
                </a:lnTo>
                <a:lnTo>
                  <a:pt x="2097213" y="2857247"/>
                </a:lnTo>
                <a:lnTo>
                  <a:pt x="2084770" y="2864451"/>
                </a:lnTo>
                <a:lnTo>
                  <a:pt x="2072491" y="2871491"/>
                </a:lnTo>
                <a:lnTo>
                  <a:pt x="2060047" y="2878532"/>
                </a:lnTo>
                <a:lnTo>
                  <a:pt x="2047931" y="2885572"/>
                </a:lnTo>
                <a:lnTo>
                  <a:pt x="2035815" y="2892612"/>
                </a:lnTo>
                <a:lnTo>
                  <a:pt x="2023699" y="2899653"/>
                </a:lnTo>
                <a:lnTo>
                  <a:pt x="2011419" y="2906693"/>
                </a:lnTo>
                <a:lnTo>
                  <a:pt x="1999304" y="2913897"/>
                </a:lnTo>
                <a:lnTo>
                  <a:pt x="1987187" y="2920937"/>
                </a:lnTo>
                <a:lnTo>
                  <a:pt x="1974908" y="2927978"/>
                </a:lnTo>
                <a:lnTo>
                  <a:pt x="1962792" y="2935182"/>
                </a:lnTo>
                <a:lnTo>
                  <a:pt x="1950511" y="2942386"/>
                </a:lnTo>
                <a:lnTo>
                  <a:pt x="1938232" y="2949754"/>
                </a:lnTo>
                <a:lnTo>
                  <a:pt x="1925952" y="2957122"/>
                </a:lnTo>
                <a:lnTo>
                  <a:pt x="1913345" y="2964817"/>
                </a:lnTo>
                <a:lnTo>
                  <a:pt x="1901065" y="2972185"/>
                </a:lnTo>
                <a:lnTo>
                  <a:pt x="1888786" y="2979552"/>
                </a:lnTo>
                <a:lnTo>
                  <a:pt x="1876670" y="2986757"/>
                </a:lnTo>
                <a:lnTo>
                  <a:pt x="1864717" y="2993961"/>
                </a:lnTo>
                <a:lnTo>
                  <a:pt x="1852765" y="3001002"/>
                </a:lnTo>
                <a:lnTo>
                  <a:pt x="1840813" y="3008206"/>
                </a:lnTo>
                <a:lnTo>
                  <a:pt x="1828533" y="3015246"/>
                </a:lnTo>
                <a:lnTo>
                  <a:pt x="1816581" y="3022122"/>
                </a:lnTo>
                <a:lnTo>
                  <a:pt x="1804465" y="3028836"/>
                </a:lnTo>
                <a:lnTo>
                  <a:pt x="1792186" y="3036040"/>
                </a:lnTo>
                <a:lnTo>
                  <a:pt x="1779578" y="3042589"/>
                </a:lnTo>
                <a:lnTo>
                  <a:pt x="1766971" y="3049466"/>
                </a:lnTo>
                <a:lnTo>
                  <a:pt x="1754037" y="3056342"/>
                </a:lnTo>
                <a:lnTo>
                  <a:pt x="1740938" y="3063219"/>
                </a:lnTo>
                <a:lnTo>
                  <a:pt x="1727513" y="3070096"/>
                </a:lnTo>
                <a:lnTo>
                  <a:pt x="1710648" y="3078282"/>
                </a:lnTo>
                <a:lnTo>
                  <a:pt x="1693620" y="3085977"/>
                </a:lnTo>
                <a:lnTo>
                  <a:pt x="1676430" y="3093018"/>
                </a:lnTo>
                <a:lnTo>
                  <a:pt x="1659073" y="3099403"/>
                </a:lnTo>
                <a:lnTo>
                  <a:pt x="1641390" y="3105625"/>
                </a:lnTo>
                <a:lnTo>
                  <a:pt x="1624035" y="3111028"/>
                </a:lnTo>
                <a:lnTo>
                  <a:pt x="1606189" y="3115940"/>
                </a:lnTo>
                <a:lnTo>
                  <a:pt x="1588342" y="3120524"/>
                </a:lnTo>
                <a:lnTo>
                  <a:pt x="1570495" y="3124454"/>
                </a:lnTo>
                <a:lnTo>
                  <a:pt x="1552321" y="3127728"/>
                </a:lnTo>
                <a:lnTo>
                  <a:pt x="1534311" y="3130512"/>
                </a:lnTo>
                <a:lnTo>
                  <a:pt x="1516301" y="3132804"/>
                </a:lnTo>
                <a:lnTo>
                  <a:pt x="1498128" y="3134605"/>
                </a:lnTo>
                <a:lnTo>
                  <a:pt x="1479789" y="3135751"/>
                </a:lnTo>
                <a:lnTo>
                  <a:pt x="1461615" y="3136570"/>
                </a:lnTo>
                <a:lnTo>
                  <a:pt x="1443277" y="3136733"/>
                </a:lnTo>
                <a:lnTo>
                  <a:pt x="1425104" y="3136406"/>
                </a:lnTo>
                <a:lnTo>
                  <a:pt x="1406766" y="3135587"/>
                </a:lnTo>
                <a:lnTo>
                  <a:pt x="1388592" y="3134114"/>
                </a:lnTo>
                <a:lnTo>
                  <a:pt x="1370581" y="3132149"/>
                </a:lnTo>
                <a:lnTo>
                  <a:pt x="1352243" y="3129693"/>
                </a:lnTo>
                <a:lnTo>
                  <a:pt x="1334233" y="3126746"/>
                </a:lnTo>
                <a:lnTo>
                  <a:pt x="1316387" y="3123144"/>
                </a:lnTo>
                <a:lnTo>
                  <a:pt x="1298377" y="3119214"/>
                </a:lnTo>
                <a:lnTo>
                  <a:pt x="1280531" y="3114793"/>
                </a:lnTo>
                <a:lnTo>
                  <a:pt x="1262847" y="3109718"/>
                </a:lnTo>
                <a:lnTo>
                  <a:pt x="1245164" y="3103987"/>
                </a:lnTo>
                <a:lnTo>
                  <a:pt x="1227645" y="3097930"/>
                </a:lnTo>
                <a:lnTo>
                  <a:pt x="1210454" y="3091216"/>
                </a:lnTo>
                <a:lnTo>
                  <a:pt x="1193262" y="3084176"/>
                </a:lnTo>
                <a:lnTo>
                  <a:pt x="1176071" y="3076481"/>
                </a:lnTo>
                <a:lnTo>
                  <a:pt x="1159370" y="3068294"/>
                </a:lnTo>
                <a:lnTo>
                  <a:pt x="1141851" y="3059289"/>
                </a:lnTo>
                <a:lnTo>
                  <a:pt x="1121385" y="3048319"/>
                </a:lnTo>
                <a:lnTo>
                  <a:pt x="1098464" y="3035712"/>
                </a:lnTo>
                <a:lnTo>
                  <a:pt x="1073739" y="3022122"/>
                </a:lnTo>
                <a:lnTo>
                  <a:pt x="1047379" y="3006896"/>
                </a:lnTo>
                <a:lnTo>
                  <a:pt x="1019709" y="2991341"/>
                </a:lnTo>
                <a:lnTo>
                  <a:pt x="991384" y="2974805"/>
                </a:lnTo>
                <a:lnTo>
                  <a:pt x="962403" y="2957940"/>
                </a:lnTo>
                <a:lnTo>
                  <a:pt x="933587" y="2940912"/>
                </a:lnTo>
                <a:lnTo>
                  <a:pt x="904934" y="2924048"/>
                </a:lnTo>
                <a:lnTo>
                  <a:pt x="877100" y="2907512"/>
                </a:lnTo>
                <a:lnTo>
                  <a:pt x="850248" y="2891630"/>
                </a:lnTo>
                <a:lnTo>
                  <a:pt x="824871" y="2876567"/>
                </a:lnTo>
                <a:lnTo>
                  <a:pt x="801621" y="2862486"/>
                </a:lnTo>
                <a:lnTo>
                  <a:pt x="780336" y="2849879"/>
                </a:lnTo>
                <a:lnTo>
                  <a:pt x="761834" y="2838745"/>
                </a:lnTo>
                <a:lnTo>
                  <a:pt x="462864" y="2668630"/>
                </a:lnTo>
                <a:lnTo>
                  <a:pt x="455660" y="2664864"/>
                </a:lnTo>
                <a:lnTo>
                  <a:pt x="449438" y="2661590"/>
                </a:lnTo>
                <a:lnTo>
                  <a:pt x="443380" y="2658151"/>
                </a:lnTo>
                <a:lnTo>
                  <a:pt x="437486" y="2654876"/>
                </a:lnTo>
                <a:lnTo>
                  <a:pt x="431428" y="2651439"/>
                </a:lnTo>
                <a:lnTo>
                  <a:pt x="425371" y="2648000"/>
                </a:lnTo>
                <a:lnTo>
                  <a:pt x="418820" y="2644398"/>
                </a:lnTo>
                <a:lnTo>
                  <a:pt x="411780" y="2640468"/>
                </a:lnTo>
                <a:lnTo>
                  <a:pt x="264915" y="2550417"/>
                </a:lnTo>
                <a:lnTo>
                  <a:pt x="258202" y="2545833"/>
                </a:lnTo>
                <a:lnTo>
                  <a:pt x="252308" y="2541412"/>
                </a:lnTo>
                <a:lnTo>
                  <a:pt x="247068" y="2537155"/>
                </a:lnTo>
                <a:lnTo>
                  <a:pt x="242156" y="2533226"/>
                </a:lnTo>
                <a:lnTo>
                  <a:pt x="233642" y="2526185"/>
                </a:lnTo>
                <a:lnTo>
                  <a:pt x="226602" y="2519636"/>
                </a:lnTo>
                <a:lnTo>
                  <a:pt x="220053" y="2513578"/>
                </a:lnTo>
                <a:lnTo>
                  <a:pt x="213996" y="2507684"/>
                </a:lnTo>
                <a:lnTo>
                  <a:pt x="210885" y="2504901"/>
                </a:lnTo>
                <a:lnTo>
                  <a:pt x="207610" y="2501954"/>
                </a:lnTo>
                <a:lnTo>
                  <a:pt x="204171" y="2499006"/>
                </a:lnTo>
                <a:lnTo>
                  <a:pt x="200569" y="2496059"/>
                </a:lnTo>
                <a:lnTo>
                  <a:pt x="195329" y="2492130"/>
                </a:lnTo>
                <a:lnTo>
                  <a:pt x="190254" y="2487873"/>
                </a:lnTo>
                <a:lnTo>
                  <a:pt x="185178" y="2483124"/>
                </a:lnTo>
                <a:lnTo>
                  <a:pt x="180103" y="2478212"/>
                </a:lnTo>
                <a:lnTo>
                  <a:pt x="174864" y="2472973"/>
                </a:lnTo>
                <a:lnTo>
                  <a:pt x="169624" y="2467570"/>
                </a:lnTo>
                <a:lnTo>
                  <a:pt x="164385" y="2461676"/>
                </a:lnTo>
                <a:lnTo>
                  <a:pt x="159309" y="2455945"/>
                </a:lnTo>
                <a:lnTo>
                  <a:pt x="154070" y="2449723"/>
                </a:lnTo>
                <a:lnTo>
                  <a:pt x="148830" y="2443502"/>
                </a:lnTo>
                <a:lnTo>
                  <a:pt x="143755" y="2437117"/>
                </a:lnTo>
                <a:lnTo>
                  <a:pt x="138679" y="2430403"/>
                </a:lnTo>
                <a:lnTo>
                  <a:pt x="133604" y="2423691"/>
                </a:lnTo>
                <a:lnTo>
                  <a:pt x="128528" y="2416814"/>
                </a:lnTo>
                <a:lnTo>
                  <a:pt x="123616" y="2409937"/>
                </a:lnTo>
                <a:lnTo>
                  <a:pt x="118704" y="2402897"/>
                </a:lnTo>
                <a:lnTo>
                  <a:pt x="109044" y="2388653"/>
                </a:lnTo>
                <a:lnTo>
                  <a:pt x="100039" y="2374244"/>
                </a:lnTo>
                <a:lnTo>
                  <a:pt x="91197" y="2360164"/>
                </a:lnTo>
                <a:lnTo>
                  <a:pt x="83011" y="2346083"/>
                </a:lnTo>
                <a:lnTo>
                  <a:pt x="75152" y="2332493"/>
                </a:lnTo>
                <a:lnTo>
                  <a:pt x="68112" y="2319231"/>
                </a:lnTo>
                <a:lnTo>
                  <a:pt x="61563" y="2306624"/>
                </a:lnTo>
                <a:lnTo>
                  <a:pt x="55832" y="2294835"/>
                </a:lnTo>
                <a:lnTo>
                  <a:pt x="53212" y="2289105"/>
                </a:lnTo>
                <a:lnTo>
                  <a:pt x="50593" y="2282719"/>
                </a:lnTo>
                <a:lnTo>
                  <a:pt x="47809" y="2276497"/>
                </a:lnTo>
                <a:lnTo>
                  <a:pt x="45353" y="2269785"/>
                </a:lnTo>
                <a:lnTo>
                  <a:pt x="42570" y="2262908"/>
                </a:lnTo>
                <a:lnTo>
                  <a:pt x="39950" y="2255868"/>
                </a:lnTo>
                <a:lnTo>
                  <a:pt x="37494" y="2248664"/>
                </a:lnTo>
                <a:lnTo>
                  <a:pt x="34875" y="2241459"/>
                </a:lnTo>
                <a:lnTo>
                  <a:pt x="30290" y="2226069"/>
                </a:lnTo>
                <a:lnTo>
                  <a:pt x="25542" y="2210351"/>
                </a:lnTo>
                <a:lnTo>
                  <a:pt x="23414" y="2202164"/>
                </a:lnTo>
                <a:lnTo>
                  <a:pt x="21121" y="2194141"/>
                </a:lnTo>
                <a:lnTo>
                  <a:pt x="18993" y="2185792"/>
                </a:lnTo>
                <a:lnTo>
                  <a:pt x="17028" y="2177441"/>
                </a:lnTo>
                <a:lnTo>
                  <a:pt x="15227" y="2169091"/>
                </a:lnTo>
                <a:lnTo>
                  <a:pt x="13262" y="2160413"/>
                </a:lnTo>
                <a:lnTo>
                  <a:pt x="11789" y="2151736"/>
                </a:lnTo>
                <a:lnTo>
                  <a:pt x="9988" y="2143222"/>
                </a:lnTo>
                <a:lnTo>
                  <a:pt x="8678" y="2134544"/>
                </a:lnTo>
                <a:lnTo>
                  <a:pt x="7041" y="2125867"/>
                </a:lnTo>
                <a:lnTo>
                  <a:pt x="5894" y="2117025"/>
                </a:lnTo>
                <a:lnTo>
                  <a:pt x="4749" y="2108511"/>
                </a:lnTo>
                <a:lnTo>
                  <a:pt x="3602" y="2099833"/>
                </a:lnTo>
                <a:lnTo>
                  <a:pt x="2784" y="2090992"/>
                </a:lnTo>
                <a:lnTo>
                  <a:pt x="1965" y="2082478"/>
                </a:lnTo>
                <a:lnTo>
                  <a:pt x="1147" y="2073800"/>
                </a:lnTo>
                <a:lnTo>
                  <a:pt x="819" y="2065122"/>
                </a:lnTo>
                <a:lnTo>
                  <a:pt x="328" y="2056773"/>
                </a:lnTo>
                <a:lnTo>
                  <a:pt x="0" y="2048259"/>
                </a:lnTo>
                <a:lnTo>
                  <a:pt x="0" y="2039908"/>
                </a:lnTo>
                <a:lnTo>
                  <a:pt x="0" y="1096825"/>
                </a:lnTo>
                <a:lnTo>
                  <a:pt x="0" y="1088475"/>
                </a:lnTo>
                <a:lnTo>
                  <a:pt x="328" y="1079798"/>
                </a:lnTo>
                <a:lnTo>
                  <a:pt x="819" y="1071119"/>
                </a:lnTo>
                <a:lnTo>
                  <a:pt x="1147" y="1062605"/>
                </a:lnTo>
                <a:lnTo>
                  <a:pt x="1965" y="1053764"/>
                </a:lnTo>
                <a:lnTo>
                  <a:pt x="2784" y="1045087"/>
                </a:lnTo>
                <a:lnTo>
                  <a:pt x="3766" y="1036245"/>
                </a:lnTo>
                <a:lnTo>
                  <a:pt x="4749" y="1027404"/>
                </a:lnTo>
                <a:lnTo>
                  <a:pt x="6058" y="1018399"/>
                </a:lnTo>
                <a:lnTo>
                  <a:pt x="7204" y="1009557"/>
                </a:lnTo>
                <a:lnTo>
                  <a:pt x="8842" y="1000880"/>
                </a:lnTo>
                <a:lnTo>
                  <a:pt x="10479" y="992038"/>
                </a:lnTo>
                <a:lnTo>
                  <a:pt x="11953" y="983361"/>
                </a:lnTo>
                <a:lnTo>
                  <a:pt x="13754" y="974519"/>
                </a:lnTo>
                <a:lnTo>
                  <a:pt x="15718" y="965842"/>
                </a:lnTo>
                <a:lnTo>
                  <a:pt x="17683" y="957328"/>
                </a:lnTo>
                <a:lnTo>
                  <a:pt x="19648" y="948814"/>
                </a:lnTo>
                <a:lnTo>
                  <a:pt x="21776" y="940464"/>
                </a:lnTo>
                <a:lnTo>
                  <a:pt x="23905" y="931950"/>
                </a:lnTo>
                <a:lnTo>
                  <a:pt x="26361" y="923763"/>
                </a:lnTo>
                <a:lnTo>
                  <a:pt x="28653" y="915740"/>
                </a:lnTo>
                <a:lnTo>
                  <a:pt x="30945" y="907881"/>
                </a:lnTo>
                <a:lnTo>
                  <a:pt x="33401" y="900022"/>
                </a:lnTo>
                <a:lnTo>
                  <a:pt x="35857" y="892327"/>
                </a:lnTo>
                <a:lnTo>
                  <a:pt x="38477" y="884959"/>
                </a:lnTo>
                <a:lnTo>
                  <a:pt x="41260" y="877755"/>
                </a:lnTo>
                <a:lnTo>
                  <a:pt x="43716" y="870715"/>
                </a:lnTo>
                <a:lnTo>
                  <a:pt x="46499" y="863511"/>
                </a:lnTo>
                <a:lnTo>
                  <a:pt x="49283" y="857125"/>
                </a:lnTo>
                <a:lnTo>
                  <a:pt x="52066" y="850576"/>
                </a:lnTo>
                <a:lnTo>
                  <a:pt x="54686" y="844354"/>
                </a:lnTo>
                <a:lnTo>
                  <a:pt x="57469" y="838460"/>
                </a:lnTo>
                <a:lnTo>
                  <a:pt x="64182" y="825198"/>
                </a:lnTo>
                <a:lnTo>
                  <a:pt x="70568" y="811772"/>
                </a:lnTo>
                <a:lnTo>
                  <a:pt x="77281" y="798837"/>
                </a:lnTo>
                <a:lnTo>
                  <a:pt x="84321" y="785903"/>
                </a:lnTo>
                <a:lnTo>
                  <a:pt x="87923" y="779681"/>
                </a:lnTo>
                <a:lnTo>
                  <a:pt x="91361" y="773459"/>
                </a:lnTo>
                <a:lnTo>
                  <a:pt x="95127" y="767401"/>
                </a:lnTo>
                <a:lnTo>
                  <a:pt x="98893" y="761179"/>
                </a:lnTo>
                <a:lnTo>
                  <a:pt x="102823" y="755122"/>
                </a:lnTo>
                <a:lnTo>
                  <a:pt x="106752" y="749227"/>
                </a:lnTo>
                <a:lnTo>
                  <a:pt x="110845" y="743333"/>
                </a:lnTo>
                <a:lnTo>
                  <a:pt x="114938" y="737929"/>
                </a:lnTo>
                <a:lnTo>
                  <a:pt x="119359" y="732035"/>
                </a:lnTo>
                <a:lnTo>
                  <a:pt x="123452" y="726305"/>
                </a:lnTo>
                <a:lnTo>
                  <a:pt x="127545" y="720411"/>
                </a:lnTo>
                <a:lnTo>
                  <a:pt x="131802" y="714844"/>
                </a:lnTo>
                <a:lnTo>
                  <a:pt x="135896" y="709113"/>
                </a:lnTo>
                <a:lnTo>
                  <a:pt x="140316" y="703546"/>
                </a:lnTo>
                <a:lnTo>
                  <a:pt x="144737" y="698307"/>
                </a:lnTo>
                <a:lnTo>
                  <a:pt x="149485" y="693232"/>
                </a:lnTo>
                <a:lnTo>
                  <a:pt x="160946" y="680788"/>
                </a:lnTo>
                <a:lnTo>
                  <a:pt x="168150" y="672602"/>
                </a:lnTo>
                <a:lnTo>
                  <a:pt x="172571" y="666871"/>
                </a:lnTo>
                <a:lnTo>
                  <a:pt x="176009" y="663105"/>
                </a:lnTo>
                <a:lnTo>
                  <a:pt x="177811" y="661141"/>
                </a:lnTo>
                <a:lnTo>
                  <a:pt x="179776" y="659340"/>
                </a:lnTo>
                <a:lnTo>
                  <a:pt x="181904" y="656884"/>
                </a:lnTo>
                <a:lnTo>
                  <a:pt x="184851" y="654428"/>
                </a:lnTo>
                <a:lnTo>
                  <a:pt x="193202" y="647223"/>
                </a:lnTo>
                <a:lnTo>
                  <a:pt x="205972" y="636417"/>
                </a:lnTo>
                <a:lnTo>
                  <a:pt x="208920" y="633634"/>
                </a:lnTo>
                <a:lnTo>
                  <a:pt x="211702" y="631342"/>
                </a:lnTo>
                <a:lnTo>
                  <a:pt x="213996" y="628886"/>
                </a:lnTo>
                <a:lnTo>
                  <a:pt x="216124" y="626594"/>
                </a:lnTo>
                <a:lnTo>
                  <a:pt x="220708" y="621845"/>
                </a:lnTo>
                <a:lnTo>
                  <a:pt x="225947" y="616770"/>
                </a:lnTo>
                <a:lnTo>
                  <a:pt x="293731" y="565850"/>
                </a:lnTo>
                <a:lnTo>
                  <a:pt x="308958" y="555863"/>
                </a:lnTo>
                <a:lnTo>
                  <a:pt x="325004" y="546039"/>
                </a:lnTo>
                <a:lnTo>
                  <a:pt x="341540" y="536051"/>
                </a:lnTo>
                <a:lnTo>
                  <a:pt x="358404" y="526064"/>
                </a:lnTo>
                <a:lnTo>
                  <a:pt x="375923" y="516240"/>
                </a:lnTo>
                <a:lnTo>
                  <a:pt x="393279" y="506416"/>
                </a:lnTo>
                <a:lnTo>
                  <a:pt x="411126" y="496593"/>
                </a:lnTo>
                <a:lnTo>
                  <a:pt x="428972" y="486769"/>
                </a:lnTo>
                <a:lnTo>
                  <a:pt x="447146" y="476945"/>
                </a:lnTo>
                <a:lnTo>
                  <a:pt x="464992" y="467121"/>
                </a:lnTo>
                <a:lnTo>
                  <a:pt x="482839" y="457625"/>
                </a:lnTo>
                <a:lnTo>
                  <a:pt x="500522" y="447964"/>
                </a:lnTo>
                <a:lnTo>
                  <a:pt x="517713" y="438305"/>
                </a:lnTo>
                <a:lnTo>
                  <a:pt x="534578" y="428808"/>
                </a:lnTo>
                <a:lnTo>
                  <a:pt x="551279" y="419148"/>
                </a:lnTo>
                <a:lnTo>
                  <a:pt x="567160" y="409816"/>
                </a:lnTo>
                <a:lnTo>
                  <a:pt x="579931" y="402120"/>
                </a:lnTo>
                <a:lnTo>
                  <a:pt x="592538" y="395080"/>
                </a:lnTo>
                <a:lnTo>
                  <a:pt x="604982" y="388039"/>
                </a:lnTo>
                <a:lnTo>
                  <a:pt x="617590" y="380835"/>
                </a:lnTo>
                <a:lnTo>
                  <a:pt x="629868" y="374123"/>
                </a:lnTo>
                <a:lnTo>
                  <a:pt x="642475" y="366918"/>
                </a:lnTo>
                <a:lnTo>
                  <a:pt x="655246" y="359878"/>
                </a:lnTo>
                <a:lnTo>
                  <a:pt x="668017" y="352346"/>
                </a:lnTo>
                <a:lnTo>
                  <a:pt x="690776" y="338593"/>
                </a:lnTo>
                <a:lnTo>
                  <a:pt x="717300" y="322711"/>
                </a:lnTo>
                <a:lnTo>
                  <a:pt x="746935" y="305192"/>
                </a:lnTo>
                <a:lnTo>
                  <a:pt x="778699" y="286200"/>
                </a:lnTo>
                <a:lnTo>
                  <a:pt x="812591" y="266225"/>
                </a:lnTo>
                <a:lnTo>
                  <a:pt x="847956" y="245431"/>
                </a:lnTo>
                <a:lnTo>
                  <a:pt x="884141" y="224146"/>
                </a:lnTo>
                <a:lnTo>
                  <a:pt x="920652" y="202698"/>
                </a:lnTo>
                <a:lnTo>
                  <a:pt x="957164" y="181576"/>
                </a:lnTo>
                <a:lnTo>
                  <a:pt x="992857" y="160946"/>
                </a:lnTo>
                <a:lnTo>
                  <a:pt x="1027240" y="141135"/>
                </a:lnTo>
                <a:lnTo>
                  <a:pt x="1059986" y="122470"/>
                </a:lnTo>
                <a:lnTo>
                  <a:pt x="1090440" y="105442"/>
                </a:lnTo>
                <a:lnTo>
                  <a:pt x="1118110" y="90379"/>
                </a:lnTo>
                <a:lnTo>
                  <a:pt x="1130554" y="83502"/>
                </a:lnTo>
                <a:lnTo>
                  <a:pt x="1142178" y="77281"/>
                </a:lnTo>
                <a:lnTo>
                  <a:pt x="1152984" y="71550"/>
                </a:lnTo>
                <a:lnTo>
                  <a:pt x="1162645" y="66638"/>
                </a:lnTo>
                <a:lnTo>
                  <a:pt x="1179509" y="58452"/>
                </a:lnTo>
                <a:lnTo>
                  <a:pt x="1196537" y="50756"/>
                </a:lnTo>
                <a:lnTo>
                  <a:pt x="1213728" y="43716"/>
                </a:lnTo>
                <a:lnTo>
                  <a:pt x="1231084" y="37331"/>
                </a:lnTo>
                <a:lnTo>
                  <a:pt x="1248766" y="31109"/>
                </a:lnTo>
                <a:lnTo>
                  <a:pt x="1266122" y="25706"/>
                </a:lnTo>
                <a:lnTo>
                  <a:pt x="1283968" y="20794"/>
                </a:lnTo>
                <a:lnTo>
                  <a:pt x="1301815" y="16210"/>
                </a:lnTo>
                <a:lnTo>
                  <a:pt x="1319662" y="12280"/>
                </a:lnTo>
                <a:lnTo>
                  <a:pt x="1337835" y="9005"/>
                </a:lnTo>
                <a:lnTo>
                  <a:pt x="1355846" y="6222"/>
                </a:lnTo>
                <a:lnTo>
                  <a:pt x="1373856" y="3930"/>
                </a:lnTo>
                <a:lnTo>
                  <a:pt x="1392030" y="2129"/>
                </a:lnTo>
                <a:lnTo>
                  <a:pt x="1410368" y="983"/>
                </a:lnTo>
                <a:lnTo>
                  <a:pt x="1428541" y="164"/>
                </a:lnTo>
                <a:close/>
              </a:path>
            </a:pathLst>
          </a:custGeom>
          <a:noFill/>
        </p:spPr>
      </p:sp>
    </p:spTree>
    <p:extLst>
      <p:ext uri="{BB962C8B-B14F-4D97-AF65-F5344CB8AC3E}">
        <p14:creationId xmlns:p14="http://schemas.microsoft.com/office/powerpoint/2010/main" val="3555522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DDECB4C-DF35-40CA-92A0-A61C6FD154D1}"/>
              </a:ext>
            </a:extLst>
          </p:cNvPr>
          <p:cNvSpPr>
            <a:spLocks noGrp="1"/>
          </p:cNvSpPr>
          <p:nvPr>
            <p:ph type="pic" sz="quarter" idx="10"/>
          </p:nvPr>
        </p:nvSpPr>
        <p:spPr>
          <a:xfrm>
            <a:off x="1120878" y="1135627"/>
            <a:ext cx="4527755" cy="5722374"/>
          </a:xfrm>
          <a:custGeom>
            <a:avLst/>
            <a:gdLst>
              <a:gd name="connsiteX0" fmla="*/ 0 w 4527755"/>
              <a:gd name="connsiteY0" fmla="*/ 0 h 5722374"/>
              <a:gd name="connsiteX1" fmla="*/ 4527755 w 4527755"/>
              <a:gd name="connsiteY1" fmla="*/ 0 h 5722374"/>
              <a:gd name="connsiteX2" fmla="*/ 4527755 w 4527755"/>
              <a:gd name="connsiteY2" fmla="*/ 5722374 h 5722374"/>
              <a:gd name="connsiteX3" fmla="*/ 0 w 4527755"/>
              <a:gd name="connsiteY3" fmla="*/ 5722374 h 5722374"/>
            </a:gdLst>
            <a:ahLst/>
            <a:cxnLst>
              <a:cxn ang="0">
                <a:pos x="connsiteX0" y="connsiteY0"/>
              </a:cxn>
              <a:cxn ang="0">
                <a:pos x="connsiteX1" y="connsiteY1"/>
              </a:cxn>
              <a:cxn ang="0">
                <a:pos x="connsiteX2" y="connsiteY2"/>
              </a:cxn>
              <a:cxn ang="0">
                <a:pos x="connsiteX3" y="connsiteY3"/>
              </a:cxn>
            </a:cxnLst>
            <a:rect l="l" t="t" r="r" b="b"/>
            <a:pathLst>
              <a:path w="4527755" h="5722374">
                <a:moveTo>
                  <a:pt x="0" y="0"/>
                </a:moveTo>
                <a:lnTo>
                  <a:pt x="4527755" y="0"/>
                </a:lnTo>
                <a:lnTo>
                  <a:pt x="4527755" y="5722374"/>
                </a:lnTo>
                <a:lnTo>
                  <a:pt x="0" y="5722374"/>
                </a:lnTo>
                <a:close/>
              </a:path>
            </a:pathLst>
          </a:custGeom>
        </p:spPr>
      </p:sp>
      <p:sp>
        <p:nvSpPr>
          <p:cNvPr id="4" name="Picture Placeholder 8">
            <a:extLst>
              <a:ext uri="{FF2B5EF4-FFF2-40B4-BE49-F238E27FC236}">
                <a16:creationId xmlns:a16="http://schemas.microsoft.com/office/drawing/2014/main" id="{F0BE2C2F-DA8F-4A9C-BE37-3868C2F8F1CA}"/>
              </a:ext>
            </a:extLst>
          </p:cNvPr>
          <p:cNvSpPr>
            <a:spLocks noGrp="1"/>
          </p:cNvSpPr>
          <p:nvPr>
            <p:ph type="pic" sz="quarter" idx="11"/>
          </p:nvPr>
        </p:nvSpPr>
        <p:spPr>
          <a:xfrm>
            <a:off x="6543371" y="1135627"/>
            <a:ext cx="4527753" cy="2016061"/>
          </a:xfrm>
          <a:custGeom>
            <a:avLst/>
            <a:gdLst>
              <a:gd name="connsiteX0" fmla="*/ 0 w 4527753"/>
              <a:gd name="connsiteY0" fmla="*/ 0 h 2016061"/>
              <a:gd name="connsiteX1" fmla="*/ 4527753 w 4527753"/>
              <a:gd name="connsiteY1" fmla="*/ 0 h 2016061"/>
              <a:gd name="connsiteX2" fmla="*/ 4527753 w 4527753"/>
              <a:gd name="connsiteY2" fmla="*/ 2016061 h 2016061"/>
              <a:gd name="connsiteX3" fmla="*/ 0 w 4527753"/>
              <a:gd name="connsiteY3" fmla="*/ 2016061 h 2016061"/>
            </a:gdLst>
            <a:ahLst/>
            <a:cxnLst>
              <a:cxn ang="0">
                <a:pos x="connsiteX0" y="connsiteY0"/>
              </a:cxn>
              <a:cxn ang="0">
                <a:pos x="connsiteX1" y="connsiteY1"/>
              </a:cxn>
              <a:cxn ang="0">
                <a:pos x="connsiteX2" y="connsiteY2"/>
              </a:cxn>
              <a:cxn ang="0">
                <a:pos x="connsiteX3" y="connsiteY3"/>
              </a:cxn>
            </a:cxnLst>
            <a:rect l="l" t="t" r="r" b="b"/>
            <a:pathLst>
              <a:path w="4527753" h="2016061">
                <a:moveTo>
                  <a:pt x="0" y="0"/>
                </a:moveTo>
                <a:lnTo>
                  <a:pt x="4527753" y="0"/>
                </a:lnTo>
                <a:lnTo>
                  <a:pt x="4527753" y="2016061"/>
                </a:lnTo>
                <a:lnTo>
                  <a:pt x="0" y="2016061"/>
                </a:lnTo>
                <a:close/>
              </a:path>
            </a:pathLst>
          </a:custGeom>
        </p:spPr>
      </p:sp>
    </p:spTree>
    <p:extLst>
      <p:ext uri="{BB962C8B-B14F-4D97-AF65-F5344CB8AC3E}">
        <p14:creationId xmlns:p14="http://schemas.microsoft.com/office/powerpoint/2010/main" val="4157648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Rectangle 5"/>
          <p:cNvSpPr/>
          <p:nvPr userDrawn="1"/>
        </p:nvSpPr>
        <p:spPr>
          <a:xfrm>
            <a:off x="1" y="3161211"/>
            <a:ext cx="12192000" cy="3696788"/>
          </a:xfrm>
          <a:prstGeom prst="rect">
            <a:avLst/>
          </a:prstGeom>
          <a:gradFill>
            <a:gsLst>
              <a:gs pos="0">
                <a:schemeClr val="accent1"/>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Picture Placeholder 63">
            <a:extLst>
              <a:ext uri="{FF2B5EF4-FFF2-40B4-BE49-F238E27FC236}">
                <a16:creationId xmlns:a16="http://schemas.microsoft.com/office/drawing/2014/main" id="{915858E6-202B-4F0F-9FDE-BB1D680C6DFF}"/>
              </a:ext>
            </a:extLst>
          </p:cNvPr>
          <p:cNvSpPr>
            <a:spLocks noGrp="1"/>
          </p:cNvSpPr>
          <p:nvPr>
            <p:ph type="pic" sz="quarter" idx="13"/>
          </p:nvPr>
        </p:nvSpPr>
        <p:spPr>
          <a:xfrm>
            <a:off x="4685441" y="2304342"/>
            <a:ext cx="2890156" cy="3136733"/>
          </a:xfrm>
          <a:custGeom>
            <a:avLst/>
            <a:gdLst>
              <a:gd name="connsiteX0" fmla="*/ 1446879 w 2890156"/>
              <a:gd name="connsiteY0" fmla="*/ 0 h 3136733"/>
              <a:gd name="connsiteX1" fmla="*/ 1465055 w 2890156"/>
              <a:gd name="connsiteY1" fmla="*/ 328 h 3136733"/>
              <a:gd name="connsiteX2" fmla="*/ 1483392 w 2890156"/>
              <a:gd name="connsiteY2" fmla="*/ 1146 h 3136733"/>
              <a:gd name="connsiteX3" fmla="*/ 1501565 w 2890156"/>
              <a:gd name="connsiteY3" fmla="*/ 2620 h 3136733"/>
              <a:gd name="connsiteX4" fmla="*/ 1519576 w 2890156"/>
              <a:gd name="connsiteY4" fmla="*/ 4585 h 3136733"/>
              <a:gd name="connsiteX5" fmla="*/ 1537913 w 2890156"/>
              <a:gd name="connsiteY5" fmla="*/ 7041 h 3136733"/>
              <a:gd name="connsiteX6" fmla="*/ 1555923 w 2890156"/>
              <a:gd name="connsiteY6" fmla="*/ 9988 h 3136733"/>
              <a:gd name="connsiteX7" fmla="*/ 1573770 w 2890156"/>
              <a:gd name="connsiteY7" fmla="*/ 13590 h 3136733"/>
              <a:gd name="connsiteX8" fmla="*/ 1591780 w 2890156"/>
              <a:gd name="connsiteY8" fmla="*/ 17519 h 3136733"/>
              <a:gd name="connsiteX9" fmla="*/ 1609627 w 2890156"/>
              <a:gd name="connsiteY9" fmla="*/ 21940 h 3136733"/>
              <a:gd name="connsiteX10" fmla="*/ 1627310 w 2890156"/>
              <a:gd name="connsiteY10" fmla="*/ 27016 h 3136733"/>
              <a:gd name="connsiteX11" fmla="*/ 1644992 w 2890156"/>
              <a:gd name="connsiteY11" fmla="*/ 32746 h 3136733"/>
              <a:gd name="connsiteX12" fmla="*/ 1662511 w 2890156"/>
              <a:gd name="connsiteY12" fmla="*/ 38804 h 3136733"/>
              <a:gd name="connsiteX13" fmla="*/ 1679703 w 2890156"/>
              <a:gd name="connsiteY13" fmla="*/ 45517 h 3136733"/>
              <a:gd name="connsiteX14" fmla="*/ 1696894 w 2890156"/>
              <a:gd name="connsiteY14" fmla="*/ 52558 h 3136733"/>
              <a:gd name="connsiteX15" fmla="*/ 1714086 w 2890156"/>
              <a:gd name="connsiteY15" fmla="*/ 60253 h 3136733"/>
              <a:gd name="connsiteX16" fmla="*/ 1730787 w 2890156"/>
              <a:gd name="connsiteY16" fmla="*/ 68439 h 3136733"/>
              <a:gd name="connsiteX17" fmla="*/ 2325944 w 2890156"/>
              <a:gd name="connsiteY17" fmla="*/ 411616 h 3136733"/>
              <a:gd name="connsiteX18" fmla="*/ 2332329 w 2890156"/>
              <a:gd name="connsiteY18" fmla="*/ 415382 h 3136733"/>
              <a:gd name="connsiteX19" fmla="*/ 2338715 w 2890156"/>
              <a:gd name="connsiteY19" fmla="*/ 418985 h 3136733"/>
              <a:gd name="connsiteX20" fmla="*/ 2345100 w 2890156"/>
              <a:gd name="connsiteY20" fmla="*/ 422750 h 3136733"/>
              <a:gd name="connsiteX21" fmla="*/ 2351649 w 2890156"/>
              <a:gd name="connsiteY21" fmla="*/ 426189 h 3136733"/>
              <a:gd name="connsiteX22" fmla="*/ 2357871 w 2890156"/>
              <a:gd name="connsiteY22" fmla="*/ 429791 h 3136733"/>
              <a:gd name="connsiteX23" fmla="*/ 2364420 w 2890156"/>
              <a:gd name="connsiteY23" fmla="*/ 433065 h 3136733"/>
              <a:gd name="connsiteX24" fmla="*/ 2370478 w 2890156"/>
              <a:gd name="connsiteY24" fmla="*/ 436667 h 3136733"/>
              <a:gd name="connsiteX25" fmla="*/ 2376536 w 2890156"/>
              <a:gd name="connsiteY25" fmla="*/ 439942 h 3136733"/>
              <a:gd name="connsiteX26" fmla="*/ 2625242 w 2890156"/>
              <a:gd name="connsiteY26" fmla="*/ 586316 h 3136733"/>
              <a:gd name="connsiteX27" fmla="*/ 2631955 w 2890156"/>
              <a:gd name="connsiteY27" fmla="*/ 590901 h 3136733"/>
              <a:gd name="connsiteX28" fmla="*/ 2637849 w 2890156"/>
              <a:gd name="connsiteY28" fmla="*/ 595321 h 3136733"/>
              <a:gd name="connsiteX29" fmla="*/ 2643088 w 2890156"/>
              <a:gd name="connsiteY29" fmla="*/ 599578 h 3136733"/>
              <a:gd name="connsiteX30" fmla="*/ 2648000 w 2890156"/>
              <a:gd name="connsiteY30" fmla="*/ 603508 h 3136733"/>
              <a:gd name="connsiteX31" fmla="*/ 2656514 w 2890156"/>
              <a:gd name="connsiteY31" fmla="*/ 610548 h 3136733"/>
              <a:gd name="connsiteX32" fmla="*/ 2663554 w 2890156"/>
              <a:gd name="connsiteY32" fmla="*/ 617098 h 3136733"/>
              <a:gd name="connsiteX33" fmla="*/ 2670103 w 2890156"/>
              <a:gd name="connsiteY33" fmla="*/ 623155 h 3136733"/>
              <a:gd name="connsiteX34" fmla="*/ 2676162 w 2890156"/>
              <a:gd name="connsiteY34" fmla="*/ 629050 h 3136733"/>
              <a:gd name="connsiteX35" fmla="*/ 2679272 w 2890156"/>
              <a:gd name="connsiteY35" fmla="*/ 631833 h 3136733"/>
              <a:gd name="connsiteX36" fmla="*/ 2682547 w 2890156"/>
              <a:gd name="connsiteY36" fmla="*/ 634780 h 3136733"/>
              <a:gd name="connsiteX37" fmla="*/ 2685985 w 2890156"/>
              <a:gd name="connsiteY37" fmla="*/ 637727 h 3136733"/>
              <a:gd name="connsiteX38" fmla="*/ 2689587 w 2890156"/>
              <a:gd name="connsiteY38" fmla="*/ 640674 h 3136733"/>
              <a:gd name="connsiteX39" fmla="*/ 2695482 w 2890156"/>
              <a:gd name="connsiteY39" fmla="*/ 644768 h 3136733"/>
              <a:gd name="connsiteX40" fmla="*/ 2699411 w 2890156"/>
              <a:gd name="connsiteY40" fmla="*/ 647551 h 3136733"/>
              <a:gd name="connsiteX41" fmla="*/ 2701376 w 2890156"/>
              <a:gd name="connsiteY41" fmla="*/ 649188 h 3136733"/>
              <a:gd name="connsiteX42" fmla="*/ 2703341 w 2890156"/>
              <a:gd name="connsiteY42" fmla="*/ 650826 h 3136733"/>
              <a:gd name="connsiteX43" fmla="*/ 2705796 w 2890156"/>
              <a:gd name="connsiteY43" fmla="*/ 652954 h 3136733"/>
              <a:gd name="connsiteX44" fmla="*/ 2708744 w 2890156"/>
              <a:gd name="connsiteY44" fmla="*/ 656229 h 3136733"/>
              <a:gd name="connsiteX45" fmla="*/ 2718895 w 2890156"/>
              <a:gd name="connsiteY45" fmla="*/ 667526 h 3136733"/>
              <a:gd name="connsiteX46" fmla="*/ 2728883 w 2890156"/>
              <a:gd name="connsiteY46" fmla="*/ 679151 h 3136733"/>
              <a:gd name="connsiteX47" fmla="*/ 2738542 w 2890156"/>
              <a:gd name="connsiteY47" fmla="*/ 690612 h 3136733"/>
              <a:gd name="connsiteX48" fmla="*/ 2748039 w 2890156"/>
              <a:gd name="connsiteY48" fmla="*/ 702401 h 3136733"/>
              <a:gd name="connsiteX49" fmla="*/ 2757372 w 2890156"/>
              <a:gd name="connsiteY49" fmla="*/ 714353 h 3136733"/>
              <a:gd name="connsiteX50" fmla="*/ 2766376 w 2890156"/>
              <a:gd name="connsiteY50" fmla="*/ 726468 h 3136733"/>
              <a:gd name="connsiteX51" fmla="*/ 2775054 w 2890156"/>
              <a:gd name="connsiteY51" fmla="*/ 738749 h 3136733"/>
              <a:gd name="connsiteX52" fmla="*/ 2783404 w 2890156"/>
              <a:gd name="connsiteY52" fmla="*/ 751192 h 3136733"/>
              <a:gd name="connsiteX53" fmla="*/ 2791591 w 2890156"/>
              <a:gd name="connsiteY53" fmla="*/ 763799 h 3136733"/>
              <a:gd name="connsiteX54" fmla="*/ 2799450 w 2890156"/>
              <a:gd name="connsiteY54" fmla="*/ 776407 h 3136733"/>
              <a:gd name="connsiteX55" fmla="*/ 2807146 w 2890156"/>
              <a:gd name="connsiteY55" fmla="*/ 789341 h 3136733"/>
              <a:gd name="connsiteX56" fmla="*/ 2814350 w 2890156"/>
              <a:gd name="connsiteY56" fmla="*/ 802276 h 3136733"/>
              <a:gd name="connsiteX57" fmla="*/ 2821554 w 2890156"/>
              <a:gd name="connsiteY57" fmla="*/ 815537 h 3136733"/>
              <a:gd name="connsiteX58" fmla="*/ 2828103 w 2890156"/>
              <a:gd name="connsiteY58" fmla="*/ 828963 h 3136733"/>
              <a:gd name="connsiteX59" fmla="*/ 2834652 w 2890156"/>
              <a:gd name="connsiteY59" fmla="*/ 842389 h 3136733"/>
              <a:gd name="connsiteX60" fmla="*/ 2840710 w 2890156"/>
              <a:gd name="connsiteY60" fmla="*/ 855979 h 3136733"/>
              <a:gd name="connsiteX61" fmla="*/ 2846441 w 2890156"/>
              <a:gd name="connsiteY61" fmla="*/ 869896 h 3136733"/>
              <a:gd name="connsiteX62" fmla="*/ 2851843 w 2890156"/>
              <a:gd name="connsiteY62" fmla="*/ 883813 h 3136733"/>
              <a:gd name="connsiteX63" fmla="*/ 2857083 w 2890156"/>
              <a:gd name="connsiteY63" fmla="*/ 897894 h 3136733"/>
              <a:gd name="connsiteX64" fmla="*/ 2861667 w 2890156"/>
              <a:gd name="connsiteY64" fmla="*/ 912138 h 3136733"/>
              <a:gd name="connsiteX65" fmla="*/ 2866252 w 2890156"/>
              <a:gd name="connsiteY65" fmla="*/ 926710 h 3136733"/>
              <a:gd name="connsiteX66" fmla="*/ 2870181 w 2890156"/>
              <a:gd name="connsiteY66" fmla="*/ 941446 h 3136733"/>
              <a:gd name="connsiteX67" fmla="*/ 2873947 w 2890156"/>
              <a:gd name="connsiteY67" fmla="*/ 956182 h 3136733"/>
              <a:gd name="connsiteX68" fmla="*/ 2877222 w 2890156"/>
              <a:gd name="connsiteY68" fmla="*/ 971081 h 3136733"/>
              <a:gd name="connsiteX69" fmla="*/ 2880169 w 2890156"/>
              <a:gd name="connsiteY69" fmla="*/ 986308 h 3136733"/>
              <a:gd name="connsiteX70" fmla="*/ 2882952 w 2890156"/>
              <a:gd name="connsiteY70" fmla="*/ 1001535 h 3136733"/>
              <a:gd name="connsiteX71" fmla="*/ 2885081 w 2890156"/>
              <a:gd name="connsiteY71" fmla="*/ 1017089 h 3136733"/>
              <a:gd name="connsiteX72" fmla="*/ 2886882 w 2890156"/>
              <a:gd name="connsiteY72" fmla="*/ 1032643 h 3136733"/>
              <a:gd name="connsiteX73" fmla="*/ 2888355 w 2890156"/>
              <a:gd name="connsiteY73" fmla="*/ 1048525 h 3136733"/>
              <a:gd name="connsiteX74" fmla="*/ 2889338 w 2890156"/>
              <a:gd name="connsiteY74" fmla="*/ 1064407 h 3136733"/>
              <a:gd name="connsiteX75" fmla="*/ 2889993 w 2890156"/>
              <a:gd name="connsiteY75" fmla="*/ 1080616 h 3136733"/>
              <a:gd name="connsiteX76" fmla="*/ 2890156 w 2890156"/>
              <a:gd name="connsiteY76" fmla="*/ 1096825 h 3136733"/>
              <a:gd name="connsiteX77" fmla="*/ 2890156 w 2890156"/>
              <a:gd name="connsiteY77" fmla="*/ 2039908 h 3136733"/>
              <a:gd name="connsiteX78" fmla="*/ 2889993 w 2890156"/>
              <a:gd name="connsiteY78" fmla="*/ 2052843 h 3136733"/>
              <a:gd name="connsiteX79" fmla="*/ 2889338 w 2890156"/>
              <a:gd name="connsiteY79" fmla="*/ 2065941 h 3136733"/>
              <a:gd name="connsiteX80" fmla="*/ 2888519 w 2890156"/>
              <a:gd name="connsiteY80" fmla="*/ 2079203 h 3136733"/>
              <a:gd name="connsiteX81" fmla="*/ 2887373 w 2890156"/>
              <a:gd name="connsiteY81" fmla="*/ 2092629 h 3136733"/>
              <a:gd name="connsiteX82" fmla="*/ 2885899 w 2890156"/>
              <a:gd name="connsiteY82" fmla="*/ 2106382 h 3136733"/>
              <a:gd name="connsiteX83" fmla="*/ 2883934 w 2890156"/>
              <a:gd name="connsiteY83" fmla="*/ 2119808 h 3136733"/>
              <a:gd name="connsiteX84" fmla="*/ 2881642 w 2890156"/>
              <a:gd name="connsiteY84" fmla="*/ 2133726 h 3136733"/>
              <a:gd name="connsiteX85" fmla="*/ 2879187 w 2890156"/>
              <a:gd name="connsiteY85" fmla="*/ 2147479 h 3136733"/>
              <a:gd name="connsiteX86" fmla="*/ 2876239 w 2890156"/>
              <a:gd name="connsiteY86" fmla="*/ 2161395 h 3136733"/>
              <a:gd name="connsiteX87" fmla="*/ 2873128 w 2890156"/>
              <a:gd name="connsiteY87" fmla="*/ 2175313 h 3136733"/>
              <a:gd name="connsiteX88" fmla="*/ 2869690 w 2890156"/>
              <a:gd name="connsiteY88" fmla="*/ 2189230 h 3136733"/>
              <a:gd name="connsiteX89" fmla="*/ 2866088 w 2890156"/>
              <a:gd name="connsiteY89" fmla="*/ 2203147 h 3136733"/>
              <a:gd name="connsiteX90" fmla="*/ 2861831 w 2890156"/>
              <a:gd name="connsiteY90" fmla="*/ 2217064 h 3136733"/>
              <a:gd name="connsiteX91" fmla="*/ 2857574 w 2890156"/>
              <a:gd name="connsiteY91" fmla="*/ 2230817 h 3136733"/>
              <a:gd name="connsiteX92" fmla="*/ 2853153 w 2890156"/>
              <a:gd name="connsiteY92" fmla="*/ 2244570 h 3136733"/>
              <a:gd name="connsiteX93" fmla="*/ 2848405 w 2890156"/>
              <a:gd name="connsiteY93" fmla="*/ 2257996 h 3136733"/>
              <a:gd name="connsiteX94" fmla="*/ 2843329 w 2890156"/>
              <a:gd name="connsiteY94" fmla="*/ 2271586 h 3136733"/>
              <a:gd name="connsiteX95" fmla="*/ 2837927 w 2890156"/>
              <a:gd name="connsiteY95" fmla="*/ 2284848 h 3136733"/>
              <a:gd name="connsiteX96" fmla="*/ 2832360 w 2890156"/>
              <a:gd name="connsiteY96" fmla="*/ 2298110 h 3136733"/>
              <a:gd name="connsiteX97" fmla="*/ 2826629 w 2890156"/>
              <a:gd name="connsiteY97" fmla="*/ 2311045 h 3136733"/>
              <a:gd name="connsiteX98" fmla="*/ 2820571 w 2890156"/>
              <a:gd name="connsiteY98" fmla="*/ 2323651 h 3136733"/>
              <a:gd name="connsiteX99" fmla="*/ 2814185 w 2890156"/>
              <a:gd name="connsiteY99" fmla="*/ 2336259 h 3136733"/>
              <a:gd name="connsiteX100" fmla="*/ 2807800 w 2890156"/>
              <a:gd name="connsiteY100" fmla="*/ 2348375 h 3136733"/>
              <a:gd name="connsiteX101" fmla="*/ 2801087 w 2890156"/>
              <a:gd name="connsiteY101" fmla="*/ 2360327 h 3136733"/>
              <a:gd name="connsiteX102" fmla="*/ 2794210 w 2890156"/>
              <a:gd name="connsiteY102" fmla="*/ 2372115 h 3136733"/>
              <a:gd name="connsiteX103" fmla="*/ 2787170 w 2890156"/>
              <a:gd name="connsiteY103" fmla="*/ 2383576 h 3136733"/>
              <a:gd name="connsiteX104" fmla="*/ 2779639 w 2890156"/>
              <a:gd name="connsiteY104" fmla="*/ 2394547 h 3136733"/>
              <a:gd name="connsiteX105" fmla="*/ 2772271 w 2890156"/>
              <a:gd name="connsiteY105" fmla="*/ 2405026 h 3136733"/>
              <a:gd name="connsiteX106" fmla="*/ 2764576 w 2890156"/>
              <a:gd name="connsiteY106" fmla="*/ 2415340 h 3136733"/>
              <a:gd name="connsiteX107" fmla="*/ 2756880 w 2890156"/>
              <a:gd name="connsiteY107" fmla="*/ 2425164 h 3136733"/>
              <a:gd name="connsiteX108" fmla="*/ 2748858 w 2890156"/>
              <a:gd name="connsiteY108" fmla="*/ 2434497 h 3136733"/>
              <a:gd name="connsiteX109" fmla="*/ 2740671 w 2890156"/>
              <a:gd name="connsiteY109" fmla="*/ 2443502 h 3136733"/>
              <a:gd name="connsiteX110" fmla="*/ 2735432 w 2890156"/>
              <a:gd name="connsiteY110" fmla="*/ 2448741 h 3136733"/>
              <a:gd name="connsiteX111" fmla="*/ 2730847 w 2890156"/>
              <a:gd name="connsiteY111" fmla="*/ 2453325 h 3136733"/>
              <a:gd name="connsiteX112" fmla="*/ 2728555 w 2890156"/>
              <a:gd name="connsiteY112" fmla="*/ 2455618 h 3136733"/>
              <a:gd name="connsiteX113" fmla="*/ 2726263 w 2890156"/>
              <a:gd name="connsiteY113" fmla="*/ 2458074 h 3136733"/>
              <a:gd name="connsiteX114" fmla="*/ 2723971 w 2890156"/>
              <a:gd name="connsiteY114" fmla="*/ 2460530 h 3136733"/>
              <a:gd name="connsiteX115" fmla="*/ 2721514 w 2890156"/>
              <a:gd name="connsiteY115" fmla="*/ 2463641 h 3136733"/>
              <a:gd name="connsiteX116" fmla="*/ 2712673 w 2890156"/>
              <a:gd name="connsiteY116" fmla="*/ 2474610 h 3136733"/>
              <a:gd name="connsiteX117" fmla="*/ 2706943 w 2890156"/>
              <a:gd name="connsiteY117" fmla="*/ 2481487 h 3136733"/>
              <a:gd name="connsiteX118" fmla="*/ 2704814 w 2890156"/>
              <a:gd name="connsiteY118" fmla="*/ 2483779 h 3136733"/>
              <a:gd name="connsiteX119" fmla="*/ 2703177 w 2890156"/>
              <a:gd name="connsiteY119" fmla="*/ 2485253 h 3136733"/>
              <a:gd name="connsiteX120" fmla="*/ 2701867 w 2890156"/>
              <a:gd name="connsiteY120" fmla="*/ 2486399 h 3136733"/>
              <a:gd name="connsiteX121" fmla="*/ 2700721 w 2890156"/>
              <a:gd name="connsiteY121" fmla="*/ 2487218 h 3136733"/>
              <a:gd name="connsiteX122" fmla="*/ 2698429 w 2890156"/>
              <a:gd name="connsiteY122" fmla="*/ 2488528 h 3136733"/>
              <a:gd name="connsiteX123" fmla="*/ 2695482 w 2890156"/>
              <a:gd name="connsiteY123" fmla="*/ 2490328 h 3136733"/>
              <a:gd name="connsiteX124" fmla="*/ 2693517 w 2890156"/>
              <a:gd name="connsiteY124" fmla="*/ 2491966 h 3136733"/>
              <a:gd name="connsiteX125" fmla="*/ 2691061 w 2890156"/>
              <a:gd name="connsiteY125" fmla="*/ 2493930 h 3136733"/>
              <a:gd name="connsiteX126" fmla="*/ 2687623 w 2890156"/>
              <a:gd name="connsiteY126" fmla="*/ 2496714 h 3136733"/>
              <a:gd name="connsiteX127" fmla="*/ 2683693 w 2890156"/>
              <a:gd name="connsiteY127" fmla="*/ 2500152 h 3136733"/>
              <a:gd name="connsiteX128" fmla="*/ 2676325 w 2890156"/>
              <a:gd name="connsiteY128" fmla="*/ 2507029 h 3136733"/>
              <a:gd name="connsiteX129" fmla="*/ 2668794 w 2890156"/>
              <a:gd name="connsiteY129" fmla="*/ 2513742 h 3136733"/>
              <a:gd name="connsiteX130" fmla="*/ 2661426 w 2890156"/>
              <a:gd name="connsiteY130" fmla="*/ 2520127 h 3136733"/>
              <a:gd name="connsiteX131" fmla="*/ 2653731 w 2890156"/>
              <a:gd name="connsiteY131" fmla="*/ 2526676 h 3136733"/>
              <a:gd name="connsiteX132" fmla="*/ 2646035 w 2890156"/>
              <a:gd name="connsiteY132" fmla="*/ 2532898 h 3136733"/>
              <a:gd name="connsiteX133" fmla="*/ 2638504 w 2890156"/>
              <a:gd name="connsiteY133" fmla="*/ 2538956 h 3136733"/>
              <a:gd name="connsiteX134" fmla="*/ 2630809 w 2890156"/>
              <a:gd name="connsiteY134" fmla="*/ 2545014 h 3136733"/>
              <a:gd name="connsiteX135" fmla="*/ 2622950 w 2890156"/>
              <a:gd name="connsiteY135" fmla="*/ 2550908 h 3136733"/>
              <a:gd name="connsiteX136" fmla="*/ 2615091 w 2890156"/>
              <a:gd name="connsiteY136" fmla="*/ 2556639 h 3136733"/>
              <a:gd name="connsiteX137" fmla="*/ 2607232 w 2890156"/>
              <a:gd name="connsiteY137" fmla="*/ 2562370 h 3136733"/>
              <a:gd name="connsiteX138" fmla="*/ 2599373 w 2890156"/>
              <a:gd name="connsiteY138" fmla="*/ 2567936 h 3136733"/>
              <a:gd name="connsiteX139" fmla="*/ 2591514 w 2890156"/>
              <a:gd name="connsiteY139" fmla="*/ 2573503 h 3136733"/>
              <a:gd name="connsiteX140" fmla="*/ 2575468 w 2890156"/>
              <a:gd name="connsiteY140" fmla="*/ 2584309 h 3136733"/>
              <a:gd name="connsiteX141" fmla="*/ 2559258 w 2890156"/>
              <a:gd name="connsiteY141" fmla="*/ 2594624 h 3136733"/>
              <a:gd name="connsiteX142" fmla="*/ 2542722 w 2890156"/>
              <a:gd name="connsiteY142" fmla="*/ 2604939 h 3136733"/>
              <a:gd name="connsiteX143" fmla="*/ 2526022 w 2890156"/>
              <a:gd name="connsiteY143" fmla="*/ 2614599 h 3136733"/>
              <a:gd name="connsiteX144" fmla="*/ 2509157 w 2890156"/>
              <a:gd name="connsiteY144" fmla="*/ 2624423 h 3136733"/>
              <a:gd name="connsiteX145" fmla="*/ 2491966 w 2890156"/>
              <a:gd name="connsiteY145" fmla="*/ 2634083 h 3136733"/>
              <a:gd name="connsiteX146" fmla="*/ 2474446 w 2890156"/>
              <a:gd name="connsiteY146" fmla="*/ 2643415 h 3136733"/>
              <a:gd name="connsiteX147" fmla="*/ 2456763 w 2890156"/>
              <a:gd name="connsiteY147" fmla="*/ 2652912 h 3136733"/>
              <a:gd name="connsiteX148" fmla="*/ 2438917 w 2890156"/>
              <a:gd name="connsiteY148" fmla="*/ 2662245 h 3136733"/>
              <a:gd name="connsiteX149" fmla="*/ 2420743 w 2890156"/>
              <a:gd name="connsiteY149" fmla="*/ 2671741 h 3136733"/>
              <a:gd name="connsiteX150" fmla="*/ 2122264 w 2890156"/>
              <a:gd name="connsiteY150" fmla="*/ 2842511 h 3136733"/>
              <a:gd name="connsiteX151" fmla="*/ 2109820 w 2890156"/>
              <a:gd name="connsiteY151" fmla="*/ 2849879 h 3136733"/>
              <a:gd name="connsiteX152" fmla="*/ 2097213 w 2890156"/>
              <a:gd name="connsiteY152" fmla="*/ 2857247 h 3136733"/>
              <a:gd name="connsiteX153" fmla="*/ 2084770 w 2890156"/>
              <a:gd name="connsiteY153" fmla="*/ 2864451 h 3136733"/>
              <a:gd name="connsiteX154" fmla="*/ 2072491 w 2890156"/>
              <a:gd name="connsiteY154" fmla="*/ 2871491 h 3136733"/>
              <a:gd name="connsiteX155" fmla="*/ 2060047 w 2890156"/>
              <a:gd name="connsiteY155" fmla="*/ 2878532 h 3136733"/>
              <a:gd name="connsiteX156" fmla="*/ 2047931 w 2890156"/>
              <a:gd name="connsiteY156" fmla="*/ 2885572 h 3136733"/>
              <a:gd name="connsiteX157" fmla="*/ 2035815 w 2890156"/>
              <a:gd name="connsiteY157" fmla="*/ 2892612 h 3136733"/>
              <a:gd name="connsiteX158" fmla="*/ 2023699 w 2890156"/>
              <a:gd name="connsiteY158" fmla="*/ 2899653 h 3136733"/>
              <a:gd name="connsiteX159" fmla="*/ 2011419 w 2890156"/>
              <a:gd name="connsiteY159" fmla="*/ 2906693 h 3136733"/>
              <a:gd name="connsiteX160" fmla="*/ 1999304 w 2890156"/>
              <a:gd name="connsiteY160" fmla="*/ 2913897 h 3136733"/>
              <a:gd name="connsiteX161" fmla="*/ 1987187 w 2890156"/>
              <a:gd name="connsiteY161" fmla="*/ 2920937 h 3136733"/>
              <a:gd name="connsiteX162" fmla="*/ 1974908 w 2890156"/>
              <a:gd name="connsiteY162" fmla="*/ 2927978 h 3136733"/>
              <a:gd name="connsiteX163" fmla="*/ 1962792 w 2890156"/>
              <a:gd name="connsiteY163" fmla="*/ 2935182 h 3136733"/>
              <a:gd name="connsiteX164" fmla="*/ 1950511 w 2890156"/>
              <a:gd name="connsiteY164" fmla="*/ 2942386 h 3136733"/>
              <a:gd name="connsiteX165" fmla="*/ 1938232 w 2890156"/>
              <a:gd name="connsiteY165" fmla="*/ 2949754 h 3136733"/>
              <a:gd name="connsiteX166" fmla="*/ 1925952 w 2890156"/>
              <a:gd name="connsiteY166" fmla="*/ 2957122 h 3136733"/>
              <a:gd name="connsiteX167" fmla="*/ 1913345 w 2890156"/>
              <a:gd name="connsiteY167" fmla="*/ 2964817 h 3136733"/>
              <a:gd name="connsiteX168" fmla="*/ 1901065 w 2890156"/>
              <a:gd name="connsiteY168" fmla="*/ 2972185 h 3136733"/>
              <a:gd name="connsiteX169" fmla="*/ 1888786 w 2890156"/>
              <a:gd name="connsiteY169" fmla="*/ 2979552 h 3136733"/>
              <a:gd name="connsiteX170" fmla="*/ 1876670 w 2890156"/>
              <a:gd name="connsiteY170" fmla="*/ 2986757 h 3136733"/>
              <a:gd name="connsiteX171" fmla="*/ 1864717 w 2890156"/>
              <a:gd name="connsiteY171" fmla="*/ 2993961 h 3136733"/>
              <a:gd name="connsiteX172" fmla="*/ 1852765 w 2890156"/>
              <a:gd name="connsiteY172" fmla="*/ 3001002 h 3136733"/>
              <a:gd name="connsiteX173" fmla="*/ 1840813 w 2890156"/>
              <a:gd name="connsiteY173" fmla="*/ 3008206 h 3136733"/>
              <a:gd name="connsiteX174" fmla="*/ 1828533 w 2890156"/>
              <a:gd name="connsiteY174" fmla="*/ 3015246 h 3136733"/>
              <a:gd name="connsiteX175" fmla="*/ 1816581 w 2890156"/>
              <a:gd name="connsiteY175" fmla="*/ 3022122 h 3136733"/>
              <a:gd name="connsiteX176" fmla="*/ 1804465 w 2890156"/>
              <a:gd name="connsiteY176" fmla="*/ 3028836 h 3136733"/>
              <a:gd name="connsiteX177" fmla="*/ 1792186 w 2890156"/>
              <a:gd name="connsiteY177" fmla="*/ 3036040 h 3136733"/>
              <a:gd name="connsiteX178" fmla="*/ 1779578 w 2890156"/>
              <a:gd name="connsiteY178" fmla="*/ 3042589 h 3136733"/>
              <a:gd name="connsiteX179" fmla="*/ 1766971 w 2890156"/>
              <a:gd name="connsiteY179" fmla="*/ 3049466 h 3136733"/>
              <a:gd name="connsiteX180" fmla="*/ 1754037 w 2890156"/>
              <a:gd name="connsiteY180" fmla="*/ 3056342 h 3136733"/>
              <a:gd name="connsiteX181" fmla="*/ 1740938 w 2890156"/>
              <a:gd name="connsiteY181" fmla="*/ 3063219 h 3136733"/>
              <a:gd name="connsiteX182" fmla="*/ 1727513 w 2890156"/>
              <a:gd name="connsiteY182" fmla="*/ 3070096 h 3136733"/>
              <a:gd name="connsiteX183" fmla="*/ 1710648 w 2890156"/>
              <a:gd name="connsiteY183" fmla="*/ 3078282 h 3136733"/>
              <a:gd name="connsiteX184" fmla="*/ 1693620 w 2890156"/>
              <a:gd name="connsiteY184" fmla="*/ 3085977 h 3136733"/>
              <a:gd name="connsiteX185" fmla="*/ 1676430 w 2890156"/>
              <a:gd name="connsiteY185" fmla="*/ 3093018 h 3136733"/>
              <a:gd name="connsiteX186" fmla="*/ 1659073 w 2890156"/>
              <a:gd name="connsiteY186" fmla="*/ 3099403 h 3136733"/>
              <a:gd name="connsiteX187" fmla="*/ 1641390 w 2890156"/>
              <a:gd name="connsiteY187" fmla="*/ 3105625 h 3136733"/>
              <a:gd name="connsiteX188" fmla="*/ 1624035 w 2890156"/>
              <a:gd name="connsiteY188" fmla="*/ 3111028 h 3136733"/>
              <a:gd name="connsiteX189" fmla="*/ 1606189 w 2890156"/>
              <a:gd name="connsiteY189" fmla="*/ 3115940 h 3136733"/>
              <a:gd name="connsiteX190" fmla="*/ 1588342 w 2890156"/>
              <a:gd name="connsiteY190" fmla="*/ 3120524 h 3136733"/>
              <a:gd name="connsiteX191" fmla="*/ 1570495 w 2890156"/>
              <a:gd name="connsiteY191" fmla="*/ 3124454 h 3136733"/>
              <a:gd name="connsiteX192" fmla="*/ 1552321 w 2890156"/>
              <a:gd name="connsiteY192" fmla="*/ 3127728 h 3136733"/>
              <a:gd name="connsiteX193" fmla="*/ 1534311 w 2890156"/>
              <a:gd name="connsiteY193" fmla="*/ 3130512 h 3136733"/>
              <a:gd name="connsiteX194" fmla="*/ 1516301 w 2890156"/>
              <a:gd name="connsiteY194" fmla="*/ 3132804 h 3136733"/>
              <a:gd name="connsiteX195" fmla="*/ 1498128 w 2890156"/>
              <a:gd name="connsiteY195" fmla="*/ 3134605 h 3136733"/>
              <a:gd name="connsiteX196" fmla="*/ 1479789 w 2890156"/>
              <a:gd name="connsiteY196" fmla="*/ 3135751 h 3136733"/>
              <a:gd name="connsiteX197" fmla="*/ 1461615 w 2890156"/>
              <a:gd name="connsiteY197" fmla="*/ 3136570 h 3136733"/>
              <a:gd name="connsiteX198" fmla="*/ 1443277 w 2890156"/>
              <a:gd name="connsiteY198" fmla="*/ 3136733 h 3136733"/>
              <a:gd name="connsiteX199" fmla="*/ 1425104 w 2890156"/>
              <a:gd name="connsiteY199" fmla="*/ 3136406 h 3136733"/>
              <a:gd name="connsiteX200" fmla="*/ 1406766 w 2890156"/>
              <a:gd name="connsiteY200" fmla="*/ 3135587 h 3136733"/>
              <a:gd name="connsiteX201" fmla="*/ 1388592 w 2890156"/>
              <a:gd name="connsiteY201" fmla="*/ 3134114 h 3136733"/>
              <a:gd name="connsiteX202" fmla="*/ 1370581 w 2890156"/>
              <a:gd name="connsiteY202" fmla="*/ 3132149 h 3136733"/>
              <a:gd name="connsiteX203" fmla="*/ 1352243 w 2890156"/>
              <a:gd name="connsiteY203" fmla="*/ 3129693 h 3136733"/>
              <a:gd name="connsiteX204" fmla="*/ 1334233 w 2890156"/>
              <a:gd name="connsiteY204" fmla="*/ 3126746 h 3136733"/>
              <a:gd name="connsiteX205" fmla="*/ 1316387 w 2890156"/>
              <a:gd name="connsiteY205" fmla="*/ 3123144 h 3136733"/>
              <a:gd name="connsiteX206" fmla="*/ 1298377 w 2890156"/>
              <a:gd name="connsiteY206" fmla="*/ 3119214 h 3136733"/>
              <a:gd name="connsiteX207" fmla="*/ 1280531 w 2890156"/>
              <a:gd name="connsiteY207" fmla="*/ 3114793 h 3136733"/>
              <a:gd name="connsiteX208" fmla="*/ 1262847 w 2890156"/>
              <a:gd name="connsiteY208" fmla="*/ 3109718 h 3136733"/>
              <a:gd name="connsiteX209" fmla="*/ 1245164 w 2890156"/>
              <a:gd name="connsiteY209" fmla="*/ 3103987 h 3136733"/>
              <a:gd name="connsiteX210" fmla="*/ 1227645 w 2890156"/>
              <a:gd name="connsiteY210" fmla="*/ 3097930 h 3136733"/>
              <a:gd name="connsiteX211" fmla="*/ 1210454 w 2890156"/>
              <a:gd name="connsiteY211" fmla="*/ 3091216 h 3136733"/>
              <a:gd name="connsiteX212" fmla="*/ 1193262 w 2890156"/>
              <a:gd name="connsiteY212" fmla="*/ 3084176 h 3136733"/>
              <a:gd name="connsiteX213" fmla="*/ 1176071 w 2890156"/>
              <a:gd name="connsiteY213" fmla="*/ 3076481 h 3136733"/>
              <a:gd name="connsiteX214" fmla="*/ 1159370 w 2890156"/>
              <a:gd name="connsiteY214" fmla="*/ 3068294 h 3136733"/>
              <a:gd name="connsiteX215" fmla="*/ 1141851 w 2890156"/>
              <a:gd name="connsiteY215" fmla="*/ 3059289 h 3136733"/>
              <a:gd name="connsiteX216" fmla="*/ 1121385 w 2890156"/>
              <a:gd name="connsiteY216" fmla="*/ 3048319 h 3136733"/>
              <a:gd name="connsiteX217" fmla="*/ 1098464 w 2890156"/>
              <a:gd name="connsiteY217" fmla="*/ 3035712 h 3136733"/>
              <a:gd name="connsiteX218" fmla="*/ 1073739 w 2890156"/>
              <a:gd name="connsiteY218" fmla="*/ 3022122 h 3136733"/>
              <a:gd name="connsiteX219" fmla="*/ 1047379 w 2890156"/>
              <a:gd name="connsiteY219" fmla="*/ 3006896 h 3136733"/>
              <a:gd name="connsiteX220" fmla="*/ 1019709 w 2890156"/>
              <a:gd name="connsiteY220" fmla="*/ 2991341 h 3136733"/>
              <a:gd name="connsiteX221" fmla="*/ 991384 w 2890156"/>
              <a:gd name="connsiteY221" fmla="*/ 2974805 h 3136733"/>
              <a:gd name="connsiteX222" fmla="*/ 962403 w 2890156"/>
              <a:gd name="connsiteY222" fmla="*/ 2957940 h 3136733"/>
              <a:gd name="connsiteX223" fmla="*/ 933587 w 2890156"/>
              <a:gd name="connsiteY223" fmla="*/ 2940912 h 3136733"/>
              <a:gd name="connsiteX224" fmla="*/ 904934 w 2890156"/>
              <a:gd name="connsiteY224" fmla="*/ 2924048 h 3136733"/>
              <a:gd name="connsiteX225" fmla="*/ 877100 w 2890156"/>
              <a:gd name="connsiteY225" fmla="*/ 2907512 h 3136733"/>
              <a:gd name="connsiteX226" fmla="*/ 850248 w 2890156"/>
              <a:gd name="connsiteY226" fmla="*/ 2891630 h 3136733"/>
              <a:gd name="connsiteX227" fmla="*/ 824871 w 2890156"/>
              <a:gd name="connsiteY227" fmla="*/ 2876567 h 3136733"/>
              <a:gd name="connsiteX228" fmla="*/ 801621 w 2890156"/>
              <a:gd name="connsiteY228" fmla="*/ 2862486 h 3136733"/>
              <a:gd name="connsiteX229" fmla="*/ 780336 w 2890156"/>
              <a:gd name="connsiteY229" fmla="*/ 2849879 h 3136733"/>
              <a:gd name="connsiteX230" fmla="*/ 761834 w 2890156"/>
              <a:gd name="connsiteY230" fmla="*/ 2838745 h 3136733"/>
              <a:gd name="connsiteX231" fmla="*/ 462864 w 2890156"/>
              <a:gd name="connsiteY231" fmla="*/ 2668630 h 3136733"/>
              <a:gd name="connsiteX232" fmla="*/ 455660 w 2890156"/>
              <a:gd name="connsiteY232" fmla="*/ 2664864 h 3136733"/>
              <a:gd name="connsiteX233" fmla="*/ 449438 w 2890156"/>
              <a:gd name="connsiteY233" fmla="*/ 2661590 h 3136733"/>
              <a:gd name="connsiteX234" fmla="*/ 443380 w 2890156"/>
              <a:gd name="connsiteY234" fmla="*/ 2658151 h 3136733"/>
              <a:gd name="connsiteX235" fmla="*/ 437486 w 2890156"/>
              <a:gd name="connsiteY235" fmla="*/ 2654876 h 3136733"/>
              <a:gd name="connsiteX236" fmla="*/ 431428 w 2890156"/>
              <a:gd name="connsiteY236" fmla="*/ 2651439 h 3136733"/>
              <a:gd name="connsiteX237" fmla="*/ 425371 w 2890156"/>
              <a:gd name="connsiteY237" fmla="*/ 2648000 h 3136733"/>
              <a:gd name="connsiteX238" fmla="*/ 418820 w 2890156"/>
              <a:gd name="connsiteY238" fmla="*/ 2644398 h 3136733"/>
              <a:gd name="connsiteX239" fmla="*/ 411780 w 2890156"/>
              <a:gd name="connsiteY239" fmla="*/ 2640468 h 3136733"/>
              <a:gd name="connsiteX240" fmla="*/ 264915 w 2890156"/>
              <a:gd name="connsiteY240" fmla="*/ 2550417 h 3136733"/>
              <a:gd name="connsiteX241" fmla="*/ 258202 w 2890156"/>
              <a:gd name="connsiteY241" fmla="*/ 2545833 h 3136733"/>
              <a:gd name="connsiteX242" fmla="*/ 252308 w 2890156"/>
              <a:gd name="connsiteY242" fmla="*/ 2541412 h 3136733"/>
              <a:gd name="connsiteX243" fmla="*/ 247068 w 2890156"/>
              <a:gd name="connsiteY243" fmla="*/ 2537155 h 3136733"/>
              <a:gd name="connsiteX244" fmla="*/ 242156 w 2890156"/>
              <a:gd name="connsiteY244" fmla="*/ 2533226 h 3136733"/>
              <a:gd name="connsiteX245" fmla="*/ 233642 w 2890156"/>
              <a:gd name="connsiteY245" fmla="*/ 2526185 h 3136733"/>
              <a:gd name="connsiteX246" fmla="*/ 226602 w 2890156"/>
              <a:gd name="connsiteY246" fmla="*/ 2519636 h 3136733"/>
              <a:gd name="connsiteX247" fmla="*/ 220053 w 2890156"/>
              <a:gd name="connsiteY247" fmla="*/ 2513578 h 3136733"/>
              <a:gd name="connsiteX248" fmla="*/ 213996 w 2890156"/>
              <a:gd name="connsiteY248" fmla="*/ 2507684 h 3136733"/>
              <a:gd name="connsiteX249" fmla="*/ 210885 w 2890156"/>
              <a:gd name="connsiteY249" fmla="*/ 2504901 h 3136733"/>
              <a:gd name="connsiteX250" fmla="*/ 207610 w 2890156"/>
              <a:gd name="connsiteY250" fmla="*/ 2501954 h 3136733"/>
              <a:gd name="connsiteX251" fmla="*/ 204171 w 2890156"/>
              <a:gd name="connsiteY251" fmla="*/ 2499006 h 3136733"/>
              <a:gd name="connsiteX252" fmla="*/ 200569 w 2890156"/>
              <a:gd name="connsiteY252" fmla="*/ 2496059 h 3136733"/>
              <a:gd name="connsiteX253" fmla="*/ 195329 w 2890156"/>
              <a:gd name="connsiteY253" fmla="*/ 2492130 h 3136733"/>
              <a:gd name="connsiteX254" fmla="*/ 190254 w 2890156"/>
              <a:gd name="connsiteY254" fmla="*/ 2487873 h 3136733"/>
              <a:gd name="connsiteX255" fmla="*/ 185178 w 2890156"/>
              <a:gd name="connsiteY255" fmla="*/ 2483124 h 3136733"/>
              <a:gd name="connsiteX256" fmla="*/ 180103 w 2890156"/>
              <a:gd name="connsiteY256" fmla="*/ 2478212 h 3136733"/>
              <a:gd name="connsiteX257" fmla="*/ 174864 w 2890156"/>
              <a:gd name="connsiteY257" fmla="*/ 2472973 h 3136733"/>
              <a:gd name="connsiteX258" fmla="*/ 169624 w 2890156"/>
              <a:gd name="connsiteY258" fmla="*/ 2467570 h 3136733"/>
              <a:gd name="connsiteX259" fmla="*/ 164385 w 2890156"/>
              <a:gd name="connsiteY259" fmla="*/ 2461676 h 3136733"/>
              <a:gd name="connsiteX260" fmla="*/ 159309 w 2890156"/>
              <a:gd name="connsiteY260" fmla="*/ 2455945 h 3136733"/>
              <a:gd name="connsiteX261" fmla="*/ 154070 w 2890156"/>
              <a:gd name="connsiteY261" fmla="*/ 2449723 h 3136733"/>
              <a:gd name="connsiteX262" fmla="*/ 148830 w 2890156"/>
              <a:gd name="connsiteY262" fmla="*/ 2443502 h 3136733"/>
              <a:gd name="connsiteX263" fmla="*/ 143755 w 2890156"/>
              <a:gd name="connsiteY263" fmla="*/ 2437117 h 3136733"/>
              <a:gd name="connsiteX264" fmla="*/ 138679 w 2890156"/>
              <a:gd name="connsiteY264" fmla="*/ 2430403 h 3136733"/>
              <a:gd name="connsiteX265" fmla="*/ 133604 w 2890156"/>
              <a:gd name="connsiteY265" fmla="*/ 2423691 h 3136733"/>
              <a:gd name="connsiteX266" fmla="*/ 128528 w 2890156"/>
              <a:gd name="connsiteY266" fmla="*/ 2416814 h 3136733"/>
              <a:gd name="connsiteX267" fmla="*/ 123616 w 2890156"/>
              <a:gd name="connsiteY267" fmla="*/ 2409937 h 3136733"/>
              <a:gd name="connsiteX268" fmla="*/ 118704 w 2890156"/>
              <a:gd name="connsiteY268" fmla="*/ 2402897 h 3136733"/>
              <a:gd name="connsiteX269" fmla="*/ 109044 w 2890156"/>
              <a:gd name="connsiteY269" fmla="*/ 2388653 h 3136733"/>
              <a:gd name="connsiteX270" fmla="*/ 100039 w 2890156"/>
              <a:gd name="connsiteY270" fmla="*/ 2374244 h 3136733"/>
              <a:gd name="connsiteX271" fmla="*/ 91197 w 2890156"/>
              <a:gd name="connsiteY271" fmla="*/ 2360164 h 3136733"/>
              <a:gd name="connsiteX272" fmla="*/ 83011 w 2890156"/>
              <a:gd name="connsiteY272" fmla="*/ 2346083 h 3136733"/>
              <a:gd name="connsiteX273" fmla="*/ 75152 w 2890156"/>
              <a:gd name="connsiteY273" fmla="*/ 2332493 h 3136733"/>
              <a:gd name="connsiteX274" fmla="*/ 68112 w 2890156"/>
              <a:gd name="connsiteY274" fmla="*/ 2319231 h 3136733"/>
              <a:gd name="connsiteX275" fmla="*/ 61563 w 2890156"/>
              <a:gd name="connsiteY275" fmla="*/ 2306624 h 3136733"/>
              <a:gd name="connsiteX276" fmla="*/ 55832 w 2890156"/>
              <a:gd name="connsiteY276" fmla="*/ 2294835 h 3136733"/>
              <a:gd name="connsiteX277" fmla="*/ 53212 w 2890156"/>
              <a:gd name="connsiteY277" fmla="*/ 2289105 h 3136733"/>
              <a:gd name="connsiteX278" fmla="*/ 50593 w 2890156"/>
              <a:gd name="connsiteY278" fmla="*/ 2282719 h 3136733"/>
              <a:gd name="connsiteX279" fmla="*/ 47809 w 2890156"/>
              <a:gd name="connsiteY279" fmla="*/ 2276497 h 3136733"/>
              <a:gd name="connsiteX280" fmla="*/ 45353 w 2890156"/>
              <a:gd name="connsiteY280" fmla="*/ 2269785 h 3136733"/>
              <a:gd name="connsiteX281" fmla="*/ 42570 w 2890156"/>
              <a:gd name="connsiteY281" fmla="*/ 2262908 h 3136733"/>
              <a:gd name="connsiteX282" fmla="*/ 39950 w 2890156"/>
              <a:gd name="connsiteY282" fmla="*/ 2255868 h 3136733"/>
              <a:gd name="connsiteX283" fmla="*/ 37494 w 2890156"/>
              <a:gd name="connsiteY283" fmla="*/ 2248664 h 3136733"/>
              <a:gd name="connsiteX284" fmla="*/ 34875 w 2890156"/>
              <a:gd name="connsiteY284" fmla="*/ 2241459 h 3136733"/>
              <a:gd name="connsiteX285" fmla="*/ 30290 w 2890156"/>
              <a:gd name="connsiteY285" fmla="*/ 2226069 h 3136733"/>
              <a:gd name="connsiteX286" fmla="*/ 25542 w 2890156"/>
              <a:gd name="connsiteY286" fmla="*/ 2210351 h 3136733"/>
              <a:gd name="connsiteX287" fmla="*/ 23414 w 2890156"/>
              <a:gd name="connsiteY287" fmla="*/ 2202164 h 3136733"/>
              <a:gd name="connsiteX288" fmla="*/ 21121 w 2890156"/>
              <a:gd name="connsiteY288" fmla="*/ 2194141 h 3136733"/>
              <a:gd name="connsiteX289" fmla="*/ 18993 w 2890156"/>
              <a:gd name="connsiteY289" fmla="*/ 2185792 h 3136733"/>
              <a:gd name="connsiteX290" fmla="*/ 17028 w 2890156"/>
              <a:gd name="connsiteY290" fmla="*/ 2177441 h 3136733"/>
              <a:gd name="connsiteX291" fmla="*/ 15227 w 2890156"/>
              <a:gd name="connsiteY291" fmla="*/ 2169091 h 3136733"/>
              <a:gd name="connsiteX292" fmla="*/ 13262 w 2890156"/>
              <a:gd name="connsiteY292" fmla="*/ 2160413 h 3136733"/>
              <a:gd name="connsiteX293" fmla="*/ 11789 w 2890156"/>
              <a:gd name="connsiteY293" fmla="*/ 2151736 h 3136733"/>
              <a:gd name="connsiteX294" fmla="*/ 9988 w 2890156"/>
              <a:gd name="connsiteY294" fmla="*/ 2143222 h 3136733"/>
              <a:gd name="connsiteX295" fmla="*/ 8678 w 2890156"/>
              <a:gd name="connsiteY295" fmla="*/ 2134544 h 3136733"/>
              <a:gd name="connsiteX296" fmla="*/ 7041 w 2890156"/>
              <a:gd name="connsiteY296" fmla="*/ 2125867 h 3136733"/>
              <a:gd name="connsiteX297" fmla="*/ 5894 w 2890156"/>
              <a:gd name="connsiteY297" fmla="*/ 2117025 h 3136733"/>
              <a:gd name="connsiteX298" fmla="*/ 4749 w 2890156"/>
              <a:gd name="connsiteY298" fmla="*/ 2108511 h 3136733"/>
              <a:gd name="connsiteX299" fmla="*/ 3602 w 2890156"/>
              <a:gd name="connsiteY299" fmla="*/ 2099833 h 3136733"/>
              <a:gd name="connsiteX300" fmla="*/ 2784 w 2890156"/>
              <a:gd name="connsiteY300" fmla="*/ 2090992 h 3136733"/>
              <a:gd name="connsiteX301" fmla="*/ 1965 w 2890156"/>
              <a:gd name="connsiteY301" fmla="*/ 2082478 h 3136733"/>
              <a:gd name="connsiteX302" fmla="*/ 1147 w 2890156"/>
              <a:gd name="connsiteY302" fmla="*/ 2073800 h 3136733"/>
              <a:gd name="connsiteX303" fmla="*/ 819 w 2890156"/>
              <a:gd name="connsiteY303" fmla="*/ 2065122 h 3136733"/>
              <a:gd name="connsiteX304" fmla="*/ 328 w 2890156"/>
              <a:gd name="connsiteY304" fmla="*/ 2056773 h 3136733"/>
              <a:gd name="connsiteX305" fmla="*/ 0 w 2890156"/>
              <a:gd name="connsiteY305" fmla="*/ 2048259 h 3136733"/>
              <a:gd name="connsiteX306" fmla="*/ 0 w 2890156"/>
              <a:gd name="connsiteY306" fmla="*/ 2039908 h 3136733"/>
              <a:gd name="connsiteX307" fmla="*/ 0 w 2890156"/>
              <a:gd name="connsiteY307" fmla="*/ 1096825 h 3136733"/>
              <a:gd name="connsiteX308" fmla="*/ 0 w 2890156"/>
              <a:gd name="connsiteY308" fmla="*/ 1088475 h 3136733"/>
              <a:gd name="connsiteX309" fmla="*/ 328 w 2890156"/>
              <a:gd name="connsiteY309" fmla="*/ 1079798 h 3136733"/>
              <a:gd name="connsiteX310" fmla="*/ 819 w 2890156"/>
              <a:gd name="connsiteY310" fmla="*/ 1071119 h 3136733"/>
              <a:gd name="connsiteX311" fmla="*/ 1147 w 2890156"/>
              <a:gd name="connsiteY311" fmla="*/ 1062605 h 3136733"/>
              <a:gd name="connsiteX312" fmla="*/ 1965 w 2890156"/>
              <a:gd name="connsiteY312" fmla="*/ 1053764 h 3136733"/>
              <a:gd name="connsiteX313" fmla="*/ 2784 w 2890156"/>
              <a:gd name="connsiteY313" fmla="*/ 1045087 h 3136733"/>
              <a:gd name="connsiteX314" fmla="*/ 3766 w 2890156"/>
              <a:gd name="connsiteY314" fmla="*/ 1036245 h 3136733"/>
              <a:gd name="connsiteX315" fmla="*/ 4749 w 2890156"/>
              <a:gd name="connsiteY315" fmla="*/ 1027404 h 3136733"/>
              <a:gd name="connsiteX316" fmla="*/ 6058 w 2890156"/>
              <a:gd name="connsiteY316" fmla="*/ 1018399 h 3136733"/>
              <a:gd name="connsiteX317" fmla="*/ 7204 w 2890156"/>
              <a:gd name="connsiteY317" fmla="*/ 1009557 h 3136733"/>
              <a:gd name="connsiteX318" fmla="*/ 8842 w 2890156"/>
              <a:gd name="connsiteY318" fmla="*/ 1000880 h 3136733"/>
              <a:gd name="connsiteX319" fmla="*/ 10479 w 2890156"/>
              <a:gd name="connsiteY319" fmla="*/ 992038 h 3136733"/>
              <a:gd name="connsiteX320" fmla="*/ 11953 w 2890156"/>
              <a:gd name="connsiteY320" fmla="*/ 983361 h 3136733"/>
              <a:gd name="connsiteX321" fmla="*/ 13754 w 2890156"/>
              <a:gd name="connsiteY321" fmla="*/ 974519 h 3136733"/>
              <a:gd name="connsiteX322" fmla="*/ 15718 w 2890156"/>
              <a:gd name="connsiteY322" fmla="*/ 965842 h 3136733"/>
              <a:gd name="connsiteX323" fmla="*/ 17683 w 2890156"/>
              <a:gd name="connsiteY323" fmla="*/ 957328 h 3136733"/>
              <a:gd name="connsiteX324" fmla="*/ 19648 w 2890156"/>
              <a:gd name="connsiteY324" fmla="*/ 948814 h 3136733"/>
              <a:gd name="connsiteX325" fmla="*/ 21776 w 2890156"/>
              <a:gd name="connsiteY325" fmla="*/ 940464 h 3136733"/>
              <a:gd name="connsiteX326" fmla="*/ 23905 w 2890156"/>
              <a:gd name="connsiteY326" fmla="*/ 931950 h 3136733"/>
              <a:gd name="connsiteX327" fmla="*/ 26361 w 2890156"/>
              <a:gd name="connsiteY327" fmla="*/ 923763 h 3136733"/>
              <a:gd name="connsiteX328" fmla="*/ 28653 w 2890156"/>
              <a:gd name="connsiteY328" fmla="*/ 915740 h 3136733"/>
              <a:gd name="connsiteX329" fmla="*/ 30945 w 2890156"/>
              <a:gd name="connsiteY329" fmla="*/ 907881 h 3136733"/>
              <a:gd name="connsiteX330" fmla="*/ 33401 w 2890156"/>
              <a:gd name="connsiteY330" fmla="*/ 900022 h 3136733"/>
              <a:gd name="connsiteX331" fmla="*/ 35857 w 2890156"/>
              <a:gd name="connsiteY331" fmla="*/ 892327 h 3136733"/>
              <a:gd name="connsiteX332" fmla="*/ 38477 w 2890156"/>
              <a:gd name="connsiteY332" fmla="*/ 884959 h 3136733"/>
              <a:gd name="connsiteX333" fmla="*/ 41260 w 2890156"/>
              <a:gd name="connsiteY333" fmla="*/ 877755 h 3136733"/>
              <a:gd name="connsiteX334" fmla="*/ 43716 w 2890156"/>
              <a:gd name="connsiteY334" fmla="*/ 870715 h 3136733"/>
              <a:gd name="connsiteX335" fmla="*/ 46499 w 2890156"/>
              <a:gd name="connsiteY335" fmla="*/ 863511 h 3136733"/>
              <a:gd name="connsiteX336" fmla="*/ 49283 w 2890156"/>
              <a:gd name="connsiteY336" fmla="*/ 857125 h 3136733"/>
              <a:gd name="connsiteX337" fmla="*/ 52066 w 2890156"/>
              <a:gd name="connsiteY337" fmla="*/ 850576 h 3136733"/>
              <a:gd name="connsiteX338" fmla="*/ 54686 w 2890156"/>
              <a:gd name="connsiteY338" fmla="*/ 844354 h 3136733"/>
              <a:gd name="connsiteX339" fmla="*/ 57469 w 2890156"/>
              <a:gd name="connsiteY339" fmla="*/ 838460 h 3136733"/>
              <a:gd name="connsiteX340" fmla="*/ 64182 w 2890156"/>
              <a:gd name="connsiteY340" fmla="*/ 825198 h 3136733"/>
              <a:gd name="connsiteX341" fmla="*/ 70568 w 2890156"/>
              <a:gd name="connsiteY341" fmla="*/ 811772 h 3136733"/>
              <a:gd name="connsiteX342" fmla="*/ 77281 w 2890156"/>
              <a:gd name="connsiteY342" fmla="*/ 798837 h 3136733"/>
              <a:gd name="connsiteX343" fmla="*/ 84321 w 2890156"/>
              <a:gd name="connsiteY343" fmla="*/ 785903 h 3136733"/>
              <a:gd name="connsiteX344" fmla="*/ 87923 w 2890156"/>
              <a:gd name="connsiteY344" fmla="*/ 779681 h 3136733"/>
              <a:gd name="connsiteX345" fmla="*/ 91361 w 2890156"/>
              <a:gd name="connsiteY345" fmla="*/ 773459 h 3136733"/>
              <a:gd name="connsiteX346" fmla="*/ 95127 w 2890156"/>
              <a:gd name="connsiteY346" fmla="*/ 767401 h 3136733"/>
              <a:gd name="connsiteX347" fmla="*/ 98893 w 2890156"/>
              <a:gd name="connsiteY347" fmla="*/ 761179 h 3136733"/>
              <a:gd name="connsiteX348" fmla="*/ 102823 w 2890156"/>
              <a:gd name="connsiteY348" fmla="*/ 755122 h 3136733"/>
              <a:gd name="connsiteX349" fmla="*/ 106752 w 2890156"/>
              <a:gd name="connsiteY349" fmla="*/ 749227 h 3136733"/>
              <a:gd name="connsiteX350" fmla="*/ 110845 w 2890156"/>
              <a:gd name="connsiteY350" fmla="*/ 743333 h 3136733"/>
              <a:gd name="connsiteX351" fmla="*/ 114938 w 2890156"/>
              <a:gd name="connsiteY351" fmla="*/ 737929 h 3136733"/>
              <a:gd name="connsiteX352" fmla="*/ 119359 w 2890156"/>
              <a:gd name="connsiteY352" fmla="*/ 732035 h 3136733"/>
              <a:gd name="connsiteX353" fmla="*/ 123452 w 2890156"/>
              <a:gd name="connsiteY353" fmla="*/ 726305 h 3136733"/>
              <a:gd name="connsiteX354" fmla="*/ 127545 w 2890156"/>
              <a:gd name="connsiteY354" fmla="*/ 720411 h 3136733"/>
              <a:gd name="connsiteX355" fmla="*/ 131802 w 2890156"/>
              <a:gd name="connsiteY355" fmla="*/ 714844 h 3136733"/>
              <a:gd name="connsiteX356" fmla="*/ 135896 w 2890156"/>
              <a:gd name="connsiteY356" fmla="*/ 709113 h 3136733"/>
              <a:gd name="connsiteX357" fmla="*/ 140316 w 2890156"/>
              <a:gd name="connsiteY357" fmla="*/ 703546 h 3136733"/>
              <a:gd name="connsiteX358" fmla="*/ 144737 w 2890156"/>
              <a:gd name="connsiteY358" fmla="*/ 698307 h 3136733"/>
              <a:gd name="connsiteX359" fmla="*/ 149485 w 2890156"/>
              <a:gd name="connsiteY359" fmla="*/ 693232 h 3136733"/>
              <a:gd name="connsiteX360" fmla="*/ 160946 w 2890156"/>
              <a:gd name="connsiteY360" fmla="*/ 680788 h 3136733"/>
              <a:gd name="connsiteX361" fmla="*/ 168150 w 2890156"/>
              <a:gd name="connsiteY361" fmla="*/ 672602 h 3136733"/>
              <a:gd name="connsiteX362" fmla="*/ 172571 w 2890156"/>
              <a:gd name="connsiteY362" fmla="*/ 666871 h 3136733"/>
              <a:gd name="connsiteX363" fmla="*/ 176009 w 2890156"/>
              <a:gd name="connsiteY363" fmla="*/ 663105 h 3136733"/>
              <a:gd name="connsiteX364" fmla="*/ 177811 w 2890156"/>
              <a:gd name="connsiteY364" fmla="*/ 661141 h 3136733"/>
              <a:gd name="connsiteX365" fmla="*/ 179776 w 2890156"/>
              <a:gd name="connsiteY365" fmla="*/ 659340 h 3136733"/>
              <a:gd name="connsiteX366" fmla="*/ 181904 w 2890156"/>
              <a:gd name="connsiteY366" fmla="*/ 656884 h 3136733"/>
              <a:gd name="connsiteX367" fmla="*/ 184851 w 2890156"/>
              <a:gd name="connsiteY367" fmla="*/ 654428 h 3136733"/>
              <a:gd name="connsiteX368" fmla="*/ 193202 w 2890156"/>
              <a:gd name="connsiteY368" fmla="*/ 647223 h 3136733"/>
              <a:gd name="connsiteX369" fmla="*/ 205972 w 2890156"/>
              <a:gd name="connsiteY369" fmla="*/ 636417 h 3136733"/>
              <a:gd name="connsiteX370" fmla="*/ 208920 w 2890156"/>
              <a:gd name="connsiteY370" fmla="*/ 633634 h 3136733"/>
              <a:gd name="connsiteX371" fmla="*/ 211702 w 2890156"/>
              <a:gd name="connsiteY371" fmla="*/ 631342 h 3136733"/>
              <a:gd name="connsiteX372" fmla="*/ 213996 w 2890156"/>
              <a:gd name="connsiteY372" fmla="*/ 628886 h 3136733"/>
              <a:gd name="connsiteX373" fmla="*/ 216124 w 2890156"/>
              <a:gd name="connsiteY373" fmla="*/ 626594 h 3136733"/>
              <a:gd name="connsiteX374" fmla="*/ 220708 w 2890156"/>
              <a:gd name="connsiteY374" fmla="*/ 621845 h 3136733"/>
              <a:gd name="connsiteX375" fmla="*/ 225947 w 2890156"/>
              <a:gd name="connsiteY375" fmla="*/ 616770 h 3136733"/>
              <a:gd name="connsiteX376" fmla="*/ 293731 w 2890156"/>
              <a:gd name="connsiteY376" fmla="*/ 565850 h 3136733"/>
              <a:gd name="connsiteX377" fmla="*/ 308958 w 2890156"/>
              <a:gd name="connsiteY377" fmla="*/ 555863 h 3136733"/>
              <a:gd name="connsiteX378" fmla="*/ 325004 w 2890156"/>
              <a:gd name="connsiteY378" fmla="*/ 546039 h 3136733"/>
              <a:gd name="connsiteX379" fmla="*/ 341540 w 2890156"/>
              <a:gd name="connsiteY379" fmla="*/ 536051 h 3136733"/>
              <a:gd name="connsiteX380" fmla="*/ 358404 w 2890156"/>
              <a:gd name="connsiteY380" fmla="*/ 526064 h 3136733"/>
              <a:gd name="connsiteX381" fmla="*/ 375923 w 2890156"/>
              <a:gd name="connsiteY381" fmla="*/ 516240 h 3136733"/>
              <a:gd name="connsiteX382" fmla="*/ 393279 w 2890156"/>
              <a:gd name="connsiteY382" fmla="*/ 506416 h 3136733"/>
              <a:gd name="connsiteX383" fmla="*/ 411126 w 2890156"/>
              <a:gd name="connsiteY383" fmla="*/ 496593 h 3136733"/>
              <a:gd name="connsiteX384" fmla="*/ 428972 w 2890156"/>
              <a:gd name="connsiteY384" fmla="*/ 486769 h 3136733"/>
              <a:gd name="connsiteX385" fmla="*/ 447146 w 2890156"/>
              <a:gd name="connsiteY385" fmla="*/ 476945 h 3136733"/>
              <a:gd name="connsiteX386" fmla="*/ 464992 w 2890156"/>
              <a:gd name="connsiteY386" fmla="*/ 467121 h 3136733"/>
              <a:gd name="connsiteX387" fmla="*/ 482839 w 2890156"/>
              <a:gd name="connsiteY387" fmla="*/ 457625 h 3136733"/>
              <a:gd name="connsiteX388" fmla="*/ 500522 w 2890156"/>
              <a:gd name="connsiteY388" fmla="*/ 447964 h 3136733"/>
              <a:gd name="connsiteX389" fmla="*/ 517713 w 2890156"/>
              <a:gd name="connsiteY389" fmla="*/ 438305 h 3136733"/>
              <a:gd name="connsiteX390" fmla="*/ 534578 w 2890156"/>
              <a:gd name="connsiteY390" fmla="*/ 428808 h 3136733"/>
              <a:gd name="connsiteX391" fmla="*/ 551279 w 2890156"/>
              <a:gd name="connsiteY391" fmla="*/ 419148 h 3136733"/>
              <a:gd name="connsiteX392" fmla="*/ 567160 w 2890156"/>
              <a:gd name="connsiteY392" fmla="*/ 409816 h 3136733"/>
              <a:gd name="connsiteX393" fmla="*/ 579931 w 2890156"/>
              <a:gd name="connsiteY393" fmla="*/ 402120 h 3136733"/>
              <a:gd name="connsiteX394" fmla="*/ 592538 w 2890156"/>
              <a:gd name="connsiteY394" fmla="*/ 395080 h 3136733"/>
              <a:gd name="connsiteX395" fmla="*/ 604982 w 2890156"/>
              <a:gd name="connsiteY395" fmla="*/ 388039 h 3136733"/>
              <a:gd name="connsiteX396" fmla="*/ 617590 w 2890156"/>
              <a:gd name="connsiteY396" fmla="*/ 380835 h 3136733"/>
              <a:gd name="connsiteX397" fmla="*/ 629868 w 2890156"/>
              <a:gd name="connsiteY397" fmla="*/ 374123 h 3136733"/>
              <a:gd name="connsiteX398" fmla="*/ 642475 w 2890156"/>
              <a:gd name="connsiteY398" fmla="*/ 366918 h 3136733"/>
              <a:gd name="connsiteX399" fmla="*/ 655246 w 2890156"/>
              <a:gd name="connsiteY399" fmla="*/ 359878 h 3136733"/>
              <a:gd name="connsiteX400" fmla="*/ 668017 w 2890156"/>
              <a:gd name="connsiteY400" fmla="*/ 352346 h 3136733"/>
              <a:gd name="connsiteX401" fmla="*/ 690776 w 2890156"/>
              <a:gd name="connsiteY401" fmla="*/ 338593 h 3136733"/>
              <a:gd name="connsiteX402" fmla="*/ 717300 w 2890156"/>
              <a:gd name="connsiteY402" fmla="*/ 322711 h 3136733"/>
              <a:gd name="connsiteX403" fmla="*/ 746935 w 2890156"/>
              <a:gd name="connsiteY403" fmla="*/ 305192 h 3136733"/>
              <a:gd name="connsiteX404" fmla="*/ 778699 w 2890156"/>
              <a:gd name="connsiteY404" fmla="*/ 286200 h 3136733"/>
              <a:gd name="connsiteX405" fmla="*/ 812591 w 2890156"/>
              <a:gd name="connsiteY405" fmla="*/ 266225 h 3136733"/>
              <a:gd name="connsiteX406" fmla="*/ 847956 w 2890156"/>
              <a:gd name="connsiteY406" fmla="*/ 245431 h 3136733"/>
              <a:gd name="connsiteX407" fmla="*/ 884141 w 2890156"/>
              <a:gd name="connsiteY407" fmla="*/ 224146 h 3136733"/>
              <a:gd name="connsiteX408" fmla="*/ 920652 w 2890156"/>
              <a:gd name="connsiteY408" fmla="*/ 202698 h 3136733"/>
              <a:gd name="connsiteX409" fmla="*/ 957164 w 2890156"/>
              <a:gd name="connsiteY409" fmla="*/ 181576 h 3136733"/>
              <a:gd name="connsiteX410" fmla="*/ 992857 w 2890156"/>
              <a:gd name="connsiteY410" fmla="*/ 160946 h 3136733"/>
              <a:gd name="connsiteX411" fmla="*/ 1027240 w 2890156"/>
              <a:gd name="connsiteY411" fmla="*/ 141135 h 3136733"/>
              <a:gd name="connsiteX412" fmla="*/ 1059986 w 2890156"/>
              <a:gd name="connsiteY412" fmla="*/ 122470 h 3136733"/>
              <a:gd name="connsiteX413" fmla="*/ 1090440 w 2890156"/>
              <a:gd name="connsiteY413" fmla="*/ 105442 h 3136733"/>
              <a:gd name="connsiteX414" fmla="*/ 1118110 w 2890156"/>
              <a:gd name="connsiteY414" fmla="*/ 90379 h 3136733"/>
              <a:gd name="connsiteX415" fmla="*/ 1130554 w 2890156"/>
              <a:gd name="connsiteY415" fmla="*/ 83502 h 3136733"/>
              <a:gd name="connsiteX416" fmla="*/ 1142178 w 2890156"/>
              <a:gd name="connsiteY416" fmla="*/ 77281 h 3136733"/>
              <a:gd name="connsiteX417" fmla="*/ 1152984 w 2890156"/>
              <a:gd name="connsiteY417" fmla="*/ 71550 h 3136733"/>
              <a:gd name="connsiteX418" fmla="*/ 1162645 w 2890156"/>
              <a:gd name="connsiteY418" fmla="*/ 66638 h 3136733"/>
              <a:gd name="connsiteX419" fmla="*/ 1179509 w 2890156"/>
              <a:gd name="connsiteY419" fmla="*/ 58452 h 3136733"/>
              <a:gd name="connsiteX420" fmla="*/ 1196537 w 2890156"/>
              <a:gd name="connsiteY420" fmla="*/ 50756 h 3136733"/>
              <a:gd name="connsiteX421" fmla="*/ 1213728 w 2890156"/>
              <a:gd name="connsiteY421" fmla="*/ 43716 h 3136733"/>
              <a:gd name="connsiteX422" fmla="*/ 1231084 w 2890156"/>
              <a:gd name="connsiteY422" fmla="*/ 37331 h 3136733"/>
              <a:gd name="connsiteX423" fmla="*/ 1248766 w 2890156"/>
              <a:gd name="connsiteY423" fmla="*/ 31109 h 3136733"/>
              <a:gd name="connsiteX424" fmla="*/ 1266122 w 2890156"/>
              <a:gd name="connsiteY424" fmla="*/ 25706 h 3136733"/>
              <a:gd name="connsiteX425" fmla="*/ 1283968 w 2890156"/>
              <a:gd name="connsiteY425" fmla="*/ 20794 h 3136733"/>
              <a:gd name="connsiteX426" fmla="*/ 1301815 w 2890156"/>
              <a:gd name="connsiteY426" fmla="*/ 16210 h 3136733"/>
              <a:gd name="connsiteX427" fmla="*/ 1319662 w 2890156"/>
              <a:gd name="connsiteY427" fmla="*/ 12280 h 3136733"/>
              <a:gd name="connsiteX428" fmla="*/ 1337835 w 2890156"/>
              <a:gd name="connsiteY428" fmla="*/ 9005 h 3136733"/>
              <a:gd name="connsiteX429" fmla="*/ 1355846 w 2890156"/>
              <a:gd name="connsiteY429" fmla="*/ 6222 h 3136733"/>
              <a:gd name="connsiteX430" fmla="*/ 1373856 w 2890156"/>
              <a:gd name="connsiteY430" fmla="*/ 3930 h 3136733"/>
              <a:gd name="connsiteX431" fmla="*/ 1392030 w 2890156"/>
              <a:gd name="connsiteY431" fmla="*/ 2129 h 3136733"/>
              <a:gd name="connsiteX432" fmla="*/ 1410368 w 2890156"/>
              <a:gd name="connsiteY432" fmla="*/ 983 h 3136733"/>
              <a:gd name="connsiteX433" fmla="*/ 1428541 w 2890156"/>
              <a:gd name="connsiteY433" fmla="*/ 164 h 3136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Lst>
            <a:rect l="l" t="t" r="r" b="b"/>
            <a:pathLst>
              <a:path w="2890156" h="3136733">
                <a:moveTo>
                  <a:pt x="1446879" y="0"/>
                </a:moveTo>
                <a:lnTo>
                  <a:pt x="1465055" y="328"/>
                </a:lnTo>
                <a:lnTo>
                  <a:pt x="1483392" y="1146"/>
                </a:lnTo>
                <a:lnTo>
                  <a:pt x="1501565" y="2620"/>
                </a:lnTo>
                <a:lnTo>
                  <a:pt x="1519576" y="4585"/>
                </a:lnTo>
                <a:lnTo>
                  <a:pt x="1537913" y="7041"/>
                </a:lnTo>
                <a:lnTo>
                  <a:pt x="1555923" y="9988"/>
                </a:lnTo>
                <a:lnTo>
                  <a:pt x="1573770" y="13590"/>
                </a:lnTo>
                <a:lnTo>
                  <a:pt x="1591780" y="17519"/>
                </a:lnTo>
                <a:lnTo>
                  <a:pt x="1609627" y="21940"/>
                </a:lnTo>
                <a:lnTo>
                  <a:pt x="1627310" y="27016"/>
                </a:lnTo>
                <a:lnTo>
                  <a:pt x="1644992" y="32746"/>
                </a:lnTo>
                <a:lnTo>
                  <a:pt x="1662511" y="38804"/>
                </a:lnTo>
                <a:lnTo>
                  <a:pt x="1679703" y="45517"/>
                </a:lnTo>
                <a:lnTo>
                  <a:pt x="1696894" y="52558"/>
                </a:lnTo>
                <a:lnTo>
                  <a:pt x="1714086" y="60253"/>
                </a:lnTo>
                <a:lnTo>
                  <a:pt x="1730787" y="68439"/>
                </a:lnTo>
                <a:lnTo>
                  <a:pt x="2325944" y="411616"/>
                </a:lnTo>
                <a:lnTo>
                  <a:pt x="2332329" y="415382"/>
                </a:lnTo>
                <a:lnTo>
                  <a:pt x="2338715" y="418985"/>
                </a:lnTo>
                <a:lnTo>
                  <a:pt x="2345100" y="422750"/>
                </a:lnTo>
                <a:lnTo>
                  <a:pt x="2351649" y="426189"/>
                </a:lnTo>
                <a:lnTo>
                  <a:pt x="2357871" y="429791"/>
                </a:lnTo>
                <a:lnTo>
                  <a:pt x="2364420" y="433065"/>
                </a:lnTo>
                <a:lnTo>
                  <a:pt x="2370478" y="436667"/>
                </a:lnTo>
                <a:lnTo>
                  <a:pt x="2376536" y="439942"/>
                </a:lnTo>
                <a:lnTo>
                  <a:pt x="2625242" y="586316"/>
                </a:lnTo>
                <a:lnTo>
                  <a:pt x="2631955" y="590901"/>
                </a:lnTo>
                <a:lnTo>
                  <a:pt x="2637849" y="595321"/>
                </a:lnTo>
                <a:lnTo>
                  <a:pt x="2643088" y="599578"/>
                </a:lnTo>
                <a:lnTo>
                  <a:pt x="2648000" y="603508"/>
                </a:lnTo>
                <a:lnTo>
                  <a:pt x="2656514" y="610548"/>
                </a:lnTo>
                <a:lnTo>
                  <a:pt x="2663554" y="617098"/>
                </a:lnTo>
                <a:lnTo>
                  <a:pt x="2670103" y="623155"/>
                </a:lnTo>
                <a:lnTo>
                  <a:pt x="2676162" y="629050"/>
                </a:lnTo>
                <a:lnTo>
                  <a:pt x="2679272" y="631833"/>
                </a:lnTo>
                <a:lnTo>
                  <a:pt x="2682547" y="634780"/>
                </a:lnTo>
                <a:lnTo>
                  <a:pt x="2685985" y="637727"/>
                </a:lnTo>
                <a:lnTo>
                  <a:pt x="2689587" y="640674"/>
                </a:lnTo>
                <a:lnTo>
                  <a:pt x="2695482" y="644768"/>
                </a:lnTo>
                <a:lnTo>
                  <a:pt x="2699411" y="647551"/>
                </a:lnTo>
                <a:lnTo>
                  <a:pt x="2701376" y="649188"/>
                </a:lnTo>
                <a:lnTo>
                  <a:pt x="2703341" y="650826"/>
                </a:lnTo>
                <a:lnTo>
                  <a:pt x="2705796" y="652954"/>
                </a:lnTo>
                <a:lnTo>
                  <a:pt x="2708744" y="656229"/>
                </a:lnTo>
                <a:lnTo>
                  <a:pt x="2718895" y="667526"/>
                </a:lnTo>
                <a:lnTo>
                  <a:pt x="2728883" y="679151"/>
                </a:lnTo>
                <a:lnTo>
                  <a:pt x="2738542" y="690612"/>
                </a:lnTo>
                <a:lnTo>
                  <a:pt x="2748039" y="702401"/>
                </a:lnTo>
                <a:lnTo>
                  <a:pt x="2757372" y="714353"/>
                </a:lnTo>
                <a:lnTo>
                  <a:pt x="2766376" y="726468"/>
                </a:lnTo>
                <a:lnTo>
                  <a:pt x="2775054" y="738749"/>
                </a:lnTo>
                <a:lnTo>
                  <a:pt x="2783404" y="751192"/>
                </a:lnTo>
                <a:lnTo>
                  <a:pt x="2791591" y="763799"/>
                </a:lnTo>
                <a:lnTo>
                  <a:pt x="2799450" y="776407"/>
                </a:lnTo>
                <a:lnTo>
                  <a:pt x="2807146" y="789341"/>
                </a:lnTo>
                <a:lnTo>
                  <a:pt x="2814350" y="802276"/>
                </a:lnTo>
                <a:lnTo>
                  <a:pt x="2821554" y="815537"/>
                </a:lnTo>
                <a:lnTo>
                  <a:pt x="2828103" y="828963"/>
                </a:lnTo>
                <a:lnTo>
                  <a:pt x="2834652" y="842389"/>
                </a:lnTo>
                <a:lnTo>
                  <a:pt x="2840710" y="855979"/>
                </a:lnTo>
                <a:lnTo>
                  <a:pt x="2846441" y="869896"/>
                </a:lnTo>
                <a:lnTo>
                  <a:pt x="2851843" y="883813"/>
                </a:lnTo>
                <a:lnTo>
                  <a:pt x="2857083" y="897894"/>
                </a:lnTo>
                <a:lnTo>
                  <a:pt x="2861667" y="912138"/>
                </a:lnTo>
                <a:lnTo>
                  <a:pt x="2866252" y="926710"/>
                </a:lnTo>
                <a:lnTo>
                  <a:pt x="2870181" y="941446"/>
                </a:lnTo>
                <a:lnTo>
                  <a:pt x="2873947" y="956182"/>
                </a:lnTo>
                <a:lnTo>
                  <a:pt x="2877222" y="971081"/>
                </a:lnTo>
                <a:lnTo>
                  <a:pt x="2880169" y="986308"/>
                </a:lnTo>
                <a:lnTo>
                  <a:pt x="2882952" y="1001535"/>
                </a:lnTo>
                <a:lnTo>
                  <a:pt x="2885081" y="1017089"/>
                </a:lnTo>
                <a:lnTo>
                  <a:pt x="2886882" y="1032643"/>
                </a:lnTo>
                <a:lnTo>
                  <a:pt x="2888355" y="1048525"/>
                </a:lnTo>
                <a:lnTo>
                  <a:pt x="2889338" y="1064407"/>
                </a:lnTo>
                <a:lnTo>
                  <a:pt x="2889993" y="1080616"/>
                </a:lnTo>
                <a:lnTo>
                  <a:pt x="2890156" y="1096825"/>
                </a:lnTo>
                <a:lnTo>
                  <a:pt x="2890156" y="2039908"/>
                </a:lnTo>
                <a:lnTo>
                  <a:pt x="2889993" y="2052843"/>
                </a:lnTo>
                <a:lnTo>
                  <a:pt x="2889338" y="2065941"/>
                </a:lnTo>
                <a:lnTo>
                  <a:pt x="2888519" y="2079203"/>
                </a:lnTo>
                <a:lnTo>
                  <a:pt x="2887373" y="2092629"/>
                </a:lnTo>
                <a:lnTo>
                  <a:pt x="2885899" y="2106382"/>
                </a:lnTo>
                <a:lnTo>
                  <a:pt x="2883934" y="2119808"/>
                </a:lnTo>
                <a:lnTo>
                  <a:pt x="2881642" y="2133726"/>
                </a:lnTo>
                <a:lnTo>
                  <a:pt x="2879187" y="2147479"/>
                </a:lnTo>
                <a:lnTo>
                  <a:pt x="2876239" y="2161395"/>
                </a:lnTo>
                <a:lnTo>
                  <a:pt x="2873128" y="2175313"/>
                </a:lnTo>
                <a:lnTo>
                  <a:pt x="2869690" y="2189230"/>
                </a:lnTo>
                <a:lnTo>
                  <a:pt x="2866088" y="2203147"/>
                </a:lnTo>
                <a:lnTo>
                  <a:pt x="2861831" y="2217064"/>
                </a:lnTo>
                <a:lnTo>
                  <a:pt x="2857574" y="2230817"/>
                </a:lnTo>
                <a:lnTo>
                  <a:pt x="2853153" y="2244570"/>
                </a:lnTo>
                <a:lnTo>
                  <a:pt x="2848405" y="2257996"/>
                </a:lnTo>
                <a:lnTo>
                  <a:pt x="2843329" y="2271586"/>
                </a:lnTo>
                <a:lnTo>
                  <a:pt x="2837927" y="2284848"/>
                </a:lnTo>
                <a:lnTo>
                  <a:pt x="2832360" y="2298110"/>
                </a:lnTo>
                <a:lnTo>
                  <a:pt x="2826629" y="2311045"/>
                </a:lnTo>
                <a:lnTo>
                  <a:pt x="2820571" y="2323651"/>
                </a:lnTo>
                <a:lnTo>
                  <a:pt x="2814185" y="2336259"/>
                </a:lnTo>
                <a:lnTo>
                  <a:pt x="2807800" y="2348375"/>
                </a:lnTo>
                <a:lnTo>
                  <a:pt x="2801087" y="2360327"/>
                </a:lnTo>
                <a:lnTo>
                  <a:pt x="2794210" y="2372115"/>
                </a:lnTo>
                <a:lnTo>
                  <a:pt x="2787170" y="2383576"/>
                </a:lnTo>
                <a:lnTo>
                  <a:pt x="2779639" y="2394547"/>
                </a:lnTo>
                <a:lnTo>
                  <a:pt x="2772271" y="2405026"/>
                </a:lnTo>
                <a:lnTo>
                  <a:pt x="2764576" y="2415340"/>
                </a:lnTo>
                <a:lnTo>
                  <a:pt x="2756880" y="2425164"/>
                </a:lnTo>
                <a:lnTo>
                  <a:pt x="2748858" y="2434497"/>
                </a:lnTo>
                <a:lnTo>
                  <a:pt x="2740671" y="2443502"/>
                </a:lnTo>
                <a:lnTo>
                  <a:pt x="2735432" y="2448741"/>
                </a:lnTo>
                <a:lnTo>
                  <a:pt x="2730847" y="2453325"/>
                </a:lnTo>
                <a:lnTo>
                  <a:pt x="2728555" y="2455618"/>
                </a:lnTo>
                <a:lnTo>
                  <a:pt x="2726263" y="2458074"/>
                </a:lnTo>
                <a:lnTo>
                  <a:pt x="2723971" y="2460530"/>
                </a:lnTo>
                <a:lnTo>
                  <a:pt x="2721514" y="2463641"/>
                </a:lnTo>
                <a:lnTo>
                  <a:pt x="2712673" y="2474610"/>
                </a:lnTo>
                <a:lnTo>
                  <a:pt x="2706943" y="2481487"/>
                </a:lnTo>
                <a:lnTo>
                  <a:pt x="2704814" y="2483779"/>
                </a:lnTo>
                <a:lnTo>
                  <a:pt x="2703177" y="2485253"/>
                </a:lnTo>
                <a:lnTo>
                  <a:pt x="2701867" y="2486399"/>
                </a:lnTo>
                <a:lnTo>
                  <a:pt x="2700721" y="2487218"/>
                </a:lnTo>
                <a:lnTo>
                  <a:pt x="2698429" y="2488528"/>
                </a:lnTo>
                <a:lnTo>
                  <a:pt x="2695482" y="2490328"/>
                </a:lnTo>
                <a:lnTo>
                  <a:pt x="2693517" y="2491966"/>
                </a:lnTo>
                <a:lnTo>
                  <a:pt x="2691061" y="2493930"/>
                </a:lnTo>
                <a:lnTo>
                  <a:pt x="2687623" y="2496714"/>
                </a:lnTo>
                <a:lnTo>
                  <a:pt x="2683693" y="2500152"/>
                </a:lnTo>
                <a:lnTo>
                  <a:pt x="2676325" y="2507029"/>
                </a:lnTo>
                <a:lnTo>
                  <a:pt x="2668794" y="2513742"/>
                </a:lnTo>
                <a:lnTo>
                  <a:pt x="2661426" y="2520127"/>
                </a:lnTo>
                <a:lnTo>
                  <a:pt x="2653731" y="2526676"/>
                </a:lnTo>
                <a:lnTo>
                  <a:pt x="2646035" y="2532898"/>
                </a:lnTo>
                <a:lnTo>
                  <a:pt x="2638504" y="2538956"/>
                </a:lnTo>
                <a:lnTo>
                  <a:pt x="2630809" y="2545014"/>
                </a:lnTo>
                <a:lnTo>
                  <a:pt x="2622950" y="2550908"/>
                </a:lnTo>
                <a:lnTo>
                  <a:pt x="2615091" y="2556639"/>
                </a:lnTo>
                <a:lnTo>
                  <a:pt x="2607232" y="2562370"/>
                </a:lnTo>
                <a:lnTo>
                  <a:pt x="2599373" y="2567936"/>
                </a:lnTo>
                <a:lnTo>
                  <a:pt x="2591514" y="2573503"/>
                </a:lnTo>
                <a:lnTo>
                  <a:pt x="2575468" y="2584309"/>
                </a:lnTo>
                <a:lnTo>
                  <a:pt x="2559258" y="2594624"/>
                </a:lnTo>
                <a:lnTo>
                  <a:pt x="2542722" y="2604939"/>
                </a:lnTo>
                <a:lnTo>
                  <a:pt x="2526022" y="2614599"/>
                </a:lnTo>
                <a:lnTo>
                  <a:pt x="2509157" y="2624423"/>
                </a:lnTo>
                <a:lnTo>
                  <a:pt x="2491966" y="2634083"/>
                </a:lnTo>
                <a:lnTo>
                  <a:pt x="2474446" y="2643415"/>
                </a:lnTo>
                <a:lnTo>
                  <a:pt x="2456763" y="2652912"/>
                </a:lnTo>
                <a:lnTo>
                  <a:pt x="2438917" y="2662245"/>
                </a:lnTo>
                <a:lnTo>
                  <a:pt x="2420743" y="2671741"/>
                </a:lnTo>
                <a:lnTo>
                  <a:pt x="2122264" y="2842511"/>
                </a:lnTo>
                <a:lnTo>
                  <a:pt x="2109820" y="2849879"/>
                </a:lnTo>
                <a:lnTo>
                  <a:pt x="2097213" y="2857247"/>
                </a:lnTo>
                <a:lnTo>
                  <a:pt x="2084770" y="2864451"/>
                </a:lnTo>
                <a:lnTo>
                  <a:pt x="2072491" y="2871491"/>
                </a:lnTo>
                <a:lnTo>
                  <a:pt x="2060047" y="2878532"/>
                </a:lnTo>
                <a:lnTo>
                  <a:pt x="2047931" y="2885572"/>
                </a:lnTo>
                <a:lnTo>
                  <a:pt x="2035815" y="2892612"/>
                </a:lnTo>
                <a:lnTo>
                  <a:pt x="2023699" y="2899653"/>
                </a:lnTo>
                <a:lnTo>
                  <a:pt x="2011419" y="2906693"/>
                </a:lnTo>
                <a:lnTo>
                  <a:pt x="1999304" y="2913897"/>
                </a:lnTo>
                <a:lnTo>
                  <a:pt x="1987187" y="2920937"/>
                </a:lnTo>
                <a:lnTo>
                  <a:pt x="1974908" y="2927978"/>
                </a:lnTo>
                <a:lnTo>
                  <a:pt x="1962792" y="2935182"/>
                </a:lnTo>
                <a:lnTo>
                  <a:pt x="1950511" y="2942386"/>
                </a:lnTo>
                <a:lnTo>
                  <a:pt x="1938232" y="2949754"/>
                </a:lnTo>
                <a:lnTo>
                  <a:pt x="1925952" y="2957122"/>
                </a:lnTo>
                <a:lnTo>
                  <a:pt x="1913345" y="2964817"/>
                </a:lnTo>
                <a:lnTo>
                  <a:pt x="1901065" y="2972185"/>
                </a:lnTo>
                <a:lnTo>
                  <a:pt x="1888786" y="2979552"/>
                </a:lnTo>
                <a:lnTo>
                  <a:pt x="1876670" y="2986757"/>
                </a:lnTo>
                <a:lnTo>
                  <a:pt x="1864717" y="2993961"/>
                </a:lnTo>
                <a:lnTo>
                  <a:pt x="1852765" y="3001002"/>
                </a:lnTo>
                <a:lnTo>
                  <a:pt x="1840813" y="3008206"/>
                </a:lnTo>
                <a:lnTo>
                  <a:pt x="1828533" y="3015246"/>
                </a:lnTo>
                <a:lnTo>
                  <a:pt x="1816581" y="3022122"/>
                </a:lnTo>
                <a:lnTo>
                  <a:pt x="1804465" y="3028836"/>
                </a:lnTo>
                <a:lnTo>
                  <a:pt x="1792186" y="3036040"/>
                </a:lnTo>
                <a:lnTo>
                  <a:pt x="1779578" y="3042589"/>
                </a:lnTo>
                <a:lnTo>
                  <a:pt x="1766971" y="3049466"/>
                </a:lnTo>
                <a:lnTo>
                  <a:pt x="1754037" y="3056342"/>
                </a:lnTo>
                <a:lnTo>
                  <a:pt x="1740938" y="3063219"/>
                </a:lnTo>
                <a:lnTo>
                  <a:pt x="1727513" y="3070096"/>
                </a:lnTo>
                <a:lnTo>
                  <a:pt x="1710648" y="3078282"/>
                </a:lnTo>
                <a:lnTo>
                  <a:pt x="1693620" y="3085977"/>
                </a:lnTo>
                <a:lnTo>
                  <a:pt x="1676430" y="3093018"/>
                </a:lnTo>
                <a:lnTo>
                  <a:pt x="1659073" y="3099403"/>
                </a:lnTo>
                <a:lnTo>
                  <a:pt x="1641390" y="3105625"/>
                </a:lnTo>
                <a:lnTo>
                  <a:pt x="1624035" y="3111028"/>
                </a:lnTo>
                <a:lnTo>
                  <a:pt x="1606189" y="3115940"/>
                </a:lnTo>
                <a:lnTo>
                  <a:pt x="1588342" y="3120524"/>
                </a:lnTo>
                <a:lnTo>
                  <a:pt x="1570495" y="3124454"/>
                </a:lnTo>
                <a:lnTo>
                  <a:pt x="1552321" y="3127728"/>
                </a:lnTo>
                <a:lnTo>
                  <a:pt x="1534311" y="3130512"/>
                </a:lnTo>
                <a:lnTo>
                  <a:pt x="1516301" y="3132804"/>
                </a:lnTo>
                <a:lnTo>
                  <a:pt x="1498128" y="3134605"/>
                </a:lnTo>
                <a:lnTo>
                  <a:pt x="1479789" y="3135751"/>
                </a:lnTo>
                <a:lnTo>
                  <a:pt x="1461615" y="3136570"/>
                </a:lnTo>
                <a:lnTo>
                  <a:pt x="1443277" y="3136733"/>
                </a:lnTo>
                <a:lnTo>
                  <a:pt x="1425104" y="3136406"/>
                </a:lnTo>
                <a:lnTo>
                  <a:pt x="1406766" y="3135587"/>
                </a:lnTo>
                <a:lnTo>
                  <a:pt x="1388592" y="3134114"/>
                </a:lnTo>
                <a:lnTo>
                  <a:pt x="1370581" y="3132149"/>
                </a:lnTo>
                <a:lnTo>
                  <a:pt x="1352243" y="3129693"/>
                </a:lnTo>
                <a:lnTo>
                  <a:pt x="1334233" y="3126746"/>
                </a:lnTo>
                <a:lnTo>
                  <a:pt x="1316387" y="3123144"/>
                </a:lnTo>
                <a:lnTo>
                  <a:pt x="1298377" y="3119214"/>
                </a:lnTo>
                <a:lnTo>
                  <a:pt x="1280531" y="3114793"/>
                </a:lnTo>
                <a:lnTo>
                  <a:pt x="1262847" y="3109718"/>
                </a:lnTo>
                <a:lnTo>
                  <a:pt x="1245164" y="3103987"/>
                </a:lnTo>
                <a:lnTo>
                  <a:pt x="1227645" y="3097930"/>
                </a:lnTo>
                <a:lnTo>
                  <a:pt x="1210454" y="3091216"/>
                </a:lnTo>
                <a:lnTo>
                  <a:pt x="1193262" y="3084176"/>
                </a:lnTo>
                <a:lnTo>
                  <a:pt x="1176071" y="3076481"/>
                </a:lnTo>
                <a:lnTo>
                  <a:pt x="1159370" y="3068294"/>
                </a:lnTo>
                <a:lnTo>
                  <a:pt x="1141851" y="3059289"/>
                </a:lnTo>
                <a:lnTo>
                  <a:pt x="1121385" y="3048319"/>
                </a:lnTo>
                <a:lnTo>
                  <a:pt x="1098464" y="3035712"/>
                </a:lnTo>
                <a:lnTo>
                  <a:pt x="1073739" y="3022122"/>
                </a:lnTo>
                <a:lnTo>
                  <a:pt x="1047379" y="3006896"/>
                </a:lnTo>
                <a:lnTo>
                  <a:pt x="1019709" y="2991341"/>
                </a:lnTo>
                <a:lnTo>
                  <a:pt x="991384" y="2974805"/>
                </a:lnTo>
                <a:lnTo>
                  <a:pt x="962403" y="2957940"/>
                </a:lnTo>
                <a:lnTo>
                  <a:pt x="933587" y="2940912"/>
                </a:lnTo>
                <a:lnTo>
                  <a:pt x="904934" y="2924048"/>
                </a:lnTo>
                <a:lnTo>
                  <a:pt x="877100" y="2907512"/>
                </a:lnTo>
                <a:lnTo>
                  <a:pt x="850248" y="2891630"/>
                </a:lnTo>
                <a:lnTo>
                  <a:pt x="824871" y="2876567"/>
                </a:lnTo>
                <a:lnTo>
                  <a:pt x="801621" y="2862486"/>
                </a:lnTo>
                <a:lnTo>
                  <a:pt x="780336" y="2849879"/>
                </a:lnTo>
                <a:lnTo>
                  <a:pt x="761834" y="2838745"/>
                </a:lnTo>
                <a:lnTo>
                  <a:pt x="462864" y="2668630"/>
                </a:lnTo>
                <a:lnTo>
                  <a:pt x="455660" y="2664864"/>
                </a:lnTo>
                <a:lnTo>
                  <a:pt x="449438" y="2661590"/>
                </a:lnTo>
                <a:lnTo>
                  <a:pt x="443380" y="2658151"/>
                </a:lnTo>
                <a:lnTo>
                  <a:pt x="437486" y="2654876"/>
                </a:lnTo>
                <a:lnTo>
                  <a:pt x="431428" y="2651439"/>
                </a:lnTo>
                <a:lnTo>
                  <a:pt x="425371" y="2648000"/>
                </a:lnTo>
                <a:lnTo>
                  <a:pt x="418820" y="2644398"/>
                </a:lnTo>
                <a:lnTo>
                  <a:pt x="411780" y="2640468"/>
                </a:lnTo>
                <a:lnTo>
                  <a:pt x="264915" y="2550417"/>
                </a:lnTo>
                <a:lnTo>
                  <a:pt x="258202" y="2545833"/>
                </a:lnTo>
                <a:lnTo>
                  <a:pt x="252308" y="2541412"/>
                </a:lnTo>
                <a:lnTo>
                  <a:pt x="247068" y="2537155"/>
                </a:lnTo>
                <a:lnTo>
                  <a:pt x="242156" y="2533226"/>
                </a:lnTo>
                <a:lnTo>
                  <a:pt x="233642" y="2526185"/>
                </a:lnTo>
                <a:lnTo>
                  <a:pt x="226602" y="2519636"/>
                </a:lnTo>
                <a:lnTo>
                  <a:pt x="220053" y="2513578"/>
                </a:lnTo>
                <a:lnTo>
                  <a:pt x="213996" y="2507684"/>
                </a:lnTo>
                <a:lnTo>
                  <a:pt x="210885" y="2504901"/>
                </a:lnTo>
                <a:lnTo>
                  <a:pt x="207610" y="2501954"/>
                </a:lnTo>
                <a:lnTo>
                  <a:pt x="204171" y="2499006"/>
                </a:lnTo>
                <a:lnTo>
                  <a:pt x="200569" y="2496059"/>
                </a:lnTo>
                <a:lnTo>
                  <a:pt x="195329" y="2492130"/>
                </a:lnTo>
                <a:lnTo>
                  <a:pt x="190254" y="2487873"/>
                </a:lnTo>
                <a:lnTo>
                  <a:pt x="185178" y="2483124"/>
                </a:lnTo>
                <a:lnTo>
                  <a:pt x="180103" y="2478212"/>
                </a:lnTo>
                <a:lnTo>
                  <a:pt x="174864" y="2472973"/>
                </a:lnTo>
                <a:lnTo>
                  <a:pt x="169624" y="2467570"/>
                </a:lnTo>
                <a:lnTo>
                  <a:pt x="164385" y="2461676"/>
                </a:lnTo>
                <a:lnTo>
                  <a:pt x="159309" y="2455945"/>
                </a:lnTo>
                <a:lnTo>
                  <a:pt x="154070" y="2449723"/>
                </a:lnTo>
                <a:lnTo>
                  <a:pt x="148830" y="2443502"/>
                </a:lnTo>
                <a:lnTo>
                  <a:pt x="143755" y="2437117"/>
                </a:lnTo>
                <a:lnTo>
                  <a:pt x="138679" y="2430403"/>
                </a:lnTo>
                <a:lnTo>
                  <a:pt x="133604" y="2423691"/>
                </a:lnTo>
                <a:lnTo>
                  <a:pt x="128528" y="2416814"/>
                </a:lnTo>
                <a:lnTo>
                  <a:pt x="123616" y="2409937"/>
                </a:lnTo>
                <a:lnTo>
                  <a:pt x="118704" y="2402897"/>
                </a:lnTo>
                <a:lnTo>
                  <a:pt x="109044" y="2388653"/>
                </a:lnTo>
                <a:lnTo>
                  <a:pt x="100039" y="2374244"/>
                </a:lnTo>
                <a:lnTo>
                  <a:pt x="91197" y="2360164"/>
                </a:lnTo>
                <a:lnTo>
                  <a:pt x="83011" y="2346083"/>
                </a:lnTo>
                <a:lnTo>
                  <a:pt x="75152" y="2332493"/>
                </a:lnTo>
                <a:lnTo>
                  <a:pt x="68112" y="2319231"/>
                </a:lnTo>
                <a:lnTo>
                  <a:pt x="61563" y="2306624"/>
                </a:lnTo>
                <a:lnTo>
                  <a:pt x="55832" y="2294835"/>
                </a:lnTo>
                <a:lnTo>
                  <a:pt x="53212" y="2289105"/>
                </a:lnTo>
                <a:lnTo>
                  <a:pt x="50593" y="2282719"/>
                </a:lnTo>
                <a:lnTo>
                  <a:pt x="47809" y="2276497"/>
                </a:lnTo>
                <a:lnTo>
                  <a:pt x="45353" y="2269785"/>
                </a:lnTo>
                <a:lnTo>
                  <a:pt x="42570" y="2262908"/>
                </a:lnTo>
                <a:lnTo>
                  <a:pt x="39950" y="2255868"/>
                </a:lnTo>
                <a:lnTo>
                  <a:pt x="37494" y="2248664"/>
                </a:lnTo>
                <a:lnTo>
                  <a:pt x="34875" y="2241459"/>
                </a:lnTo>
                <a:lnTo>
                  <a:pt x="30290" y="2226069"/>
                </a:lnTo>
                <a:lnTo>
                  <a:pt x="25542" y="2210351"/>
                </a:lnTo>
                <a:lnTo>
                  <a:pt x="23414" y="2202164"/>
                </a:lnTo>
                <a:lnTo>
                  <a:pt x="21121" y="2194141"/>
                </a:lnTo>
                <a:lnTo>
                  <a:pt x="18993" y="2185792"/>
                </a:lnTo>
                <a:lnTo>
                  <a:pt x="17028" y="2177441"/>
                </a:lnTo>
                <a:lnTo>
                  <a:pt x="15227" y="2169091"/>
                </a:lnTo>
                <a:lnTo>
                  <a:pt x="13262" y="2160413"/>
                </a:lnTo>
                <a:lnTo>
                  <a:pt x="11789" y="2151736"/>
                </a:lnTo>
                <a:lnTo>
                  <a:pt x="9988" y="2143222"/>
                </a:lnTo>
                <a:lnTo>
                  <a:pt x="8678" y="2134544"/>
                </a:lnTo>
                <a:lnTo>
                  <a:pt x="7041" y="2125867"/>
                </a:lnTo>
                <a:lnTo>
                  <a:pt x="5894" y="2117025"/>
                </a:lnTo>
                <a:lnTo>
                  <a:pt x="4749" y="2108511"/>
                </a:lnTo>
                <a:lnTo>
                  <a:pt x="3602" y="2099833"/>
                </a:lnTo>
                <a:lnTo>
                  <a:pt x="2784" y="2090992"/>
                </a:lnTo>
                <a:lnTo>
                  <a:pt x="1965" y="2082478"/>
                </a:lnTo>
                <a:lnTo>
                  <a:pt x="1147" y="2073800"/>
                </a:lnTo>
                <a:lnTo>
                  <a:pt x="819" y="2065122"/>
                </a:lnTo>
                <a:lnTo>
                  <a:pt x="328" y="2056773"/>
                </a:lnTo>
                <a:lnTo>
                  <a:pt x="0" y="2048259"/>
                </a:lnTo>
                <a:lnTo>
                  <a:pt x="0" y="2039908"/>
                </a:lnTo>
                <a:lnTo>
                  <a:pt x="0" y="1096825"/>
                </a:lnTo>
                <a:lnTo>
                  <a:pt x="0" y="1088475"/>
                </a:lnTo>
                <a:lnTo>
                  <a:pt x="328" y="1079798"/>
                </a:lnTo>
                <a:lnTo>
                  <a:pt x="819" y="1071119"/>
                </a:lnTo>
                <a:lnTo>
                  <a:pt x="1147" y="1062605"/>
                </a:lnTo>
                <a:lnTo>
                  <a:pt x="1965" y="1053764"/>
                </a:lnTo>
                <a:lnTo>
                  <a:pt x="2784" y="1045087"/>
                </a:lnTo>
                <a:lnTo>
                  <a:pt x="3766" y="1036245"/>
                </a:lnTo>
                <a:lnTo>
                  <a:pt x="4749" y="1027404"/>
                </a:lnTo>
                <a:lnTo>
                  <a:pt x="6058" y="1018399"/>
                </a:lnTo>
                <a:lnTo>
                  <a:pt x="7204" y="1009557"/>
                </a:lnTo>
                <a:lnTo>
                  <a:pt x="8842" y="1000880"/>
                </a:lnTo>
                <a:lnTo>
                  <a:pt x="10479" y="992038"/>
                </a:lnTo>
                <a:lnTo>
                  <a:pt x="11953" y="983361"/>
                </a:lnTo>
                <a:lnTo>
                  <a:pt x="13754" y="974519"/>
                </a:lnTo>
                <a:lnTo>
                  <a:pt x="15718" y="965842"/>
                </a:lnTo>
                <a:lnTo>
                  <a:pt x="17683" y="957328"/>
                </a:lnTo>
                <a:lnTo>
                  <a:pt x="19648" y="948814"/>
                </a:lnTo>
                <a:lnTo>
                  <a:pt x="21776" y="940464"/>
                </a:lnTo>
                <a:lnTo>
                  <a:pt x="23905" y="931950"/>
                </a:lnTo>
                <a:lnTo>
                  <a:pt x="26361" y="923763"/>
                </a:lnTo>
                <a:lnTo>
                  <a:pt x="28653" y="915740"/>
                </a:lnTo>
                <a:lnTo>
                  <a:pt x="30945" y="907881"/>
                </a:lnTo>
                <a:lnTo>
                  <a:pt x="33401" y="900022"/>
                </a:lnTo>
                <a:lnTo>
                  <a:pt x="35857" y="892327"/>
                </a:lnTo>
                <a:lnTo>
                  <a:pt x="38477" y="884959"/>
                </a:lnTo>
                <a:lnTo>
                  <a:pt x="41260" y="877755"/>
                </a:lnTo>
                <a:lnTo>
                  <a:pt x="43716" y="870715"/>
                </a:lnTo>
                <a:lnTo>
                  <a:pt x="46499" y="863511"/>
                </a:lnTo>
                <a:lnTo>
                  <a:pt x="49283" y="857125"/>
                </a:lnTo>
                <a:lnTo>
                  <a:pt x="52066" y="850576"/>
                </a:lnTo>
                <a:lnTo>
                  <a:pt x="54686" y="844354"/>
                </a:lnTo>
                <a:lnTo>
                  <a:pt x="57469" y="838460"/>
                </a:lnTo>
                <a:lnTo>
                  <a:pt x="64182" y="825198"/>
                </a:lnTo>
                <a:lnTo>
                  <a:pt x="70568" y="811772"/>
                </a:lnTo>
                <a:lnTo>
                  <a:pt x="77281" y="798837"/>
                </a:lnTo>
                <a:lnTo>
                  <a:pt x="84321" y="785903"/>
                </a:lnTo>
                <a:lnTo>
                  <a:pt x="87923" y="779681"/>
                </a:lnTo>
                <a:lnTo>
                  <a:pt x="91361" y="773459"/>
                </a:lnTo>
                <a:lnTo>
                  <a:pt x="95127" y="767401"/>
                </a:lnTo>
                <a:lnTo>
                  <a:pt x="98893" y="761179"/>
                </a:lnTo>
                <a:lnTo>
                  <a:pt x="102823" y="755122"/>
                </a:lnTo>
                <a:lnTo>
                  <a:pt x="106752" y="749227"/>
                </a:lnTo>
                <a:lnTo>
                  <a:pt x="110845" y="743333"/>
                </a:lnTo>
                <a:lnTo>
                  <a:pt x="114938" y="737929"/>
                </a:lnTo>
                <a:lnTo>
                  <a:pt x="119359" y="732035"/>
                </a:lnTo>
                <a:lnTo>
                  <a:pt x="123452" y="726305"/>
                </a:lnTo>
                <a:lnTo>
                  <a:pt x="127545" y="720411"/>
                </a:lnTo>
                <a:lnTo>
                  <a:pt x="131802" y="714844"/>
                </a:lnTo>
                <a:lnTo>
                  <a:pt x="135896" y="709113"/>
                </a:lnTo>
                <a:lnTo>
                  <a:pt x="140316" y="703546"/>
                </a:lnTo>
                <a:lnTo>
                  <a:pt x="144737" y="698307"/>
                </a:lnTo>
                <a:lnTo>
                  <a:pt x="149485" y="693232"/>
                </a:lnTo>
                <a:lnTo>
                  <a:pt x="160946" y="680788"/>
                </a:lnTo>
                <a:lnTo>
                  <a:pt x="168150" y="672602"/>
                </a:lnTo>
                <a:lnTo>
                  <a:pt x="172571" y="666871"/>
                </a:lnTo>
                <a:lnTo>
                  <a:pt x="176009" y="663105"/>
                </a:lnTo>
                <a:lnTo>
                  <a:pt x="177811" y="661141"/>
                </a:lnTo>
                <a:lnTo>
                  <a:pt x="179776" y="659340"/>
                </a:lnTo>
                <a:lnTo>
                  <a:pt x="181904" y="656884"/>
                </a:lnTo>
                <a:lnTo>
                  <a:pt x="184851" y="654428"/>
                </a:lnTo>
                <a:lnTo>
                  <a:pt x="193202" y="647223"/>
                </a:lnTo>
                <a:lnTo>
                  <a:pt x="205972" y="636417"/>
                </a:lnTo>
                <a:lnTo>
                  <a:pt x="208920" y="633634"/>
                </a:lnTo>
                <a:lnTo>
                  <a:pt x="211702" y="631342"/>
                </a:lnTo>
                <a:lnTo>
                  <a:pt x="213996" y="628886"/>
                </a:lnTo>
                <a:lnTo>
                  <a:pt x="216124" y="626594"/>
                </a:lnTo>
                <a:lnTo>
                  <a:pt x="220708" y="621845"/>
                </a:lnTo>
                <a:lnTo>
                  <a:pt x="225947" y="616770"/>
                </a:lnTo>
                <a:lnTo>
                  <a:pt x="293731" y="565850"/>
                </a:lnTo>
                <a:lnTo>
                  <a:pt x="308958" y="555863"/>
                </a:lnTo>
                <a:lnTo>
                  <a:pt x="325004" y="546039"/>
                </a:lnTo>
                <a:lnTo>
                  <a:pt x="341540" y="536051"/>
                </a:lnTo>
                <a:lnTo>
                  <a:pt x="358404" y="526064"/>
                </a:lnTo>
                <a:lnTo>
                  <a:pt x="375923" y="516240"/>
                </a:lnTo>
                <a:lnTo>
                  <a:pt x="393279" y="506416"/>
                </a:lnTo>
                <a:lnTo>
                  <a:pt x="411126" y="496593"/>
                </a:lnTo>
                <a:lnTo>
                  <a:pt x="428972" y="486769"/>
                </a:lnTo>
                <a:lnTo>
                  <a:pt x="447146" y="476945"/>
                </a:lnTo>
                <a:lnTo>
                  <a:pt x="464992" y="467121"/>
                </a:lnTo>
                <a:lnTo>
                  <a:pt x="482839" y="457625"/>
                </a:lnTo>
                <a:lnTo>
                  <a:pt x="500522" y="447964"/>
                </a:lnTo>
                <a:lnTo>
                  <a:pt x="517713" y="438305"/>
                </a:lnTo>
                <a:lnTo>
                  <a:pt x="534578" y="428808"/>
                </a:lnTo>
                <a:lnTo>
                  <a:pt x="551279" y="419148"/>
                </a:lnTo>
                <a:lnTo>
                  <a:pt x="567160" y="409816"/>
                </a:lnTo>
                <a:lnTo>
                  <a:pt x="579931" y="402120"/>
                </a:lnTo>
                <a:lnTo>
                  <a:pt x="592538" y="395080"/>
                </a:lnTo>
                <a:lnTo>
                  <a:pt x="604982" y="388039"/>
                </a:lnTo>
                <a:lnTo>
                  <a:pt x="617590" y="380835"/>
                </a:lnTo>
                <a:lnTo>
                  <a:pt x="629868" y="374123"/>
                </a:lnTo>
                <a:lnTo>
                  <a:pt x="642475" y="366918"/>
                </a:lnTo>
                <a:lnTo>
                  <a:pt x="655246" y="359878"/>
                </a:lnTo>
                <a:lnTo>
                  <a:pt x="668017" y="352346"/>
                </a:lnTo>
                <a:lnTo>
                  <a:pt x="690776" y="338593"/>
                </a:lnTo>
                <a:lnTo>
                  <a:pt x="717300" y="322711"/>
                </a:lnTo>
                <a:lnTo>
                  <a:pt x="746935" y="305192"/>
                </a:lnTo>
                <a:lnTo>
                  <a:pt x="778699" y="286200"/>
                </a:lnTo>
                <a:lnTo>
                  <a:pt x="812591" y="266225"/>
                </a:lnTo>
                <a:lnTo>
                  <a:pt x="847956" y="245431"/>
                </a:lnTo>
                <a:lnTo>
                  <a:pt x="884141" y="224146"/>
                </a:lnTo>
                <a:lnTo>
                  <a:pt x="920652" y="202698"/>
                </a:lnTo>
                <a:lnTo>
                  <a:pt x="957164" y="181576"/>
                </a:lnTo>
                <a:lnTo>
                  <a:pt x="992857" y="160946"/>
                </a:lnTo>
                <a:lnTo>
                  <a:pt x="1027240" y="141135"/>
                </a:lnTo>
                <a:lnTo>
                  <a:pt x="1059986" y="122470"/>
                </a:lnTo>
                <a:lnTo>
                  <a:pt x="1090440" y="105442"/>
                </a:lnTo>
                <a:lnTo>
                  <a:pt x="1118110" y="90379"/>
                </a:lnTo>
                <a:lnTo>
                  <a:pt x="1130554" y="83502"/>
                </a:lnTo>
                <a:lnTo>
                  <a:pt x="1142178" y="77281"/>
                </a:lnTo>
                <a:lnTo>
                  <a:pt x="1152984" y="71550"/>
                </a:lnTo>
                <a:lnTo>
                  <a:pt x="1162645" y="66638"/>
                </a:lnTo>
                <a:lnTo>
                  <a:pt x="1179509" y="58452"/>
                </a:lnTo>
                <a:lnTo>
                  <a:pt x="1196537" y="50756"/>
                </a:lnTo>
                <a:lnTo>
                  <a:pt x="1213728" y="43716"/>
                </a:lnTo>
                <a:lnTo>
                  <a:pt x="1231084" y="37331"/>
                </a:lnTo>
                <a:lnTo>
                  <a:pt x="1248766" y="31109"/>
                </a:lnTo>
                <a:lnTo>
                  <a:pt x="1266122" y="25706"/>
                </a:lnTo>
                <a:lnTo>
                  <a:pt x="1283968" y="20794"/>
                </a:lnTo>
                <a:lnTo>
                  <a:pt x="1301815" y="16210"/>
                </a:lnTo>
                <a:lnTo>
                  <a:pt x="1319662" y="12280"/>
                </a:lnTo>
                <a:lnTo>
                  <a:pt x="1337835" y="9005"/>
                </a:lnTo>
                <a:lnTo>
                  <a:pt x="1355846" y="6222"/>
                </a:lnTo>
                <a:lnTo>
                  <a:pt x="1373856" y="3930"/>
                </a:lnTo>
                <a:lnTo>
                  <a:pt x="1392030" y="2129"/>
                </a:lnTo>
                <a:lnTo>
                  <a:pt x="1410368" y="983"/>
                </a:lnTo>
                <a:lnTo>
                  <a:pt x="1428541" y="164"/>
                </a:lnTo>
                <a:close/>
              </a:path>
            </a:pathLst>
          </a:custGeom>
          <a:noFill/>
        </p:spPr>
      </p:sp>
      <p:sp>
        <p:nvSpPr>
          <p:cNvPr id="4" name="Picture Placeholder 65">
            <a:extLst>
              <a:ext uri="{FF2B5EF4-FFF2-40B4-BE49-F238E27FC236}">
                <a16:creationId xmlns:a16="http://schemas.microsoft.com/office/drawing/2014/main" id="{5D717472-BDD5-4DDA-A70C-B97305FABDD0}"/>
              </a:ext>
            </a:extLst>
          </p:cNvPr>
          <p:cNvSpPr>
            <a:spLocks noGrp="1"/>
          </p:cNvSpPr>
          <p:nvPr>
            <p:ph type="pic" sz="quarter" idx="11"/>
          </p:nvPr>
        </p:nvSpPr>
        <p:spPr>
          <a:xfrm>
            <a:off x="1321908" y="1384115"/>
            <a:ext cx="2890156" cy="3136733"/>
          </a:xfrm>
          <a:custGeom>
            <a:avLst/>
            <a:gdLst>
              <a:gd name="connsiteX0" fmla="*/ 1446879 w 2890156"/>
              <a:gd name="connsiteY0" fmla="*/ 0 h 3136733"/>
              <a:gd name="connsiteX1" fmla="*/ 1465055 w 2890156"/>
              <a:gd name="connsiteY1" fmla="*/ 328 h 3136733"/>
              <a:gd name="connsiteX2" fmla="*/ 1483392 w 2890156"/>
              <a:gd name="connsiteY2" fmla="*/ 1146 h 3136733"/>
              <a:gd name="connsiteX3" fmla="*/ 1501565 w 2890156"/>
              <a:gd name="connsiteY3" fmla="*/ 2620 h 3136733"/>
              <a:gd name="connsiteX4" fmla="*/ 1519576 w 2890156"/>
              <a:gd name="connsiteY4" fmla="*/ 4585 h 3136733"/>
              <a:gd name="connsiteX5" fmla="*/ 1537913 w 2890156"/>
              <a:gd name="connsiteY5" fmla="*/ 7041 h 3136733"/>
              <a:gd name="connsiteX6" fmla="*/ 1555923 w 2890156"/>
              <a:gd name="connsiteY6" fmla="*/ 9988 h 3136733"/>
              <a:gd name="connsiteX7" fmla="*/ 1573770 w 2890156"/>
              <a:gd name="connsiteY7" fmla="*/ 13590 h 3136733"/>
              <a:gd name="connsiteX8" fmla="*/ 1591780 w 2890156"/>
              <a:gd name="connsiteY8" fmla="*/ 17519 h 3136733"/>
              <a:gd name="connsiteX9" fmla="*/ 1609627 w 2890156"/>
              <a:gd name="connsiteY9" fmla="*/ 21940 h 3136733"/>
              <a:gd name="connsiteX10" fmla="*/ 1627310 w 2890156"/>
              <a:gd name="connsiteY10" fmla="*/ 27016 h 3136733"/>
              <a:gd name="connsiteX11" fmla="*/ 1644992 w 2890156"/>
              <a:gd name="connsiteY11" fmla="*/ 32746 h 3136733"/>
              <a:gd name="connsiteX12" fmla="*/ 1662511 w 2890156"/>
              <a:gd name="connsiteY12" fmla="*/ 38804 h 3136733"/>
              <a:gd name="connsiteX13" fmla="*/ 1679703 w 2890156"/>
              <a:gd name="connsiteY13" fmla="*/ 45517 h 3136733"/>
              <a:gd name="connsiteX14" fmla="*/ 1696894 w 2890156"/>
              <a:gd name="connsiteY14" fmla="*/ 52558 h 3136733"/>
              <a:gd name="connsiteX15" fmla="*/ 1714086 w 2890156"/>
              <a:gd name="connsiteY15" fmla="*/ 60253 h 3136733"/>
              <a:gd name="connsiteX16" fmla="*/ 1730787 w 2890156"/>
              <a:gd name="connsiteY16" fmla="*/ 68439 h 3136733"/>
              <a:gd name="connsiteX17" fmla="*/ 2325944 w 2890156"/>
              <a:gd name="connsiteY17" fmla="*/ 411616 h 3136733"/>
              <a:gd name="connsiteX18" fmla="*/ 2332329 w 2890156"/>
              <a:gd name="connsiteY18" fmla="*/ 415382 h 3136733"/>
              <a:gd name="connsiteX19" fmla="*/ 2338715 w 2890156"/>
              <a:gd name="connsiteY19" fmla="*/ 418985 h 3136733"/>
              <a:gd name="connsiteX20" fmla="*/ 2345100 w 2890156"/>
              <a:gd name="connsiteY20" fmla="*/ 422750 h 3136733"/>
              <a:gd name="connsiteX21" fmla="*/ 2351649 w 2890156"/>
              <a:gd name="connsiteY21" fmla="*/ 426189 h 3136733"/>
              <a:gd name="connsiteX22" fmla="*/ 2357871 w 2890156"/>
              <a:gd name="connsiteY22" fmla="*/ 429791 h 3136733"/>
              <a:gd name="connsiteX23" fmla="*/ 2364420 w 2890156"/>
              <a:gd name="connsiteY23" fmla="*/ 433065 h 3136733"/>
              <a:gd name="connsiteX24" fmla="*/ 2370478 w 2890156"/>
              <a:gd name="connsiteY24" fmla="*/ 436667 h 3136733"/>
              <a:gd name="connsiteX25" fmla="*/ 2376536 w 2890156"/>
              <a:gd name="connsiteY25" fmla="*/ 439942 h 3136733"/>
              <a:gd name="connsiteX26" fmla="*/ 2625242 w 2890156"/>
              <a:gd name="connsiteY26" fmla="*/ 586316 h 3136733"/>
              <a:gd name="connsiteX27" fmla="*/ 2631955 w 2890156"/>
              <a:gd name="connsiteY27" fmla="*/ 590901 h 3136733"/>
              <a:gd name="connsiteX28" fmla="*/ 2637849 w 2890156"/>
              <a:gd name="connsiteY28" fmla="*/ 595321 h 3136733"/>
              <a:gd name="connsiteX29" fmla="*/ 2643088 w 2890156"/>
              <a:gd name="connsiteY29" fmla="*/ 599578 h 3136733"/>
              <a:gd name="connsiteX30" fmla="*/ 2648000 w 2890156"/>
              <a:gd name="connsiteY30" fmla="*/ 603508 h 3136733"/>
              <a:gd name="connsiteX31" fmla="*/ 2656514 w 2890156"/>
              <a:gd name="connsiteY31" fmla="*/ 610548 h 3136733"/>
              <a:gd name="connsiteX32" fmla="*/ 2663554 w 2890156"/>
              <a:gd name="connsiteY32" fmla="*/ 617098 h 3136733"/>
              <a:gd name="connsiteX33" fmla="*/ 2670103 w 2890156"/>
              <a:gd name="connsiteY33" fmla="*/ 623155 h 3136733"/>
              <a:gd name="connsiteX34" fmla="*/ 2676162 w 2890156"/>
              <a:gd name="connsiteY34" fmla="*/ 629050 h 3136733"/>
              <a:gd name="connsiteX35" fmla="*/ 2679272 w 2890156"/>
              <a:gd name="connsiteY35" fmla="*/ 631833 h 3136733"/>
              <a:gd name="connsiteX36" fmla="*/ 2682547 w 2890156"/>
              <a:gd name="connsiteY36" fmla="*/ 634780 h 3136733"/>
              <a:gd name="connsiteX37" fmla="*/ 2685985 w 2890156"/>
              <a:gd name="connsiteY37" fmla="*/ 637727 h 3136733"/>
              <a:gd name="connsiteX38" fmla="*/ 2689587 w 2890156"/>
              <a:gd name="connsiteY38" fmla="*/ 640674 h 3136733"/>
              <a:gd name="connsiteX39" fmla="*/ 2695482 w 2890156"/>
              <a:gd name="connsiteY39" fmla="*/ 644768 h 3136733"/>
              <a:gd name="connsiteX40" fmla="*/ 2699411 w 2890156"/>
              <a:gd name="connsiteY40" fmla="*/ 647551 h 3136733"/>
              <a:gd name="connsiteX41" fmla="*/ 2701376 w 2890156"/>
              <a:gd name="connsiteY41" fmla="*/ 649188 h 3136733"/>
              <a:gd name="connsiteX42" fmla="*/ 2703341 w 2890156"/>
              <a:gd name="connsiteY42" fmla="*/ 650826 h 3136733"/>
              <a:gd name="connsiteX43" fmla="*/ 2705796 w 2890156"/>
              <a:gd name="connsiteY43" fmla="*/ 652954 h 3136733"/>
              <a:gd name="connsiteX44" fmla="*/ 2708744 w 2890156"/>
              <a:gd name="connsiteY44" fmla="*/ 656229 h 3136733"/>
              <a:gd name="connsiteX45" fmla="*/ 2718895 w 2890156"/>
              <a:gd name="connsiteY45" fmla="*/ 667526 h 3136733"/>
              <a:gd name="connsiteX46" fmla="*/ 2728883 w 2890156"/>
              <a:gd name="connsiteY46" fmla="*/ 679151 h 3136733"/>
              <a:gd name="connsiteX47" fmla="*/ 2738542 w 2890156"/>
              <a:gd name="connsiteY47" fmla="*/ 690612 h 3136733"/>
              <a:gd name="connsiteX48" fmla="*/ 2748039 w 2890156"/>
              <a:gd name="connsiteY48" fmla="*/ 702401 h 3136733"/>
              <a:gd name="connsiteX49" fmla="*/ 2757372 w 2890156"/>
              <a:gd name="connsiteY49" fmla="*/ 714353 h 3136733"/>
              <a:gd name="connsiteX50" fmla="*/ 2766376 w 2890156"/>
              <a:gd name="connsiteY50" fmla="*/ 726468 h 3136733"/>
              <a:gd name="connsiteX51" fmla="*/ 2775054 w 2890156"/>
              <a:gd name="connsiteY51" fmla="*/ 738749 h 3136733"/>
              <a:gd name="connsiteX52" fmla="*/ 2783404 w 2890156"/>
              <a:gd name="connsiteY52" fmla="*/ 751192 h 3136733"/>
              <a:gd name="connsiteX53" fmla="*/ 2791591 w 2890156"/>
              <a:gd name="connsiteY53" fmla="*/ 763799 h 3136733"/>
              <a:gd name="connsiteX54" fmla="*/ 2799450 w 2890156"/>
              <a:gd name="connsiteY54" fmla="*/ 776407 h 3136733"/>
              <a:gd name="connsiteX55" fmla="*/ 2807146 w 2890156"/>
              <a:gd name="connsiteY55" fmla="*/ 789341 h 3136733"/>
              <a:gd name="connsiteX56" fmla="*/ 2814350 w 2890156"/>
              <a:gd name="connsiteY56" fmla="*/ 802276 h 3136733"/>
              <a:gd name="connsiteX57" fmla="*/ 2821554 w 2890156"/>
              <a:gd name="connsiteY57" fmla="*/ 815537 h 3136733"/>
              <a:gd name="connsiteX58" fmla="*/ 2828103 w 2890156"/>
              <a:gd name="connsiteY58" fmla="*/ 828963 h 3136733"/>
              <a:gd name="connsiteX59" fmla="*/ 2834652 w 2890156"/>
              <a:gd name="connsiteY59" fmla="*/ 842389 h 3136733"/>
              <a:gd name="connsiteX60" fmla="*/ 2840710 w 2890156"/>
              <a:gd name="connsiteY60" fmla="*/ 855979 h 3136733"/>
              <a:gd name="connsiteX61" fmla="*/ 2846441 w 2890156"/>
              <a:gd name="connsiteY61" fmla="*/ 869896 h 3136733"/>
              <a:gd name="connsiteX62" fmla="*/ 2851843 w 2890156"/>
              <a:gd name="connsiteY62" fmla="*/ 883813 h 3136733"/>
              <a:gd name="connsiteX63" fmla="*/ 2857083 w 2890156"/>
              <a:gd name="connsiteY63" fmla="*/ 897894 h 3136733"/>
              <a:gd name="connsiteX64" fmla="*/ 2861667 w 2890156"/>
              <a:gd name="connsiteY64" fmla="*/ 912138 h 3136733"/>
              <a:gd name="connsiteX65" fmla="*/ 2866252 w 2890156"/>
              <a:gd name="connsiteY65" fmla="*/ 926710 h 3136733"/>
              <a:gd name="connsiteX66" fmla="*/ 2870181 w 2890156"/>
              <a:gd name="connsiteY66" fmla="*/ 941446 h 3136733"/>
              <a:gd name="connsiteX67" fmla="*/ 2873947 w 2890156"/>
              <a:gd name="connsiteY67" fmla="*/ 956182 h 3136733"/>
              <a:gd name="connsiteX68" fmla="*/ 2877222 w 2890156"/>
              <a:gd name="connsiteY68" fmla="*/ 971081 h 3136733"/>
              <a:gd name="connsiteX69" fmla="*/ 2880169 w 2890156"/>
              <a:gd name="connsiteY69" fmla="*/ 986308 h 3136733"/>
              <a:gd name="connsiteX70" fmla="*/ 2882952 w 2890156"/>
              <a:gd name="connsiteY70" fmla="*/ 1001535 h 3136733"/>
              <a:gd name="connsiteX71" fmla="*/ 2885081 w 2890156"/>
              <a:gd name="connsiteY71" fmla="*/ 1017089 h 3136733"/>
              <a:gd name="connsiteX72" fmla="*/ 2886882 w 2890156"/>
              <a:gd name="connsiteY72" fmla="*/ 1032643 h 3136733"/>
              <a:gd name="connsiteX73" fmla="*/ 2888355 w 2890156"/>
              <a:gd name="connsiteY73" fmla="*/ 1048525 h 3136733"/>
              <a:gd name="connsiteX74" fmla="*/ 2889338 w 2890156"/>
              <a:gd name="connsiteY74" fmla="*/ 1064407 h 3136733"/>
              <a:gd name="connsiteX75" fmla="*/ 2889993 w 2890156"/>
              <a:gd name="connsiteY75" fmla="*/ 1080616 h 3136733"/>
              <a:gd name="connsiteX76" fmla="*/ 2890156 w 2890156"/>
              <a:gd name="connsiteY76" fmla="*/ 1096825 h 3136733"/>
              <a:gd name="connsiteX77" fmla="*/ 2890156 w 2890156"/>
              <a:gd name="connsiteY77" fmla="*/ 2039908 h 3136733"/>
              <a:gd name="connsiteX78" fmla="*/ 2889993 w 2890156"/>
              <a:gd name="connsiteY78" fmla="*/ 2052843 h 3136733"/>
              <a:gd name="connsiteX79" fmla="*/ 2889338 w 2890156"/>
              <a:gd name="connsiteY79" fmla="*/ 2065941 h 3136733"/>
              <a:gd name="connsiteX80" fmla="*/ 2888519 w 2890156"/>
              <a:gd name="connsiteY80" fmla="*/ 2079203 h 3136733"/>
              <a:gd name="connsiteX81" fmla="*/ 2887373 w 2890156"/>
              <a:gd name="connsiteY81" fmla="*/ 2092629 h 3136733"/>
              <a:gd name="connsiteX82" fmla="*/ 2885899 w 2890156"/>
              <a:gd name="connsiteY82" fmla="*/ 2106382 h 3136733"/>
              <a:gd name="connsiteX83" fmla="*/ 2883934 w 2890156"/>
              <a:gd name="connsiteY83" fmla="*/ 2119808 h 3136733"/>
              <a:gd name="connsiteX84" fmla="*/ 2881642 w 2890156"/>
              <a:gd name="connsiteY84" fmla="*/ 2133726 h 3136733"/>
              <a:gd name="connsiteX85" fmla="*/ 2879187 w 2890156"/>
              <a:gd name="connsiteY85" fmla="*/ 2147479 h 3136733"/>
              <a:gd name="connsiteX86" fmla="*/ 2876239 w 2890156"/>
              <a:gd name="connsiteY86" fmla="*/ 2161395 h 3136733"/>
              <a:gd name="connsiteX87" fmla="*/ 2873128 w 2890156"/>
              <a:gd name="connsiteY87" fmla="*/ 2175313 h 3136733"/>
              <a:gd name="connsiteX88" fmla="*/ 2869690 w 2890156"/>
              <a:gd name="connsiteY88" fmla="*/ 2189230 h 3136733"/>
              <a:gd name="connsiteX89" fmla="*/ 2866088 w 2890156"/>
              <a:gd name="connsiteY89" fmla="*/ 2203147 h 3136733"/>
              <a:gd name="connsiteX90" fmla="*/ 2861831 w 2890156"/>
              <a:gd name="connsiteY90" fmla="*/ 2217064 h 3136733"/>
              <a:gd name="connsiteX91" fmla="*/ 2857574 w 2890156"/>
              <a:gd name="connsiteY91" fmla="*/ 2230817 h 3136733"/>
              <a:gd name="connsiteX92" fmla="*/ 2853153 w 2890156"/>
              <a:gd name="connsiteY92" fmla="*/ 2244570 h 3136733"/>
              <a:gd name="connsiteX93" fmla="*/ 2848405 w 2890156"/>
              <a:gd name="connsiteY93" fmla="*/ 2257996 h 3136733"/>
              <a:gd name="connsiteX94" fmla="*/ 2843329 w 2890156"/>
              <a:gd name="connsiteY94" fmla="*/ 2271586 h 3136733"/>
              <a:gd name="connsiteX95" fmla="*/ 2837927 w 2890156"/>
              <a:gd name="connsiteY95" fmla="*/ 2284848 h 3136733"/>
              <a:gd name="connsiteX96" fmla="*/ 2832360 w 2890156"/>
              <a:gd name="connsiteY96" fmla="*/ 2298110 h 3136733"/>
              <a:gd name="connsiteX97" fmla="*/ 2826629 w 2890156"/>
              <a:gd name="connsiteY97" fmla="*/ 2311045 h 3136733"/>
              <a:gd name="connsiteX98" fmla="*/ 2820571 w 2890156"/>
              <a:gd name="connsiteY98" fmla="*/ 2323651 h 3136733"/>
              <a:gd name="connsiteX99" fmla="*/ 2814185 w 2890156"/>
              <a:gd name="connsiteY99" fmla="*/ 2336259 h 3136733"/>
              <a:gd name="connsiteX100" fmla="*/ 2807800 w 2890156"/>
              <a:gd name="connsiteY100" fmla="*/ 2348375 h 3136733"/>
              <a:gd name="connsiteX101" fmla="*/ 2801087 w 2890156"/>
              <a:gd name="connsiteY101" fmla="*/ 2360327 h 3136733"/>
              <a:gd name="connsiteX102" fmla="*/ 2794210 w 2890156"/>
              <a:gd name="connsiteY102" fmla="*/ 2372115 h 3136733"/>
              <a:gd name="connsiteX103" fmla="*/ 2787170 w 2890156"/>
              <a:gd name="connsiteY103" fmla="*/ 2383576 h 3136733"/>
              <a:gd name="connsiteX104" fmla="*/ 2779639 w 2890156"/>
              <a:gd name="connsiteY104" fmla="*/ 2394547 h 3136733"/>
              <a:gd name="connsiteX105" fmla="*/ 2772271 w 2890156"/>
              <a:gd name="connsiteY105" fmla="*/ 2405026 h 3136733"/>
              <a:gd name="connsiteX106" fmla="*/ 2764576 w 2890156"/>
              <a:gd name="connsiteY106" fmla="*/ 2415340 h 3136733"/>
              <a:gd name="connsiteX107" fmla="*/ 2756880 w 2890156"/>
              <a:gd name="connsiteY107" fmla="*/ 2425164 h 3136733"/>
              <a:gd name="connsiteX108" fmla="*/ 2748858 w 2890156"/>
              <a:gd name="connsiteY108" fmla="*/ 2434497 h 3136733"/>
              <a:gd name="connsiteX109" fmla="*/ 2740671 w 2890156"/>
              <a:gd name="connsiteY109" fmla="*/ 2443502 h 3136733"/>
              <a:gd name="connsiteX110" fmla="*/ 2735432 w 2890156"/>
              <a:gd name="connsiteY110" fmla="*/ 2448741 h 3136733"/>
              <a:gd name="connsiteX111" fmla="*/ 2730847 w 2890156"/>
              <a:gd name="connsiteY111" fmla="*/ 2453325 h 3136733"/>
              <a:gd name="connsiteX112" fmla="*/ 2728555 w 2890156"/>
              <a:gd name="connsiteY112" fmla="*/ 2455618 h 3136733"/>
              <a:gd name="connsiteX113" fmla="*/ 2726263 w 2890156"/>
              <a:gd name="connsiteY113" fmla="*/ 2458074 h 3136733"/>
              <a:gd name="connsiteX114" fmla="*/ 2723971 w 2890156"/>
              <a:gd name="connsiteY114" fmla="*/ 2460530 h 3136733"/>
              <a:gd name="connsiteX115" fmla="*/ 2721514 w 2890156"/>
              <a:gd name="connsiteY115" fmla="*/ 2463641 h 3136733"/>
              <a:gd name="connsiteX116" fmla="*/ 2712673 w 2890156"/>
              <a:gd name="connsiteY116" fmla="*/ 2474610 h 3136733"/>
              <a:gd name="connsiteX117" fmla="*/ 2706943 w 2890156"/>
              <a:gd name="connsiteY117" fmla="*/ 2481487 h 3136733"/>
              <a:gd name="connsiteX118" fmla="*/ 2704814 w 2890156"/>
              <a:gd name="connsiteY118" fmla="*/ 2483779 h 3136733"/>
              <a:gd name="connsiteX119" fmla="*/ 2703177 w 2890156"/>
              <a:gd name="connsiteY119" fmla="*/ 2485253 h 3136733"/>
              <a:gd name="connsiteX120" fmla="*/ 2701867 w 2890156"/>
              <a:gd name="connsiteY120" fmla="*/ 2486399 h 3136733"/>
              <a:gd name="connsiteX121" fmla="*/ 2700721 w 2890156"/>
              <a:gd name="connsiteY121" fmla="*/ 2487218 h 3136733"/>
              <a:gd name="connsiteX122" fmla="*/ 2698429 w 2890156"/>
              <a:gd name="connsiteY122" fmla="*/ 2488528 h 3136733"/>
              <a:gd name="connsiteX123" fmla="*/ 2695482 w 2890156"/>
              <a:gd name="connsiteY123" fmla="*/ 2490328 h 3136733"/>
              <a:gd name="connsiteX124" fmla="*/ 2693517 w 2890156"/>
              <a:gd name="connsiteY124" fmla="*/ 2491966 h 3136733"/>
              <a:gd name="connsiteX125" fmla="*/ 2691061 w 2890156"/>
              <a:gd name="connsiteY125" fmla="*/ 2493930 h 3136733"/>
              <a:gd name="connsiteX126" fmla="*/ 2687623 w 2890156"/>
              <a:gd name="connsiteY126" fmla="*/ 2496714 h 3136733"/>
              <a:gd name="connsiteX127" fmla="*/ 2683693 w 2890156"/>
              <a:gd name="connsiteY127" fmla="*/ 2500152 h 3136733"/>
              <a:gd name="connsiteX128" fmla="*/ 2676325 w 2890156"/>
              <a:gd name="connsiteY128" fmla="*/ 2507029 h 3136733"/>
              <a:gd name="connsiteX129" fmla="*/ 2668794 w 2890156"/>
              <a:gd name="connsiteY129" fmla="*/ 2513742 h 3136733"/>
              <a:gd name="connsiteX130" fmla="*/ 2661426 w 2890156"/>
              <a:gd name="connsiteY130" fmla="*/ 2520127 h 3136733"/>
              <a:gd name="connsiteX131" fmla="*/ 2653731 w 2890156"/>
              <a:gd name="connsiteY131" fmla="*/ 2526676 h 3136733"/>
              <a:gd name="connsiteX132" fmla="*/ 2646035 w 2890156"/>
              <a:gd name="connsiteY132" fmla="*/ 2532898 h 3136733"/>
              <a:gd name="connsiteX133" fmla="*/ 2638504 w 2890156"/>
              <a:gd name="connsiteY133" fmla="*/ 2538956 h 3136733"/>
              <a:gd name="connsiteX134" fmla="*/ 2630809 w 2890156"/>
              <a:gd name="connsiteY134" fmla="*/ 2545014 h 3136733"/>
              <a:gd name="connsiteX135" fmla="*/ 2622950 w 2890156"/>
              <a:gd name="connsiteY135" fmla="*/ 2550908 h 3136733"/>
              <a:gd name="connsiteX136" fmla="*/ 2615091 w 2890156"/>
              <a:gd name="connsiteY136" fmla="*/ 2556639 h 3136733"/>
              <a:gd name="connsiteX137" fmla="*/ 2607232 w 2890156"/>
              <a:gd name="connsiteY137" fmla="*/ 2562370 h 3136733"/>
              <a:gd name="connsiteX138" fmla="*/ 2599373 w 2890156"/>
              <a:gd name="connsiteY138" fmla="*/ 2567936 h 3136733"/>
              <a:gd name="connsiteX139" fmla="*/ 2591514 w 2890156"/>
              <a:gd name="connsiteY139" fmla="*/ 2573503 h 3136733"/>
              <a:gd name="connsiteX140" fmla="*/ 2575468 w 2890156"/>
              <a:gd name="connsiteY140" fmla="*/ 2584309 h 3136733"/>
              <a:gd name="connsiteX141" fmla="*/ 2559258 w 2890156"/>
              <a:gd name="connsiteY141" fmla="*/ 2594624 h 3136733"/>
              <a:gd name="connsiteX142" fmla="*/ 2542722 w 2890156"/>
              <a:gd name="connsiteY142" fmla="*/ 2604939 h 3136733"/>
              <a:gd name="connsiteX143" fmla="*/ 2526022 w 2890156"/>
              <a:gd name="connsiteY143" fmla="*/ 2614599 h 3136733"/>
              <a:gd name="connsiteX144" fmla="*/ 2509157 w 2890156"/>
              <a:gd name="connsiteY144" fmla="*/ 2624423 h 3136733"/>
              <a:gd name="connsiteX145" fmla="*/ 2491966 w 2890156"/>
              <a:gd name="connsiteY145" fmla="*/ 2634083 h 3136733"/>
              <a:gd name="connsiteX146" fmla="*/ 2474446 w 2890156"/>
              <a:gd name="connsiteY146" fmla="*/ 2643415 h 3136733"/>
              <a:gd name="connsiteX147" fmla="*/ 2456763 w 2890156"/>
              <a:gd name="connsiteY147" fmla="*/ 2652912 h 3136733"/>
              <a:gd name="connsiteX148" fmla="*/ 2438917 w 2890156"/>
              <a:gd name="connsiteY148" fmla="*/ 2662245 h 3136733"/>
              <a:gd name="connsiteX149" fmla="*/ 2420743 w 2890156"/>
              <a:gd name="connsiteY149" fmla="*/ 2671741 h 3136733"/>
              <a:gd name="connsiteX150" fmla="*/ 2122264 w 2890156"/>
              <a:gd name="connsiteY150" fmla="*/ 2842511 h 3136733"/>
              <a:gd name="connsiteX151" fmla="*/ 2109820 w 2890156"/>
              <a:gd name="connsiteY151" fmla="*/ 2849879 h 3136733"/>
              <a:gd name="connsiteX152" fmla="*/ 2097213 w 2890156"/>
              <a:gd name="connsiteY152" fmla="*/ 2857247 h 3136733"/>
              <a:gd name="connsiteX153" fmla="*/ 2084770 w 2890156"/>
              <a:gd name="connsiteY153" fmla="*/ 2864451 h 3136733"/>
              <a:gd name="connsiteX154" fmla="*/ 2072491 w 2890156"/>
              <a:gd name="connsiteY154" fmla="*/ 2871491 h 3136733"/>
              <a:gd name="connsiteX155" fmla="*/ 2060047 w 2890156"/>
              <a:gd name="connsiteY155" fmla="*/ 2878532 h 3136733"/>
              <a:gd name="connsiteX156" fmla="*/ 2047931 w 2890156"/>
              <a:gd name="connsiteY156" fmla="*/ 2885572 h 3136733"/>
              <a:gd name="connsiteX157" fmla="*/ 2035815 w 2890156"/>
              <a:gd name="connsiteY157" fmla="*/ 2892612 h 3136733"/>
              <a:gd name="connsiteX158" fmla="*/ 2023699 w 2890156"/>
              <a:gd name="connsiteY158" fmla="*/ 2899653 h 3136733"/>
              <a:gd name="connsiteX159" fmla="*/ 2011419 w 2890156"/>
              <a:gd name="connsiteY159" fmla="*/ 2906693 h 3136733"/>
              <a:gd name="connsiteX160" fmla="*/ 1999304 w 2890156"/>
              <a:gd name="connsiteY160" fmla="*/ 2913897 h 3136733"/>
              <a:gd name="connsiteX161" fmla="*/ 1987187 w 2890156"/>
              <a:gd name="connsiteY161" fmla="*/ 2920937 h 3136733"/>
              <a:gd name="connsiteX162" fmla="*/ 1974908 w 2890156"/>
              <a:gd name="connsiteY162" fmla="*/ 2927978 h 3136733"/>
              <a:gd name="connsiteX163" fmla="*/ 1962792 w 2890156"/>
              <a:gd name="connsiteY163" fmla="*/ 2935182 h 3136733"/>
              <a:gd name="connsiteX164" fmla="*/ 1950511 w 2890156"/>
              <a:gd name="connsiteY164" fmla="*/ 2942386 h 3136733"/>
              <a:gd name="connsiteX165" fmla="*/ 1938232 w 2890156"/>
              <a:gd name="connsiteY165" fmla="*/ 2949754 h 3136733"/>
              <a:gd name="connsiteX166" fmla="*/ 1925952 w 2890156"/>
              <a:gd name="connsiteY166" fmla="*/ 2957122 h 3136733"/>
              <a:gd name="connsiteX167" fmla="*/ 1913345 w 2890156"/>
              <a:gd name="connsiteY167" fmla="*/ 2964817 h 3136733"/>
              <a:gd name="connsiteX168" fmla="*/ 1901065 w 2890156"/>
              <a:gd name="connsiteY168" fmla="*/ 2972185 h 3136733"/>
              <a:gd name="connsiteX169" fmla="*/ 1888786 w 2890156"/>
              <a:gd name="connsiteY169" fmla="*/ 2979552 h 3136733"/>
              <a:gd name="connsiteX170" fmla="*/ 1876670 w 2890156"/>
              <a:gd name="connsiteY170" fmla="*/ 2986757 h 3136733"/>
              <a:gd name="connsiteX171" fmla="*/ 1864717 w 2890156"/>
              <a:gd name="connsiteY171" fmla="*/ 2993961 h 3136733"/>
              <a:gd name="connsiteX172" fmla="*/ 1852765 w 2890156"/>
              <a:gd name="connsiteY172" fmla="*/ 3001002 h 3136733"/>
              <a:gd name="connsiteX173" fmla="*/ 1840813 w 2890156"/>
              <a:gd name="connsiteY173" fmla="*/ 3008206 h 3136733"/>
              <a:gd name="connsiteX174" fmla="*/ 1828533 w 2890156"/>
              <a:gd name="connsiteY174" fmla="*/ 3015246 h 3136733"/>
              <a:gd name="connsiteX175" fmla="*/ 1816581 w 2890156"/>
              <a:gd name="connsiteY175" fmla="*/ 3022122 h 3136733"/>
              <a:gd name="connsiteX176" fmla="*/ 1804465 w 2890156"/>
              <a:gd name="connsiteY176" fmla="*/ 3028836 h 3136733"/>
              <a:gd name="connsiteX177" fmla="*/ 1792186 w 2890156"/>
              <a:gd name="connsiteY177" fmla="*/ 3036040 h 3136733"/>
              <a:gd name="connsiteX178" fmla="*/ 1779578 w 2890156"/>
              <a:gd name="connsiteY178" fmla="*/ 3042589 h 3136733"/>
              <a:gd name="connsiteX179" fmla="*/ 1766971 w 2890156"/>
              <a:gd name="connsiteY179" fmla="*/ 3049466 h 3136733"/>
              <a:gd name="connsiteX180" fmla="*/ 1754037 w 2890156"/>
              <a:gd name="connsiteY180" fmla="*/ 3056342 h 3136733"/>
              <a:gd name="connsiteX181" fmla="*/ 1740938 w 2890156"/>
              <a:gd name="connsiteY181" fmla="*/ 3063219 h 3136733"/>
              <a:gd name="connsiteX182" fmla="*/ 1727513 w 2890156"/>
              <a:gd name="connsiteY182" fmla="*/ 3070096 h 3136733"/>
              <a:gd name="connsiteX183" fmla="*/ 1710648 w 2890156"/>
              <a:gd name="connsiteY183" fmla="*/ 3078282 h 3136733"/>
              <a:gd name="connsiteX184" fmla="*/ 1693620 w 2890156"/>
              <a:gd name="connsiteY184" fmla="*/ 3085977 h 3136733"/>
              <a:gd name="connsiteX185" fmla="*/ 1676430 w 2890156"/>
              <a:gd name="connsiteY185" fmla="*/ 3093018 h 3136733"/>
              <a:gd name="connsiteX186" fmla="*/ 1659073 w 2890156"/>
              <a:gd name="connsiteY186" fmla="*/ 3099403 h 3136733"/>
              <a:gd name="connsiteX187" fmla="*/ 1641390 w 2890156"/>
              <a:gd name="connsiteY187" fmla="*/ 3105625 h 3136733"/>
              <a:gd name="connsiteX188" fmla="*/ 1624035 w 2890156"/>
              <a:gd name="connsiteY188" fmla="*/ 3111028 h 3136733"/>
              <a:gd name="connsiteX189" fmla="*/ 1606189 w 2890156"/>
              <a:gd name="connsiteY189" fmla="*/ 3115940 h 3136733"/>
              <a:gd name="connsiteX190" fmla="*/ 1588342 w 2890156"/>
              <a:gd name="connsiteY190" fmla="*/ 3120524 h 3136733"/>
              <a:gd name="connsiteX191" fmla="*/ 1570495 w 2890156"/>
              <a:gd name="connsiteY191" fmla="*/ 3124454 h 3136733"/>
              <a:gd name="connsiteX192" fmla="*/ 1552321 w 2890156"/>
              <a:gd name="connsiteY192" fmla="*/ 3127728 h 3136733"/>
              <a:gd name="connsiteX193" fmla="*/ 1534311 w 2890156"/>
              <a:gd name="connsiteY193" fmla="*/ 3130512 h 3136733"/>
              <a:gd name="connsiteX194" fmla="*/ 1516301 w 2890156"/>
              <a:gd name="connsiteY194" fmla="*/ 3132804 h 3136733"/>
              <a:gd name="connsiteX195" fmla="*/ 1498128 w 2890156"/>
              <a:gd name="connsiteY195" fmla="*/ 3134605 h 3136733"/>
              <a:gd name="connsiteX196" fmla="*/ 1479789 w 2890156"/>
              <a:gd name="connsiteY196" fmla="*/ 3135751 h 3136733"/>
              <a:gd name="connsiteX197" fmla="*/ 1461615 w 2890156"/>
              <a:gd name="connsiteY197" fmla="*/ 3136570 h 3136733"/>
              <a:gd name="connsiteX198" fmla="*/ 1443277 w 2890156"/>
              <a:gd name="connsiteY198" fmla="*/ 3136733 h 3136733"/>
              <a:gd name="connsiteX199" fmla="*/ 1425104 w 2890156"/>
              <a:gd name="connsiteY199" fmla="*/ 3136406 h 3136733"/>
              <a:gd name="connsiteX200" fmla="*/ 1406766 w 2890156"/>
              <a:gd name="connsiteY200" fmla="*/ 3135587 h 3136733"/>
              <a:gd name="connsiteX201" fmla="*/ 1388592 w 2890156"/>
              <a:gd name="connsiteY201" fmla="*/ 3134114 h 3136733"/>
              <a:gd name="connsiteX202" fmla="*/ 1370581 w 2890156"/>
              <a:gd name="connsiteY202" fmla="*/ 3132149 h 3136733"/>
              <a:gd name="connsiteX203" fmla="*/ 1352243 w 2890156"/>
              <a:gd name="connsiteY203" fmla="*/ 3129693 h 3136733"/>
              <a:gd name="connsiteX204" fmla="*/ 1334233 w 2890156"/>
              <a:gd name="connsiteY204" fmla="*/ 3126746 h 3136733"/>
              <a:gd name="connsiteX205" fmla="*/ 1316387 w 2890156"/>
              <a:gd name="connsiteY205" fmla="*/ 3123144 h 3136733"/>
              <a:gd name="connsiteX206" fmla="*/ 1298377 w 2890156"/>
              <a:gd name="connsiteY206" fmla="*/ 3119214 h 3136733"/>
              <a:gd name="connsiteX207" fmla="*/ 1280531 w 2890156"/>
              <a:gd name="connsiteY207" fmla="*/ 3114793 h 3136733"/>
              <a:gd name="connsiteX208" fmla="*/ 1262847 w 2890156"/>
              <a:gd name="connsiteY208" fmla="*/ 3109718 h 3136733"/>
              <a:gd name="connsiteX209" fmla="*/ 1245164 w 2890156"/>
              <a:gd name="connsiteY209" fmla="*/ 3103987 h 3136733"/>
              <a:gd name="connsiteX210" fmla="*/ 1227645 w 2890156"/>
              <a:gd name="connsiteY210" fmla="*/ 3097930 h 3136733"/>
              <a:gd name="connsiteX211" fmla="*/ 1210454 w 2890156"/>
              <a:gd name="connsiteY211" fmla="*/ 3091216 h 3136733"/>
              <a:gd name="connsiteX212" fmla="*/ 1193262 w 2890156"/>
              <a:gd name="connsiteY212" fmla="*/ 3084176 h 3136733"/>
              <a:gd name="connsiteX213" fmla="*/ 1176071 w 2890156"/>
              <a:gd name="connsiteY213" fmla="*/ 3076481 h 3136733"/>
              <a:gd name="connsiteX214" fmla="*/ 1159370 w 2890156"/>
              <a:gd name="connsiteY214" fmla="*/ 3068294 h 3136733"/>
              <a:gd name="connsiteX215" fmla="*/ 1141851 w 2890156"/>
              <a:gd name="connsiteY215" fmla="*/ 3059289 h 3136733"/>
              <a:gd name="connsiteX216" fmla="*/ 1121385 w 2890156"/>
              <a:gd name="connsiteY216" fmla="*/ 3048319 h 3136733"/>
              <a:gd name="connsiteX217" fmla="*/ 1098464 w 2890156"/>
              <a:gd name="connsiteY217" fmla="*/ 3035712 h 3136733"/>
              <a:gd name="connsiteX218" fmla="*/ 1073739 w 2890156"/>
              <a:gd name="connsiteY218" fmla="*/ 3022122 h 3136733"/>
              <a:gd name="connsiteX219" fmla="*/ 1047379 w 2890156"/>
              <a:gd name="connsiteY219" fmla="*/ 3006896 h 3136733"/>
              <a:gd name="connsiteX220" fmla="*/ 1019709 w 2890156"/>
              <a:gd name="connsiteY220" fmla="*/ 2991341 h 3136733"/>
              <a:gd name="connsiteX221" fmla="*/ 991384 w 2890156"/>
              <a:gd name="connsiteY221" fmla="*/ 2974805 h 3136733"/>
              <a:gd name="connsiteX222" fmla="*/ 962403 w 2890156"/>
              <a:gd name="connsiteY222" fmla="*/ 2957940 h 3136733"/>
              <a:gd name="connsiteX223" fmla="*/ 933587 w 2890156"/>
              <a:gd name="connsiteY223" fmla="*/ 2940912 h 3136733"/>
              <a:gd name="connsiteX224" fmla="*/ 904934 w 2890156"/>
              <a:gd name="connsiteY224" fmla="*/ 2924048 h 3136733"/>
              <a:gd name="connsiteX225" fmla="*/ 877100 w 2890156"/>
              <a:gd name="connsiteY225" fmla="*/ 2907512 h 3136733"/>
              <a:gd name="connsiteX226" fmla="*/ 850248 w 2890156"/>
              <a:gd name="connsiteY226" fmla="*/ 2891630 h 3136733"/>
              <a:gd name="connsiteX227" fmla="*/ 824871 w 2890156"/>
              <a:gd name="connsiteY227" fmla="*/ 2876567 h 3136733"/>
              <a:gd name="connsiteX228" fmla="*/ 801621 w 2890156"/>
              <a:gd name="connsiteY228" fmla="*/ 2862486 h 3136733"/>
              <a:gd name="connsiteX229" fmla="*/ 780336 w 2890156"/>
              <a:gd name="connsiteY229" fmla="*/ 2849879 h 3136733"/>
              <a:gd name="connsiteX230" fmla="*/ 761834 w 2890156"/>
              <a:gd name="connsiteY230" fmla="*/ 2838745 h 3136733"/>
              <a:gd name="connsiteX231" fmla="*/ 462864 w 2890156"/>
              <a:gd name="connsiteY231" fmla="*/ 2668630 h 3136733"/>
              <a:gd name="connsiteX232" fmla="*/ 455660 w 2890156"/>
              <a:gd name="connsiteY232" fmla="*/ 2664864 h 3136733"/>
              <a:gd name="connsiteX233" fmla="*/ 449438 w 2890156"/>
              <a:gd name="connsiteY233" fmla="*/ 2661590 h 3136733"/>
              <a:gd name="connsiteX234" fmla="*/ 443380 w 2890156"/>
              <a:gd name="connsiteY234" fmla="*/ 2658151 h 3136733"/>
              <a:gd name="connsiteX235" fmla="*/ 437486 w 2890156"/>
              <a:gd name="connsiteY235" fmla="*/ 2654876 h 3136733"/>
              <a:gd name="connsiteX236" fmla="*/ 431428 w 2890156"/>
              <a:gd name="connsiteY236" fmla="*/ 2651439 h 3136733"/>
              <a:gd name="connsiteX237" fmla="*/ 425371 w 2890156"/>
              <a:gd name="connsiteY237" fmla="*/ 2648000 h 3136733"/>
              <a:gd name="connsiteX238" fmla="*/ 418820 w 2890156"/>
              <a:gd name="connsiteY238" fmla="*/ 2644398 h 3136733"/>
              <a:gd name="connsiteX239" fmla="*/ 411780 w 2890156"/>
              <a:gd name="connsiteY239" fmla="*/ 2640468 h 3136733"/>
              <a:gd name="connsiteX240" fmla="*/ 264915 w 2890156"/>
              <a:gd name="connsiteY240" fmla="*/ 2550417 h 3136733"/>
              <a:gd name="connsiteX241" fmla="*/ 258202 w 2890156"/>
              <a:gd name="connsiteY241" fmla="*/ 2545833 h 3136733"/>
              <a:gd name="connsiteX242" fmla="*/ 252308 w 2890156"/>
              <a:gd name="connsiteY242" fmla="*/ 2541412 h 3136733"/>
              <a:gd name="connsiteX243" fmla="*/ 247068 w 2890156"/>
              <a:gd name="connsiteY243" fmla="*/ 2537155 h 3136733"/>
              <a:gd name="connsiteX244" fmla="*/ 242156 w 2890156"/>
              <a:gd name="connsiteY244" fmla="*/ 2533226 h 3136733"/>
              <a:gd name="connsiteX245" fmla="*/ 233642 w 2890156"/>
              <a:gd name="connsiteY245" fmla="*/ 2526185 h 3136733"/>
              <a:gd name="connsiteX246" fmla="*/ 226602 w 2890156"/>
              <a:gd name="connsiteY246" fmla="*/ 2519636 h 3136733"/>
              <a:gd name="connsiteX247" fmla="*/ 220053 w 2890156"/>
              <a:gd name="connsiteY247" fmla="*/ 2513578 h 3136733"/>
              <a:gd name="connsiteX248" fmla="*/ 213996 w 2890156"/>
              <a:gd name="connsiteY248" fmla="*/ 2507684 h 3136733"/>
              <a:gd name="connsiteX249" fmla="*/ 210885 w 2890156"/>
              <a:gd name="connsiteY249" fmla="*/ 2504901 h 3136733"/>
              <a:gd name="connsiteX250" fmla="*/ 207610 w 2890156"/>
              <a:gd name="connsiteY250" fmla="*/ 2501954 h 3136733"/>
              <a:gd name="connsiteX251" fmla="*/ 204171 w 2890156"/>
              <a:gd name="connsiteY251" fmla="*/ 2499006 h 3136733"/>
              <a:gd name="connsiteX252" fmla="*/ 200569 w 2890156"/>
              <a:gd name="connsiteY252" fmla="*/ 2496059 h 3136733"/>
              <a:gd name="connsiteX253" fmla="*/ 195329 w 2890156"/>
              <a:gd name="connsiteY253" fmla="*/ 2492130 h 3136733"/>
              <a:gd name="connsiteX254" fmla="*/ 190254 w 2890156"/>
              <a:gd name="connsiteY254" fmla="*/ 2487873 h 3136733"/>
              <a:gd name="connsiteX255" fmla="*/ 185178 w 2890156"/>
              <a:gd name="connsiteY255" fmla="*/ 2483124 h 3136733"/>
              <a:gd name="connsiteX256" fmla="*/ 180103 w 2890156"/>
              <a:gd name="connsiteY256" fmla="*/ 2478212 h 3136733"/>
              <a:gd name="connsiteX257" fmla="*/ 174864 w 2890156"/>
              <a:gd name="connsiteY257" fmla="*/ 2472973 h 3136733"/>
              <a:gd name="connsiteX258" fmla="*/ 169624 w 2890156"/>
              <a:gd name="connsiteY258" fmla="*/ 2467570 h 3136733"/>
              <a:gd name="connsiteX259" fmla="*/ 164385 w 2890156"/>
              <a:gd name="connsiteY259" fmla="*/ 2461676 h 3136733"/>
              <a:gd name="connsiteX260" fmla="*/ 159309 w 2890156"/>
              <a:gd name="connsiteY260" fmla="*/ 2455945 h 3136733"/>
              <a:gd name="connsiteX261" fmla="*/ 154070 w 2890156"/>
              <a:gd name="connsiteY261" fmla="*/ 2449723 h 3136733"/>
              <a:gd name="connsiteX262" fmla="*/ 148830 w 2890156"/>
              <a:gd name="connsiteY262" fmla="*/ 2443502 h 3136733"/>
              <a:gd name="connsiteX263" fmla="*/ 143755 w 2890156"/>
              <a:gd name="connsiteY263" fmla="*/ 2437117 h 3136733"/>
              <a:gd name="connsiteX264" fmla="*/ 138679 w 2890156"/>
              <a:gd name="connsiteY264" fmla="*/ 2430403 h 3136733"/>
              <a:gd name="connsiteX265" fmla="*/ 133604 w 2890156"/>
              <a:gd name="connsiteY265" fmla="*/ 2423691 h 3136733"/>
              <a:gd name="connsiteX266" fmla="*/ 128528 w 2890156"/>
              <a:gd name="connsiteY266" fmla="*/ 2416814 h 3136733"/>
              <a:gd name="connsiteX267" fmla="*/ 123616 w 2890156"/>
              <a:gd name="connsiteY267" fmla="*/ 2409937 h 3136733"/>
              <a:gd name="connsiteX268" fmla="*/ 118704 w 2890156"/>
              <a:gd name="connsiteY268" fmla="*/ 2402897 h 3136733"/>
              <a:gd name="connsiteX269" fmla="*/ 109044 w 2890156"/>
              <a:gd name="connsiteY269" fmla="*/ 2388653 h 3136733"/>
              <a:gd name="connsiteX270" fmla="*/ 100039 w 2890156"/>
              <a:gd name="connsiteY270" fmla="*/ 2374244 h 3136733"/>
              <a:gd name="connsiteX271" fmla="*/ 91197 w 2890156"/>
              <a:gd name="connsiteY271" fmla="*/ 2360164 h 3136733"/>
              <a:gd name="connsiteX272" fmla="*/ 83011 w 2890156"/>
              <a:gd name="connsiteY272" fmla="*/ 2346083 h 3136733"/>
              <a:gd name="connsiteX273" fmla="*/ 75152 w 2890156"/>
              <a:gd name="connsiteY273" fmla="*/ 2332493 h 3136733"/>
              <a:gd name="connsiteX274" fmla="*/ 68112 w 2890156"/>
              <a:gd name="connsiteY274" fmla="*/ 2319231 h 3136733"/>
              <a:gd name="connsiteX275" fmla="*/ 61563 w 2890156"/>
              <a:gd name="connsiteY275" fmla="*/ 2306624 h 3136733"/>
              <a:gd name="connsiteX276" fmla="*/ 55832 w 2890156"/>
              <a:gd name="connsiteY276" fmla="*/ 2294835 h 3136733"/>
              <a:gd name="connsiteX277" fmla="*/ 53212 w 2890156"/>
              <a:gd name="connsiteY277" fmla="*/ 2289105 h 3136733"/>
              <a:gd name="connsiteX278" fmla="*/ 50593 w 2890156"/>
              <a:gd name="connsiteY278" fmla="*/ 2282719 h 3136733"/>
              <a:gd name="connsiteX279" fmla="*/ 47809 w 2890156"/>
              <a:gd name="connsiteY279" fmla="*/ 2276497 h 3136733"/>
              <a:gd name="connsiteX280" fmla="*/ 45353 w 2890156"/>
              <a:gd name="connsiteY280" fmla="*/ 2269785 h 3136733"/>
              <a:gd name="connsiteX281" fmla="*/ 42570 w 2890156"/>
              <a:gd name="connsiteY281" fmla="*/ 2262908 h 3136733"/>
              <a:gd name="connsiteX282" fmla="*/ 39950 w 2890156"/>
              <a:gd name="connsiteY282" fmla="*/ 2255868 h 3136733"/>
              <a:gd name="connsiteX283" fmla="*/ 37494 w 2890156"/>
              <a:gd name="connsiteY283" fmla="*/ 2248664 h 3136733"/>
              <a:gd name="connsiteX284" fmla="*/ 34875 w 2890156"/>
              <a:gd name="connsiteY284" fmla="*/ 2241459 h 3136733"/>
              <a:gd name="connsiteX285" fmla="*/ 30290 w 2890156"/>
              <a:gd name="connsiteY285" fmla="*/ 2226069 h 3136733"/>
              <a:gd name="connsiteX286" fmla="*/ 25542 w 2890156"/>
              <a:gd name="connsiteY286" fmla="*/ 2210351 h 3136733"/>
              <a:gd name="connsiteX287" fmla="*/ 23414 w 2890156"/>
              <a:gd name="connsiteY287" fmla="*/ 2202164 h 3136733"/>
              <a:gd name="connsiteX288" fmla="*/ 21121 w 2890156"/>
              <a:gd name="connsiteY288" fmla="*/ 2194141 h 3136733"/>
              <a:gd name="connsiteX289" fmla="*/ 18993 w 2890156"/>
              <a:gd name="connsiteY289" fmla="*/ 2185792 h 3136733"/>
              <a:gd name="connsiteX290" fmla="*/ 17028 w 2890156"/>
              <a:gd name="connsiteY290" fmla="*/ 2177441 h 3136733"/>
              <a:gd name="connsiteX291" fmla="*/ 15227 w 2890156"/>
              <a:gd name="connsiteY291" fmla="*/ 2169091 h 3136733"/>
              <a:gd name="connsiteX292" fmla="*/ 13262 w 2890156"/>
              <a:gd name="connsiteY292" fmla="*/ 2160413 h 3136733"/>
              <a:gd name="connsiteX293" fmla="*/ 11789 w 2890156"/>
              <a:gd name="connsiteY293" fmla="*/ 2151736 h 3136733"/>
              <a:gd name="connsiteX294" fmla="*/ 9988 w 2890156"/>
              <a:gd name="connsiteY294" fmla="*/ 2143222 h 3136733"/>
              <a:gd name="connsiteX295" fmla="*/ 8678 w 2890156"/>
              <a:gd name="connsiteY295" fmla="*/ 2134544 h 3136733"/>
              <a:gd name="connsiteX296" fmla="*/ 7041 w 2890156"/>
              <a:gd name="connsiteY296" fmla="*/ 2125867 h 3136733"/>
              <a:gd name="connsiteX297" fmla="*/ 5894 w 2890156"/>
              <a:gd name="connsiteY297" fmla="*/ 2117025 h 3136733"/>
              <a:gd name="connsiteX298" fmla="*/ 4749 w 2890156"/>
              <a:gd name="connsiteY298" fmla="*/ 2108511 h 3136733"/>
              <a:gd name="connsiteX299" fmla="*/ 3602 w 2890156"/>
              <a:gd name="connsiteY299" fmla="*/ 2099833 h 3136733"/>
              <a:gd name="connsiteX300" fmla="*/ 2784 w 2890156"/>
              <a:gd name="connsiteY300" fmla="*/ 2090992 h 3136733"/>
              <a:gd name="connsiteX301" fmla="*/ 1965 w 2890156"/>
              <a:gd name="connsiteY301" fmla="*/ 2082478 h 3136733"/>
              <a:gd name="connsiteX302" fmla="*/ 1147 w 2890156"/>
              <a:gd name="connsiteY302" fmla="*/ 2073800 h 3136733"/>
              <a:gd name="connsiteX303" fmla="*/ 819 w 2890156"/>
              <a:gd name="connsiteY303" fmla="*/ 2065122 h 3136733"/>
              <a:gd name="connsiteX304" fmla="*/ 328 w 2890156"/>
              <a:gd name="connsiteY304" fmla="*/ 2056773 h 3136733"/>
              <a:gd name="connsiteX305" fmla="*/ 0 w 2890156"/>
              <a:gd name="connsiteY305" fmla="*/ 2048259 h 3136733"/>
              <a:gd name="connsiteX306" fmla="*/ 0 w 2890156"/>
              <a:gd name="connsiteY306" fmla="*/ 2039908 h 3136733"/>
              <a:gd name="connsiteX307" fmla="*/ 0 w 2890156"/>
              <a:gd name="connsiteY307" fmla="*/ 1096825 h 3136733"/>
              <a:gd name="connsiteX308" fmla="*/ 0 w 2890156"/>
              <a:gd name="connsiteY308" fmla="*/ 1088475 h 3136733"/>
              <a:gd name="connsiteX309" fmla="*/ 328 w 2890156"/>
              <a:gd name="connsiteY309" fmla="*/ 1079798 h 3136733"/>
              <a:gd name="connsiteX310" fmla="*/ 819 w 2890156"/>
              <a:gd name="connsiteY310" fmla="*/ 1071119 h 3136733"/>
              <a:gd name="connsiteX311" fmla="*/ 1147 w 2890156"/>
              <a:gd name="connsiteY311" fmla="*/ 1062605 h 3136733"/>
              <a:gd name="connsiteX312" fmla="*/ 1965 w 2890156"/>
              <a:gd name="connsiteY312" fmla="*/ 1053764 h 3136733"/>
              <a:gd name="connsiteX313" fmla="*/ 2784 w 2890156"/>
              <a:gd name="connsiteY313" fmla="*/ 1045087 h 3136733"/>
              <a:gd name="connsiteX314" fmla="*/ 3766 w 2890156"/>
              <a:gd name="connsiteY314" fmla="*/ 1036245 h 3136733"/>
              <a:gd name="connsiteX315" fmla="*/ 4749 w 2890156"/>
              <a:gd name="connsiteY315" fmla="*/ 1027404 h 3136733"/>
              <a:gd name="connsiteX316" fmla="*/ 6058 w 2890156"/>
              <a:gd name="connsiteY316" fmla="*/ 1018399 h 3136733"/>
              <a:gd name="connsiteX317" fmla="*/ 7204 w 2890156"/>
              <a:gd name="connsiteY317" fmla="*/ 1009557 h 3136733"/>
              <a:gd name="connsiteX318" fmla="*/ 8842 w 2890156"/>
              <a:gd name="connsiteY318" fmla="*/ 1000880 h 3136733"/>
              <a:gd name="connsiteX319" fmla="*/ 10479 w 2890156"/>
              <a:gd name="connsiteY319" fmla="*/ 992038 h 3136733"/>
              <a:gd name="connsiteX320" fmla="*/ 11953 w 2890156"/>
              <a:gd name="connsiteY320" fmla="*/ 983361 h 3136733"/>
              <a:gd name="connsiteX321" fmla="*/ 13754 w 2890156"/>
              <a:gd name="connsiteY321" fmla="*/ 974519 h 3136733"/>
              <a:gd name="connsiteX322" fmla="*/ 15718 w 2890156"/>
              <a:gd name="connsiteY322" fmla="*/ 965842 h 3136733"/>
              <a:gd name="connsiteX323" fmla="*/ 17683 w 2890156"/>
              <a:gd name="connsiteY323" fmla="*/ 957328 h 3136733"/>
              <a:gd name="connsiteX324" fmla="*/ 19648 w 2890156"/>
              <a:gd name="connsiteY324" fmla="*/ 948814 h 3136733"/>
              <a:gd name="connsiteX325" fmla="*/ 21776 w 2890156"/>
              <a:gd name="connsiteY325" fmla="*/ 940464 h 3136733"/>
              <a:gd name="connsiteX326" fmla="*/ 23905 w 2890156"/>
              <a:gd name="connsiteY326" fmla="*/ 931950 h 3136733"/>
              <a:gd name="connsiteX327" fmla="*/ 26361 w 2890156"/>
              <a:gd name="connsiteY327" fmla="*/ 923763 h 3136733"/>
              <a:gd name="connsiteX328" fmla="*/ 28653 w 2890156"/>
              <a:gd name="connsiteY328" fmla="*/ 915740 h 3136733"/>
              <a:gd name="connsiteX329" fmla="*/ 30945 w 2890156"/>
              <a:gd name="connsiteY329" fmla="*/ 907881 h 3136733"/>
              <a:gd name="connsiteX330" fmla="*/ 33401 w 2890156"/>
              <a:gd name="connsiteY330" fmla="*/ 900022 h 3136733"/>
              <a:gd name="connsiteX331" fmla="*/ 35857 w 2890156"/>
              <a:gd name="connsiteY331" fmla="*/ 892327 h 3136733"/>
              <a:gd name="connsiteX332" fmla="*/ 38477 w 2890156"/>
              <a:gd name="connsiteY332" fmla="*/ 884959 h 3136733"/>
              <a:gd name="connsiteX333" fmla="*/ 41260 w 2890156"/>
              <a:gd name="connsiteY333" fmla="*/ 877755 h 3136733"/>
              <a:gd name="connsiteX334" fmla="*/ 43716 w 2890156"/>
              <a:gd name="connsiteY334" fmla="*/ 870715 h 3136733"/>
              <a:gd name="connsiteX335" fmla="*/ 46499 w 2890156"/>
              <a:gd name="connsiteY335" fmla="*/ 863511 h 3136733"/>
              <a:gd name="connsiteX336" fmla="*/ 49283 w 2890156"/>
              <a:gd name="connsiteY336" fmla="*/ 857125 h 3136733"/>
              <a:gd name="connsiteX337" fmla="*/ 52066 w 2890156"/>
              <a:gd name="connsiteY337" fmla="*/ 850576 h 3136733"/>
              <a:gd name="connsiteX338" fmla="*/ 54686 w 2890156"/>
              <a:gd name="connsiteY338" fmla="*/ 844354 h 3136733"/>
              <a:gd name="connsiteX339" fmla="*/ 57469 w 2890156"/>
              <a:gd name="connsiteY339" fmla="*/ 838460 h 3136733"/>
              <a:gd name="connsiteX340" fmla="*/ 64182 w 2890156"/>
              <a:gd name="connsiteY340" fmla="*/ 825198 h 3136733"/>
              <a:gd name="connsiteX341" fmla="*/ 70568 w 2890156"/>
              <a:gd name="connsiteY341" fmla="*/ 811772 h 3136733"/>
              <a:gd name="connsiteX342" fmla="*/ 77281 w 2890156"/>
              <a:gd name="connsiteY342" fmla="*/ 798837 h 3136733"/>
              <a:gd name="connsiteX343" fmla="*/ 84321 w 2890156"/>
              <a:gd name="connsiteY343" fmla="*/ 785903 h 3136733"/>
              <a:gd name="connsiteX344" fmla="*/ 87923 w 2890156"/>
              <a:gd name="connsiteY344" fmla="*/ 779681 h 3136733"/>
              <a:gd name="connsiteX345" fmla="*/ 91361 w 2890156"/>
              <a:gd name="connsiteY345" fmla="*/ 773459 h 3136733"/>
              <a:gd name="connsiteX346" fmla="*/ 95127 w 2890156"/>
              <a:gd name="connsiteY346" fmla="*/ 767401 h 3136733"/>
              <a:gd name="connsiteX347" fmla="*/ 98893 w 2890156"/>
              <a:gd name="connsiteY347" fmla="*/ 761179 h 3136733"/>
              <a:gd name="connsiteX348" fmla="*/ 102823 w 2890156"/>
              <a:gd name="connsiteY348" fmla="*/ 755122 h 3136733"/>
              <a:gd name="connsiteX349" fmla="*/ 106752 w 2890156"/>
              <a:gd name="connsiteY349" fmla="*/ 749227 h 3136733"/>
              <a:gd name="connsiteX350" fmla="*/ 110845 w 2890156"/>
              <a:gd name="connsiteY350" fmla="*/ 743333 h 3136733"/>
              <a:gd name="connsiteX351" fmla="*/ 114938 w 2890156"/>
              <a:gd name="connsiteY351" fmla="*/ 737929 h 3136733"/>
              <a:gd name="connsiteX352" fmla="*/ 119359 w 2890156"/>
              <a:gd name="connsiteY352" fmla="*/ 732035 h 3136733"/>
              <a:gd name="connsiteX353" fmla="*/ 123452 w 2890156"/>
              <a:gd name="connsiteY353" fmla="*/ 726305 h 3136733"/>
              <a:gd name="connsiteX354" fmla="*/ 127545 w 2890156"/>
              <a:gd name="connsiteY354" fmla="*/ 720411 h 3136733"/>
              <a:gd name="connsiteX355" fmla="*/ 131802 w 2890156"/>
              <a:gd name="connsiteY355" fmla="*/ 714844 h 3136733"/>
              <a:gd name="connsiteX356" fmla="*/ 135896 w 2890156"/>
              <a:gd name="connsiteY356" fmla="*/ 709113 h 3136733"/>
              <a:gd name="connsiteX357" fmla="*/ 140316 w 2890156"/>
              <a:gd name="connsiteY357" fmla="*/ 703546 h 3136733"/>
              <a:gd name="connsiteX358" fmla="*/ 144737 w 2890156"/>
              <a:gd name="connsiteY358" fmla="*/ 698307 h 3136733"/>
              <a:gd name="connsiteX359" fmla="*/ 149485 w 2890156"/>
              <a:gd name="connsiteY359" fmla="*/ 693232 h 3136733"/>
              <a:gd name="connsiteX360" fmla="*/ 160946 w 2890156"/>
              <a:gd name="connsiteY360" fmla="*/ 680788 h 3136733"/>
              <a:gd name="connsiteX361" fmla="*/ 168150 w 2890156"/>
              <a:gd name="connsiteY361" fmla="*/ 672602 h 3136733"/>
              <a:gd name="connsiteX362" fmla="*/ 172571 w 2890156"/>
              <a:gd name="connsiteY362" fmla="*/ 666871 h 3136733"/>
              <a:gd name="connsiteX363" fmla="*/ 176009 w 2890156"/>
              <a:gd name="connsiteY363" fmla="*/ 663105 h 3136733"/>
              <a:gd name="connsiteX364" fmla="*/ 177811 w 2890156"/>
              <a:gd name="connsiteY364" fmla="*/ 661141 h 3136733"/>
              <a:gd name="connsiteX365" fmla="*/ 179776 w 2890156"/>
              <a:gd name="connsiteY365" fmla="*/ 659340 h 3136733"/>
              <a:gd name="connsiteX366" fmla="*/ 181904 w 2890156"/>
              <a:gd name="connsiteY366" fmla="*/ 656884 h 3136733"/>
              <a:gd name="connsiteX367" fmla="*/ 184851 w 2890156"/>
              <a:gd name="connsiteY367" fmla="*/ 654428 h 3136733"/>
              <a:gd name="connsiteX368" fmla="*/ 193202 w 2890156"/>
              <a:gd name="connsiteY368" fmla="*/ 647223 h 3136733"/>
              <a:gd name="connsiteX369" fmla="*/ 205972 w 2890156"/>
              <a:gd name="connsiteY369" fmla="*/ 636417 h 3136733"/>
              <a:gd name="connsiteX370" fmla="*/ 208920 w 2890156"/>
              <a:gd name="connsiteY370" fmla="*/ 633634 h 3136733"/>
              <a:gd name="connsiteX371" fmla="*/ 211702 w 2890156"/>
              <a:gd name="connsiteY371" fmla="*/ 631342 h 3136733"/>
              <a:gd name="connsiteX372" fmla="*/ 213996 w 2890156"/>
              <a:gd name="connsiteY372" fmla="*/ 628886 h 3136733"/>
              <a:gd name="connsiteX373" fmla="*/ 216124 w 2890156"/>
              <a:gd name="connsiteY373" fmla="*/ 626594 h 3136733"/>
              <a:gd name="connsiteX374" fmla="*/ 220708 w 2890156"/>
              <a:gd name="connsiteY374" fmla="*/ 621845 h 3136733"/>
              <a:gd name="connsiteX375" fmla="*/ 225947 w 2890156"/>
              <a:gd name="connsiteY375" fmla="*/ 616770 h 3136733"/>
              <a:gd name="connsiteX376" fmla="*/ 293731 w 2890156"/>
              <a:gd name="connsiteY376" fmla="*/ 565850 h 3136733"/>
              <a:gd name="connsiteX377" fmla="*/ 308958 w 2890156"/>
              <a:gd name="connsiteY377" fmla="*/ 555863 h 3136733"/>
              <a:gd name="connsiteX378" fmla="*/ 325004 w 2890156"/>
              <a:gd name="connsiteY378" fmla="*/ 546039 h 3136733"/>
              <a:gd name="connsiteX379" fmla="*/ 341540 w 2890156"/>
              <a:gd name="connsiteY379" fmla="*/ 536051 h 3136733"/>
              <a:gd name="connsiteX380" fmla="*/ 358404 w 2890156"/>
              <a:gd name="connsiteY380" fmla="*/ 526064 h 3136733"/>
              <a:gd name="connsiteX381" fmla="*/ 375923 w 2890156"/>
              <a:gd name="connsiteY381" fmla="*/ 516240 h 3136733"/>
              <a:gd name="connsiteX382" fmla="*/ 393279 w 2890156"/>
              <a:gd name="connsiteY382" fmla="*/ 506416 h 3136733"/>
              <a:gd name="connsiteX383" fmla="*/ 411126 w 2890156"/>
              <a:gd name="connsiteY383" fmla="*/ 496593 h 3136733"/>
              <a:gd name="connsiteX384" fmla="*/ 428972 w 2890156"/>
              <a:gd name="connsiteY384" fmla="*/ 486769 h 3136733"/>
              <a:gd name="connsiteX385" fmla="*/ 447146 w 2890156"/>
              <a:gd name="connsiteY385" fmla="*/ 476945 h 3136733"/>
              <a:gd name="connsiteX386" fmla="*/ 464992 w 2890156"/>
              <a:gd name="connsiteY386" fmla="*/ 467121 h 3136733"/>
              <a:gd name="connsiteX387" fmla="*/ 482839 w 2890156"/>
              <a:gd name="connsiteY387" fmla="*/ 457625 h 3136733"/>
              <a:gd name="connsiteX388" fmla="*/ 500522 w 2890156"/>
              <a:gd name="connsiteY388" fmla="*/ 447964 h 3136733"/>
              <a:gd name="connsiteX389" fmla="*/ 517713 w 2890156"/>
              <a:gd name="connsiteY389" fmla="*/ 438305 h 3136733"/>
              <a:gd name="connsiteX390" fmla="*/ 534578 w 2890156"/>
              <a:gd name="connsiteY390" fmla="*/ 428808 h 3136733"/>
              <a:gd name="connsiteX391" fmla="*/ 551279 w 2890156"/>
              <a:gd name="connsiteY391" fmla="*/ 419148 h 3136733"/>
              <a:gd name="connsiteX392" fmla="*/ 567160 w 2890156"/>
              <a:gd name="connsiteY392" fmla="*/ 409816 h 3136733"/>
              <a:gd name="connsiteX393" fmla="*/ 579931 w 2890156"/>
              <a:gd name="connsiteY393" fmla="*/ 402120 h 3136733"/>
              <a:gd name="connsiteX394" fmla="*/ 592538 w 2890156"/>
              <a:gd name="connsiteY394" fmla="*/ 395080 h 3136733"/>
              <a:gd name="connsiteX395" fmla="*/ 604982 w 2890156"/>
              <a:gd name="connsiteY395" fmla="*/ 388039 h 3136733"/>
              <a:gd name="connsiteX396" fmla="*/ 617590 w 2890156"/>
              <a:gd name="connsiteY396" fmla="*/ 380835 h 3136733"/>
              <a:gd name="connsiteX397" fmla="*/ 629868 w 2890156"/>
              <a:gd name="connsiteY397" fmla="*/ 374123 h 3136733"/>
              <a:gd name="connsiteX398" fmla="*/ 642475 w 2890156"/>
              <a:gd name="connsiteY398" fmla="*/ 366918 h 3136733"/>
              <a:gd name="connsiteX399" fmla="*/ 655246 w 2890156"/>
              <a:gd name="connsiteY399" fmla="*/ 359878 h 3136733"/>
              <a:gd name="connsiteX400" fmla="*/ 668017 w 2890156"/>
              <a:gd name="connsiteY400" fmla="*/ 352346 h 3136733"/>
              <a:gd name="connsiteX401" fmla="*/ 690776 w 2890156"/>
              <a:gd name="connsiteY401" fmla="*/ 338593 h 3136733"/>
              <a:gd name="connsiteX402" fmla="*/ 717300 w 2890156"/>
              <a:gd name="connsiteY402" fmla="*/ 322711 h 3136733"/>
              <a:gd name="connsiteX403" fmla="*/ 746935 w 2890156"/>
              <a:gd name="connsiteY403" fmla="*/ 305192 h 3136733"/>
              <a:gd name="connsiteX404" fmla="*/ 778699 w 2890156"/>
              <a:gd name="connsiteY404" fmla="*/ 286200 h 3136733"/>
              <a:gd name="connsiteX405" fmla="*/ 812591 w 2890156"/>
              <a:gd name="connsiteY405" fmla="*/ 266225 h 3136733"/>
              <a:gd name="connsiteX406" fmla="*/ 847956 w 2890156"/>
              <a:gd name="connsiteY406" fmla="*/ 245431 h 3136733"/>
              <a:gd name="connsiteX407" fmla="*/ 884141 w 2890156"/>
              <a:gd name="connsiteY407" fmla="*/ 224146 h 3136733"/>
              <a:gd name="connsiteX408" fmla="*/ 920652 w 2890156"/>
              <a:gd name="connsiteY408" fmla="*/ 202698 h 3136733"/>
              <a:gd name="connsiteX409" fmla="*/ 957164 w 2890156"/>
              <a:gd name="connsiteY409" fmla="*/ 181576 h 3136733"/>
              <a:gd name="connsiteX410" fmla="*/ 992857 w 2890156"/>
              <a:gd name="connsiteY410" fmla="*/ 160946 h 3136733"/>
              <a:gd name="connsiteX411" fmla="*/ 1027240 w 2890156"/>
              <a:gd name="connsiteY411" fmla="*/ 141135 h 3136733"/>
              <a:gd name="connsiteX412" fmla="*/ 1059986 w 2890156"/>
              <a:gd name="connsiteY412" fmla="*/ 122470 h 3136733"/>
              <a:gd name="connsiteX413" fmla="*/ 1090440 w 2890156"/>
              <a:gd name="connsiteY413" fmla="*/ 105442 h 3136733"/>
              <a:gd name="connsiteX414" fmla="*/ 1118110 w 2890156"/>
              <a:gd name="connsiteY414" fmla="*/ 90379 h 3136733"/>
              <a:gd name="connsiteX415" fmla="*/ 1130554 w 2890156"/>
              <a:gd name="connsiteY415" fmla="*/ 83502 h 3136733"/>
              <a:gd name="connsiteX416" fmla="*/ 1142178 w 2890156"/>
              <a:gd name="connsiteY416" fmla="*/ 77281 h 3136733"/>
              <a:gd name="connsiteX417" fmla="*/ 1152984 w 2890156"/>
              <a:gd name="connsiteY417" fmla="*/ 71550 h 3136733"/>
              <a:gd name="connsiteX418" fmla="*/ 1162645 w 2890156"/>
              <a:gd name="connsiteY418" fmla="*/ 66638 h 3136733"/>
              <a:gd name="connsiteX419" fmla="*/ 1179509 w 2890156"/>
              <a:gd name="connsiteY419" fmla="*/ 58452 h 3136733"/>
              <a:gd name="connsiteX420" fmla="*/ 1196537 w 2890156"/>
              <a:gd name="connsiteY420" fmla="*/ 50756 h 3136733"/>
              <a:gd name="connsiteX421" fmla="*/ 1213728 w 2890156"/>
              <a:gd name="connsiteY421" fmla="*/ 43716 h 3136733"/>
              <a:gd name="connsiteX422" fmla="*/ 1231084 w 2890156"/>
              <a:gd name="connsiteY422" fmla="*/ 37331 h 3136733"/>
              <a:gd name="connsiteX423" fmla="*/ 1248766 w 2890156"/>
              <a:gd name="connsiteY423" fmla="*/ 31109 h 3136733"/>
              <a:gd name="connsiteX424" fmla="*/ 1266122 w 2890156"/>
              <a:gd name="connsiteY424" fmla="*/ 25706 h 3136733"/>
              <a:gd name="connsiteX425" fmla="*/ 1283968 w 2890156"/>
              <a:gd name="connsiteY425" fmla="*/ 20794 h 3136733"/>
              <a:gd name="connsiteX426" fmla="*/ 1301815 w 2890156"/>
              <a:gd name="connsiteY426" fmla="*/ 16210 h 3136733"/>
              <a:gd name="connsiteX427" fmla="*/ 1319662 w 2890156"/>
              <a:gd name="connsiteY427" fmla="*/ 12280 h 3136733"/>
              <a:gd name="connsiteX428" fmla="*/ 1337835 w 2890156"/>
              <a:gd name="connsiteY428" fmla="*/ 9005 h 3136733"/>
              <a:gd name="connsiteX429" fmla="*/ 1355846 w 2890156"/>
              <a:gd name="connsiteY429" fmla="*/ 6222 h 3136733"/>
              <a:gd name="connsiteX430" fmla="*/ 1373856 w 2890156"/>
              <a:gd name="connsiteY430" fmla="*/ 3930 h 3136733"/>
              <a:gd name="connsiteX431" fmla="*/ 1392030 w 2890156"/>
              <a:gd name="connsiteY431" fmla="*/ 2129 h 3136733"/>
              <a:gd name="connsiteX432" fmla="*/ 1410368 w 2890156"/>
              <a:gd name="connsiteY432" fmla="*/ 983 h 3136733"/>
              <a:gd name="connsiteX433" fmla="*/ 1428541 w 2890156"/>
              <a:gd name="connsiteY433" fmla="*/ 164 h 3136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Lst>
            <a:rect l="l" t="t" r="r" b="b"/>
            <a:pathLst>
              <a:path w="2890156" h="3136733">
                <a:moveTo>
                  <a:pt x="1446879" y="0"/>
                </a:moveTo>
                <a:lnTo>
                  <a:pt x="1465055" y="328"/>
                </a:lnTo>
                <a:lnTo>
                  <a:pt x="1483392" y="1146"/>
                </a:lnTo>
                <a:lnTo>
                  <a:pt x="1501565" y="2620"/>
                </a:lnTo>
                <a:lnTo>
                  <a:pt x="1519576" y="4585"/>
                </a:lnTo>
                <a:lnTo>
                  <a:pt x="1537913" y="7041"/>
                </a:lnTo>
                <a:lnTo>
                  <a:pt x="1555923" y="9988"/>
                </a:lnTo>
                <a:lnTo>
                  <a:pt x="1573770" y="13590"/>
                </a:lnTo>
                <a:lnTo>
                  <a:pt x="1591780" y="17519"/>
                </a:lnTo>
                <a:lnTo>
                  <a:pt x="1609627" y="21940"/>
                </a:lnTo>
                <a:lnTo>
                  <a:pt x="1627310" y="27016"/>
                </a:lnTo>
                <a:lnTo>
                  <a:pt x="1644992" y="32746"/>
                </a:lnTo>
                <a:lnTo>
                  <a:pt x="1662511" y="38804"/>
                </a:lnTo>
                <a:lnTo>
                  <a:pt x="1679703" y="45517"/>
                </a:lnTo>
                <a:lnTo>
                  <a:pt x="1696894" y="52558"/>
                </a:lnTo>
                <a:lnTo>
                  <a:pt x="1714086" y="60253"/>
                </a:lnTo>
                <a:lnTo>
                  <a:pt x="1730787" y="68439"/>
                </a:lnTo>
                <a:lnTo>
                  <a:pt x="2325944" y="411616"/>
                </a:lnTo>
                <a:lnTo>
                  <a:pt x="2332329" y="415382"/>
                </a:lnTo>
                <a:lnTo>
                  <a:pt x="2338715" y="418985"/>
                </a:lnTo>
                <a:lnTo>
                  <a:pt x="2345100" y="422750"/>
                </a:lnTo>
                <a:lnTo>
                  <a:pt x="2351649" y="426189"/>
                </a:lnTo>
                <a:lnTo>
                  <a:pt x="2357871" y="429791"/>
                </a:lnTo>
                <a:lnTo>
                  <a:pt x="2364420" y="433065"/>
                </a:lnTo>
                <a:lnTo>
                  <a:pt x="2370478" y="436667"/>
                </a:lnTo>
                <a:lnTo>
                  <a:pt x="2376536" y="439942"/>
                </a:lnTo>
                <a:lnTo>
                  <a:pt x="2625242" y="586316"/>
                </a:lnTo>
                <a:lnTo>
                  <a:pt x="2631955" y="590901"/>
                </a:lnTo>
                <a:lnTo>
                  <a:pt x="2637849" y="595321"/>
                </a:lnTo>
                <a:lnTo>
                  <a:pt x="2643088" y="599578"/>
                </a:lnTo>
                <a:lnTo>
                  <a:pt x="2648000" y="603508"/>
                </a:lnTo>
                <a:lnTo>
                  <a:pt x="2656514" y="610548"/>
                </a:lnTo>
                <a:lnTo>
                  <a:pt x="2663554" y="617098"/>
                </a:lnTo>
                <a:lnTo>
                  <a:pt x="2670103" y="623155"/>
                </a:lnTo>
                <a:lnTo>
                  <a:pt x="2676162" y="629050"/>
                </a:lnTo>
                <a:lnTo>
                  <a:pt x="2679272" y="631833"/>
                </a:lnTo>
                <a:lnTo>
                  <a:pt x="2682547" y="634780"/>
                </a:lnTo>
                <a:lnTo>
                  <a:pt x="2685985" y="637727"/>
                </a:lnTo>
                <a:lnTo>
                  <a:pt x="2689587" y="640674"/>
                </a:lnTo>
                <a:lnTo>
                  <a:pt x="2695482" y="644768"/>
                </a:lnTo>
                <a:lnTo>
                  <a:pt x="2699411" y="647551"/>
                </a:lnTo>
                <a:lnTo>
                  <a:pt x="2701376" y="649188"/>
                </a:lnTo>
                <a:lnTo>
                  <a:pt x="2703341" y="650826"/>
                </a:lnTo>
                <a:lnTo>
                  <a:pt x="2705796" y="652954"/>
                </a:lnTo>
                <a:lnTo>
                  <a:pt x="2708744" y="656229"/>
                </a:lnTo>
                <a:lnTo>
                  <a:pt x="2718895" y="667526"/>
                </a:lnTo>
                <a:lnTo>
                  <a:pt x="2728883" y="679151"/>
                </a:lnTo>
                <a:lnTo>
                  <a:pt x="2738542" y="690612"/>
                </a:lnTo>
                <a:lnTo>
                  <a:pt x="2748039" y="702401"/>
                </a:lnTo>
                <a:lnTo>
                  <a:pt x="2757372" y="714353"/>
                </a:lnTo>
                <a:lnTo>
                  <a:pt x="2766376" y="726468"/>
                </a:lnTo>
                <a:lnTo>
                  <a:pt x="2775054" y="738749"/>
                </a:lnTo>
                <a:lnTo>
                  <a:pt x="2783404" y="751192"/>
                </a:lnTo>
                <a:lnTo>
                  <a:pt x="2791591" y="763799"/>
                </a:lnTo>
                <a:lnTo>
                  <a:pt x="2799450" y="776407"/>
                </a:lnTo>
                <a:lnTo>
                  <a:pt x="2807146" y="789341"/>
                </a:lnTo>
                <a:lnTo>
                  <a:pt x="2814350" y="802276"/>
                </a:lnTo>
                <a:lnTo>
                  <a:pt x="2821554" y="815537"/>
                </a:lnTo>
                <a:lnTo>
                  <a:pt x="2828103" y="828963"/>
                </a:lnTo>
                <a:lnTo>
                  <a:pt x="2834652" y="842389"/>
                </a:lnTo>
                <a:lnTo>
                  <a:pt x="2840710" y="855979"/>
                </a:lnTo>
                <a:lnTo>
                  <a:pt x="2846441" y="869896"/>
                </a:lnTo>
                <a:lnTo>
                  <a:pt x="2851843" y="883813"/>
                </a:lnTo>
                <a:lnTo>
                  <a:pt x="2857083" y="897894"/>
                </a:lnTo>
                <a:lnTo>
                  <a:pt x="2861667" y="912138"/>
                </a:lnTo>
                <a:lnTo>
                  <a:pt x="2866252" y="926710"/>
                </a:lnTo>
                <a:lnTo>
                  <a:pt x="2870181" y="941446"/>
                </a:lnTo>
                <a:lnTo>
                  <a:pt x="2873947" y="956182"/>
                </a:lnTo>
                <a:lnTo>
                  <a:pt x="2877222" y="971081"/>
                </a:lnTo>
                <a:lnTo>
                  <a:pt x="2880169" y="986308"/>
                </a:lnTo>
                <a:lnTo>
                  <a:pt x="2882952" y="1001535"/>
                </a:lnTo>
                <a:lnTo>
                  <a:pt x="2885081" y="1017089"/>
                </a:lnTo>
                <a:lnTo>
                  <a:pt x="2886882" y="1032643"/>
                </a:lnTo>
                <a:lnTo>
                  <a:pt x="2888355" y="1048525"/>
                </a:lnTo>
                <a:lnTo>
                  <a:pt x="2889338" y="1064407"/>
                </a:lnTo>
                <a:lnTo>
                  <a:pt x="2889993" y="1080616"/>
                </a:lnTo>
                <a:lnTo>
                  <a:pt x="2890156" y="1096825"/>
                </a:lnTo>
                <a:lnTo>
                  <a:pt x="2890156" y="2039908"/>
                </a:lnTo>
                <a:lnTo>
                  <a:pt x="2889993" y="2052843"/>
                </a:lnTo>
                <a:lnTo>
                  <a:pt x="2889338" y="2065941"/>
                </a:lnTo>
                <a:lnTo>
                  <a:pt x="2888519" y="2079203"/>
                </a:lnTo>
                <a:lnTo>
                  <a:pt x="2887373" y="2092629"/>
                </a:lnTo>
                <a:lnTo>
                  <a:pt x="2885899" y="2106382"/>
                </a:lnTo>
                <a:lnTo>
                  <a:pt x="2883934" y="2119808"/>
                </a:lnTo>
                <a:lnTo>
                  <a:pt x="2881642" y="2133726"/>
                </a:lnTo>
                <a:lnTo>
                  <a:pt x="2879187" y="2147479"/>
                </a:lnTo>
                <a:lnTo>
                  <a:pt x="2876239" y="2161395"/>
                </a:lnTo>
                <a:lnTo>
                  <a:pt x="2873128" y="2175313"/>
                </a:lnTo>
                <a:lnTo>
                  <a:pt x="2869690" y="2189230"/>
                </a:lnTo>
                <a:lnTo>
                  <a:pt x="2866088" y="2203147"/>
                </a:lnTo>
                <a:lnTo>
                  <a:pt x="2861831" y="2217064"/>
                </a:lnTo>
                <a:lnTo>
                  <a:pt x="2857574" y="2230817"/>
                </a:lnTo>
                <a:lnTo>
                  <a:pt x="2853153" y="2244570"/>
                </a:lnTo>
                <a:lnTo>
                  <a:pt x="2848405" y="2257996"/>
                </a:lnTo>
                <a:lnTo>
                  <a:pt x="2843329" y="2271586"/>
                </a:lnTo>
                <a:lnTo>
                  <a:pt x="2837927" y="2284848"/>
                </a:lnTo>
                <a:lnTo>
                  <a:pt x="2832360" y="2298110"/>
                </a:lnTo>
                <a:lnTo>
                  <a:pt x="2826629" y="2311045"/>
                </a:lnTo>
                <a:lnTo>
                  <a:pt x="2820571" y="2323651"/>
                </a:lnTo>
                <a:lnTo>
                  <a:pt x="2814185" y="2336259"/>
                </a:lnTo>
                <a:lnTo>
                  <a:pt x="2807800" y="2348375"/>
                </a:lnTo>
                <a:lnTo>
                  <a:pt x="2801087" y="2360327"/>
                </a:lnTo>
                <a:lnTo>
                  <a:pt x="2794210" y="2372115"/>
                </a:lnTo>
                <a:lnTo>
                  <a:pt x="2787170" y="2383576"/>
                </a:lnTo>
                <a:lnTo>
                  <a:pt x="2779639" y="2394547"/>
                </a:lnTo>
                <a:lnTo>
                  <a:pt x="2772271" y="2405026"/>
                </a:lnTo>
                <a:lnTo>
                  <a:pt x="2764576" y="2415340"/>
                </a:lnTo>
                <a:lnTo>
                  <a:pt x="2756880" y="2425164"/>
                </a:lnTo>
                <a:lnTo>
                  <a:pt x="2748858" y="2434497"/>
                </a:lnTo>
                <a:lnTo>
                  <a:pt x="2740671" y="2443502"/>
                </a:lnTo>
                <a:lnTo>
                  <a:pt x="2735432" y="2448741"/>
                </a:lnTo>
                <a:lnTo>
                  <a:pt x="2730847" y="2453325"/>
                </a:lnTo>
                <a:lnTo>
                  <a:pt x="2728555" y="2455618"/>
                </a:lnTo>
                <a:lnTo>
                  <a:pt x="2726263" y="2458074"/>
                </a:lnTo>
                <a:lnTo>
                  <a:pt x="2723971" y="2460530"/>
                </a:lnTo>
                <a:lnTo>
                  <a:pt x="2721514" y="2463641"/>
                </a:lnTo>
                <a:lnTo>
                  <a:pt x="2712673" y="2474610"/>
                </a:lnTo>
                <a:lnTo>
                  <a:pt x="2706943" y="2481487"/>
                </a:lnTo>
                <a:lnTo>
                  <a:pt x="2704814" y="2483779"/>
                </a:lnTo>
                <a:lnTo>
                  <a:pt x="2703177" y="2485253"/>
                </a:lnTo>
                <a:lnTo>
                  <a:pt x="2701867" y="2486399"/>
                </a:lnTo>
                <a:lnTo>
                  <a:pt x="2700721" y="2487218"/>
                </a:lnTo>
                <a:lnTo>
                  <a:pt x="2698429" y="2488528"/>
                </a:lnTo>
                <a:lnTo>
                  <a:pt x="2695482" y="2490328"/>
                </a:lnTo>
                <a:lnTo>
                  <a:pt x="2693517" y="2491966"/>
                </a:lnTo>
                <a:lnTo>
                  <a:pt x="2691061" y="2493930"/>
                </a:lnTo>
                <a:lnTo>
                  <a:pt x="2687623" y="2496714"/>
                </a:lnTo>
                <a:lnTo>
                  <a:pt x="2683693" y="2500152"/>
                </a:lnTo>
                <a:lnTo>
                  <a:pt x="2676325" y="2507029"/>
                </a:lnTo>
                <a:lnTo>
                  <a:pt x="2668794" y="2513742"/>
                </a:lnTo>
                <a:lnTo>
                  <a:pt x="2661426" y="2520127"/>
                </a:lnTo>
                <a:lnTo>
                  <a:pt x="2653731" y="2526676"/>
                </a:lnTo>
                <a:lnTo>
                  <a:pt x="2646035" y="2532898"/>
                </a:lnTo>
                <a:lnTo>
                  <a:pt x="2638504" y="2538956"/>
                </a:lnTo>
                <a:lnTo>
                  <a:pt x="2630809" y="2545014"/>
                </a:lnTo>
                <a:lnTo>
                  <a:pt x="2622950" y="2550908"/>
                </a:lnTo>
                <a:lnTo>
                  <a:pt x="2615091" y="2556639"/>
                </a:lnTo>
                <a:lnTo>
                  <a:pt x="2607232" y="2562370"/>
                </a:lnTo>
                <a:lnTo>
                  <a:pt x="2599373" y="2567936"/>
                </a:lnTo>
                <a:lnTo>
                  <a:pt x="2591514" y="2573503"/>
                </a:lnTo>
                <a:lnTo>
                  <a:pt x="2575468" y="2584309"/>
                </a:lnTo>
                <a:lnTo>
                  <a:pt x="2559258" y="2594624"/>
                </a:lnTo>
                <a:lnTo>
                  <a:pt x="2542722" y="2604939"/>
                </a:lnTo>
                <a:lnTo>
                  <a:pt x="2526022" y="2614599"/>
                </a:lnTo>
                <a:lnTo>
                  <a:pt x="2509157" y="2624423"/>
                </a:lnTo>
                <a:lnTo>
                  <a:pt x="2491966" y="2634083"/>
                </a:lnTo>
                <a:lnTo>
                  <a:pt x="2474446" y="2643415"/>
                </a:lnTo>
                <a:lnTo>
                  <a:pt x="2456763" y="2652912"/>
                </a:lnTo>
                <a:lnTo>
                  <a:pt x="2438917" y="2662245"/>
                </a:lnTo>
                <a:lnTo>
                  <a:pt x="2420743" y="2671741"/>
                </a:lnTo>
                <a:lnTo>
                  <a:pt x="2122264" y="2842511"/>
                </a:lnTo>
                <a:lnTo>
                  <a:pt x="2109820" y="2849879"/>
                </a:lnTo>
                <a:lnTo>
                  <a:pt x="2097213" y="2857247"/>
                </a:lnTo>
                <a:lnTo>
                  <a:pt x="2084770" y="2864451"/>
                </a:lnTo>
                <a:lnTo>
                  <a:pt x="2072491" y="2871491"/>
                </a:lnTo>
                <a:lnTo>
                  <a:pt x="2060047" y="2878532"/>
                </a:lnTo>
                <a:lnTo>
                  <a:pt x="2047931" y="2885572"/>
                </a:lnTo>
                <a:lnTo>
                  <a:pt x="2035815" y="2892612"/>
                </a:lnTo>
                <a:lnTo>
                  <a:pt x="2023699" y="2899653"/>
                </a:lnTo>
                <a:lnTo>
                  <a:pt x="2011419" y="2906693"/>
                </a:lnTo>
                <a:lnTo>
                  <a:pt x="1999304" y="2913897"/>
                </a:lnTo>
                <a:lnTo>
                  <a:pt x="1987187" y="2920937"/>
                </a:lnTo>
                <a:lnTo>
                  <a:pt x="1974908" y="2927978"/>
                </a:lnTo>
                <a:lnTo>
                  <a:pt x="1962792" y="2935182"/>
                </a:lnTo>
                <a:lnTo>
                  <a:pt x="1950511" y="2942386"/>
                </a:lnTo>
                <a:lnTo>
                  <a:pt x="1938232" y="2949754"/>
                </a:lnTo>
                <a:lnTo>
                  <a:pt x="1925952" y="2957122"/>
                </a:lnTo>
                <a:lnTo>
                  <a:pt x="1913345" y="2964817"/>
                </a:lnTo>
                <a:lnTo>
                  <a:pt x="1901065" y="2972185"/>
                </a:lnTo>
                <a:lnTo>
                  <a:pt x="1888786" y="2979552"/>
                </a:lnTo>
                <a:lnTo>
                  <a:pt x="1876670" y="2986757"/>
                </a:lnTo>
                <a:lnTo>
                  <a:pt x="1864717" y="2993961"/>
                </a:lnTo>
                <a:lnTo>
                  <a:pt x="1852765" y="3001002"/>
                </a:lnTo>
                <a:lnTo>
                  <a:pt x="1840813" y="3008206"/>
                </a:lnTo>
                <a:lnTo>
                  <a:pt x="1828533" y="3015246"/>
                </a:lnTo>
                <a:lnTo>
                  <a:pt x="1816581" y="3022122"/>
                </a:lnTo>
                <a:lnTo>
                  <a:pt x="1804465" y="3028836"/>
                </a:lnTo>
                <a:lnTo>
                  <a:pt x="1792186" y="3036040"/>
                </a:lnTo>
                <a:lnTo>
                  <a:pt x="1779578" y="3042589"/>
                </a:lnTo>
                <a:lnTo>
                  <a:pt x="1766971" y="3049466"/>
                </a:lnTo>
                <a:lnTo>
                  <a:pt x="1754037" y="3056342"/>
                </a:lnTo>
                <a:lnTo>
                  <a:pt x="1740938" y="3063219"/>
                </a:lnTo>
                <a:lnTo>
                  <a:pt x="1727513" y="3070096"/>
                </a:lnTo>
                <a:lnTo>
                  <a:pt x="1710648" y="3078282"/>
                </a:lnTo>
                <a:lnTo>
                  <a:pt x="1693620" y="3085977"/>
                </a:lnTo>
                <a:lnTo>
                  <a:pt x="1676430" y="3093018"/>
                </a:lnTo>
                <a:lnTo>
                  <a:pt x="1659073" y="3099403"/>
                </a:lnTo>
                <a:lnTo>
                  <a:pt x="1641390" y="3105625"/>
                </a:lnTo>
                <a:lnTo>
                  <a:pt x="1624035" y="3111028"/>
                </a:lnTo>
                <a:lnTo>
                  <a:pt x="1606189" y="3115940"/>
                </a:lnTo>
                <a:lnTo>
                  <a:pt x="1588342" y="3120524"/>
                </a:lnTo>
                <a:lnTo>
                  <a:pt x="1570495" y="3124454"/>
                </a:lnTo>
                <a:lnTo>
                  <a:pt x="1552321" y="3127728"/>
                </a:lnTo>
                <a:lnTo>
                  <a:pt x="1534311" y="3130512"/>
                </a:lnTo>
                <a:lnTo>
                  <a:pt x="1516301" y="3132804"/>
                </a:lnTo>
                <a:lnTo>
                  <a:pt x="1498128" y="3134605"/>
                </a:lnTo>
                <a:lnTo>
                  <a:pt x="1479789" y="3135751"/>
                </a:lnTo>
                <a:lnTo>
                  <a:pt x="1461615" y="3136570"/>
                </a:lnTo>
                <a:lnTo>
                  <a:pt x="1443277" y="3136733"/>
                </a:lnTo>
                <a:lnTo>
                  <a:pt x="1425104" y="3136406"/>
                </a:lnTo>
                <a:lnTo>
                  <a:pt x="1406766" y="3135587"/>
                </a:lnTo>
                <a:lnTo>
                  <a:pt x="1388592" y="3134114"/>
                </a:lnTo>
                <a:lnTo>
                  <a:pt x="1370581" y="3132149"/>
                </a:lnTo>
                <a:lnTo>
                  <a:pt x="1352243" y="3129693"/>
                </a:lnTo>
                <a:lnTo>
                  <a:pt x="1334233" y="3126746"/>
                </a:lnTo>
                <a:lnTo>
                  <a:pt x="1316387" y="3123144"/>
                </a:lnTo>
                <a:lnTo>
                  <a:pt x="1298377" y="3119214"/>
                </a:lnTo>
                <a:lnTo>
                  <a:pt x="1280531" y="3114793"/>
                </a:lnTo>
                <a:lnTo>
                  <a:pt x="1262847" y="3109718"/>
                </a:lnTo>
                <a:lnTo>
                  <a:pt x="1245164" y="3103987"/>
                </a:lnTo>
                <a:lnTo>
                  <a:pt x="1227645" y="3097930"/>
                </a:lnTo>
                <a:lnTo>
                  <a:pt x="1210454" y="3091216"/>
                </a:lnTo>
                <a:lnTo>
                  <a:pt x="1193262" y="3084176"/>
                </a:lnTo>
                <a:lnTo>
                  <a:pt x="1176071" y="3076481"/>
                </a:lnTo>
                <a:lnTo>
                  <a:pt x="1159370" y="3068294"/>
                </a:lnTo>
                <a:lnTo>
                  <a:pt x="1141851" y="3059289"/>
                </a:lnTo>
                <a:lnTo>
                  <a:pt x="1121385" y="3048319"/>
                </a:lnTo>
                <a:lnTo>
                  <a:pt x="1098464" y="3035712"/>
                </a:lnTo>
                <a:lnTo>
                  <a:pt x="1073739" y="3022122"/>
                </a:lnTo>
                <a:lnTo>
                  <a:pt x="1047379" y="3006896"/>
                </a:lnTo>
                <a:lnTo>
                  <a:pt x="1019709" y="2991341"/>
                </a:lnTo>
                <a:lnTo>
                  <a:pt x="991384" y="2974805"/>
                </a:lnTo>
                <a:lnTo>
                  <a:pt x="962403" y="2957940"/>
                </a:lnTo>
                <a:lnTo>
                  <a:pt x="933587" y="2940912"/>
                </a:lnTo>
                <a:lnTo>
                  <a:pt x="904934" y="2924048"/>
                </a:lnTo>
                <a:lnTo>
                  <a:pt x="877100" y="2907512"/>
                </a:lnTo>
                <a:lnTo>
                  <a:pt x="850248" y="2891630"/>
                </a:lnTo>
                <a:lnTo>
                  <a:pt x="824871" y="2876567"/>
                </a:lnTo>
                <a:lnTo>
                  <a:pt x="801621" y="2862486"/>
                </a:lnTo>
                <a:lnTo>
                  <a:pt x="780336" y="2849879"/>
                </a:lnTo>
                <a:lnTo>
                  <a:pt x="761834" y="2838745"/>
                </a:lnTo>
                <a:lnTo>
                  <a:pt x="462864" y="2668630"/>
                </a:lnTo>
                <a:lnTo>
                  <a:pt x="455660" y="2664864"/>
                </a:lnTo>
                <a:lnTo>
                  <a:pt x="449438" y="2661590"/>
                </a:lnTo>
                <a:lnTo>
                  <a:pt x="443380" y="2658151"/>
                </a:lnTo>
                <a:lnTo>
                  <a:pt x="437486" y="2654876"/>
                </a:lnTo>
                <a:lnTo>
                  <a:pt x="431428" y="2651439"/>
                </a:lnTo>
                <a:lnTo>
                  <a:pt x="425371" y="2648000"/>
                </a:lnTo>
                <a:lnTo>
                  <a:pt x="418820" y="2644398"/>
                </a:lnTo>
                <a:lnTo>
                  <a:pt x="411780" y="2640468"/>
                </a:lnTo>
                <a:lnTo>
                  <a:pt x="264915" y="2550417"/>
                </a:lnTo>
                <a:lnTo>
                  <a:pt x="258202" y="2545833"/>
                </a:lnTo>
                <a:lnTo>
                  <a:pt x="252308" y="2541412"/>
                </a:lnTo>
                <a:lnTo>
                  <a:pt x="247068" y="2537155"/>
                </a:lnTo>
                <a:lnTo>
                  <a:pt x="242156" y="2533226"/>
                </a:lnTo>
                <a:lnTo>
                  <a:pt x="233642" y="2526185"/>
                </a:lnTo>
                <a:lnTo>
                  <a:pt x="226602" y="2519636"/>
                </a:lnTo>
                <a:lnTo>
                  <a:pt x="220053" y="2513578"/>
                </a:lnTo>
                <a:lnTo>
                  <a:pt x="213996" y="2507684"/>
                </a:lnTo>
                <a:lnTo>
                  <a:pt x="210885" y="2504901"/>
                </a:lnTo>
                <a:lnTo>
                  <a:pt x="207610" y="2501954"/>
                </a:lnTo>
                <a:lnTo>
                  <a:pt x="204171" y="2499006"/>
                </a:lnTo>
                <a:lnTo>
                  <a:pt x="200569" y="2496059"/>
                </a:lnTo>
                <a:lnTo>
                  <a:pt x="195329" y="2492130"/>
                </a:lnTo>
                <a:lnTo>
                  <a:pt x="190254" y="2487873"/>
                </a:lnTo>
                <a:lnTo>
                  <a:pt x="185178" y="2483124"/>
                </a:lnTo>
                <a:lnTo>
                  <a:pt x="180103" y="2478212"/>
                </a:lnTo>
                <a:lnTo>
                  <a:pt x="174864" y="2472973"/>
                </a:lnTo>
                <a:lnTo>
                  <a:pt x="169624" y="2467570"/>
                </a:lnTo>
                <a:lnTo>
                  <a:pt x="164385" y="2461676"/>
                </a:lnTo>
                <a:lnTo>
                  <a:pt x="159309" y="2455945"/>
                </a:lnTo>
                <a:lnTo>
                  <a:pt x="154070" y="2449723"/>
                </a:lnTo>
                <a:lnTo>
                  <a:pt x="148830" y="2443502"/>
                </a:lnTo>
                <a:lnTo>
                  <a:pt x="143755" y="2437117"/>
                </a:lnTo>
                <a:lnTo>
                  <a:pt x="138679" y="2430403"/>
                </a:lnTo>
                <a:lnTo>
                  <a:pt x="133604" y="2423691"/>
                </a:lnTo>
                <a:lnTo>
                  <a:pt x="128528" y="2416814"/>
                </a:lnTo>
                <a:lnTo>
                  <a:pt x="123616" y="2409937"/>
                </a:lnTo>
                <a:lnTo>
                  <a:pt x="118704" y="2402897"/>
                </a:lnTo>
                <a:lnTo>
                  <a:pt x="109044" y="2388653"/>
                </a:lnTo>
                <a:lnTo>
                  <a:pt x="100039" y="2374244"/>
                </a:lnTo>
                <a:lnTo>
                  <a:pt x="91197" y="2360164"/>
                </a:lnTo>
                <a:lnTo>
                  <a:pt x="83011" y="2346083"/>
                </a:lnTo>
                <a:lnTo>
                  <a:pt x="75152" y="2332493"/>
                </a:lnTo>
                <a:lnTo>
                  <a:pt x="68112" y="2319231"/>
                </a:lnTo>
                <a:lnTo>
                  <a:pt x="61563" y="2306624"/>
                </a:lnTo>
                <a:lnTo>
                  <a:pt x="55832" y="2294835"/>
                </a:lnTo>
                <a:lnTo>
                  <a:pt x="53212" y="2289105"/>
                </a:lnTo>
                <a:lnTo>
                  <a:pt x="50593" y="2282719"/>
                </a:lnTo>
                <a:lnTo>
                  <a:pt x="47809" y="2276497"/>
                </a:lnTo>
                <a:lnTo>
                  <a:pt x="45353" y="2269785"/>
                </a:lnTo>
                <a:lnTo>
                  <a:pt x="42570" y="2262908"/>
                </a:lnTo>
                <a:lnTo>
                  <a:pt x="39950" y="2255868"/>
                </a:lnTo>
                <a:lnTo>
                  <a:pt x="37494" y="2248664"/>
                </a:lnTo>
                <a:lnTo>
                  <a:pt x="34875" y="2241459"/>
                </a:lnTo>
                <a:lnTo>
                  <a:pt x="30290" y="2226069"/>
                </a:lnTo>
                <a:lnTo>
                  <a:pt x="25542" y="2210351"/>
                </a:lnTo>
                <a:lnTo>
                  <a:pt x="23414" y="2202164"/>
                </a:lnTo>
                <a:lnTo>
                  <a:pt x="21121" y="2194141"/>
                </a:lnTo>
                <a:lnTo>
                  <a:pt x="18993" y="2185792"/>
                </a:lnTo>
                <a:lnTo>
                  <a:pt x="17028" y="2177441"/>
                </a:lnTo>
                <a:lnTo>
                  <a:pt x="15227" y="2169091"/>
                </a:lnTo>
                <a:lnTo>
                  <a:pt x="13262" y="2160413"/>
                </a:lnTo>
                <a:lnTo>
                  <a:pt x="11789" y="2151736"/>
                </a:lnTo>
                <a:lnTo>
                  <a:pt x="9988" y="2143222"/>
                </a:lnTo>
                <a:lnTo>
                  <a:pt x="8678" y="2134544"/>
                </a:lnTo>
                <a:lnTo>
                  <a:pt x="7041" y="2125867"/>
                </a:lnTo>
                <a:lnTo>
                  <a:pt x="5894" y="2117025"/>
                </a:lnTo>
                <a:lnTo>
                  <a:pt x="4749" y="2108511"/>
                </a:lnTo>
                <a:lnTo>
                  <a:pt x="3602" y="2099833"/>
                </a:lnTo>
                <a:lnTo>
                  <a:pt x="2784" y="2090992"/>
                </a:lnTo>
                <a:lnTo>
                  <a:pt x="1965" y="2082478"/>
                </a:lnTo>
                <a:lnTo>
                  <a:pt x="1147" y="2073800"/>
                </a:lnTo>
                <a:lnTo>
                  <a:pt x="819" y="2065122"/>
                </a:lnTo>
                <a:lnTo>
                  <a:pt x="328" y="2056773"/>
                </a:lnTo>
                <a:lnTo>
                  <a:pt x="0" y="2048259"/>
                </a:lnTo>
                <a:lnTo>
                  <a:pt x="0" y="2039908"/>
                </a:lnTo>
                <a:lnTo>
                  <a:pt x="0" y="1096825"/>
                </a:lnTo>
                <a:lnTo>
                  <a:pt x="0" y="1088475"/>
                </a:lnTo>
                <a:lnTo>
                  <a:pt x="328" y="1079798"/>
                </a:lnTo>
                <a:lnTo>
                  <a:pt x="819" y="1071119"/>
                </a:lnTo>
                <a:lnTo>
                  <a:pt x="1147" y="1062605"/>
                </a:lnTo>
                <a:lnTo>
                  <a:pt x="1965" y="1053764"/>
                </a:lnTo>
                <a:lnTo>
                  <a:pt x="2784" y="1045087"/>
                </a:lnTo>
                <a:lnTo>
                  <a:pt x="3766" y="1036245"/>
                </a:lnTo>
                <a:lnTo>
                  <a:pt x="4749" y="1027404"/>
                </a:lnTo>
                <a:lnTo>
                  <a:pt x="6058" y="1018399"/>
                </a:lnTo>
                <a:lnTo>
                  <a:pt x="7204" y="1009557"/>
                </a:lnTo>
                <a:lnTo>
                  <a:pt x="8842" y="1000880"/>
                </a:lnTo>
                <a:lnTo>
                  <a:pt x="10479" y="992038"/>
                </a:lnTo>
                <a:lnTo>
                  <a:pt x="11953" y="983361"/>
                </a:lnTo>
                <a:lnTo>
                  <a:pt x="13754" y="974519"/>
                </a:lnTo>
                <a:lnTo>
                  <a:pt x="15718" y="965842"/>
                </a:lnTo>
                <a:lnTo>
                  <a:pt x="17683" y="957328"/>
                </a:lnTo>
                <a:lnTo>
                  <a:pt x="19648" y="948814"/>
                </a:lnTo>
                <a:lnTo>
                  <a:pt x="21776" y="940464"/>
                </a:lnTo>
                <a:lnTo>
                  <a:pt x="23905" y="931950"/>
                </a:lnTo>
                <a:lnTo>
                  <a:pt x="26361" y="923763"/>
                </a:lnTo>
                <a:lnTo>
                  <a:pt x="28653" y="915740"/>
                </a:lnTo>
                <a:lnTo>
                  <a:pt x="30945" y="907881"/>
                </a:lnTo>
                <a:lnTo>
                  <a:pt x="33401" y="900022"/>
                </a:lnTo>
                <a:lnTo>
                  <a:pt x="35857" y="892327"/>
                </a:lnTo>
                <a:lnTo>
                  <a:pt x="38477" y="884959"/>
                </a:lnTo>
                <a:lnTo>
                  <a:pt x="41260" y="877755"/>
                </a:lnTo>
                <a:lnTo>
                  <a:pt x="43716" y="870715"/>
                </a:lnTo>
                <a:lnTo>
                  <a:pt x="46499" y="863511"/>
                </a:lnTo>
                <a:lnTo>
                  <a:pt x="49283" y="857125"/>
                </a:lnTo>
                <a:lnTo>
                  <a:pt x="52066" y="850576"/>
                </a:lnTo>
                <a:lnTo>
                  <a:pt x="54686" y="844354"/>
                </a:lnTo>
                <a:lnTo>
                  <a:pt x="57469" y="838460"/>
                </a:lnTo>
                <a:lnTo>
                  <a:pt x="64182" y="825198"/>
                </a:lnTo>
                <a:lnTo>
                  <a:pt x="70568" y="811772"/>
                </a:lnTo>
                <a:lnTo>
                  <a:pt x="77281" y="798837"/>
                </a:lnTo>
                <a:lnTo>
                  <a:pt x="84321" y="785903"/>
                </a:lnTo>
                <a:lnTo>
                  <a:pt x="87923" y="779681"/>
                </a:lnTo>
                <a:lnTo>
                  <a:pt x="91361" y="773459"/>
                </a:lnTo>
                <a:lnTo>
                  <a:pt x="95127" y="767401"/>
                </a:lnTo>
                <a:lnTo>
                  <a:pt x="98893" y="761179"/>
                </a:lnTo>
                <a:lnTo>
                  <a:pt x="102823" y="755122"/>
                </a:lnTo>
                <a:lnTo>
                  <a:pt x="106752" y="749227"/>
                </a:lnTo>
                <a:lnTo>
                  <a:pt x="110845" y="743333"/>
                </a:lnTo>
                <a:lnTo>
                  <a:pt x="114938" y="737929"/>
                </a:lnTo>
                <a:lnTo>
                  <a:pt x="119359" y="732035"/>
                </a:lnTo>
                <a:lnTo>
                  <a:pt x="123452" y="726305"/>
                </a:lnTo>
                <a:lnTo>
                  <a:pt x="127545" y="720411"/>
                </a:lnTo>
                <a:lnTo>
                  <a:pt x="131802" y="714844"/>
                </a:lnTo>
                <a:lnTo>
                  <a:pt x="135896" y="709113"/>
                </a:lnTo>
                <a:lnTo>
                  <a:pt x="140316" y="703546"/>
                </a:lnTo>
                <a:lnTo>
                  <a:pt x="144737" y="698307"/>
                </a:lnTo>
                <a:lnTo>
                  <a:pt x="149485" y="693232"/>
                </a:lnTo>
                <a:lnTo>
                  <a:pt x="160946" y="680788"/>
                </a:lnTo>
                <a:lnTo>
                  <a:pt x="168150" y="672602"/>
                </a:lnTo>
                <a:lnTo>
                  <a:pt x="172571" y="666871"/>
                </a:lnTo>
                <a:lnTo>
                  <a:pt x="176009" y="663105"/>
                </a:lnTo>
                <a:lnTo>
                  <a:pt x="177811" y="661141"/>
                </a:lnTo>
                <a:lnTo>
                  <a:pt x="179776" y="659340"/>
                </a:lnTo>
                <a:lnTo>
                  <a:pt x="181904" y="656884"/>
                </a:lnTo>
                <a:lnTo>
                  <a:pt x="184851" y="654428"/>
                </a:lnTo>
                <a:lnTo>
                  <a:pt x="193202" y="647223"/>
                </a:lnTo>
                <a:lnTo>
                  <a:pt x="205972" y="636417"/>
                </a:lnTo>
                <a:lnTo>
                  <a:pt x="208920" y="633634"/>
                </a:lnTo>
                <a:lnTo>
                  <a:pt x="211702" y="631342"/>
                </a:lnTo>
                <a:lnTo>
                  <a:pt x="213996" y="628886"/>
                </a:lnTo>
                <a:lnTo>
                  <a:pt x="216124" y="626594"/>
                </a:lnTo>
                <a:lnTo>
                  <a:pt x="220708" y="621845"/>
                </a:lnTo>
                <a:lnTo>
                  <a:pt x="225947" y="616770"/>
                </a:lnTo>
                <a:lnTo>
                  <a:pt x="293731" y="565850"/>
                </a:lnTo>
                <a:lnTo>
                  <a:pt x="308958" y="555863"/>
                </a:lnTo>
                <a:lnTo>
                  <a:pt x="325004" y="546039"/>
                </a:lnTo>
                <a:lnTo>
                  <a:pt x="341540" y="536051"/>
                </a:lnTo>
                <a:lnTo>
                  <a:pt x="358404" y="526064"/>
                </a:lnTo>
                <a:lnTo>
                  <a:pt x="375923" y="516240"/>
                </a:lnTo>
                <a:lnTo>
                  <a:pt x="393279" y="506416"/>
                </a:lnTo>
                <a:lnTo>
                  <a:pt x="411126" y="496593"/>
                </a:lnTo>
                <a:lnTo>
                  <a:pt x="428972" y="486769"/>
                </a:lnTo>
                <a:lnTo>
                  <a:pt x="447146" y="476945"/>
                </a:lnTo>
                <a:lnTo>
                  <a:pt x="464992" y="467121"/>
                </a:lnTo>
                <a:lnTo>
                  <a:pt x="482839" y="457625"/>
                </a:lnTo>
                <a:lnTo>
                  <a:pt x="500522" y="447964"/>
                </a:lnTo>
                <a:lnTo>
                  <a:pt x="517713" y="438305"/>
                </a:lnTo>
                <a:lnTo>
                  <a:pt x="534578" y="428808"/>
                </a:lnTo>
                <a:lnTo>
                  <a:pt x="551279" y="419148"/>
                </a:lnTo>
                <a:lnTo>
                  <a:pt x="567160" y="409816"/>
                </a:lnTo>
                <a:lnTo>
                  <a:pt x="579931" y="402120"/>
                </a:lnTo>
                <a:lnTo>
                  <a:pt x="592538" y="395080"/>
                </a:lnTo>
                <a:lnTo>
                  <a:pt x="604982" y="388039"/>
                </a:lnTo>
                <a:lnTo>
                  <a:pt x="617590" y="380835"/>
                </a:lnTo>
                <a:lnTo>
                  <a:pt x="629868" y="374123"/>
                </a:lnTo>
                <a:lnTo>
                  <a:pt x="642475" y="366918"/>
                </a:lnTo>
                <a:lnTo>
                  <a:pt x="655246" y="359878"/>
                </a:lnTo>
                <a:lnTo>
                  <a:pt x="668017" y="352346"/>
                </a:lnTo>
                <a:lnTo>
                  <a:pt x="690776" y="338593"/>
                </a:lnTo>
                <a:lnTo>
                  <a:pt x="717300" y="322711"/>
                </a:lnTo>
                <a:lnTo>
                  <a:pt x="746935" y="305192"/>
                </a:lnTo>
                <a:lnTo>
                  <a:pt x="778699" y="286200"/>
                </a:lnTo>
                <a:lnTo>
                  <a:pt x="812591" y="266225"/>
                </a:lnTo>
                <a:lnTo>
                  <a:pt x="847956" y="245431"/>
                </a:lnTo>
                <a:lnTo>
                  <a:pt x="884141" y="224146"/>
                </a:lnTo>
                <a:lnTo>
                  <a:pt x="920652" y="202698"/>
                </a:lnTo>
                <a:lnTo>
                  <a:pt x="957164" y="181576"/>
                </a:lnTo>
                <a:lnTo>
                  <a:pt x="992857" y="160946"/>
                </a:lnTo>
                <a:lnTo>
                  <a:pt x="1027240" y="141135"/>
                </a:lnTo>
                <a:lnTo>
                  <a:pt x="1059986" y="122470"/>
                </a:lnTo>
                <a:lnTo>
                  <a:pt x="1090440" y="105442"/>
                </a:lnTo>
                <a:lnTo>
                  <a:pt x="1118110" y="90379"/>
                </a:lnTo>
                <a:lnTo>
                  <a:pt x="1130554" y="83502"/>
                </a:lnTo>
                <a:lnTo>
                  <a:pt x="1142178" y="77281"/>
                </a:lnTo>
                <a:lnTo>
                  <a:pt x="1152984" y="71550"/>
                </a:lnTo>
                <a:lnTo>
                  <a:pt x="1162645" y="66638"/>
                </a:lnTo>
                <a:lnTo>
                  <a:pt x="1179509" y="58452"/>
                </a:lnTo>
                <a:lnTo>
                  <a:pt x="1196537" y="50756"/>
                </a:lnTo>
                <a:lnTo>
                  <a:pt x="1213728" y="43716"/>
                </a:lnTo>
                <a:lnTo>
                  <a:pt x="1231084" y="37331"/>
                </a:lnTo>
                <a:lnTo>
                  <a:pt x="1248766" y="31109"/>
                </a:lnTo>
                <a:lnTo>
                  <a:pt x="1266122" y="25706"/>
                </a:lnTo>
                <a:lnTo>
                  <a:pt x="1283968" y="20794"/>
                </a:lnTo>
                <a:lnTo>
                  <a:pt x="1301815" y="16210"/>
                </a:lnTo>
                <a:lnTo>
                  <a:pt x="1319662" y="12280"/>
                </a:lnTo>
                <a:lnTo>
                  <a:pt x="1337835" y="9005"/>
                </a:lnTo>
                <a:lnTo>
                  <a:pt x="1355846" y="6222"/>
                </a:lnTo>
                <a:lnTo>
                  <a:pt x="1373856" y="3930"/>
                </a:lnTo>
                <a:lnTo>
                  <a:pt x="1392030" y="2129"/>
                </a:lnTo>
                <a:lnTo>
                  <a:pt x="1410368" y="983"/>
                </a:lnTo>
                <a:lnTo>
                  <a:pt x="1428541" y="164"/>
                </a:lnTo>
                <a:close/>
              </a:path>
            </a:pathLst>
          </a:custGeom>
          <a:noFill/>
        </p:spPr>
      </p:sp>
      <p:sp>
        <p:nvSpPr>
          <p:cNvPr id="5" name="Picture Placeholder 65">
            <a:extLst>
              <a:ext uri="{FF2B5EF4-FFF2-40B4-BE49-F238E27FC236}">
                <a16:creationId xmlns:a16="http://schemas.microsoft.com/office/drawing/2014/main" id="{5D717472-BDD5-4DDA-A70C-B97305FABDD0}"/>
              </a:ext>
            </a:extLst>
          </p:cNvPr>
          <p:cNvSpPr>
            <a:spLocks noGrp="1"/>
          </p:cNvSpPr>
          <p:nvPr>
            <p:ph type="pic" sz="quarter" idx="14"/>
          </p:nvPr>
        </p:nvSpPr>
        <p:spPr>
          <a:xfrm>
            <a:off x="8048974" y="1214544"/>
            <a:ext cx="2890156" cy="3136733"/>
          </a:xfrm>
          <a:custGeom>
            <a:avLst/>
            <a:gdLst>
              <a:gd name="connsiteX0" fmla="*/ 1446879 w 2890156"/>
              <a:gd name="connsiteY0" fmla="*/ 0 h 3136733"/>
              <a:gd name="connsiteX1" fmla="*/ 1465055 w 2890156"/>
              <a:gd name="connsiteY1" fmla="*/ 328 h 3136733"/>
              <a:gd name="connsiteX2" fmla="*/ 1483392 w 2890156"/>
              <a:gd name="connsiteY2" fmla="*/ 1146 h 3136733"/>
              <a:gd name="connsiteX3" fmla="*/ 1501565 w 2890156"/>
              <a:gd name="connsiteY3" fmla="*/ 2620 h 3136733"/>
              <a:gd name="connsiteX4" fmla="*/ 1519576 w 2890156"/>
              <a:gd name="connsiteY4" fmla="*/ 4585 h 3136733"/>
              <a:gd name="connsiteX5" fmla="*/ 1537913 w 2890156"/>
              <a:gd name="connsiteY5" fmla="*/ 7041 h 3136733"/>
              <a:gd name="connsiteX6" fmla="*/ 1555923 w 2890156"/>
              <a:gd name="connsiteY6" fmla="*/ 9988 h 3136733"/>
              <a:gd name="connsiteX7" fmla="*/ 1573770 w 2890156"/>
              <a:gd name="connsiteY7" fmla="*/ 13590 h 3136733"/>
              <a:gd name="connsiteX8" fmla="*/ 1591780 w 2890156"/>
              <a:gd name="connsiteY8" fmla="*/ 17519 h 3136733"/>
              <a:gd name="connsiteX9" fmla="*/ 1609627 w 2890156"/>
              <a:gd name="connsiteY9" fmla="*/ 21940 h 3136733"/>
              <a:gd name="connsiteX10" fmla="*/ 1627310 w 2890156"/>
              <a:gd name="connsiteY10" fmla="*/ 27016 h 3136733"/>
              <a:gd name="connsiteX11" fmla="*/ 1644992 w 2890156"/>
              <a:gd name="connsiteY11" fmla="*/ 32746 h 3136733"/>
              <a:gd name="connsiteX12" fmla="*/ 1662511 w 2890156"/>
              <a:gd name="connsiteY12" fmla="*/ 38804 h 3136733"/>
              <a:gd name="connsiteX13" fmla="*/ 1679703 w 2890156"/>
              <a:gd name="connsiteY13" fmla="*/ 45517 h 3136733"/>
              <a:gd name="connsiteX14" fmla="*/ 1696894 w 2890156"/>
              <a:gd name="connsiteY14" fmla="*/ 52558 h 3136733"/>
              <a:gd name="connsiteX15" fmla="*/ 1714086 w 2890156"/>
              <a:gd name="connsiteY15" fmla="*/ 60253 h 3136733"/>
              <a:gd name="connsiteX16" fmla="*/ 1730787 w 2890156"/>
              <a:gd name="connsiteY16" fmla="*/ 68439 h 3136733"/>
              <a:gd name="connsiteX17" fmla="*/ 2325944 w 2890156"/>
              <a:gd name="connsiteY17" fmla="*/ 411616 h 3136733"/>
              <a:gd name="connsiteX18" fmla="*/ 2332329 w 2890156"/>
              <a:gd name="connsiteY18" fmla="*/ 415382 h 3136733"/>
              <a:gd name="connsiteX19" fmla="*/ 2338715 w 2890156"/>
              <a:gd name="connsiteY19" fmla="*/ 418985 h 3136733"/>
              <a:gd name="connsiteX20" fmla="*/ 2345100 w 2890156"/>
              <a:gd name="connsiteY20" fmla="*/ 422750 h 3136733"/>
              <a:gd name="connsiteX21" fmla="*/ 2351649 w 2890156"/>
              <a:gd name="connsiteY21" fmla="*/ 426189 h 3136733"/>
              <a:gd name="connsiteX22" fmla="*/ 2357871 w 2890156"/>
              <a:gd name="connsiteY22" fmla="*/ 429791 h 3136733"/>
              <a:gd name="connsiteX23" fmla="*/ 2364420 w 2890156"/>
              <a:gd name="connsiteY23" fmla="*/ 433065 h 3136733"/>
              <a:gd name="connsiteX24" fmla="*/ 2370478 w 2890156"/>
              <a:gd name="connsiteY24" fmla="*/ 436667 h 3136733"/>
              <a:gd name="connsiteX25" fmla="*/ 2376536 w 2890156"/>
              <a:gd name="connsiteY25" fmla="*/ 439942 h 3136733"/>
              <a:gd name="connsiteX26" fmla="*/ 2625242 w 2890156"/>
              <a:gd name="connsiteY26" fmla="*/ 586316 h 3136733"/>
              <a:gd name="connsiteX27" fmla="*/ 2631955 w 2890156"/>
              <a:gd name="connsiteY27" fmla="*/ 590901 h 3136733"/>
              <a:gd name="connsiteX28" fmla="*/ 2637849 w 2890156"/>
              <a:gd name="connsiteY28" fmla="*/ 595321 h 3136733"/>
              <a:gd name="connsiteX29" fmla="*/ 2643088 w 2890156"/>
              <a:gd name="connsiteY29" fmla="*/ 599578 h 3136733"/>
              <a:gd name="connsiteX30" fmla="*/ 2648000 w 2890156"/>
              <a:gd name="connsiteY30" fmla="*/ 603508 h 3136733"/>
              <a:gd name="connsiteX31" fmla="*/ 2656514 w 2890156"/>
              <a:gd name="connsiteY31" fmla="*/ 610548 h 3136733"/>
              <a:gd name="connsiteX32" fmla="*/ 2663554 w 2890156"/>
              <a:gd name="connsiteY32" fmla="*/ 617098 h 3136733"/>
              <a:gd name="connsiteX33" fmla="*/ 2670103 w 2890156"/>
              <a:gd name="connsiteY33" fmla="*/ 623155 h 3136733"/>
              <a:gd name="connsiteX34" fmla="*/ 2676162 w 2890156"/>
              <a:gd name="connsiteY34" fmla="*/ 629050 h 3136733"/>
              <a:gd name="connsiteX35" fmla="*/ 2679272 w 2890156"/>
              <a:gd name="connsiteY35" fmla="*/ 631833 h 3136733"/>
              <a:gd name="connsiteX36" fmla="*/ 2682547 w 2890156"/>
              <a:gd name="connsiteY36" fmla="*/ 634780 h 3136733"/>
              <a:gd name="connsiteX37" fmla="*/ 2685985 w 2890156"/>
              <a:gd name="connsiteY37" fmla="*/ 637727 h 3136733"/>
              <a:gd name="connsiteX38" fmla="*/ 2689587 w 2890156"/>
              <a:gd name="connsiteY38" fmla="*/ 640674 h 3136733"/>
              <a:gd name="connsiteX39" fmla="*/ 2695482 w 2890156"/>
              <a:gd name="connsiteY39" fmla="*/ 644768 h 3136733"/>
              <a:gd name="connsiteX40" fmla="*/ 2699411 w 2890156"/>
              <a:gd name="connsiteY40" fmla="*/ 647551 h 3136733"/>
              <a:gd name="connsiteX41" fmla="*/ 2701376 w 2890156"/>
              <a:gd name="connsiteY41" fmla="*/ 649188 h 3136733"/>
              <a:gd name="connsiteX42" fmla="*/ 2703341 w 2890156"/>
              <a:gd name="connsiteY42" fmla="*/ 650826 h 3136733"/>
              <a:gd name="connsiteX43" fmla="*/ 2705796 w 2890156"/>
              <a:gd name="connsiteY43" fmla="*/ 652954 h 3136733"/>
              <a:gd name="connsiteX44" fmla="*/ 2708744 w 2890156"/>
              <a:gd name="connsiteY44" fmla="*/ 656229 h 3136733"/>
              <a:gd name="connsiteX45" fmla="*/ 2718895 w 2890156"/>
              <a:gd name="connsiteY45" fmla="*/ 667526 h 3136733"/>
              <a:gd name="connsiteX46" fmla="*/ 2728883 w 2890156"/>
              <a:gd name="connsiteY46" fmla="*/ 679151 h 3136733"/>
              <a:gd name="connsiteX47" fmla="*/ 2738542 w 2890156"/>
              <a:gd name="connsiteY47" fmla="*/ 690612 h 3136733"/>
              <a:gd name="connsiteX48" fmla="*/ 2748039 w 2890156"/>
              <a:gd name="connsiteY48" fmla="*/ 702401 h 3136733"/>
              <a:gd name="connsiteX49" fmla="*/ 2757372 w 2890156"/>
              <a:gd name="connsiteY49" fmla="*/ 714353 h 3136733"/>
              <a:gd name="connsiteX50" fmla="*/ 2766376 w 2890156"/>
              <a:gd name="connsiteY50" fmla="*/ 726468 h 3136733"/>
              <a:gd name="connsiteX51" fmla="*/ 2775054 w 2890156"/>
              <a:gd name="connsiteY51" fmla="*/ 738749 h 3136733"/>
              <a:gd name="connsiteX52" fmla="*/ 2783404 w 2890156"/>
              <a:gd name="connsiteY52" fmla="*/ 751192 h 3136733"/>
              <a:gd name="connsiteX53" fmla="*/ 2791591 w 2890156"/>
              <a:gd name="connsiteY53" fmla="*/ 763799 h 3136733"/>
              <a:gd name="connsiteX54" fmla="*/ 2799450 w 2890156"/>
              <a:gd name="connsiteY54" fmla="*/ 776407 h 3136733"/>
              <a:gd name="connsiteX55" fmla="*/ 2807146 w 2890156"/>
              <a:gd name="connsiteY55" fmla="*/ 789341 h 3136733"/>
              <a:gd name="connsiteX56" fmla="*/ 2814350 w 2890156"/>
              <a:gd name="connsiteY56" fmla="*/ 802276 h 3136733"/>
              <a:gd name="connsiteX57" fmla="*/ 2821554 w 2890156"/>
              <a:gd name="connsiteY57" fmla="*/ 815537 h 3136733"/>
              <a:gd name="connsiteX58" fmla="*/ 2828103 w 2890156"/>
              <a:gd name="connsiteY58" fmla="*/ 828963 h 3136733"/>
              <a:gd name="connsiteX59" fmla="*/ 2834652 w 2890156"/>
              <a:gd name="connsiteY59" fmla="*/ 842389 h 3136733"/>
              <a:gd name="connsiteX60" fmla="*/ 2840710 w 2890156"/>
              <a:gd name="connsiteY60" fmla="*/ 855979 h 3136733"/>
              <a:gd name="connsiteX61" fmla="*/ 2846441 w 2890156"/>
              <a:gd name="connsiteY61" fmla="*/ 869896 h 3136733"/>
              <a:gd name="connsiteX62" fmla="*/ 2851843 w 2890156"/>
              <a:gd name="connsiteY62" fmla="*/ 883813 h 3136733"/>
              <a:gd name="connsiteX63" fmla="*/ 2857083 w 2890156"/>
              <a:gd name="connsiteY63" fmla="*/ 897894 h 3136733"/>
              <a:gd name="connsiteX64" fmla="*/ 2861667 w 2890156"/>
              <a:gd name="connsiteY64" fmla="*/ 912138 h 3136733"/>
              <a:gd name="connsiteX65" fmla="*/ 2866252 w 2890156"/>
              <a:gd name="connsiteY65" fmla="*/ 926710 h 3136733"/>
              <a:gd name="connsiteX66" fmla="*/ 2870181 w 2890156"/>
              <a:gd name="connsiteY66" fmla="*/ 941446 h 3136733"/>
              <a:gd name="connsiteX67" fmla="*/ 2873947 w 2890156"/>
              <a:gd name="connsiteY67" fmla="*/ 956182 h 3136733"/>
              <a:gd name="connsiteX68" fmla="*/ 2877222 w 2890156"/>
              <a:gd name="connsiteY68" fmla="*/ 971081 h 3136733"/>
              <a:gd name="connsiteX69" fmla="*/ 2880169 w 2890156"/>
              <a:gd name="connsiteY69" fmla="*/ 986308 h 3136733"/>
              <a:gd name="connsiteX70" fmla="*/ 2882952 w 2890156"/>
              <a:gd name="connsiteY70" fmla="*/ 1001535 h 3136733"/>
              <a:gd name="connsiteX71" fmla="*/ 2885081 w 2890156"/>
              <a:gd name="connsiteY71" fmla="*/ 1017089 h 3136733"/>
              <a:gd name="connsiteX72" fmla="*/ 2886882 w 2890156"/>
              <a:gd name="connsiteY72" fmla="*/ 1032643 h 3136733"/>
              <a:gd name="connsiteX73" fmla="*/ 2888355 w 2890156"/>
              <a:gd name="connsiteY73" fmla="*/ 1048525 h 3136733"/>
              <a:gd name="connsiteX74" fmla="*/ 2889338 w 2890156"/>
              <a:gd name="connsiteY74" fmla="*/ 1064407 h 3136733"/>
              <a:gd name="connsiteX75" fmla="*/ 2889993 w 2890156"/>
              <a:gd name="connsiteY75" fmla="*/ 1080616 h 3136733"/>
              <a:gd name="connsiteX76" fmla="*/ 2890156 w 2890156"/>
              <a:gd name="connsiteY76" fmla="*/ 1096825 h 3136733"/>
              <a:gd name="connsiteX77" fmla="*/ 2890156 w 2890156"/>
              <a:gd name="connsiteY77" fmla="*/ 2039908 h 3136733"/>
              <a:gd name="connsiteX78" fmla="*/ 2889993 w 2890156"/>
              <a:gd name="connsiteY78" fmla="*/ 2052843 h 3136733"/>
              <a:gd name="connsiteX79" fmla="*/ 2889338 w 2890156"/>
              <a:gd name="connsiteY79" fmla="*/ 2065941 h 3136733"/>
              <a:gd name="connsiteX80" fmla="*/ 2888519 w 2890156"/>
              <a:gd name="connsiteY80" fmla="*/ 2079203 h 3136733"/>
              <a:gd name="connsiteX81" fmla="*/ 2887373 w 2890156"/>
              <a:gd name="connsiteY81" fmla="*/ 2092629 h 3136733"/>
              <a:gd name="connsiteX82" fmla="*/ 2885899 w 2890156"/>
              <a:gd name="connsiteY82" fmla="*/ 2106382 h 3136733"/>
              <a:gd name="connsiteX83" fmla="*/ 2883934 w 2890156"/>
              <a:gd name="connsiteY83" fmla="*/ 2119808 h 3136733"/>
              <a:gd name="connsiteX84" fmla="*/ 2881642 w 2890156"/>
              <a:gd name="connsiteY84" fmla="*/ 2133726 h 3136733"/>
              <a:gd name="connsiteX85" fmla="*/ 2879187 w 2890156"/>
              <a:gd name="connsiteY85" fmla="*/ 2147479 h 3136733"/>
              <a:gd name="connsiteX86" fmla="*/ 2876239 w 2890156"/>
              <a:gd name="connsiteY86" fmla="*/ 2161395 h 3136733"/>
              <a:gd name="connsiteX87" fmla="*/ 2873128 w 2890156"/>
              <a:gd name="connsiteY87" fmla="*/ 2175313 h 3136733"/>
              <a:gd name="connsiteX88" fmla="*/ 2869690 w 2890156"/>
              <a:gd name="connsiteY88" fmla="*/ 2189230 h 3136733"/>
              <a:gd name="connsiteX89" fmla="*/ 2866088 w 2890156"/>
              <a:gd name="connsiteY89" fmla="*/ 2203147 h 3136733"/>
              <a:gd name="connsiteX90" fmla="*/ 2861831 w 2890156"/>
              <a:gd name="connsiteY90" fmla="*/ 2217064 h 3136733"/>
              <a:gd name="connsiteX91" fmla="*/ 2857574 w 2890156"/>
              <a:gd name="connsiteY91" fmla="*/ 2230817 h 3136733"/>
              <a:gd name="connsiteX92" fmla="*/ 2853153 w 2890156"/>
              <a:gd name="connsiteY92" fmla="*/ 2244570 h 3136733"/>
              <a:gd name="connsiteX93" fmla="*/ 2848405 w 2890156"/>
              <a:gd name="connsiteY93" fmla="*/ 2257996 h 3136733"/>
              <a:gd name="connsiteX94" fmla="*/ 2843329 w 2890156"/>
              <a:gd name="connsiteY94" fmla="*/ 2271586 h 3136733"/>
              <a:gd name="connsiteX95" fmla="*/ 2837927 w 2890156"/>
              <a:gd name="connsiteY95" fmla="*/ 2284848 h 3136733"/>
              <a:gd name="connsiteX96" fmla="*/ 2832360 w 2890156"/>
              <a:gd name="connsiteY96" fmla="*/ 2298110 h 3136733"/>
              <a:gd name="connsiteX97" fmla="*/ 2826629 w 2890156"/>
              <a:gd name="connsiteY97" fmla="*/ 2311045 h 3136733"/>
              <a:gd name="connsiteX98" fmla="*/ 2820571 w 2890156"/>
              <a:gd name="connsiteY98" fmla="*/ 2323651 h 3136733"/>
              <a:gd name="connsiteX99" fmla="*/ 2814185 w 2890156"/>
              <a:gd name="connsiteY99" fmla="*/ 2336259 h 3136733"/>
              <a:gd name="connsiteX100" fmla="*/ 2807800 w 2890156"/>
              <a:gd name="connsiteY100" fmla="*/ 2348375 h 3136733"/>
              <a:gd name="connsiteX101" fmla="*/ 2801087 w 2890156"/>
              <a:gd name="connsiteY101" fmla="*/ 2360327 h 3136733"/>
              <a:gd name="connsiteX102" fmla="*/ 2794210 w 2890156"/>
              <a:gd name="connsiteY102" fmla="*/ 2372115 h 3136733"/>
              <a:gd name="connsiteX103" fmla="*/ 2787170 w 2890156"/>
              <a:gd name="connsiteY103" fmla="*/ 2383576 h 3136733"/>
              <a:gd name="connsiteX104" fmla="*/ 2779639 w 2890156"/>
              <a:gd name="connsiteY104" fmla="*/ 2394547 h 3136733"/>
              <a:gd name="connsiteX105" fmla="*/ 2772271 w 2890156"/>
              <a:gd name="connsiteY105" fmla="*/ 2405026 h 3136733"/>
              <a:gd name="connsiteX106" fmla="*/ 2764576 w 2890156"/>
              <a:gd name="connsiteY106" fmla="*/ 2415340 h 3136733"/>
              <a:gd name="connsiteX107" fmla="*/ 2756880 w 2890156"/>
              <a:gd name="connsiteY107" fmla="*/ 2425164 h 3136733"/>
              <a:gd name="connsiteX108" fmla="*/ 2748858 w 2890156"/>
              <a:gd name="connsiteY108" fmla="*/ 2434497 h 3136733"/>
              <a:gd name="connsiteX109" fmla="*/ 2740671 w 2890156"/>
              <a:gd name="connsiteY109" fmla="*/ 2443502 h 3136733"/>
              <a:gd name="connsiteX110" fmla="*/ 2735432 w 2890156"/>
              <a:gd name="connsiteY110" fmla="*/ 2448741 h 3136733"/>
              <a:gd name="connsiteX111" fmla="*/ 2730847 w 2890156"/>
              <a:gd name="connsiteY111" fmla="*/ 2453325 h 3136733"/>
              <a:gd name="connsiteX112" fmla="*/ 2728555 w 2890156"/>
              <a:gd name="connsiteY112" fmla="*/ 2455618 h 3136733"/>
              <a:gd name="connsiteX113" fmla="*/ 2726263 w 2890156"/>
              <a:gd name="connsiteY113" fmla="*/ 2458074 h 3136733"/>
              <a:gd name="connsiteX114" fmla="*/ 2723971 w 2890156"/>
              <a:gd name="connsiteY114" fmla="*/ 2460530 h 3136733"/>
              <a:gd name="connsiteX115" fmla="*/ 2721514 w 2890156"/>
              <a:gd name="connsiteY115" fmla="*/ 2463641 h 3136733"/>
              <a:gd name="connsiteX116" fmla="*/ 2712673 w 2890156"/>
              <a:gd name="connsiteY116" fmla="*/ 2474610 h 3136733"/>
              <a:gd name="connsiteX117" fmla="*/ 2706943 w 2890156"/>
              <a:gd name="connsiteY117" fmla="*/ 2481487 h 3136733"/>
              <a:gd name="connsiteX118" fmla="*/ 2704814 w 2890156"/>
              <a:gd name="connsiteY118" fmla="*/ 2483779 h 3136733"/>
              <a:gd name="connsiteX119" fmla="*/ 2703177 w 2890156"/>
              <a:gd name="connsiteY119" fmla="*/ 2485253 h 3136733"/>
              <a:gd name="connsiteX120" fmla="*/ 2701867 w 2890156"/>
              <a:gd name="connsiteY120" fmla="*/ 2486399 h 3136733"/>
              <a:gd name="connsiteX121" fmla="*/ 2700721 w 2890156"/>
              <a:gd name="connsiteY121" fmla="*/ 2487218 h 3136733"/>
              <a:gd name="connsiteX122" fmla="*/ 2698429 w 2890156"/>
              <a:gd name="connsiteY122" fmla="*/ 2488528 h 3136733"/>
              <a:gd name="connsiteX123" fmla="*/ 2695482 w 2890156"/>
              <a:gd name="connsiteY123" fmla="*/ 2490328 h 3136733"/>
              <a:gd name="connsiteX124" fmla="*/ 2693517 w 2890156"/>
              <a:gd name="connsiteY124" fmla="*/ 2491966 h 3136733"/>
              <a:gd name="connsiteX125" fmla="*/ 2691061 w 2890156"/>
              <a:gd name="connsiteY125" fmla="*/ 2493930 h 3136733"/>
              <a:gd name="connsiteX126" fmla="*/ 2687623 w 2890156"/>
              <a:gd name="connsiteY126" fmla="*/ 2496714 h 3136733"/>
              <a:gd name="connsiteX127" fmla="*/ 2683693 w 2890156"/>
              <a:gd name="connsiteY127" fmla="*/ 2500152 h 3136733"/>
              <a:gd name="connsiteX128" fmla="*/ 2676325 w 2890156"/>
              <a:gd name="connsiteY128" fmla="*/ 2507029 h 3136733"/>
              <a:gd name="connsiteX129" fmla="*/ 2668794 w 2890156"/>
              <a:gd name="connsiteY129" fmla="*/ 2513742 h 3136733"/>
              <a:gd name="connsiteX130" fmla="*/ 2661426 w 2890156"/>
              <a:gd name="connsiteY130" fmla="*/ 2520127 h 3136733"/>
              <a:gd name="connsiteX131" fmla="*/ 2653731 w 2890156"/>
              <a:gd name="connsiteY131" fmla="*/ 2526676 h 3136733"/>
              <a:gd name="connsiteX132" fmla="*/ 2646035 w 2890156"/>
              <a:gd name="connsiteY132" fmla="*/ 2532898 h 3136733"/>
              <a:gd name="connsiteX133" fmla="*/ 2638504 w 2890156"/>
              <a:gd name="connsiteY133" fmla="*/ 2538956 h 3136733"/>
              <a:gd name="connsiteX134" fmla="*/ 2630809 w 2890156"/>
              <a:gd name="connsiteY134" fmla="*/ 2545014 h 3136733"/>
              <a:gd name="connsiteX135" fmla="*/ 2622950 w 2890156"/>
              <a:gd name="connsiteY135" fmla="*/ 2550908 h 3136733"/>
              <a:gd name="connsiteX136" fmla="*/ 2615091 w 2890156"/>
              <a:gd name="connsiteY136" fmla="*/ 2556639 h 3136733"/>
              <a:gd name="connsiteX137" fmla="*/ 2607232 w 2890156"/>
              <a:gd name="connsiteY137" fmla="*/ 2562370 h 3136733"/>
              <a:gd name="connsiteX138" fmla="*/ 2599373 w 2890156"/>
              <a:gd name="connsiteY138" fmla="*/ 2567936 h 3136733"/>
              <a:gd name="connsiteX139" fmla="*/ 2591514 w 2890156"/>
              <a:gd name="connsiteY139" fmla="*/ 2573503 h 3136733"/>
              <a:gd name="connsiteX140" fmla="*/ 2575468 w 2890156"/>
              <a:gd name="connsiteY140" fmla="*/ 2584309 h 3136733"/>
              <a:gd name="connsiteX141" fmla="*/ 2559258 w 2890156"/>
              <a:gd name="connsiteY141" fmla="*/ 2594624 h 3136733"/>
              <a:gd name="connsiteX142" fmla="*/ 2542722 w 2890156"/>
              <a:gd name="connsiteY142" fmla="*/ 2604939 h 3136733"/>
              <a:gd name="connsiteX143" fmla="*/ 2526022 w 2890156"/>
              <a:gd name="connsiteY143" fmla="*/ 2614599 h 3136733"/>
              <a:gd name="connsiteX144" fmla="*/ 2509157 w 2890156"/>
              <a:gd name="connsiteY144" fmla="*/ 2624423 h 3136733"/>
              <a:gd name="connsiteX145" fmla="*/ 2491966 w 2890156"/>
              <a:gd name="connsiteY145" fmla="*/ 2634083 h 3136733"/>
              <a:gd name="connsiteX146" fmla="*/ 2474446 w 2890156"/>
              <a:gd name="connsiteY146" fmla="*/ 2643415 h 3136733"/>
              <a:gd name="connsiteX147" fmla="*/ 2456763 w 2890156"/>
              <a:gd name="connsiteY147" fmla="*/ 2652912 h 3136733"/>
              <a:gd name="connsiteX148" fmla="*/ 2438917 w 2890156"/>
              <a:gd name="connsiteY148" fmla="*/ 2662245 h 3136733"/>
              <a:gd name="connsiteX149" fmla="*/ 2420743 w 2890156"/>
              <a:gd name="connsiteY149" fmla="*/ 2671741 h 3136733"/>
              <a:gd name="connsiteX150" fmla="*/ 2122264 w 2890156"/>
              <a:gd name="connsiteY150" fmla="*/ 2842511 h 3136733"/>
              <a:gd name="connsiteX151" fmla="*/ 2109820 w 2890156"/>
              <a:gd name="connsiteY151" fmla="*/ 2849879 h 3136733"/>
              <a:gd name="connsiteX152" fmla="*/ 2097213 w 2890156"/>
              <a:gd name="connsiteY152" fmla="*/ 2857247 h 3136733"/>
              <a:gd name="connsiteX153" fmla="*/ 2084770 w 2890156"/>
              <a:gd name="connsiteY153" fmla="*/ 2864451 h 3136733"/>
              <a:gd name="connsiteX154" fmla="*/ 2072491 w 2890156"/>
              <a:gd name="connsiteY154" fmla="*/ 2871491 h 3136733"/>
              <a:gd name="connsiteX155" fmla="*/ 2060047 w 2890156"/>
              <a:gd name="connsiteY155" fmla="*/ 2878532 h 3136733"/>
              <a:gd name="connsiteX156" fmla="*/ 2047931 w 2890156"/>
              <a:gd name="connsiteY156" fmla="*/ 2885572 h 3136733"/>
              <a:gd name="connsiteX157" fmla="*/ 2035815 w 2890156"/>
              <a:gd name="connsiteY157" fmla="*/ 2892612 h 3136733"/>
              <a:gd name="connsiteX158" fmla="*/ 2023699 w 2890156"/>
              <a:gd name="connsiteY158" fmla="*/ 2899653 h 3136733"/>
              <a:gd name="connsiteX159" fmla="*/ 2011419 w 2890156"/>
              <a:gd name="connsiteY159" fmla="*/ 2906693 h 3136733"/>
              <a:gd name="connsiteX160" fmla="*/ 1999304 w 2890156"/>
              <a:gd name="connsiteY160" fmla="*/ 2913897 h 3136733"/>
              <a:gd name="connsiteX161" fmla="*/ 1987187 w 2890156"/>
              <a:gd name="connsiteY161" fmla="*/ 2920937 h 3136733"/>
              <a:gd name="connsiteX162" fmla="*/ 1974908 w 2890156"/>
              <a:gd name="connsiteY162" fmla="*/ 2927978 h 3136733"/>
              <a:gd name="connsiteX163" fmla="*/ 1962792 w 2890156"/>
              <a:gd name="connsiteY163" fmla="*/ 2935182 h 3136733"/>
              <a:gd name="connsiteX164" fmla="*/ 1950511 w 2890156"/>
              <a:gd name="connsiteY164" fmla="*/ 2942386 h 3136733"/>
              <a:gd name="connsiteX165" fmla="*/ 1938232 w 2890156"/>
              <a:gd name="connsiteY165" fmla="*/ 2949754 h 3136733"/>
              <a:gd name="connsiteX166" fmla="*/ 1925952 w 2890156"/>
              <a:gd name="connsiteY166" fmla="*/ 2957122 h 3136733"/>
              <a:gd name="connsiteX167" fmla="*/ 1913345 w 2890156"/>
              <a:gd name="connsiteY167" fmla="*/ 2964817 h 3136733"/>
              <a:gd name="connsiteX168" fmla="*/ 1901065 w 2890156"/>
              <a:gd name="connsiteY168" fmla="*/ 2972185 h 3136733"/>
              <a:gd name="connsiteX169" fmla="*/ 1888786 w 2890156"/>
              <a:gd name="connsiteY169" fmla="*/ 2979552 h 3136733"/>
              <a:gd name="connsiteX170" fmla="*/ 1876670 w 2890156"/>
              <a:gd name="connsiteY170" fmla="*/ 2986757 h 3136733"/>
              <a:gd name="connsiteX171" fmla="*/ 1864717 w 2890156"/>
              <a:gd name="connsiteY171" fmla="*/ 2993961 h 3136733"/>
              <a:gd name="connsiteX172" fmla="*/ 1852765 w 2890156"/>
              <a:gd name="connsiteY172" fmla="*/ 3001002 h 3136733"/>
              <a:gd name="connsiteX173" fmla="*/ 1840813 w 2890156"/>
              <a:gd name="connsiteY173" fmla="*/ 3008206 h 3136733"/>
              <a:gd name="connsiteX174" fmla="*/ 1828533 w 2890156"/>
              <a:gd name="connsiteY174" fmla="*/ 3015246 h 3136733"/>
              <a:gd name="connsiteX175" fmla="*/ 1816581 w 2890156"/>
              <a:gd name="connsiteY175" fmla="*/ 3022122 h 3136733"/>
              <a:gd name="connsiteX176" fmla="*/ 1804465 w 2890156"/>
              <a:gd name="connsiteY176" fmla="*/ 3028836 h 3136733"/>
              <a:gd name="connsiteX177" fmla="*/ 1792186 w 2890156"/>
              <a:gd name="connsiteY177" fmla="*/ 3036040 h 3136733"/>
              <a:gd name="connsiteX178" fmla="*/ 1779578 w 2890156"/>
              <a:gd name="connsiteY178" fmla="*/ 3042589 h 3136733"/>
              <a:gd name="connsiteX179" fmla="*/ 1766971 w 2890156"/>
              <a:gd name="connsiteY179" fmla="*/ 3049466 h 3136733"/>
              <a:gd name="connsiteX180" fmla="*/ 1754037 w 2890156"/>
              <a:gd name="connsiteY180" fmla="*/ 3056342 h 3136733"/>
              <a:gd name="connsiteX181" fmla="*/ 1740938 w 2890156"/>
              <a:gd name="connsiteY181" fmla="*/ 3063219 h 3136733"/>
              <a:gd name="connsiteX182" fmla="*/ 1727513 w 2890156"/>
              <a:gd name="connsiteY182" fmla="*/ 3070096 h 3136733"/>
              <a:gd name="connsiteX183" fmla="*/ 1710648 w 2890156"/>
              <a:gd name="connsiteY183" fmla="*/ 3078282 h 3136733"/>
              <a:gd name="connsiteX184" fmla="*/ 1693620 w 2890156"/>
              <a:gd name="connsiteY184" fmla="*/ 3085977 h 3136733"/>
              <a:gd name="connsiteX185" fmla="*/ 1676430 w 2890156"/>
              <a:gd name="connsiteY185" fmla="*/ 3093018 h 3136733"/>
              <a:gd name="connsiteX186" fmla="*/ 1659073 w 2890156"/>
              <a:gd name="connsiteY186" fmla="*/ 3099403 h 3136733"/>
              <a:gd name="connsiteX187" fmla="*/ 1641390 w 2890156"/>
              <a:gd name="connsiteY187" fmla="*/ 3105625 h 3136733"/>
              <a:gd name="connsiteX188" fmla="*/ 1624035 w 2890156"/>
              <a:gd name="connsiteY188" fmla="*/ 3111028 h 3136733"/>
              <a:gd name="connsiteX189" fmla="*/ 1606189 w 2890156"/>
              <a:gd name="connsiteY189" fmla="*/ 3115940 h 3136733"/>
              <a:gd name="connsiteX190" fmla="*/ 1588342 w 2890156"/>
              <a:gd name="connsiteY190" fmla="*/ 3120524 h 3136733"/>
              <a:gd name="connsiteX191" fmla="*/ 1570495 w 2890156"/>
              <a:gd name="connsiteY191" fmla="*/ 3124454 h 3136733"/>
              <a:gd name="connsiteX192" fmla="*/ 1552321 w 2890156"/>
              <a:gd name="connsiteY192" fmla="*/ 3127728 h 3136733"/>
              <a:gd name="connsiteX193" fmla="*/ 1534311 w 2890156"/>
              <a:gd name="connsiteY193" fmla="*/ 3130512 h 3136733"/>
              <a:gd name="connsiteX194" fmla="*/ 1516301 w 2890156"/>
              <a:gd name="connsiteY194" fmla="*/ 3132804 h 3136733"/>
              <a:gd name="connsiteX195" fmla="*/ 1498128 w 2890156"/>
              <a:gd name="connsiteY195" fmla="*/ 3134605 h 3136733"/>
              <a:gd name="connsiteX196" fmla="*/ 1479789 w 2890156"/>
              <a:gd name="connsiteY196" fmla="*/ 3135751 h 3136733"/>
              <a:gd name="connsiteX197" fmla="*/ 1461615 w 2890156"/>
              <a:gd name="connsiteY197" fmla="*/ 3136570 h 3136733"/>
              <a:gd name="connsiteX198" fmla="*/ 1443277 w 2890156"/>
              <a:gd name="connsiteY198" fmla="*/ 3136733 h 3136733"/>
              <a:gd name="connsiteX199" fmla="*/ 1425104 w 2890156"/>
              <a:gd name="connsiteY199" fmla="*/ 3136406 h 3136733"/>
              <a:gd name="connsiteX200" fmla="*/ 1406766 w 2890156"/>
              <a:gd name="connsiteY200" fmla="*/ 3135587 h 3136733"/>
              <a:gd name="connsiteX201" fmla="*/ 1388592 w 2890156"/>
              <a:gd name="connsiteY201" fmla="*/ 3134114 h 3136733"/>
              <a:gd name="connsiteX202" fmla="*/ 1370581 w 2890156"/>
              <a:gd name="connsiteY202" fmla="*/ 3132149 h 3136733"/>
              <a:gd name="connsiteX203" fmla="*/ 1352243 w 2890156"/>
              <a:gd name="connsiteY203" fmla="*/ 3129693 h 3136733"/>
              <a:gd name="connsiteX204" fmla="*/ 1334233 w 2890156"/>
              <a:gd name="connsiteY204" fmla="*/ 3126746 h 3136733"/>
              <a:gd name="connsiteX205" fmla="*/ 1316387 w 2890156"/>
              <a:gd name="connsiteY205" fmla="*/ 3123144 h 3136733"/>
              <a:gd name="connsiteX206" fmla="*/ 1298377 w 2890156"/>
              <a:gd name="connsiteY206" fmla="*/ 3119214 h 3136733"/>
              <a:gd name="connsiteX207" fmla="*/ 1280531 w 2890156"/>
              <a:gd name="connsiteY207" fmla="*/ 3114793 h 3136733"/>
              <a:gd name="connsiteX208" fmla="*/ 1262847 w 2890156"/>
              <a:gd name="connsiteY208" fmla="*/ 3109718 h 3136733"/>
              <a:gd name="connsiteX209" fmla="*/ 1245164 w 2890156"/>
              <a:gd name="connsiteY209" fmla="*/ 3103987 h 3136733"/>
              <a:gd name="connsiteX210" fmla="*/ 1227645 w 2890156"/>
              <a:gd name="connsiteY210" fmla="*/ 3097930 h 3136733"/>
              <a:gd name="connsiteX211" fmla="*/ 1210454 w 2890156"/>
              <a:gd name="connsiteY211" fmla="*/ 3091216 h 3136733"/>
              <a:gd name="connsiteX212" fmla="*/ 1193262 w 2890156"/>
              <a:gd name="connsiteY212" fmla="*/ 3084176 h 3136733"/>
              <a:gd name="connsiteX213" fmla="*/ 1176071 w 2890156"/>
              <a:gd name="connsiteY213" fmla="*/ 3076481 h 3136733"/>
              <a:gd name="connsiteX214" fmla="*/ 1159370 w 2890156"/>
              <a:gd name="connsiteY214" fmla="*/ 3068294 h 3136733"/>
              <a:gd name="connsiteX215" fmla="*/ 1141851 w 2890156"/>
              <a:gd name="connsiteY215" fmla="*/ 3059289 h 3136733"/>
              <a:gd name="connsiteX216" fmla="*/ 1121385 w 2890156"/>
              <a:gd name="connsiteY216" fmla="*/ 3048319 h 3136733"/>
              <a:gd name="connsiteX217" fmla="*/ 1098464 w 2890156"/>
              <a:gd name="connsiteY217" fmla="*/ 3035712 h 3136733"/>
              <a:gd name="connsiteX218" fmla="*/ 1073739 w 2890156"/>
              <a:gd name="connsiteY218" fmla="*/ 3022122 h 3136733"/>
              <a:gd name="connsiteX219" fmla="*/ 1047379 w 2890156"/>
              <a:gd name="connsiteY219" fmla="*/ 3006896 h 3136733"/>
              <a:gd name="connsiteX220" fmla="*/ 1019709 w 2890156"/>
              <a:gd name="connsiteY220" fmla="*/ 2991341 h 3136733"/>
              <a:gd name="connsiteX221" fmla="*/ 991384 w 2890156"/>
              <a:gd name="connsiteY221" fmla="*/ 2974805 h 3136733"/>
              <a:gd name="connsiteX222" fmla="*/ 962403 w 2890156"/>
              <a:gd name="connsiteY222" fmla="*/ 2957940 h 3136733"/>
              <a:gd name="connsiteX223" fmla="*/ 933587 w 2890156"/>
              <a:gd name="connsiteY223" fmla="*/ 2940912 h 3136733"/>
              <a:gd name="connsiteX224" fmla="*/ 904934 w 2890156"/>
              <a:gd name="connsiteY224" fmla="*/ 2924048 h 3136733"/>
              <a:gd name="connsiteX225" fmla="*/ 877100 w 2890156"/>
              <a:gd name="connsiteY225" fmla="*/ 2907512 h 3136733"/>
              <a:gd name="connsiteX226" fmla="*/ 850248 w 2890156"/>
              <a:gd name="connsiteY226" fmla="*/ 2891630 h 3136733"/>
              <a:gd name="connsiteX227" fmla="*/ 824871 w 2890156"/>
              <a:gd name="connsiteY227" fmla="*/ 2876567 h 3136733"/>
              <a:gd name="connsiteX228" fmla="*/ 801621 w 2890156"/>
              <a:gd name="connsiteY228" fmla="*/ 2862486 h 3136733"/>
              <a:gd name="connsiteX229" fmla="*/ 780336 w 2890156"/>
              <a:gd name="connsiteY229" fmla="*/ 2849879 h 3136733"/>
              <a:gd name="connsiteX230" fmla="*/ 761834 w 2890156"/>
              <a:gd name="connsiteY230" fmla="*/ 2838745 h 3136733"/>
              <a:gd name="connsiteX231" fmla="*/ 462864 w 2890156"/>
              <a:gd name="connsiteY231" fmla="*/ 2668630 h 3136733"/>
              <a:gd name="connsiteX232" fmla="*/ 455660 w 2890156"/>
              <a:gd name="connsiteY232" fmla="*/ 2664864 h 3136733"/>
              <a:gd name="connsiteX233" fmla="*/ 449438 w 2890156"/>
              <a:gd name="connsiteY233" fmla="*/ 2661590 h 3136733"/>
              <a:gd name="connsiteX234" fmla="*/ 443380 w 2890156"/>
              <a:gd name="connsiteY234" fmla="*/ 2658151 h 3136733"/>
              <a:gd name="connsiteX235" fmla="*/ 437486 w 2890156"/>
              <a:gd name="connsiteY235" fmla="*/ 2654876 h 3136733"/>
              <a:gd name="connsiteX236" fmla="*/ 431428 w 2890156"/>
              <a:gd name="connsiteY236" fmla="*/ 2651439 h 3136733"/>
              <a:gd name="connsiteX237" fmla="*/ 425371 w 2890156"/>
              <a:gd name="connsiteY237" fmla="*/ 2648000 h 3136733"/>
              <a:gd name="connsiteX238" fmla="*/ 418820 w 2890156"/>
              <a:gd name="connsiteY238" fmla="*/ 2644398 h 3136733"/>
              <a:gd name="connsiteX239" fmla="*/ 411780 w 2890156"/>
              <a:gd name="connsiteY239" fmla="*/ 2640468 h 3136733"/>
              <a:gd name="connsiteX240" fmla="*/ 264915 w 2890156"/>
              <a:gd name="connsiteY240" fmla="*/ 2550417 h 3136733"/>
              <a:gd name="connsiteX241" fmla="*/ 258202 w 2890156"/>
              <a:gd name="connsiteY241" fmla="*/ 2545833 h 3136733"/>
              <a:gd name="connsiteX242" fmla="*/ 252308 w 2890156"/>
              <a:gd name="connsiteY242" fmla="*/ 2541412 h 3136733"/>
              <a:gd name="connsiteX243" fmla="*/ 247068 w 2890156"/>
              <a:gd name="connsiteY243" fmla="*/ 2537155 h 3136733"/>
              <a:gd name="connsiteX244" fmla="*/ 242156 w 2890156"/>
              <a:gd name="connsiteY244" fmla="*/ 2533226 h 3136733"/>
              <a:gd name="connsiteX245" fmla="*/ 233642 w 2890156"/>
              <a:gd name="connsiteY245" fmla="*/ 2526185 h 3136733"/>
              <a:gd name="connsiteX246" fmla="*/ 226602 w 2890156"/>
              <a:gd name="connsiteY246" fmla="*/ 2519636 h 3136733"/>
              <a:gd name="connsiteX247" fmla="*/ 220053 w 2890156"/>
              <a:gd name="connsiteY247" fmla="*/ 2513578 h 3136733"/>
              <a:gd name="connsiteX248" fmla="*/ 213996 w 2890156"/>
              <a:gd name="connsiteY248" fmla="*/ 2507684 h 3136733"/>
              <a:gd name="connsiteX249" fmla="*/ 210885 w 2890156"/>
              <a:gd name="connsiteY249" fmla="*/ 2504901 h 3136733"/>
              <a:gd name="connsiteX250" fmla="*/ 207610 w 2890156"/>
              <a:gd name="connsiteY250" fmla="*/ 2501954 h 3136733"/>
              <a:gd name="connsiteX251" fmla="*/ 204171 w 2890156"/>
              <a:gd name="connsiteY251" fmla="*/ 2499006 h 3136733"/>
              <a:gd name="connsiteX252" fmla="*/ 200569 w 2890156"/>
              <a:gd name="connsiteY252" fmla="*/ 2496059 h 3136733"/>
              <a:gd name="connsiteX253" fmla="*/ 195329 w 2890156"/>
              <a:gd name="connsiteY253" fmla="*/ 2492130 h 3136733"/>
              <a:gd name="connsiteX254" fmla="*/ 190254 w 2890156"/>
              <a:gd name="connsiteY254" fmla="*/ 2487873 h 3136733"/>
              <a:gd name="connsiteX255" fmla="*/ 185178 w 2890156"/>
              <a:gd name="connsiteY255" fmla="*/ 2483124 h 3136733"/>
              <a:gd name="connsiteX256" fmla="*/ 180103 w 2890156"/>
              <a:gd name="connsiteY256" fmla="*/ 2478212 h 3136733"/>
              <a:gd name="connsiteX257" fmla="*/ 174864 w 2890156"/>
              <a:gd name="connsiteY257" fmla="*/ 2472973 h 3136733"/>
              <a:gd name="connsiteX258" fmla="*/ 169624 w 2890156"/>
              <a:gd name="connsiteY258" fmla="*/ 2467570 h 3136733"/>
              <a:gd name="connsiteX259" fmla="*/ 164385 w 2890156"/>
              <a:gd name="connsiteY259" fmla="*/ 2461676 h 3136733"/>
              <a:gd name="connsiteX260" fmla="*/ 159309 w 2890156"/>
              <a:gd name="connsiteY260" fmla="*/ 2455945 h 3136733"/>
              <a:gd name="connsiteX261" fmla="*/ 154070 w 2890156"/>
              <a:gd name="connsiteY261" fmla="*/ 2449723 h 3136733"/>
              <a:gd name="connsiteX262" fmla="*/ 148830 w 2890156"/>
              <a:gd name="connsiteY262" fmla="*/ 2443502 h 3136733"/>
              <a:gd name="connsiteX263" fmla="*/ 143755 w 2890156"/>
              <a:gd name="connsiteY263" fmla="*/ 2437117 h 3136733"/>
              <a:gd name="connsiteX264" fmla="*/ 138679 w 2890156"/>
              <a:gd name="connsiteY264" fmla="*/ 2430403 h 3136733"/>
              <a:gd name="connsiteX265" fmla="*/ 133604 w 2890156"/>
              <a:gd name="connsiteY265" fmla="*/ 2423691 h 3136733"/>
              <a:gd name="connsiteX266" fmla="*/ 128528 w 2890156"/>
              <a:gd name="connsiteY266" fmla="*/ 2416814 h 3136733"/>
              <a:gd name="connsiteX267" fmla="*/ 123616 w 2890156"/>
              <a:gd name="connsiteY267" fmla="*/ 2409937 h 3136733"/>
              <a:gd name="connsiteX268" fmla="*/ 118704 w 2890156"/>
              <a:gd name="connsiteY268" fmla="*/ 2402897 h 3136733"/>
              <a:gd name="connsiteX269" fmla="*/ 109044 w 2890156"/>
              <a:gd name="connsiteY269" fmla="*/ 2388653 h 3136733"/>
              <a:gd name="connsiteX270" fmla="*/ 100039 w 2890156"/>
              <a:gd name="connsiteY270" fmla="*/ 2374244 h 3136733"/>
              <a:gd name="connsiteX271" fmla="*/ 91197 w 2890156"/>
              <a:gd name="connsiteY271" fmla="*/ 2360164 h 3136733"/>
              <a:gd name="connsiteX272" fmla="*/ 83011 w 2890156"/>
              <a:gd name="connsiteY272" fmla="*/ 2346083 h 3136733"/>
              <a:gd name="connsiteX273" fmla="*/ 75152 w 2890156"/>
              <a:gd name="connsiteY273" fmla="*/ 2332493 h 3136733"/>
              <a:gd name="connsiteX274" fmla="*/ 68112 w 2890156"/>
              <a:gd name="connsiteY274" fmla="*/ 2319231 h 3136733"/>
              <a:gd name="connsiteX275" fmla="*/ 61563 w 2890156"/>
              <a:gd name="connsiteY275" fmla="*/ 2306624 h 3136733"/>
              <a:gd name="connsiteX276" fmla="*/ 55832 w 2890156"/>
              <a:gd name="connsiteY276" fmla="*/ 2294835 h 3136733"/>
              <a:gd name="connsiteX277" fmla="*/ 53212 w 2890156"/>
              <a:gd name="connsiteY277" fmla="*/ 2289105 h 3136733"/>
              <a:gd name="connsiteX278" fmla="*/ 50593 w 2890156"/>
              <a:gd name="connsiteY278" fmla="*/ 2282719 h 3136733"/>
              <a:gd name="connsiteX279" fmla="*/ 47809 w 2890156"/>
              <a:gd name="connsiteY279" fmla="*/ 2276497 h 3136733"/>
              <a:gd name="connsiteX280" fmla="*/ 45353 w 2890156"/>
              <a:gd name="connsiteY280" fmla="*/ 2269785 h 3136733"/>
              <a:gd name="connsiteX281" fmla="*/ 42570 w 2890156"/>
              <a:gd name="connsiteY281" fmla="*/ 2262908 h 3136733"/>
              <a:gd name="connsiteX282" fmla="*/ 39950 w 2890156"/>
              <a:gd name="connsiteY282" fmla="*/ 2255868 h 3136733"/>
              <a:gd name="connsiteX283" fmla="*/ 37494 w 2890156"/>
              <a:gd name="connsiteY283" fmla="*/ 2248664 h 3136733"/>
              <a:gd name="connsiteX284" fmla="*/ 34875 w 2890156"/>
              <a:gd name="connsiteY284" fmla="*/ 2241459 h 3136733"/>
              <a:gd name="connsiteX285" fmla="*/ 30290 w 2890156"/>
              <a:gd name="connsiteY285" fmla="*/ 2226069 h 3136733"/>
              <a:gd name="connsiteX286" fmla="*/ 25542 w 2890156"/>
              <a:gd name="connsiteY286" fmla="*/ 2210351 h 3136733"/>
              <a:gd name="connsiteX287" fmla="*/ 23414 w 2890156"/>
              <a:gd name="connsiteY287" fmla="*/ 2202164 h 3136733"/>
              <a:gd name="connsiteX288" fmla="*/ 21121 w 2890156"/>
              <a:gd name="connsiteY288" fmla="*/ 2194141 h 3136733"/>
              <a:gd name="connsiteX289" fmla="*/ 18993 w 2890156"/>
              <a:gd name="connsiteY289" fmla="*/ 2185792 h 3136733"/>
              <a:gd name="connsiteX290" fmla="*/ 17028 w 2890156"/>
              <a:gd name="connsiteY290" fmla="*/ 2177441 h 3136733"/>
              <a:gd name="connsiteX291" fmla="*/ 15227 w 2890156"/>
              <a:gd name="connsiteY291" fmla="*/ 2169091 h 3136733"/>
              <a:gd name="connsiteX292" fmla="*/ 13262 w 2890156"/>
              <a:gd name="connsiteY292" fmla="*/ 2160413 h 3136733"/>
              <a:gd name="connsiteX293" fmla="*/ 11789 w 2890156"/>
              <a:gd name="connsiteY293" fmla="*/ 2151736 h 3136733"/>
              <a:gd name="connsiteX294" fmla="*/ 9988 w 2890156"/>
              <a:gd name="connsiteY294" fmla="*/ 2143222 h 3136733"/>
              <a:gd name="connsiteX295" fmla="*/ 8678 w 2890156"/>
              <a:gd name="connsiteY295" fmla="*/ 2134544 h 3136733"/>
              <a:gd name="connsiteX296" fmla="*/ 7041 w 2890156"/>
              <a:gd name="connsiteY296" fmla="*/ 2125867 h 3136733"/>
              <a:gd name="connsiteX297" fmla="*/ 5894 w 2890156"/>
              <a:gd name="connsiteY297" fmla="*/ 2117025 h 3136733"/>
              <a:gd name="connsiteX298" fmla="*/ 4749 w 2890156"/>
              <a:gd name="connsiteY298" fmla="*/ 2108511 h 3136733"/>
              <a:gd name="connsiteX299" fmla="*/ 3602 w 2890156"/>
              <a:gd name="connsiteY299" fmla="*/ 2099833 h 3136733"/>
              <a:gd name="connsiteX300" fmla="*/ 2784 w 2890156"/>
              <a:gd name="connsiteY300" fmla="*/ 2090992 h 3136733"/>
              <a:gd name="connsiteX301" fmla="*/ 1965 w 2890156"/>
              <a:gd name="connsiteY301" fmla="*/ 2082478 h 3136733"/>
              <a:gd name="connsiteX302" fmla="*/ 1147 w 2890156"/>
              <a:gd name="connsiteY302" fmla="*/ 2073800 h 3136733"/>
              <a:gd name="connsiteX303" fmla="*/ 819 w 2890156"/>
              <a:gd name="connsiteY303" fmla="*/ 2065122 h 3136733"/>
              <a:gd name="connsiteX304" fmla="*/ 328 w 2890156"/>
              <a:gd name="connsiteY304" fmla="*/ 2056773 h 3136733"/>
              <a:gd name="connsiteX305" fmla="*/ 0 w 2890156"/>
              <a:gd name="connsiteY305" fmla="*/ 2048259 h 3136733"/>
              <a:gd name="connsiteX306" fmla="*/ 0 w 2890156"/>
              <a:gd name="connsiteY306" fmla="*/ 2039908 h 3136733"/>
              <a:gd name="connsiteX307" fmla="*/ 0 w 2890156"/>
              <a:gd name="connsiteY307" fmla="*/ 1096825 h 3136733"/>
              <a:gd name="connsiteX308" fmla="*/ 0 w 2890156"/>
              <a:gd name="connsiteY308" fmla="*/ 1088475 h 3136733"/>
              <a:gd name="connsiteX309" fmla="*/ 328 w 2890156"/>
              <a:gd name="connsiteY309" fmla="*/ 1079798 h 3136733"/>
              <a:gd name="connsiteX310" fmla="*/ 819 w 2890156"/>
              <a:gd name="connsiteY310" fmla="*/ 1071119 h 3136733"/>
              <a:gd name="connsiteX311" fmla="*/ 1147 w 2890156"/>
              <a:gd name="connsiteY311" fmla="*/ 1062605 h 3136733"/>
              <a:gd name="connsiteX312" fmla="*/ 1965 w 2890156"/>
              <a:gd name="connsiteY312" fmla="*/ 1053764 h 3136733"/>
              <a:gd name="connsiteX313" fmla="*/ 2784 w 2890156"/>
              <a:gd name="connsiteY313" fmla="*/ 1045087 h 3136733"/>
              <a:gd name="connsiteX314" fmla="*/ 3766 w 2890156"/>
              <a:gd name="connsiteY314" fmla="*/ 1036245 h 3136733"/>
              <a:gd name="connsiteX315" fmla="*/ 4749 w 2890156"/>
              <a:gd name="connsiteY315" fmla="*/ 1027404 h 3136733"/>
              <a:gd name="connsiteX316" fmla="*/ 6058 w 2890156"/>
              <a:gd name="connsiteY316" fmla="*/ 1018399 h 3136733"/>
              <a:gd name="connsiteX317" fmla="*/ 7204 w 2890156"/>
              <a:gd name="connsiteY317" fmla="*/ 1009557 h 3136733"/>
              <a:gd name="connsiteX318" fmla="*/ 8842 w 2890156"/>
              <a:gd name="connsiteY318" fmla="*/ 1000880 h 3136733"/>
              <a:gd name="connsiteX319" fmla="*/ 10479 w 2890156"/>
              <a:gd name="connsiteY319" fmla="*/ 992038 h 3136733"/>
              <a:gd name="connsiteX320" fmla="*/ 11953 w 2890156"/>
              <a:gd name="connsiteY320" fmla="*/ 983361 h 3136733"/>
              <a:gd name="connsiteX321" fmla="*/ 13754 w 2890156"/>
              <a:gd name="connsiteY321" fmla="*/ 974519 h 3136733"/>
              <a:gd name="connsiteX322" fmla="*/ 15718 w 2890156"/>
              <a:gd name="connsiteY322" fmla="*/ 965842 h 3136733"/>
              <a:gd name="connsiteX323" fmla="*/ 17683 w 2890156"/>
              <a:gd name="connsiteY323" fmla="*/ 957328 h 3136733"/>
              <a:gd name="connsiteX324" fmla="*/ 19648 w 2890156"/>
              <a:gd name="connsiteY324" fmla="*/ 948814 h 3136733"/>
              <a:gd name="connsiteX325" fmla="*/ 21776 w 2890156"/>
              <a:gd name="connsiteY325" fmla="*/ 940464 h 3136733"/>
              <a:gd name="connsiteX326" fmla="*/ 23905 w 2890156"/>
              <a:gd name="connsiteY326" fmla="*/ 931950 h 3136733"/>
              <a:gd name="connsiteX327" fmla="*/ 26361 w 2890156"/>
              <a:gd name="connsiteY327" fmla="*/ 923763 h 3136733"/>
              <a:gd name="connsiteX328" fmla="*/ 28653 w 2890156"/>
              <a:gd name="connsiteY328" fmla="*/ 915740 h 3136733"/>
              <a:gd name="connsiteX329" fmla="*/ 30945 w 2890156"/>
              <a:gd name="connsiteY329" fmla="*/ 907881 h 3136733"/>
              <a:gd name="connsiteX330" fmla="*/ 33401 w 2890156"/>
              <a:gd name="connsiteY330" fmla="*/ 900022 h 3136733"/>
              <a:gd name="connsiteX331" fmla="*/ 35857 w 2890156"/>
              <a:gd name="connsiteY331" fmla="*/ 892327 h 3136733"/>
              <a:gd name="connsiteX332" fmla="*/ 38477 w 2890156"/>
              <a:gd name="connsiteY332" fmla="*/ 884959 h 3136733"/>
              <a:gd name="connsiteX333" fmla="*/ 41260 w 2890156"/>
              <a:gd name="connsiteY333" fmla="*/ 877755 h 3136733"/>
              <a:gd name="connsiteX334" fmla="*/ 43716 w 2890156"/>
              <a:gd name="connsiteY334" fmla="*/ 870715 h 3136733"/>
              <a:gd name="connsiteX335" fmla="*/ 46499 w 2890156"/>
              <a:gd name="connsiteY335" fmla="*/ 863511 h 3136733"/>
              <a:gd name="connsiteX336" fmla="*/ 49283 w 2890156"/>
              <a:gd name="connsiteY336" fmla="*/ 857125 h 3136733"/>
              <a:gd name="connsiteX337" fmla="*/ 52066 w 2890156"/>
              <a:gd name="connsiteY337" fmla="*/ 850576 h 3136733"/>
              <a:gd name="connsiteX338" fmla="*/ 54686 w 2890156"/>
              <a:gd name="connsiteY338" fmla="*/ 844354 h 3136733"/>
              <a:gd name="connsiteX339" fmla="*/ 57469 w 2890156"/>
              <a:gd name="connsiteY339" fmla="*/ 838460 h 3136733"/>
              <a:gd name="connsiteX340" fmla="*/ 64182 w 2890156"/>
              <a:gd name="connsiteY340" fmla="*/ 825198 h 3136733"/>
              <a:gd name="connsiteX341" fmla="*/ 70568 w 2890156"/>
              <a:gd name="connsiteY341" fmla="*/ 811772 h 3136733"/>
              <a:gd name="connsiteX342" fmla="*/ 77281 w 2890156"/>
              <a:gd name="connsiteY342" fmla="*/ 798837 h 3136733"/>
              <a:gd name="connsiteX343" fmla="*/ 84321 w 2890156"/>
              <a:gd name="connsiteY343" fmla="*/ 785903 h 3136733"/>
              <a:gd name="connsiteX344" fmla="*/ 87923 w 2890156"/>
              <a:gd name="connsiteY344" fmla="*/ 779681 h 3136733"/>
              <a:gd name="connsiteX345" fmla="*/ 91361 w 2890156"/>
              <a:gd name="connsiteY345" fmla="*/ 773459 h 3136733"/>
              <a:gd name="connsiteX346" fmla="*/ 95127 w 2890156"/>
              <a:gd name="connsiteY346" fmla="*/ 767401 h 3136733"/>
              <a:gd name="connsiteX347" fmla="*/ 98893 w 2890156"/>
              <a:gd name="connsiteY347" fmla="*/ 761179 h 3136733"/>
              <a:gd name="connsiteX348" fmla="*/ 102823 w 2890156"/>
              <a:gd name="connsiteY348" fmla="*/ 755122 h 3136733"/>
              <a:gd name="connsiteX349" fmla="*/ 106752 w 2890156"/>
              <a:gd name="connsiteY349" fmla="*/ 749227 h 3136733"/>
              <a:gd name="connsiteX350" fmla="*/ 110845 w 2890156"/>
              <a:gd name="connsiteY350" fmla="*/ 743333 h 3136733"/>
              <a:gd name="connsiteX351" fmla="*/ 114938 w 2890156"/>
              <a:gd name="connsiteY351" fmla="*/ 737929 h 3136733"/>
              <a:gd name="connsiteX352" fmla="*/ 119359 w 2890156"/>
              <a:gd name="connsiteY352" fmla="*/ 732035 h 3136733"/>
              <a:gd name="connsiteX353" fmla="*/ 123452 w 2890156"/>
              <a:gd name="connsiteY353" fmla="*/ 726305 h 3136733"/>
              <a:gd name="connsiteX354" fmla="*/ 127545 w 2890156"/>
              <a:gd name="connsiteY354" fmla="*/ 720411 h 3136733"/>
              <a:gd name="connsiteX355" fmla="*/ 131802 w 2890156"/>
              <a:gd name="connsiteY355" fmla="*/ 714844 h 3136733"/>
              <a:gd name="connsiteX356" fmla="*/ 135896 w 2890156"/>
              <a:gd name="connsiteY356" fmla="*/ 709113 h 3136733"/>
              <a:gd name="connsiteX357" fmla="*/ 140316 w 2890156"/>
              <a:gd name="connsiteY357" fmla="*/ 703546 h 3136733"/>
              <a:gd name="connsiteX358" fmla="*/ 144737 w 2890156"/>
              <a:gd name="connsiteY358" fmla="*/ 698307 h 3136733"/>
              <a:gd name="connsiteX359" fmla="*/ 149485 w 2890156"/>
              <a:gd name="connsiteY359" fmla="*/ 693232 h 3136733"/>
              <a:gd name="connsiteX360" fmla="*/ 160946 w 2890156"/>
              <a:gd name="connsiteY360" fmla="*/ 680788 h 3136733"/>
              <a:gd name="connsiteX361" fmla="*/ 168150 w 2890156"/>
              <a:gd name="connsiteY361" fmla="*/ 672602 h 3136733"/>
              <a:gd name="connsiteX362" fmla="*/ 172571 w 2890156"/>
              <a:gd name="connsiteY362" fmla="*/ 666871 h 3136733"/>
              <a:gd name="connsiteX363" fmla="*/ 176009 w 2890156"/>
              <a:gd name="connsiteY363" fmla="*/ 663105 h 3136733"/>
              <a:gd name="connsiteX364" fmla="*/ 177811 w 2890156"/>
              <a:gd name="connsiteY364" fmla="*/ 661141 h 3136733"/>
              <a:gd name="connsiteX365" fmla="*/ 179776 w 2890156"/>
              <a:gd name="connsiteY365" fmla="*/ 659340 h 3136733"/>
              <a:gd name="connsiteX366" fmla="*/ 181904 w 2890156"/>
              <a:gd name="connsiteY366" fmla="*/ 656884 h 3136733"/>
              <a:gd name="connsiteX367" fmla="*/ 184851 w 2890156"/>
              <a:gd name="connsiteY367" fmla="*/ 654428 h 3136733"/>
              <a:gd name="connsiteX368" fmla="*/ 193202 w 2890156"/>
              <a:gd name="connsiteY368" fmla="*/ 647223 h 3136733"/>
              <a:gd name="connsiteX369" fmla="*/ 205972 w 2890156"/>
              <a:gd name="connsiteY369" fmla="*/ 636417 h 3136733"/>
              <a:gd name="connsiteX370" fmla="*/ 208920 w 2890156"/>
              <a:gd name="connsiteY370" fmla="*/ 633634 h 3136733"/>
              <a:gd name="connsiteX371" fmla="*/ 211702 w 2890156"/>
              <a:gd name="connsiteY371" fmla="*/ 631342 h 3136733"/>
              <a:gd name="connsiteX372" fmla="*/ 213996 w 2890156"/>
              <a:gd name="connsiteY372" fmla="*/ 628886 h 3136733"/>
              <a:gd name="connsiteX373" fmla="*/ 216124 w 2890156"/>
              <a:gd name="connsiteY373" fmla="*/ 626594 h 3136733"/>
              <a:gd name="connsiteX374" fmla="*/ 220708 w 2890156"/>
              <a:gd name="connsiteY374" fmla="*/ 621845 h 3136733"/>
              <a:gd name="connsiteX375" fmla="*/ 225947 w 2890156"/>
              <a:gd name="connsiteY375" fmla="*/ 616770 h 3136733"/>
              <a:gd name="connsiteX376" fmla="*/ 293731 w 2890156"/>
              <a:gd name="connsiteY376" fmla="*/ 565850 h 3136733"/>
              <a:gd name="connsiteX377" fmla="*/ 308958 w 2890156"/>
              <a:gd name="connsiteY377" fmla="*/ 555863 h 3136733"/>
              <a:gd name="connsiteX378" fmla="*/ 325004 w 2890156"/>
              <a:gd name="connsiteY378" fmla="*/ 546039 h 3136733"/>
              <a:gd name="connsiteX379" fmla="*/ 341540 w 2890156"/>
              <a:gd name="connsiteY379" fmla="*/ 536051 h 3136733"/>
              <a:gd name="connsiteX380" fmla="*/ 358404 w 2890156"/>
              <a:gd name="connsiteY380" fmla="*/ 526064 h 3136733"/>
              <a:gd name="connsiteX381" fmla="*/ 375923 w 2890156"/>
              <a:gd name="connsiteY381" fmla="*/ 516240 h 3136733"/>
              <a:gd name="connsiteX382" fmla="*/ 393279 w 2890156"/>
              <a:gd name="connsiteY382" fmla="*/ 506416 h 3136733"/>
              <a:gd name="connsiteX383" fmla="*/ 411126 w 2890156"/>
              <a:gd name="connsiteY383" fmla="*/ 496593 h 3136733"/>
              <a:gd name="connsiteX384" fmla="*/ 428972 w 2890156"/>
              <a:gd name="connsiteY384" fmla="*/ 486769 h 3136733"/>
              <a:gd name="connsiteX385" fmla="*/ 447146 w 2890156"/>
              <a:gd name="connsiteY385" fmla="*/ 476945 h 3136733"/>
              <a:gd name="connsiteX386" fmla="*/ 464992 w 2890156"/>
              <a:gd name="connsiteY386" fmla="*/ 467121 h 3136733"/>
              <a:gd name="connsiteX387" fmla="*/ 482839 w 2890156"/>
              <a:gd name="connsiteY387" fmla="*/ 457625 h 3136733"/>
              <a:gd name="connsiteX388" fmla="*/ 500522 w 2890156"/>
              <a:gd name="connsiteY388" fmla="*/ 447964 h 3136733"/>
              <a:gd name="connsiteX389" fmla="*/ 517713 w 2890156"/>
              <a:gd name="connsiteY389" fmla="*/ 438305 h 3136733"/>
              <a:gd name="connsiteX390" fmla="*/ 534578 w 2890156"/>
              <a:gd name="connsiteY390" fmla="*/ 428808 h 3136733"/>
              <a:gd name="connsiteX391" fmla="*/ 551279 w 2890156"/>
              <a:gd name="connsiteY391" fmla="*/ 419148 h 3136733"/>
              <a:gd name="connsiteX392" fmla="*/ 567160 w 2890156"/>
              <a:gd name="connsiteY392" fmla="*/ 409816 h 3136733"/>
              <a:gd name="connsiteX393" fmla="*/ 579931 w 2890156"/>
              <a:gd name="connsiteY393" fmla="*/ 402120 h 3136733"/>
              <a:gd name="connsiteX394" fmla="*/ 592538 w 2890156"/>
              <a:gd name="connsiteY394" fmla="*/ 395080 h 3136733"/>
              <a:gd name="connsiteX395" fmla="*/ 604982 w 2890156"/>
              <a:gd name="connsiteY395" fmla="*/ 388039 h 3136733"/>
              <a:gd name="connsiteX396" fmla="*/ 617590 w 2890156"/>
              <a:gd name="connsiteY396" fmla="*/ 380835 h 3136733"/>
              <a:gd name="connsiteX397" fmla="*/ 629868 w 2890156"/>
              <a:gd name="connsiteY397" fmla="*/ 374123 h 3136733"/>
              <a:gd name="connsiteX398" fmla="*/ 642475 w 2890156"/>
              <a:gd name="connsiteY398" fmla="*/ 366918 h 3136733"/>
              <a:gd name="connsiteX399" fmla="*/ 655246 w 2890156"/>
              <a:gd name="connsiteY399" fmla="*/ 359878 h 3136733"/>
              <a:gd name="connsiteX400" fmla="*/ 668017 w 2890156"/>
              <a:gd name="connsiteY400" fmla="*/ 352346 h 3136733"/>
              <a:gd name="connsiteX401" fmla="*/ 690776 w 2890156"/>
              <a:gd name="connsiteY401" fmla="*/ 338593 h 3136733"/>
              <a:gd name="connsiteX402" fmla="*/ 717300 w 2890156"/>
              <a:gd name="connsiteY402" fmla="*/ 322711 h 3136733"/>
              <a:gd name="connsiteX403" fmla="*/ 746935 w 2890156"/>
              <a:gd name="connsiteY403" fmla="*/ 305192 h 3136733"/>
              <a:gd name="connsiteX404" fmla="*/ 778699 w 2890156"/>
              <a:gd name="connsiteY404" fmla="*/ 286200 h 3136733"/>
              <a:gd name="connsiteX405" fmla="*/ 812591 w 2890156"/>
              <a:gd name="connsiteY405" fmla="*/ 266225 h 3136733"/>
              <a:gd name="connsiteX406" fmla="*/ 847956 w 2890156"/>
              <a:gd name="connsiteY406" fmla="*/ 245431 h 3136733"/>
              <a:gd name="connsiteX407" fmla="*/ 884141 w 2890156"/>
              <a:gd name="connsiteY407" fmla="*/ 224146 h 3136733"/>
              <a:gd name="connsiteX408" fmla="*/ 920652 w 2890156"/>
              <a:gd name="connsiteY408" fmla="*/ 202698 h 3136733"/>
              <a:gd name="connsiteX409" fmla="*/ 957164 w 2890156"/>
              <a:gd name="connsiteY409" fmla="*/ 181576 h 3136733"/>
              <a:gd name="connsiteX410" fmla="*/ 992857 w 2890156"/>
              <a:gd name="connsiteY410" fmla="*/ 160946 h 3136733"/>
              <a:gd name="connsiteX411" fmla="*/ 1027240 w 2890156"/>
              <a:gd name="connsiteY411" fmla="*/ 141135 h 3136733"/>
              <a:gd name="connsiteX412" fmla="*/ 1059986 w 2890156"/>
              <a:gd name="connsiteY412" fmla="*/ 122470 h 3136733"/>
              <a:gd name="connsiteX413" fmla="*/ 1090440 w 2890156"/>
              <a:gd name="connsiteY413" fmla="*/ 105442 h 3136733"/>
              <a:gd name="connsiteX414" fmla="*/ 1118110 w 2890156"/>
              <a:gd name="connsiteY414" fmla="*/ 90379 h 3136733"/>
              <a:gd name="connsiteX415" fmla="*/ 1130554 w 2890156"/>
              <a:gd name="connsiteY415" fmla="*/ 83502 h 3136733"/>
              <a:gd name="connsiteX416" fmla="*/ 1142178 w 2890156"/>
              <a:gd name="connsiteY416" fmla="*/ 77281 h 3136733"/>
              <a:gd name="connsiteX417" fmla="*/ 1152984 w 2890156"/>
              <a:gd name="connsiteY417" fmla="*/ 71550 h 3136733"/>
              <a:gd name="connsiteX418" fmla="*/ 1162645 w 2890156"/>
              <a:gd name="connsiteY418" fmla="*/ 66638 h 3136733"/>
              <a:gd name="connsiteX419" fmla="*/ 1179509 w 2890156"/>
              <a:gd name="connsiteY419" fmla="*/ 58452 h 3136733"/>
              <a:gd name="connsiteX420" fmla="*/ 1196537 w 2890156"/>
              <a:gd name="connsiteY420" fmla="*/ 50756 h 3136733"/>
              <a:gd name="connsiteX421" fmla="*/ 1213728 w 2890156"/>
              <a:gd name="connsiteY421" fmla="*/ 43716 h 3136733"/>
              <a:gd name="connsiteX422" fmla="*/ 1231084 w 2890156"/>
              <a:gd name="connsiteY422" fmla="*/ 37331 h 3136733"/>
              <a:gd name="connsiteX423" fmla="*/ 1248766 w 2890156"/>
              <a:gd name="connsiteY423" fmla="*/ 31109 h 3136733"/>
              <a:gd name="connsiteX424" fmla="*/ 1266122 w 2890156"/>
              <a:gd name="connsiteY424" fmla="*/ 25706 h 3136733"/>
              <a:gd name="connsiteX425" fmla="*/ 1283968 w 2890156"/>
              <a:gd name="connsiteY425" fmla="*/ 20794 h 3136733"/>
              <a:gd name="connsiteX426" fmla="*/ 1301815 w 2890156"/>
              <a:gd name="connsiteY426" fmla="*/ 16210 h 3136733"/>
              <a:gd name="connsiteX427" fmla="*/ 1319662 w 2890156"/>
              <a:gd name="connsiteY427" fmla="*/ 12280 h 3136733"/>
              <a:gd name="connsiteX428" fmla="*/ 1337835 w 2890156"/>
              <a:gd name="connsiteY428" fmla="*/ 9005 h 3136733"/>
              <a:gd name="connsiteX429" fmla="*/ 1355846 w 2890156"/>
              <a:gd name="connsiteY429" fmla="*/ 6222 h 3136733"/>
              <a:gd name="connsiteX430" fmla="*/ 1373856 w 2890156"/>
              <a:gd name="connsiteY430" fmla="*/ 3930 h 3136733"/>
              <a:gd name="connsiteX431" fmla="*/ 1392030 w 2890156"/>
              <a:gd name="connsiteY431" fmla="*/ 2129 h 3136733"/>
              <a:gd name="connsiteX432" fmla="*/ 1410368 w 2890156"/>
              <a:gd name="connsiteY432" fmla="*/ 983 h 3136733"/>
              <a:gd name="connsiteX433" fmla="*/ 1428541 w 2890156"/>
              <a:gd name="connsiteY433" fmla="*/ 164 h 3136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Lst>
            <a:rect l="l" t="t" r="r" b="b"/>
            <a:pathLst>
              <a:path w="2890156" h="3136733">
                <a:moveTo>
                  <a:pt x="1446879" y="0"/>
                </a:moveTo>
                <a:lnTo>
                  <a:pt x="1465055" y="328"/>
                </a:lnTo>
                <a:lnTo>
                  <a:pt x="1483392" y="1146"/>
                </a:lnTo>
                <a:lnTo>
                  <a:pt x="1501565" y="2620"/>
                </a:lnTo>
                <a:lnTo>
                  <a:pt x="1519576" y="4585"/>
                </a:lnTo>
                <a:lnTo>
                  <a:pt x="1537913" y="7041"/>
                </a:lnTo>
                <a:lnTo>
                  <a:pt x="1555923" y="9988"/>
                </a:lnTo>
                <a:lnTo>
                  <a:pt x="1573770" y="13590"/>
                </a:lnTo>
                <a:lnTo>
                  <a:pt x="1591780" y="17519"/>
                </a:lnTo>
                <a:lnTo>
                  <a:pt x="1609627" y="21940"/>
                </a:lnTo>
                <a:lnTo>
                  <a:pt x="1627310" y="27016"/>
                </a:lnTo>
                <a:lnTo>
                  <a:pt x="1644992" y="32746"/>
                </a:lnTo>
                <a:lnTo>
                  <a:pt x="1662511" y="38804"/>
                </a:lnTo>
                <a:lnTo>
                  <a:pt x="1679703" y="45517"/>
                </a:lnTo>
                <a:lnTo>
                  <a:pt x="1696894" y="52558"/>
                </a:lnTo>
                <a:lnTo>
                  <a:pt x="1714086" y="60253"/>
                </a:lnTo>
                <a:lnTo>
                  <a:pt x="1730787" y="68439"/>
                </a:lnTo>
                <a:lnTo>
                  <a:pt x="2325944" y="411616"/>
                </a:lnTo>
                <a:lnTo>
                  <a:pt x="2332329" y="415382"/>
                </a:lnTo>
                <a:lnTo>
                  <a:pt x="2338715" y="418985"/>
                </a:lnTo>
                <a:lnTo>
                  <a:pt x="2345100" y="422750"/>
                </a:lnTo>
                <a:lnTo>
                  <a:pt x="2351649" y="426189"/>
                </a:lnTo>
                <a:lnTo>
                  <a:pt x="2357871" y="429791"/>
                </a:lnTo>
                <a:lnTo>
                  <a:pt x="2364420" y="433065"/>
                </a:lnTo>
                <a:lnTo>
                  <a:pt x="2370478" y="436667"/>
                </a:lnTo>
                <a:lnTo>
                  <a:pt x="2376536" y="439942"/>
                </a:lnTo>
                <a:lnTo>
                  <a:pt x="2625242" y="586316"/>
                </a:lnTo>
                <a:lnTo>
                  <a:pt x="2631955" y="590901"/>
                </a:lnTo>
                <a:lnTo>
                  <a:pt x="2637849" y="595321"/>
                </a:lnTo>
                <a:lnTo>
                  <a:pt x="2643088" y="599578"/>
                </a:lnTo>
                <a:lnTo>
                  <a:pt x="2648000" y="603508"/>
                </a:lnTo>
                <a:lnTo>
                  <a:pt x="2656514" y="610548"/>
                </a:lnTo>
                <a:lnTo>
                  <a:pt x="2663554" y="617098"/>
                </a:lnTo>
                <a:lnTo>
                  <a:pt x="2670103" y="623155"/>
                </a:lnTo>
                <a:lnTo>
                  <a:pt x="2676162" y="629050"/>
                </a:lnTo>
                <a:lnTo>
                  <a:pt x="2679272" y="631833"/>
                </a:lnTo>
                <a:lnTo>
                  <a:pt x="2682547" y="634780"/>
                </a:lnTo>
                <a:lnTo>
                  <a:pt x="2685985" y="637727"/>
                </a:lnTo>
                <a:lnTo>
                  <a:pt x="2689587" y="640674"/>
                </a:lnTo>
                <a:lnTo>
                  <a:pt x="2695482" y="644768"/>
                </a:lnTo>
                <a:lnTo>
                  <a:pt x="2699411" y="647551"/>
                </a:lnTo>
                <a:lnTo>
                  <a:pt x="2701376" y="649188"/>
                </a:lnTo>
                <a:lnTo>
                  <a:pt x="2703341" y="650826"/>
                </a:lnTo>
                <a:lnTo>
                  <a:pt x="2705796" y="652954"/>
                </a:lnTo>
                <a:lnTo>
                  <a:pt x="2708744" y="656229"/>
                </a:lnTo>
                <a:lnTo>
                  <a:pt x="2718895" y="667526"/>
                </a:lnTo>
                <a:lnTo>
                  <a:pt x="2728883" y="679151"/>
                </a:lnTo>
                <a:lnTo>
                  <a:pt x="2738542" y="690612"/>
                </a:lnTo>
                <a:lnTo>
                  <a:pt x="2748039" y="702401"/>
                </a:lnTo>
                <a:lnTo>
                  <a:pt x="2757372" y="714353"/>
                </a:lnTo>
                <a:lnTo>
                  <a:pt x="2766376" y="726468"/>
                </a:lnTo>
                <a:lnTo>
                  <a:pt x="2775054" y="738749"/>
                </a:lnTo>
                <a:lnTo>
                  <a:pt x="2783404" y="751192"/>
                </a:lnTo>
                <a:lnTo>
                  <a:pt x="2791591" y="763799"/>
                </a:lnTo>
                <a:lnTo>
                  <a:pt x="2799450" y="776407"/>
                </a:lnTo>
                <a:lnTo>
                  <a:pt x="2807146" y="789341"/>
                </a:lnTo>
                <a:lnTo>
                  <a:pt x="2814350" y="802276"/>
                </a:lnTo>
                <a:lnTo>
                  <a:pt x="2821554" y="815537"/>
                </a:lnTo>
                <a:lnTo>
                  <a:pt x="2828103" y="828963"/>
                </a:lnTo>
                <a:lnTo>
                  <a:pt x="2834652" y="842389"/>
                </a:lnTo>
                <a:lnTo>
                  <a:pt x="2840710" y="855979"/>
                </a:lnTo>
                <a:lnTo>
                  <a:pt x="2846441" y="869896"/>
                </a:lnTo>
                <a:lnTo>
                  <a:pt x="2851843" y="883813"/>
                </a:lnTo>
                <a:lnTo>
                  <a:pt x="2857083" y="897894"/>
                </a:lnTo>
                <a:lnTo>
                  <a:pt x="2861667" y="912138"/>
                </a:lnTo>
                <a:lnTo>
                  <a:pt x="2866252" y="926710"/>
                </a:lnTo>
                <a:lnTo>
                  <a:pt x="2870181" y="941446"/>
                </a:lnTo>
                <a:lnTo>
                  <a:pt x="2873947" y="956182"/>
                </a:lnTo>
                <a:lnTo>
                  <a:pt x="2877222" y="971081"/>
                </a:lnTo>
                <a:lnTo>
                  <a:pt x="2880169" y="986308"/>
                </a:lnTo>
                <a:lnTo>
                  <a:pt x="2882952" y="1001535"/>
                </a:lnTo>
                <a:lnTo>
                  <a:pt x="2885081" y="1017089"/>
                </a:lnTo>
                <a:lnTo>
                  <a:pt x="2886882" y="1032643"/>
                </a:lnTo>
                <a:lnTo>
                  <a:pt x="2888355" y="1048525"/>
                </a:lnTo>
                <a:lnTo>
                  <a:pt x="2889338" y="1064407"/>
                </a:lnTo>
                <a:lnTo>
                  <a:pt x="2889993" y="1080616"/>
                </a:lnTo>
                <a:lnTo>
                  <a:pt x="2890156" y="1096825"/>
                </a:lnTo>
                <a:lnTo>
                  <a:pt x="2890156" y="2039908"/>
                </a:lnTo>
                <a:lnTo>
                  <a:pt x="2889993" y="2052843"/>
                </a:lnTo>
                <a:lnTo>
                  <a:pt x="2889338" y="2065941"/>
                </a:lnTo>
                <a:lnTo>
                  <a:pt x="2888519" y="2079203"/>
                </a:lnTo>
                <a:lnTo>
                  <a:pt x="2887373" y="2092629"/>
                </a:lnTo>
                <a:lnTo>
                  <a:pt x="2885899" y="2106382"/>
                </a:lnTo>
                <a:lnTo>
                  <a:pt x="2883934" y="2119808"/>
                </a:lnTo>
                <a:lnTo>
                  <a:pt x="2881642" y="2133726"/>
                </a:lnTo>
                <a:lnTo>
                  <a:pt x="2879187" y="2147479"/>
                </a:lnTo>
                <a:lnTo>
                  <a:pt x="2876239" y="2161395"/>
                </a:lnTo>
                <a:lnTo>
                  <a:pt x="2873128" y="2175313"/>
                </a:lnTo>
                <a:lnTo>
                  <a:pt x="2869690" y="2189230"/>
                </a:lnTo>
                <a:lnTo>
                  <a:pt x="2866088" y="2203147"/>
                </a:lnTo>
                <a:lnTo>
                  <a:pt x="2861831" y="2217064"/>
                </a:lnTo>
                <a:lnTo>
                  <a:pt x="2857574" y="2230817"/>
                </a:lnTo>
                <a:lnTo>
                  <a:pt x="2853153" y="2244570"/>
                </a:lnTo>
                <a:lnTo>
                  <a:pt x="2848405" y="2257996"/>
                </a:lnTo>
                <a:lnTo>
                  <a:pt x="2843329" y="2271586"/>
                </a:lnTo>
                <a:lnTo>
                  <a:pt x="2837927" y="2284848"/>
                </a:lnTo>
                <a:lnTo>
                  <a:pt x="2832360" y="2298110"/>
                </a:lnTo>
                <a:lnTo>
                  <a:pt x="2826629" y="2311045"/>
                </a:lnTo>
                <a:lnTo>
                  <a:pt x="2820571" y="2323651"/>
                </a:lnTo>
                <a:lnTo>
                  <a:pt x="2814185" y="2336259"/>
                </a:lnTo>
                <a:lnTo>
                  <a:pt x="2807800" y="2348375"/>
                </a:lnTo>
                <a:lnTo>
                  <a:pt x="2801087" y="2360327"/>
                </a:lnTo>
                <a:lnTo>
                  <a:pt x="2794210" y="2372115"/>
                </a:lnTo>
                <a:lnTo>
                  <a:pt x="2787170" y="2383576"/>
                </a:lnTo>
                <a:lnTo>
                  <a:pt x="2779639" y="2394547"/>
                </a:lnTo>
                <a:lnTo>
                  <a:pt x="2772271" y="2405026"/>
                </a:lnTo>
                <a:lnTo>
                  <a:pt x="2764576" y="2415340"/>
                </a:lnTo>
                <a:lnTo>
                  <a:pt x="2756880" y="2425164"/>
                </a:lnTo>
                <a:lnTo>
                  <a:pt x="2748858" y="2434497"/>
                </a:lnTo>
                <a:lnTo>
                  <a:pt x="2740671" y="2443502"/>
                </a:lnTo>
                <a:lnTo>
                  <a:pt x="2735432" y="2448741"/>
                </a:lnTo>
                <a:lnTo>
                  <a:pt x="2730847" y="2453325"/>
                </a:lnTo>
                <a:lnTo>
                  <a:pt x="2728555" y="2455618"/>
                </a:lnTo>
                <a:lnTo>
                  <a:pt x="2726263" y="2458074"/>
                </a:lnTo>
                <a:lnTo>
                  <a:pt x="2723971" y="2460530"/>
                </a:lnTo>
                <a:lnTo>
                  <a:pt x="2721514" y="2463641"/>
                </a:lnTo>
                <a:lnTo>
                  <a:pt x="2712673" y="2474610"/>
                </a:lnTo>
                <a:lnTo>
                  <a:pt x="2706943" y="2481487"/>
                </a:lnTo>
                <a:lnTo>
                  <a:pt x="2704814" y="2483779"/>
                </a:lnTo>
                <a:lnTo>
                  <a:pt x="2703177" y="2485253"/>
                </a:lnTo>
                <a:lnTo>
                  <a:pt x="2701867" y="2486399"/>
                </a:lnTo>
                <a:lnTo>
                  <a:pt x="2700721" y="2487218"/>
                </a:lnTo>
                <a:lnTo>
                  <a:pt x="2698429" y="2488528"/>
                </a:lnTo>
                <a:lnTo>
                  <a:pt x="2695482" y="2490328"/>
                </a:lnTo>
                <a:lnTo>
                  <a:pt x="2693517" y="2491966"/>
                </a:lnTo>
                <a:lnTo>
                  <a:pt x="2691061" y="2493930"/>
                </a:lnTo>
                <a:lnTo>
                  <a:pt x="2687623" y="2496714"/>
                </a:lnTo>
                <a:lnTo>
                  <a:pt x="2683693" y="2500152"/>
                </a:lnTo>
                <a:lnTo>
                  <a:pt x="2676325" y="2507029"/>
                </a:lnTo>
                <a:lnTo>
                  <a:pt x="2668794" y="2513742"/>
                </a:lnTo>
                <a:lnTo>
                  <a:pt x="2661426" y="2520127"/>
                </a:lnTo>
                <a:lnTo>
                  <a:pt x="2653731" y="2526676"/>
                </a:lnTo>
                <a:lnTo>
                  <a:pt x="2646035" y="2532898"/>
                </a:lnTo>
                <a:lnTo>
                  <a:pt x="2638504" y="2538956"/>
                </a:lnTo>
                <a:lnTo>
                  <a:pt x="2630809" y="2545014"/>
                </a:lnTo>
                <a:lnTo>
                  <a:pt x="2622950" y="2550908"/>
                </a:lnTo>
                <a:lnTo>
                  <a:pt x="2615091" y="2556639"/>
                </a:lnTo>
                <a:lnTo>
                  <a:pt x="2607232" y="2562370"/>
                </a:lnTo>
                <a:lnTo>
                  <a:pt x="2599373" y="2567936"/>
                </a:lnTo>
                <a:lnTo>
                  <a:pt x="2591514" y="2573503"/>
                </a:lnTo>
                <a:lnTo>
                  <a:pt x="2575468" y="2584309"/>
                </a:lnTo>
                <a:lnTo>
                  <a:pt x="2559258" y="2594624"/>
                </a:lnTo>
                <a:lnTo>
                  <a:pt x="2542722" y="2604939"/>
                </a:lnTo>
                <a:lnTo>
                  <a:pt x="2526022" y="2614599"/>
                </a:lnTo>
                <a:lnTo>
                  <a:pt x="2509157" y="2624423"/>
                </a:lnTo>
                <a:lnTo>
                  <a:pt x="2491966" y="2634083"/>
                </a:lnTo>
                <a:lnTo>
                  <a:pt x="2474446" y="2643415"/>
                </a:lnTo>
                <a:lnTo>
                  <a:pt x="2456763" y="2652912"/>
                </a:lnTo>
                <a:lnTo>
                  <a:pt x="2438917" y="2662245"/>
                </a:lnTo>
                <a:lnTo>
                  <a:pt x="2420743" y="2671741"/>
                </a:lnTo>
                <a:lnTo>
                  <a:pt x="2122264" y="2842511"/>
                </a:lnTo>
                <a:lnTo>
                  <a:pt x="2109820" y="2849879"/>
                </a:lnTo>
                <a:lnTo>
                  <a:pt x="2097213" y="2857247"/>
                </a:lnTo>
                <a:lnTo>
                  <a:pt x="2084770" y="2864451"/>
                </a:lnTo>
                <a:lnTo>
                  <a:pt x="2072491" y="2871491"/>
                </a:lnTo>
                <a:lnTo>
                  <a:pt x="2060047" y="2878532"/>
                </a:lnTo>
                <a:lnTo>
                  <a:pt x="2047931" y="2885572"/>
                </a:lnTo>
                <a:lnTo>
                  <a:pt x="2035815" y="2892612"/>
                </a:lnTo>
                <a:lnTo>
                  <a:pt x="2023699" y="2899653"/>
                </a:lnTo>
                <a:lnTo>
                  <a:pt x="2011419" y="2906693"/>
                </a:lnTo>
                <a:lnTo>
                  <a:pt x="1999304" y="2913897"/>
                </a:lnTo>
                <a:lnTo>
                  <a:pt x="1987187" y="2920937"/>
                </a:lnTo>
                <a:lnTo>
                  <a:pt x="1974908" y="2927978"/>
                </a:lnTo>
                <a:lnTo>
                  <a:pt x="1962792" y="2935182"/>
                </a:lnTo>
                <a:lnTo>
                  <a:pt x="1950511" y="2942386"/>
                </a:lnTo>
                <a:lnTo>
                  <a:pt x="1938232" y="2949754"/>
                </a:lnTo>
                <a:lnTo>
                  <a:pt x="1925952" y="2957122"/>
                </a:lnTo>
                <a:lnTo>
                  <a:pt x="1913345" y="2964817"/>
                </a:lnTo>
                <a:lnTo>
                  <a:pt x="1901065" y="2972185"/>
                </a:lnTo>
                <a:lnTo>
                  <a:pt x="1888786" y="2979552"/>
                </a:lnTo>
                <a:lnTo>
                  <a:pt x="1876670" y="2986757"/>
                </a:lnTo>
                <a:lnTo>
                  <a:pt x="1864717" y="2993961"/>
                </a:lnTo>
                <a:lnTo>
                  <a:pt x="1852765" y="3001002"/>
                </a:lnTo>
                <a:lnTo>
                  <a:pt x="1840813" y="3008206"/>
                </a:lnTo>
                <a:lnTo>
                  <a:pt x="1828533" y="3015246"/>
                </a:lnTo>
                <a:lnTo>
                  <a:pt x="1816581" y="3022122"/>
                </a:lnTo>
                <a:lnTo>
                  <a:pt x="1804465" y="3028836"/>
                </a:lnTo>
                <a:lnTo>
                  <a:pt x="1792186" y="3036040"/>
                </a:lnTo>
                <a:lnTo>
                  <a:pt x="1779578" y="3042589"/>
                </a:lnTo>
                <a:lnTo>
                  <a:pt x="1766971" y="3049466"/>
                </a:lnTo>
                <a:lnTo>
                  <a:pt x="1754037" y="3056342"/>
                </a:lnTo>
                <a:lnTo>
                  <a:pt x="1740938" y="3063219"/>
                </a:lnTo>
                <a:lnTo>
                  <a:pt x="1727513" y="3070096"/>
                </a:lnTo>
                <a:lnTo>
                  <a:pt x="1710648" y="3078282"/>
                </a:lnTo>
                <a:lnTo>
                  <a:pt x="1693620" y="3085977"/>
                </a:lnTo>
                <a:lnTo>
                  <a:pt x="1676430" y="3093018"/>
                </a:lnTo>
                <a:lnTo>
                  <a:pt x="1659073" y="3099403"/>
                </a:lnTo>
                <a:lnTo>
                  <a:pt x="1641390" y="3105625"/>
                </a:lnTo>
                <a:lnTo>
                  <a:pt x="1624035" y="3111028"/>
                </a:lnTo>
                <a:lnTo>
                  <a:pt x="1606189" y="3115940"/>
                </a:lnTo>
                <a:lnTo>
                  <a:pt x="1588342" y="3120524"/>
                </a:lnTo>
                <a:lnTo>
                  <a:pt x="1570495" y="3124454"/>
                </a:lnTo>
                <a:lnTo>
                  <a:pt x="1552321" y="3127728"/>
                </a:lnTo>
                <a:lnTo>
                  <a:pt x="1534311" y="3130512"/>
                </a:lnTo>
                <a:lnTo>
                  <a:pt x="1516301" y="3132804"/>
                </a:lnTo>
                <a:lnTo>
                  <a:pt x="1498128" y="3134605"/>
                </a:lnTo>
                <a:lnTo>
                  <a:pt x="1479789" y="3135751"/>
                </a:lnTo>
                <a:lnTo>
                  <a:pt x="1461615" y="3136570"/>
                </a:lnTo>
                <a:lnTo>
                  <a:pt x="1443277" y="3136733"/>
                </a:lnTo>
                <a:lnTo>
                  <a:pt x="1425104" y="3136406"/>
                </a:lnTo>
                <a:lnTo>
                  <a:pt x="1406766" y="3135587"/>
                </a:lnTo>
                <a:lnTo>
                  <a:pt x="1388592" y="3134114"/>
                </a:lnTo>
                <a:lnTo>
                  <a:pt x="1370581" y="3132149"/>
                </a:lnTo>
                <a:lnTo>
                  <a:pt x="1352243" y="3129693"/>
                </a:lnTo>
                <a:lnTo>
                  <a:pt x="1334233" y="3126746"/>
                </a:lnTo>
                <a:lnTo>
                  <a:pt x="1316387" y="3123144"/>
                </a:lnTo>
                <a:lnTo>
                  <a:pt x="1298377" y="3119214"/>
                </a:lnTo>
                <a:lnTo>
                  <a:pt x="1280531" y="3114793"/>
                </a:lnTo>
                <a:lnTo>
                  <a:pt x="1262847" y="3109718"/>
                </a:lnTo>
                <a:lnTo>
                  <a:pt x="1245164" y="3103987"/>
                </a:lnTo>
                <a:lnTo>
                  <a:pt x="1227645" y="3097930"/>
                </a:lnTo>
                <a:lnTo>
                  <a:pt x="1210454" y="3091216"/>
                </a:lnTo>
                <a:lnTo>
                  <a:pt x="1193262" y="3084176"/>
                </a:lnTo>
                <a:lnTo>
                  <a:pt x="1176071" y="3076481"/>
                </a:lnTo>
                <a:lnTo>
                  <a:pt x="1159370" y="3068294"/>
                </a:lnTo>
                <a:lnTo>
                  <a:pt x="1141851" y="3059289"/>
                </a:lnTo>
                <a:lnTo>
                  <a:pt x="1121385" y="3048319"/>
                </a:lnTo>
                <a:lnTo>
                  <a:pt x="1098464" y="3035712"/>
                </a:lnTo>
                <a:lnTo>
                  <a:pt x="1073739" y="3022122"/>
                </a:lnTo>
                <a:lnTo>
                  <a:pt x="1047379" y="3006896"/>
                </a:lnTo>
                <a:lnTo>
                  <a:pt x="1019709" y="2991341"/>
                </a:lnTo>
                <a:lnTo>
                  <a:pt x="991384" y="2974805"/>
                </a:lnTo>
                <a:lnTo>
                  <a:pt x="962403" y="2957940"/>
                </a:lnTo>
                <a:lnTo>
                  <a:pt x="933587" y="2940912"/>
                </a:lnTo>
                <a:lnTo>
                  <a:pt x="904934" y="2924048"/>
                </a:lnTo>
                <a:lnTo>
                  <a:pt x="877100" y="2907512"/>
                </a:lnTo>
                <a:lnTo>
                  <a:pt x="850248" y="2891630"/>
                </a:lnTo>
                <a:lnTo>
                  <a:pt x="824871" y="2876567"/>
                </a:lnTo>
                <a:lnTo>
                  <a:pt x="801621" y="2862486"/>
                </a:lnTo>
                <a:lnTo>
                  <a:pt x="780336" y="2849879"/>
                </a:lnTo>
                <a:lnTo>
                  <a:pt x="761834" y="2838745"/>
                </a:lnTo>
                <a:lnTo>
                  <a:pt x="462864" y="2668630"/>
                </a:lnTo>
                <a:lnTo>
                  <a:pt x="455660" y="2664864"/>
                </a:lnTo>
                <a:lnTo>
                  <a:pt x="449438" y="2661590"/>
                </a:lnTo>
                <a:lnTo>
                  <a:pt x="443380" y="2658151"/>
                </a:lnTo>
                <a:lnTo>
                  <a:pt x="437486" y="2654876"/>
                </a:lnTo>
                <a:lnTo>
                  <a:pt x="431428" y="2651439"/>
                </a:lnTo>
                <a:lnTo>
                  <a:pt x="425371" y="2648000"/>
                </a:lnTo>
                <a:lnTo>
                  <a:pt x="418820" y="2644398"/>
                </a:lnTo>
                <a:lnTo>
                  <a:pt x="411780" y="2640468"/>
                </a:lnTo>
                <a:lnTo>
                  <a:pt x="264915" y="2550417"/>
                </a:lnTo>
                <a:lnTo>
                  <a:pt x="258202" y="2545833"/>
                </a:lnTo>
                <a:lnTo>
                  <a:pt x="252308" y="2541412"/>
                </a:lnTo>
                <a:lnTo>
                  <a:pt x="247068" y="2537155"/>
                </a:lnTo>
                <a:lnTo>
                  <a:pt x="242156" y="2533226"/>
                </a:lnTo>
                <a:lnTo>
                  <a:pt x="233642" y="2526185"/>
                </a:lnTo>
                <a:lnTo>
                  <a:pt x="226602" y="2519636"/>
                </a:lnTo>
                <a:lnTo>
                  <a:pt x="220053" y="2513578"/>
                </a:lnTo>
                <a:lnTo>
                  <a:pt x="213996" y="2507684"/>
                </a:lnTo>
                <a:lnTo>
                  <a:pt x="210885" y="2504901"/>
                </a:lnTo>
                <a:lnTo>
                  <a:pt x="207610" y="2501954"/>
                </a:lnTo>
                <a:lnTo>
                  <a:pt x="204171" y="2499006"/>
                </a:lnTo>
                <a:lnTo>
                  <a:pt x="200569" y="2496059"/>
                </a:lnTo>
                <a:lnTo>
                  <a:pt x="195329" y="2492130"/>
                </a:lnTo>
                <a:lnTo>
                  <a:pt x="190254" y="2487873"/>
                </a:lnTo>
                <a:lnTo>
                  <a:pt x="185178" y="2483124"/>
                </a:lnTo>
                <a:lnTo>
                  <a:pt x="180103" y="2478212"/>
                </a:lnTo>
                <a:lnTo>
                  <a:pt x="174864" y="2472973"/>
                </a:lnTo>
                <a:lnTo>
                  <a:pt x="169624" y="2467570"/>
                </a:lnTo>
                <a:lnTo>
                  <a:pt x="164385" y="2461676"/>
                </a:lnTo>
                <a:lnTo>
                  <a:pt x="159309" y="2455945"/>
                </a:lnTo>
                <a:lnTo>
                  <a:pt x="154070" y="2449723"/>
                </a:lnTo>
                <a:lnTo>
                  <a:pt x="148830" y="2443502"/>
                </a:lnTo>
                <a:lnTo>
                  <a:pt x="143755" y="2437117"/>
                </a:lnTo>
                <a:lnTo>
                  <a:pt x="138679" y="2430403"/>
                </a:lnTo>
                <a:lnTo>
                  <a:pt x="133604" y="2423691"/>
                </a:lnTo>
                <a:lnTo>
                  <a:pt x="128528" y="2416814"/>
                </a:lnTo>
                <a:lnTo>
                  <a:pt x="123616" y="2409937"/>
                </a:lnTo>
                <a:lnTo>
                  <a:pt x="118704" y="2402897"/>
                </a:lnTo>
                <a:lnTo>
                  <a:pt x="109044" y="2388653"/>
                </a:lnTo>
                <a:lnTo>
                  <a:pt x="100039" y="2374244"/>
                </a:lnTo>
                <a:lnTo>
                  <a:pt x="91197" y="2360164"/>
                </a:lnTo>
                <a:lnTo>
                  <a:pt x="83011" y="2346083"/>
                </a:lnTo>
                <a:lnTo>
                  <a:pt x="75152" y="2332493"/>
                </a:lnTo>
                <a:lnTo>
                  <a:pt x="68112" y="2319231"/>
                </a:lnTo>
                <a:lnTo>
                  <a:pt x="61563" y="2306624"/>
                </a:lnTo>
                <a:lnTo>
                  <a:pt x="55832" y="2294835"/>
                </a:lnTo>
                <a:lnTo>
                  <a:pt x="53212" y="2289105"/>
                </a:lnTo>
                <a:lnTo>
                  <a:pt x="50593" y="2282719"/>
                </a:lnTo>
                <a:lnTo>
                  <a:pt x="47809" y="2276497"/>
                </a:lnTo>
                <a:lnTo>
                  <a:pt x="45353" y="2269785"/>
                </a:lnTo>
                <a:lnTo>
                  <a:pt x="42570" y="2262908"/>
                </a:lnTo>
                <a:lnTo>
                  <a:pt x="39950" y="2255868"/>
                </a:lnTo>
                <a:lnTo>
                  <a:pt x="37494" y="2248664"/>
                </a:lnTo>
                <a:lnTo>
                  <a:pt x="34875" y="2241459"/>
                </a:lnTo>
                <a:lnTo>
                  <a:pt x="30290" y="2226069"/>
                </a:lnTo>
                <a:lnTo>
                  <a:pt x="25542" y="2210351"/>
                </a:lnTo>
                <a:lnTo>
                  <a:pt x="23414" y="2202164"/>
                </a:lnTo>
                <a:lnTo>
                  <a:pt x="21121" y="2194141"/>
                </a:lnTo>
                <a:lnTo>
                  <a:pt x="18993" y="2185792"/>
                </a:lnTo>
                <a:lnTo>
                  <a:pt x="17028" y="2177441"/>
                </a:lnTo>
                <a:lnTo>
                  <a:pt x="15227" y="2169091"/>
                </a:lnTo>
                <a:lnTo>
                  <a:pt x="13262" y="2160413"/>
                </a:lnTo>
                <a:lnTo>
                  <a:pt x="11789" y="2151736"/>
                </a:lnTo>
                <a:lnTo>
                  <a:pt x="9988" y="2143222"/>
                </a:lnTo>
                <a:lnTo>
                  <a:pt x="8678" y="2134544"/>
                </a:lnTo>
                <a:lnTo>
                  <a:pt x="7041" y="2125867"/>
                </a:lnTo>
                <a:lnTo>
                  <a:pt x="5894" y="2117025"/>
                </a:lnTo>
                <a:lnTo>
                  <a:pt x="4749" y="2108511"/>
                </a:lnTo>
                <a:lnTo>
                  <a:pt x="3602" y="2099833"/>
                </a:lnTo>
                <a:lnTo>
                  <a:pt x="2784" y="2090992"/>
                </a:lnTo>
                <a:lnTo>
                  <a:pt x="1965" y="2082478"/>
                </a:lnTo>
                <a:lnTo>
                  <a:pt x="1147" y="2073800"/>
                </a:lnTo>
                <a:lnTo>
                  <a:pt x="819" y="2065122"/>
                </a:lnTo>
                <a:lnTo>
                  <a:pt x="328" y="2056773"/>
                </a:lnTo>
                <a:lnTo>
                  <a:pt x="0" y="2048259"/>
                </a:lnTo>
                <a:lnTo>
                  <a:pt x="0" y="2039908"/>
                </a:lnTo>
                <a:lnTo>
                  <a:pt x="0" y="1096825"/>
                </a:lnTo>
                <a:lnTo>
                  <a:pt x="0" y="1088475"/>
                </a:lnTo>
                <a:lnTo>
                  <a:pt x="328" y="1079798"/>
                </a:lnTo>
                <a:lnTo>
                  <a:pt x="819" y="1071119"/>
                </a:lnTo>
                <a:lnTo>
                  <a:pt x="1147" y="1062605"/>
                </a:lnTo>
                <a:lnTo>
                  <a:pt x="1965" y="1053764"/>
                </a:lnTo>
                <a:lnTo>
                  <a:pt x="2784" y="1045087"/>
                </a:lnTo>
                <a:lnTo>
                  <a:pt x="3766" y="1036245"/>
                </a:lnTo>
                <a:lnTo>
                  <a:pt x="4749" y="1027404"/>
                </a:lnTo>
                <a:lnTo>
                  <a:pt x="6058" y="1018399"/>
                </a:lnTo>
                <a:lnTo>
                  <a:pt x="7204" y="1009557"/>
                </a:lnTo>
                <a:lnTo>
                  <a:pt x="8842" y="1000880"/>
                </a:lnTo>
                <a:lnTo>
                  <a:pt x="10479" y="992038"/>
                </a:lnTo>
                <a:lnTo>
                  <a:pt x="11953" y="983361"/>
                </a:lnTo>
                <a:lnTo>
                  <a:pt x="13754" y="974519"/>
                </a:lnTo>
                <a:lnTo>
                  <a:pt x="15718" y="965842"/>
                </a:lnTo>
                <a:lnTo>
                  <a:pt x="17683" y="957328"/>
                </a:lnTo>
                <a:lnTo>
                  <a:pt x="19648" y="948814"/>
                </a:lnTo>
                <a:lnTo>
                  <a:pt x="21776" y="940464"/>
                </a:lnTo>
                <a:lnTo>
                  <a:pt x="23905" y="931950"/>
                </a:lnTo>
                <a:lnTo>
                  <a:pt x="26361" y="923763"/>
                </a:lnTo>
                <a:lnTo>
                  <a:pt x="28653" y="915740"/>
                </a:lnTo>
                <a:lnTo>
                  <a:pt x="30945" y="907881"/>
                </a:lnTo>
                <a:lnTo>
                  <a:pt x="33401" y="900022"/>
                </a:lnTo>
                <a:lnTo>
                  <a:pt x="35857" y="892327"/>
                </a:lnTo>
                <a:lnTo>
                  <a:pt x="38477" y="884959"/>
                </a:lnTo>
                <a:lnTo>
                  <a:pt x="41260" y="877755"/>
                </a:lnTo>
                <a:lnTo>
                  <a:pt x="43716" y="870715"/>
                </a:lnTo>
                <a:lnTo>
                  <a:pt x="46499" y="863511"/>
                </a:lnTo>
                <a:lnTo>
                  <a:pt x="49283" y="857125"/>
                </a:lnTo>
                <a:lnTo>
                  <a:pt x="52066" y="850576"/>
                </a:lnTo>
                <a:lnTo>
                  <a:pt x="54686" y="844354"/>
                </a:lnTo>
                <a:lnTo>
                  <a:pt x="57469" y="838460"/>
                </a:lnTo>
                <a:lnTo>
                  <a:pt x="64182" y="825198"/>
                </a:lnTo>
                <a:lnTo>
                  <a:pt x="70568" y="811772"/>
                </a:lnTo>
                <a:lnTo>
                  <a:pt x="77281" y="798837"/>
                </a:lnTo>
                <a:lnTo>
                  <a:pt x="84321" y="785903"/>
                </a:lnTo>
                <a:lnTo>
                  <a:pt x="87923" y="779681"/>
                </a:lnTo>
                <a:lnTo>
                  <a:pt x="91361" y="773459"/>
                </a:lnTo>
                <a:lnTo>
                  <a:pt x="95127" y="767401"/>
                </a:lnTo>
                <a:lnTo>
                  <a:pt x="98893" y="761179"/>
                </a:lnTo>
                <a:lnTo>
                  <a:pt x="102823" y="755122"/>
                </a:lnTo>
                <a:lnTo>
                  <a:pt x="106752" y="749227"/>
                </a:lnTo>
                <a:lnTo>
                  <a:pt x="110845" y="743333"/>
                </a:lnTo>
                <a:lnTo>
                  <a:pt x="114938" y="737929"/>
                </a:lnTo>
                <a:lnTo>
                  <a:pt x="119359" y="732035"/>
                </a:lnTo>
                <a:lnTo>
                  <a:pt x="123452" y="726305"/>
                </a:lnTo>
                <a:lnTo>
                  <a:pt x="127545" y="720411"/>
                </a:lnTo>
                <a:lnTo>
                  <a:pt x="131802" y="714844"/>
                </a:lnTo>
                <a:lnTo>
                  <a:pt x="135896" y="709113"/>
                </a:lnTo>
                <a:lnTo>
                  <a:pt x="140316" y="703546"/>
                </a:lnTo>
                <a:lnTo>
                  <a:pt x="144737" y="698307"/>
                </a:lnTo>
                <a:lnTo>
                  <a:pt x="149485" y="693232"/>
                </a:lnTo>
                <a:lnTo>
                  <a:pt x="160946" y="680788"/>
                </a:lnTo>
                <a:lnTo>
                  <a:pt x="168150" y="672602"/>
                </a:lnTo>
                <a:lnTo>
                  <a:pt x="172571" y="666871"/>
                </a:lnTo>
                <a:lnTo>
                  <a:pt x="176009" y="663105"/>
                </a:lnTo>
                <a:lnTo>
                  <a:pt x="177811" y="661141"/>
                </a:lnTo>
                <a:lnTo>
                  <a:pt x="179776" y="659340"/>
                </a:lnTo>
                <a:lnTo>
                  <a:pt x="181904" y="656884"/>
                </a:lnTo>
                <a:lnTo>
                  <a:pt x="184851" y="654428"/>
                </a:lnTo>
                <a:lnTo>
                  <a:pt x="193202" y="647223"/>
                </a:lnTo>
                <a:lnTo>
                  <a:pt x="205972" y="636417"/>
                </a:lnTo>
                <a:lnTo>
                  <a:pt x="208920" y="633634"/>
                </a:lnTo>
                <a:lnTo>
                  <a:pt x="211702" y="631342"/>
                </a:lnTo>
                <a:lnTo>
                  <a:pt x="213996" y="628886"/>
                </a:lnTo>
                <a:lnTo>
                  <a:pt x="216124" y="626594"/>
                </a:lnTo>
                <a:lnTo>
                  <a:pt x="220708" y="621845"/>
                </a:lnTo>
                <a:lnTo>
                  <a:pt x="225947" y="616770"/>
                </a:lnTo>
                <a:lnTo>
                  <a:pt x="293731" y="565850"/>
                </a:lnTo>
                <a:lnTo>
                  <a:pt x="308958" y="555863"/>
                </a:lnTo>
                <a:lnTo>
                  <a:pt x="325004" y="546039"/>
                </a:lnTo>
                <a:lnTo>
                  <a:pt x="341540" y="536051"/>
                </a:lnTo>
                <a:lnTo>
                  <a:pt x="358404" y="526064"/>
                </a:lnTo>
                <a:lnTo>
                  <a:pt x="375923" y="516240"/>
                </a:lnTo>
                <a:lnTo>
                  <a:pt x="393279" y="506416"/>
                </a:lnTo>
                <a:lnTo>
                  <a:pt x="411126" y="496593"/>
                </a:lnTo>
                <a:lnTo>
                  <a:pt x="428972" y="486769"/>
                </a:lnTo>
                <a:lnTo>
                  <a:pt x="447146" y="476945"/>
                </a:lnTo>
                <a:lnTo>
                  <a:pt x="464992" y="467121"/>
                </a:lnTo>
                <a:lnTo>
                  <a:pt x="482839" y="457625"/>
                </a:lnTo>
                <a:lnTo>
                  <a:pt x="500522" y="447964"/>
                </a:lnTo>
                <a:lnTo>
                  <a:pt x="517713" y="438305"/>
                </a:lnTo>
                <a:lnTo>
                  <a:pt x="534578" y="428808"/>
                </a:lnTo>
                <a:lnTo>
                  <a:pt x="551279" y="419148"/>
                </a:lnTo>
                <a:lnTo>
                  <a:pt x="567160" y="409816"/>
                </a:lnTo>
                <a:lnTo>
                  <a:pt x="579931" y="402120"/>
                </a:lnTo>
                <a:lnTo>
                  <a:pt x="592538" y="395080"/>
                </a:lnTo>
                <a:lnTo>
                  <a:pt x="604982" y="388039"/>
                </a:lnTo>
                <a:lnTo>
                  <a:pt x="617590" y="380835"/>
                </a:lnTo>
                <a:lnTo>
                  <a:pt x="629868" y="374123"/>
                </a:lnTo>
                <a:lnTo>
                  <a:pt x="642475" y="366918"/>
                </a:lnTo>
                <a:lnTo>
                  <a:pt x="655246" y="359878"/>
                </a:lnTo>
                <a:lnTo>
                  <a:pt x="668017" y="352346"/>
                </a:lnTo>
                <a:lnTo>
                  <a:pt x="690776" y="338593"/>
                </a:lnTo>
                <a:lnTo>
                  <a:pt x="717300" y="322711"/>
                </a:lnTo>
                <a:lnTo>
                  <a:pt x="746935" y="305192"/>
                </a:lnTo>
                <a:lnTo>
                  <a:pt x="778699" y="286200"/>
                </a:lnTo>
                <a:lnTo>
                  <a:pt x="812591" y="266225"/>
                </a:lnTo>
                <a:lnTo>
                  <a:pt x="847956" y="245431"/>
                </a:lnTo>
                <a:lnTo>
                  <a:pt x="884141" y="224146"/>
                </a:lnTo>
                <a:lnTo>
                  <a:pt x="920652" y="202698"/>
                </a:lnTo>
                <a:lnTo>
                  <a:pt x="957164" y="181576"/>
                </a:lnTo>
                <a:lnTo>
                  <a:pt x="992857" y="160946"/>
                </a:lnTo>
                <a:lnTo>
                  <a:pt x="1027240" y="141135"/>
                </a:lnTo>
                <a:lnTo>
                  <a:pt x="1059986" y="122470"/>
                </a:lnTo>
                <a:lnTo>
                  <a:pt x="1090440" y="105442"/>
                </a:lnTo>
                <a:lnTo>
                  <a:pt x="1118110" y="90379"/>
                </a:lnTo>
                <a:lnTo>
                  <a:pt x="1130554" y="83502"/>
                </a:lnTo>
                <a:lnTo>
                  <a:pt x="1142178" y="77281"/>
                </a:lnTo>
                <a:lnTo>
                  <a:pt x="1152984" y="71550"/>
                </a:lnTo>
                <a:lnTo>
                  <a:pt x="1162645" y="66638"/>
                </a:lnTo>
                <a:lnTo>
                  <a:pt x="1179509" y="58452"/>
                </a:lnTo>
                <a:lnTo>
                  <a:pt x="1196537" y="50756"/>
                </a:lnTo>
                <a:lnTo>
                  <a:pt x="1213728" y="43716"/>
                </a:lnTo>
                <a:lnTo>
                  <a:pt x="1231084" y="37331"/>
                </a:lnTo>
                <a:lnTo>
                  <a:pt x="1248766" y="31109"/>
                </a:lnTo>
                <a:lnTo>
                  <a:pt x="1266122" y="25706"/>
                </a:lnTo>
                <a:lnTo>
                  <a:pt x="1283968" y="20794"/>
                </a:lnTo>
                <a:lnTo>
                  <a:pt x="1301815" y="16210"/>
                </a:lnTo>
                <a:lnTo>
                  <a:pt x="1319662" y="12280"/>
                </a:lnTo>
                <a:lnTo>
                  <a:pt x="1337835" y="9005"/>
                </a:lnTo>
                <a:lnTo>
                  <a:pt x="1355846" y="6222"/>
                </a:lnTo>
                <a:lnTo>
                  <a:pt x="1373856" y="3930"/>
                </a:lnTo>
                <a:lnTo>
                  <a:pt x="1392030" y="2129"/>
                </a:lnTo>
                <a:lnTo>
                  <a:pt x="1410368" y="983"/>
                </a:lnTo>
                <a:lnTo>
                  <a:pt x="1428541" y="164"/>
                </a:lnTo>
                <a:close/>
              </a:path>
            </a:pathLst>
          </a:custGeom>
          <a:noFill/>
        </p:spPr>
      </p:sp>
    </p:spTree>
    <p:extLst>
      <p:ext uri="{BB962C8B-B14F-4D97-AF65-F5344CB8AC3E}">
        <p14:creationId xmlns:p14="http://schemas.microsoft.com/office/powerpoint/2010/main" val="394585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3" name="Picture Placeholder 63">
            <a:extLst>
              <a:ext uri="{FF2B5EF4-FFF2-40B4-BE49-F238E27FC236}">
                <a16:creationId xmlns:a16="http://schemas.microsoft.com/office/drawing/2014/main" id="{915858E6-202B-4F0F-9FDE-BB1D680C6DFF}"/>
              </a:ext>
            </a:extLst>
          </p:cNvPr>
          <p:cNvSpPr>
            <a:spLocks noGrp="1"/>
          </p:cNvSpPr>
          <p:nvPr>
            <p:ph type="pic" sz="quarter" idx="13"/>
          </p:nvPr>
        </p:nvSpPr>
        <p:spPr>
          <a:xfrm>
            <a:off x="3265784" y="3490176"/>
            <a:ext cx="2890156" cy="3136733"/>
          </a:xfrm>
          <a:custGeom>
            <a:avLst/>
            <a:gdLst>
              <a:gd name="connsiteX0" fmla="*/ 1446879 w 2890156"/>
              <a:gd name="connsiteY0" fmla="*/ 0 h 3136733"/>
              <a:gd name="connsiteX1" fmla="*/ 1465055 w 2890156"/>
              <a:gd name="connsiteY1" fmla="*/ 328 h 3136733"/>
              <a:gd name="connsiteX2" fmla="*/ 1483392 w 2890156"/>
              <a:gd name="connsiteY2" fmla="*/ 1146 h 3136733"/>
              <a:gd name="connsiteX3" fmla="*/ 1501565 w 2890156"/>
              <a:gd name="connsiteY3" fmla="*/ 2620 h 3136733"/>
              <a:gd name="connsiteX4" fmla="*/ 1519576 w 2890156"/>
              <a:gd name="connsiteY4" fmla="*/ 4585 h 3136733"/>
              <a:gd name="connsiteX5" fmla="*/ 1537913 w 2890156"/>
              <a:gd name="connsiteY5" fmla="*/ 7041 h 3136733"/>
              <a:gd name="connsiteX6" fmla="*/ 1555923 w 2890156"/>
              <a:gd name="connsiteY6" fmla="*/ 9988 h 3136733"/>
              <a:gd name="connsiteX7" fmla="*/ 1573770 w 2890156"/>
              <a:gd name="connsiteY7" fmla="*/ 13590 h 3136733"/>
              <a:gd name="connsiteX8" fmla="*/ 1591780 w 2890156"/>
              <a:gd name="connsiteY8" fmla="*/ 17519 h 3136733"/>
              <a:gd name="connsiteX9" fmla="*/ 1609627 w 2890156"/>
              <a:gd name="connsiteY9" fmla="*/ 21940 h 3136733"/>
              <a:gd name="connsiteX10" fmla="*/ 1627310 w 2890156"/>
              <a:gd name="connsiteY10" fmla="*/ 27016 h 3136733"/>
              <a:gd name="connsiteX11" fmla="*/ 1644992 w 2890156"/>
              <a:gd name="connsiteY11" fmla="*/ 32746 h 3136733"/>
              <a:gd name="connsiteX12" fmla="*/ 1662511 w 2890156"/>
              <a:gd name="connsiteY12" fmla="*/ 38804 h 3136733"/>
              <a:gd name="connsiteX13" fmla="*/ 1679703 w 2890156"/>
              <a:gd name="connsiteY13" fmla="*/ 45517 h 3136733"/>
              <a:gd name="connsiteX14" fmla="*/ 1696894 w 2890156"/>
              <a:gd name="connsiteY14" fmla="*/ 52558 h 3136733"/>
              <a:gd name="connsiteX15" fmla="*/ 1714086 w 2890156"/>
              <a:gd name="connsiteY15" fmla="*/ 60253 h 3136733"/>
              <a:gd name="connsiteX16" fmla="*/ 1730787 w 2890156"/>
              <a:gd name="connsiteY16" fmla="*/ 68439 h 3136733"/>
              <a:gd name="connsiteX17" fmla="*/ 2325944 w 2890156"/>
              <a:gd name="connsiteY17" fmla="*/ 411616 h 3136733"/>
              <a:gd name="connsiteX18" fmla="*/ 2332329 w 2890156"/>
              <a:gd name="connsiteY18" fmla="*/ 415382 h 3136733"/>
              <a:gd name="connsiteX19" fmla="*/ 2338715 w 2890156"/>
              <a:gd name="connsiteY19" fmla="*/ 418985 h 3136733"/>
              <a:gd name="connsiteX20" fmla="*/ 2345100 w 2890156"/>
              <a:gd name="connsiteY20" fmla="*/ 422750 h 3136733"/>
              <a:gd name="connsiteX21" fmla="*/ 2351649 w 2890156"/>
              <a:gd name="connsiteY21" fmla="*/ 426189 h 3136733"/>
              <a:gd name="connsiteX22" fmla="*/ 2357871 w 2890156"/>
              <a:gd name="connsiteY22" fmla="*/ 429791 h 3136733"/>
              <a:gd name="connsiteX23" fmla="*/ 2364420 w 2890156"/>
              <a:gd name="connsiteY23" fmla="*/ 433065 h 3136733"/>
              <a:gd name="connsiteX24" fmla="*/ 2370478 w 2890156"/>
              <a:gd name="connsiteY24" fmla="*/ 436667 h 3136733"/>
              <a:gd name="connsiteX25" fmla="*/ 2376536 w 2890156"/>
              <a:gd name="connsiteY25" fmla="*/ 439942 h 3136733"/>
              <a:gd name="connsiteX26" fmla="*/ 2625242 w 2890156"/>
              <a:gd name="connsiteY26" fmla="*/ 586316 h 3136733"/>
              <a:gd name="connsiteX27" fmla="*/ 2631955 w 2890156"/>
              <a:gd name="connsiteY27" fmla="*/ 590901 h 3136733"/>
              <a:gd name="connsiteX28" fmla="*/ 2637849 w 2890156"/>
              <a:gd name="connsiteY28" fmla="*/ 595321 h 3136733"/>
              <a:gd name="connsiteX29" fmla="*/ 2643088 w 2890156"/>
              <a:gd name="connsiteY29" fmla="*/ 599578 h 3136733"/>
              <a:gd name="connsiteX30" fmla="*/ 2648000 w 2890156"/>
              <a:gd name="connsiteY30" fmla="*/ 603508 h 3136733"/>
              <a:gd name="connsiteX31" fmla="*/ 2656514 w 2890156"/>
              <a:gd name="connsiteY31" fmla="*/ 610548 h 3136733"/>
              <a:gd name="connsiteX32" fmla="*/ 2663554 w 2890156"/>
              <a:gd name="connsiteY32" fmla="*/ 617098 h 3136733"/>
              <a:gd name="connsiteX33" fmla="*/ 2670103 w 2890156"/>
              <a:gd name="connsiteY33" fmla="*/ 623155 h 3136733"/>
              <a:gd name="connsiteX34" fmla="*/ 2676162 w 2890156"/>
              <a:gd name="connsiteY34" fmla="*/ 629050 h 3136733"/>
              <a:gd name="connsiteX35" fmla="*/ 2679272 w 2890156"/>
              <a:gd name="connsiteY35" fmla="*/ 631833 h 3136733"/>
              <a:gd name="connsiteX36" fmla="*/ 2682547 w 2890156"/>
              <a:gd name="connsiteY36" fmla="*/ 634780 h 3136733"/>
              <a:gd name="connsiteX37" fmla="*/ 2685985 w 2890156"/>
              <a:gd name="connsiteY37" fmla="*/ 637727 h 3136733"/>
              <a:gd name="connsiteX38" fmla="*/ 2689587 w 2890156"/>
              <a:gd name="connsiteY38" fmla="*/ 640674 h 3136733"/>
              <a:gd name="connsiteX39" fmla="*/ 2695482 w 2890156"/>
              <a:gd name="connsiteY39" fmla="*/ 644768 h 3136733"/>
              <a:gd name="connsiteX40" fmla="*/ 2699411 w 2890156"/>
              <a:gd name="connsiteY40" fmla="*/ 647551 h 3136733"/>
              <a:gd name="connsiteX41" fmla="*/ 2701376 w 2890156"/>
              <a:gd name="connsiteY41" fmla="*/ 649188 h 3136733"/>
              <a:gd name="connsiteX42" fmla="*/ 2703341 w 2890156"/>
              <a:gd name="connsiteY42" fmla="*/ 650826 h 3136733"/>
              <a:gd name="connsiteX43" fmla="*/ 2705796 w 2890156"/>
              <a:gd name="connsiteY43" fmla="*/ 652954 h 3136733"/>
              <a:gd name="connsiteX44" fmla="*/ 2708744 w 2890156"/>
              <a:gd name="connsiteY44" fmla="*/ 656229 h 3136733"/>
              <a:gd name="connsiteX45" fmla="*/ 2718895 w 2890156"/>
              <a:gd name="connsiteY45" fmla="*/ 667526 h 3136733"/>
              <a:gd name="connsiteX46" fmla="*/ 2728883 w 2890156"/>
              <a:gd name="connsiteY46" fmla="*/ 679151 h 3136733"/>
              <a:gd name="connsiteX47" fmla="*/ 2738542 w 2890156"/>
              <a:gd name="connsiteY47" fmla="*/ 690612 h 3136733"/>
              <a:gd name="connsiteX48" fmla="*/ 2748039 w 2890156"/>
              <a:gd name="connsiteY48" fmla="*/ 702401 h 3136733"/>
              <a:gd name="connsiteX49" fmla="*/ 2757372 w 2890156"/>
              <a:gd name="connsiteY49" fmla="*/ 714353 h 3136733"/>
              <a:gd name="connsiteX50" fmla="*/ 2766376 w 2890156"/>
              <a:gd name="connsiteY50" fmla="*/ 726468 h 3136733"/>
              <a:gd name="connsiteX51" fmla="*/ 2775054 w 2890156"/>
              <a:gd name="connsiteY51" fmla="*/ 738749 h 3136733"/>
              <a:gd name="connsiteX52" fmla="*/ 2783404 w 2890156"/>
              <a:gd name="connsiteY52" fmla="*/ 751192 h 3136733"/>
              <a:gd name="connsiteX53" fmla="*/ 2791591 w 2890156"/>
              <a:gd name="connsiteY53" fmla="*/ 763799 h 3136733"/>
              <a:gd name="connsiteX54" fmla="*/ 2799450 w 2890156"/>
              <a:gd name="connsiteY54" fmla="*/ 776407 h 3136733"/>
              <a:gd name="connsiteX55" fmla="*/ 2807146 w 2890156"/>
              <a:gd name="connsiteY55" fmla="*/ 789341 h 3136733"/>
              <a:gd name="connsiteX56" fmla="*/ 2814350 w 2890156"/>
              <a:gd name="connsiteY56" fmla="*/ 802276 h 3136733"/>
              <a:gd name="connsiteX57" fmla="*/ 2821554 w 2890156"/>
              <a:gd name="connsiteY57" fmla="*/ 815537 h 3136733"/>
              <a:gd name="connsiteX58" fmla="*/ 2828103 w 2890156"/>
              <a:gd name="connsiteY58" fmla="*/ 828963 h 3136733"/>
              <a:gd name="connsiteX59" fmla="*/ 2834652 w 2890156"/>
              <a:gd name="connsiteY59" fmla="*/ 842389 h 3136733"/>
              <a:gd name="connsiteX60" fmla="*/ 2840710 w 2890156"/>
              <a:gd name="connsiteY60" fmla="*/ 855979 h 3136733"/>
              <a:gd name="connsiteX61" fmla="*/ 2846441 w 2890156"/>
              <a:gd name="connsiteY61" fmla="*/ 869896 h 3136733"/>
              <a:gd name="connsiteX62" fmla="*/ 2851843 w 2890156"/>
              <a:gd name="connsiteY62" fmla="*/ 883813 h 3136733"/>
              <a:gd name="connsiteX63" fmla="*/ 2857083 w 2890156"/>
              <a:gd name="connsiteY63" fmla="*/ 897894 h 3136733"/>
              <a:gd name="connsiteX64" fmla="*/ 2861667 w 2890156"/>
              <a:gd name="connsiteY64" fmla="*/ 912138 h 3136733"/>
              <a:gd name="connsiteX65" fmla="*/ 2866252 w 2890156"/>
              <a:gd name="connsiteY65" fmla="*/ 926710 h 3136733"/>
              <a:gd name="connsiteX66" fmla="*/ 2870181 w 2890156"/>
              <a:gd name="connsiteY66" fmla="*/ 941446 h 3136733"/>
              <a:gd name="connsiteX67" fmla="*/ 2873947 w 2890156"/>
              <a:gd name="connsiteY67" fmla="*/ 956182 h 3136733"/>
              <a:gd name="connsiteX68" fmla="*/ 2877222 w 2890156"/>
              <a:gd name="connsiteY68" fmla="*/ 971081 h 3136733"/>
              <a:gd name="connsiteX69" fmla="*/ 2880169 w 2890156"/>
              <a:gd name="connsiteY69" fmla="*/ 986308 h 3136733"/>
              <a:gd name="connsiteX70" fmla="*/ 2882952 w 2890156"/>
              <a:gd name="connsiteY70" fmla="*/ 1001535 h 3136733"/>
              <a:gd name="connsiteX71" fmla="*/ 2885081 w 2890156"/>
              <a:gd name="connsiteY71" fmla="*/ 1017089 h 3136733"/>
              <a:gd name="connsiteX72" fmla="*/ 2886882 w 2890156"/>
              <a:gd name="connsiteY72" fmla="*/ 1032643 h 3136733"/>
              <a:gd name="connsiteX73" fmla="*/ 2888355 w 2890156"/>
              <a:gd name="connsiteY73" fmla="*/ 1048525 h 3136733"/>
              <a:gd name="connsiteX74" fmla="*/ 2889338 w 2890156"/>
              <a:gd name="connsiteY74" fmla="*/ 1064407 h 3136733"/>
              <a:gd name="connsiteX75" fmla="*/ 2889993 w 2890156"/>
              <a:gd name="connsiteY75" fmla="*/ 1080616 h 3136733"/>
              <a:gd name="connsiteX76" fmla="*/ 2890156 w 2890156"/>
              <a:gd name="connsiteY76" fmla="*/ 1096825 h 3136733"/>
              <a:gd name="connsiteX77" fmla="*/ 2890156 w 2890156"/>
              <a:gd name="connsiteY77" fmla="*/ 2039908 h 3136733"/>
              <a:gd name="connsiteX78" fmla="*/ 2889993 w 2890156"/>
              <a:gd name="connsiteY78" fmla="*/ 2052843 h 3136733"/>
              <a:gd name="connsiteX79" fmla="*/ 2889338 w 2890156"/>
              <a:gd name="connsiteY79" fmla="*/ 2065941 h 3136733"/>
              <a:gd name="connsiteX80" fmla="*/ 2888519 w 2890156"/>
              <a:gd name="connsiteY80" fmla="*/ 2079203 h 3136733"/>
              <a:gd name="connsiteX81" fmla="*/ 2887373 w 2890156"/>
              <a:gd name="connsiteY81" fmla="*/ 2092629 h 3136733"/>
              <a:gd name="connsiteX82" fmla="*/ 2885899 w 2890156"/>
              <a:gd name="connsiteY82" fmla="*/ 2106382 h 3136733"/>
              <a:gd name="connsiteX83" fmla="*/ 2883934 w 2890156"/>
              <a:gd name="connsiteY83" fmla="*/ 2119808 h 3136733"/>
              <a:gd name="connsiteX84" fmla="*/ 2881642 w 2890156"/>
              <a:gd name="connsiteY84" fmla="*/ 2133726 h 3136733"/>
              <a:gd name="connsiteX85" fmla="*/ 2879187 w 2890156"/>
              <a:gd name="connsiteY85" fmla="*/ 2147479 h 3136733"/>
              <a:gd name="connsiteX86" fmla="*/ 2876239 w 2890156"/>
              <a:gd name="connsiteY86" fmla="*/ 2161395 h 3136733"/>
              <a:gd name="connsiteX87" fmla="*/ 2873128 w 2890156"/>
              <a:gd name="connsiteY87" fmla="*/ 2175313 h 3136733"/>
              <a:gd name="connsiteX88" fmla="*/ 2869690 w 2890156"/>
              <a:gd name="connsiteY88" fmla="*/ 2189230 h 3136733"/>
              <a:gd name="connsiteX89" fmla="*/ 2866088 w 2890156"/>
              <a:gd name="connsiteY89" fmla="*/ 2203147 h 3136733"/>
              <a:gd name="connsiteX90" fmla="*/ 2861831 w 2890156"/>
              <a:gd name="connsiteY90" fmla="*/ 2217064 h 3136733"/>
              <a:gd name="connsiteX91" fmla="*/ 2857574 w 2890156"/>
              <a:gd name="connsiteY91" fmla="*/ 2230817 h 3136733"/>
              <a:gd name="connsiteX92" fmla="*/ 2853153 w 2890156"/>
              <a:gd name="connsiteY92" fmla="*/ 2244570 h 3136733"/>
              <a:gd name="connsiteX93" fmla="*/ 2848405 w 2890156"/>
              <a:gd name="connsiteY93" fmla="*/ 2257996 h 3136733"/>
              <a:gd name="connsiteX94" fmla="*/ 2843329 w 2890156"/>
              <a:gd name="connsiteY94" fmla="*/ 2271586 h 3136733"/>
              <a:gd name="connsiteX95" fmla="*/ 2837927 w 2890156"/>
              <a:gd name="connsiteY95" fmla="*/ 2284848 h 3136733"/>
              <a:gd name="connsiteX96" fmla="*/ 2832360 w 2890156"/>
              <a:gd name="connsiteY96" fmla="*/ 2298110 h 3136733"/>
              <a:gd name="connsiteX97" fmla="*/ 2826629 w 2890156"/>
              <a:gd name="connsiteY97" fmla="*/ 2311045 h 3136733"/>
              <a:gd name="connsiteX98" fmla="*/ 2820571 w 2890156"/>
              <a:gd name="connsiteY98" fmla="*/ 2323651 h 3136733"/>
              <a:gd name="connsiteX99" fmla="*/ 2814185 w 2890156"/>
              <a:gd name="connsiteY99" fmla="*/ 2336259 h 3136733"/>
              <a:gd name="connsiteX100" fmla="*/ 2807800 w 2890156"/>
              <a:gd name="connsiteY100" fmla="*/ 2348375 h 3136733"/>
              <a:gd name="connsiteX101" fmla="*/ 2801087 w 2890156"/>
              <a:gd name="connsiteY101" fmla="*/ 2360327 h 3136733"/>
              <a:gd name="connsiteX102" fmla="*/ 2794210 w 2890156"/>
              <a:gd name="connsiteY102" fmla="*/ 2372115 h 3136733"/>
              <a:gd name="connsiteX103" fmla="*/ 2787170 w 2890156"/>
              <a:gd name="connsiteY103" fmla="*/ 2383576 h 3136733"/>
              <a:gd name="connsiteX104" fmla="*/ 2779639 w 2890156"/>
              <a:gd name="connsiteY104" fmla="*/ 2394547 h 3136733"/>
              <a:gd name="connsiteX105" fmla="*/ 2772271 w 2890156"/>
              <a:gd name="connsiteY105" fmla="*/ 2405026 h 3136733"/>
              <a:gd name="connsiteX106" fmla="*/ 2764576 w 2890156"/>
              <a:gd name="connsiteY106" fmla="*/ 2415340 h 3136733"/>
              <a:gd name="connsiteX107" fmla="*/ 2756880 w 2890156"/>
              <a:gd name="connsiteY107" fmla="*/ 2425164 h 3136733"/>
              <a:gd name="connsiteX108" fmla="*/ 2748858 w 2890156"/>
              <a:gd name="connsiteY108" fmla="*/ 2434497 h 3136733"/>
              <a:gd name="connsiteX109" fmla="*/ 2740671 w 2890156"/>
              <a:gd name="connsiteY109" fmla="*/ 2443502 h 3136733"/>
              <a:gd name="connsiteX110" fmla="*/ 2735432 w 2890156"/>
              <a:gd name="connsiteY110" fmla="*/ 2448741 h 3136733"/>
              <a:gd name="connsiteX111" fmla="*/ 2730847 w 2890156"/>
              <a:gd name="connsiteY111" fmla="*/ 2453325 h 3136733"/>
              <a:gd name="connsiteX112" fmla="*/ 2728555 w 2890156"/>
              <a:gd name="connsiteY112" fmla="*/ 2455618 h 3136733"/>
              <a:gd name="connsiteX113" fmla="*/ 2726263 w 2890156"/>
              <a:gd name="connsiteY113" fmla="*/ 2458074 h 3136733"/>
              <a:gd name="connsiteX114" fmla="*/ 2723971 w 2890156"/>
              <a:gd name="connsiteY114" fmla="*/ 2460530 h 3136733"/>
              <a:gd name="connsiteX115" fmla="*/ 2721514 w 2890156"/>
              <a:gd name="connsiteY115" fmla="*/ 2463641 h 3136733"/>
              <a:gd name="connsiteX116" fmla="*/ 2712673 w 2890156"/>
              <a:gd name="connsiteY116" fmla="*/ 2474610 h 3136733"/>
              <a:gd name="connsiteX117" fmla="*/ 2706943 w 2890156"/>
              <a:gd name="connsiteY117" fmla="*/ 2481487 h 3136733"/>
              <a:gd name="connsiteX118" fmla="*/ 2704814 w 2890156"/>
              <a:gd name="connsiteY118" fmla="*/ 2483779 h 3136733"/>
              <a:gd name="connsiteX119" fmla="*/ 2703177 w 2890156"/>
              <a:gd name="connsiteY119" fmla="*/ 2485253 h 3136733"/>
              <a:gd name="connsiteX120" fmla="*/ 2701867 w 2890156"/>
              <a:gd name="connsiteY120" fmla="*/ 2486399 h 3136733"/>
              <a:gd name="connsiteX121" fmla="*/ 2700721 w 2890156"/>
              <a:gd name="connsiteY121" fmla="*/ 2487218 h 3136733"/>
              <a:gd name="connsiteX122" fmla="*/ 2698429 w 2890156"/>
              <a:gd name="connsiteY122" fmla="*/ 2488528 h 3136733"/>
              <a:gd name="connsiteX123" fmla="*/ 2695482 w 2890156"/>
              <a:gd name="connsiteY123" fmla="*/ 2490328 h 3136733"/>
              <a:gd name="connsiteX124" fmla="*/ 2693517 w 2890156"/>
              <a:gd name="connsiteY124" fmla="*/ 2491966 h 3136733"/>
              <a:gd name="connsiteX125" fmla="*/ 2691061 w 2890156"/>
              <a:gd name="connsiteY125" fmla="*/ 2493930 h 3136733"/>
              <a:gd name="connsiteX126" fmla="*/ 2687623 w 2890156"/>
              <a:gd name="connsiteY126" fmla="*/ 2496714 h 3136733"/>
              <a:gd name="connsiteX127" fmla="*/ 2683693 w 2890156"/>
              <a:gd name="connsiteY127" fmla="*/ 2500152 h 3136733"/>
              <a:gd name="connsiteX128" fmla="*/ 2676325 w 2890156"/>
              <a:gd name="connsiteY128" fmla="*/ 2507029 h 3136733"/>
              <a:gd name="connsiteX129" fmla="*/ 2668794 w 2890156"/>
              <a:gd name="connsiteY129" fmla="*/ 2513742 h 3136733"/>
              <a:gd name="connsiteX130" fmla="*/ 2661426 w 2890156"/>
              <a:gd name="connsiteY130" fmla="*/ 2520127 h 3136733"/>
              <a:gd name="connsiteX131" fmla="*/ 2653731 w 2890156"/>
              <a:gd name="connsiteY131" fmla="*/ 2526676 h 3136733"/>
              <a:gd name="connsiteX132" fmla="*/ 2646035 w 2890156"/>
              <a:gd name="connsiteY132" fmla="*/ 2532898 h 3136733"/>
              <a:gd name="connsiteX133" fmla="*/ 2638504 w 2890156"/>
              <a:gd name="connsiteY133" fmla="*/ 2538956 h 3136733"/>
              <a:gd name="connsiteX134" fmla="*/ 2630809 w 2890156"/>
              <a:gd name="connsiteY134" fmla="*/ 2545014 h 3136733"/>
              <a:gd name="connsiteX135" fmla="*/ 2622950 w 2890156"/>
              <a:gd name="connsiteY135" fmla="*/ 2550908 h 3136733"/>
              <a:gd name="connsiteX136" fmla="*/ 2615091 w 2890156"/>
              <a:gd name="connsiteY136" fmla="*/ 2556639 h 3136733"/>
              <a:gd name="connsiteX137" fmla="*/ 2607232 w 2890156"/>
              <a:gd name="connsiteY137" fmla="*/ 2562370 h 3136733"/>
              <a:gd name="connsiteX138" fmla="*/ 2599373 w 2890156"/>
              <a:gd name="connsiteY138" fmla="*/ 2567936 h 3136733"/>
              <a:gd name="connsiteX139" fmla="*/ 2591514 w 2890156"/>
              <a:gd name="connsiteY139" fmla="*/ 2573503 h 3136733"/>
              <a:gd name="connsiteX140" fmla="*/ 2575468 w 2890156"/>
              <a:gd name="connsiteY140" fmla="*/ 2584309 h 3136733"/>
              <a:gd name="connsiteX141" fmla="*/ 2559258 w 2890156"/>
              <a:gd name="connsiteY141" fmla="*/ 2594624 h 3136733"/>
              <a:gd name="connsiteX142" fmla="*/ 2542722 w 2890156"/>
              <a:gd name="connsiteY142" fmla="*/ 2604939 h 3136733"/>
              <a:gd name="connsiteX143" fmla="*/ 2526022 w 2890156"/>
              <a:gd name="connsiteY143" fmla="*/ 2614599 h 3136733"/>
              <a:gd name="connsiteX144" fmla="*/ 2509157 w 2890156"/>
              <a:gd name="connsiteY144" fmla="*/ 2624423 h 3136733"/>
              <a:gd name="connsiteX145" fmla="*/ 2491966 w 2890156"/>
              <a:gd name="connsiteY145" fmla="*/ 2634083 h 3136733"/>
              <a:gd name="connsiteX146" fmla="*/ 2474446 w 2890156"/>
              <a:gd name="connsiteY146" fmla="*/ 2643415 h 3136733"/>
              <a:gd name="connsiteX147" fmla="*/ 2456763 w 2890156"/>
              <a:gd name="connsiteY147" fmla="*/ 2652912 h 3136733"/>
              <a:gd name="connsiteX148" fmla="*/ 2438917 w 2890156"/>
              <a:gd name="connsiteY148" fmla="*/ 2662245 h 3136733"/>
              <a:gd name="connsiteX149" fmla="*/ 2420743 w 2890156"/>
              <a:gd name="connsiteY149" fmla="*/ 2671741 h 3136733"/>
              <a:gd name="connsiteX150" fmla="*/ 2122264 w 2890156"/>
              <a:gd name="connsiteY150" fmla="*/ 2842511 h 3136733"/>
              <a:gd name="connsiteX151" fmla="*/ 2109820 w 2890156"/>
              <a:gd name="connsiteY151" fmla="*/ 2849879 h 3136733"/>
              <a:gd name="connsiteX152" fmla="*/ 2097213 w 2890156"/>
              <a:gd name="connsiteY152" fmla="*/ 2857247 h 3136733"/>
              <a:gd name="connsiteX153" fmla="*/ 2084770 w 2890156"/>
              <a:gd name="connsiteY153" fmla="*/ 2864451 h 3136733"/>
              <a:gd name="connsiteX154" fmla="*/ 2072491 w 2890156"/>
              <a:gd name="connsiteY154" fmla="*/ 2871491 h 3136733"/>
              <a:gd name="connsiteX155" fmla="*/ 2060047 w 2890156"/>
              <a:gd name="connsiteY155" fmla="*/ 2878532 h 3136733"/>
              <a:gd name="connsiteX156" fmla="*/ 2047931 w 2890156"/>
              <a:gd name="connsiteY156" fmla="*/ 2885572 h 3136733"/>
              <a:gd name="connsiteX157" fmla="*/ 2035815 w 2890156"/>
              <a:gd name="connsiteY157" fmla="*/ 2892612 h 3136733"/>
              <a:gd name="connsiteX158" fmla="*/ 2023699 w 2890156"/>
              <a:gd name="connsiteY158" fmla="*/ 2899653 h 3136733"/>
              <a:gd name="connsiteX159" fmla="*/ 2011419 w 2890156"/>
              <a:gd name="connsiteY159" fmla="*/ 2906693 h 3136733"/>
              <a:gd name="connsiteX160" fmla="*/ 1999304 w 2890156"/>
              <a:gd name="connsiteY160" fmla="*/ 2913897 h 3136733"/>
              <a:gd name="connsiteX161" fmla="*/ 1987187 w 2890156"/>
              <a:gd name="connsiteY161" fmla="*/ 2920937 h 3136733"/>
              <a:gd name="connsiteX162" fmla="*/ 1974908 w 2890156"/>
              <a:gd name="connsiteY162" fmla="*/ 2927978 h 3136733"/>
              <a:gd name="connsiteX163" fmla="*/ 1962792 w 2890156"/>
              <a:gd name="connsiteY163" fmla="*/ 2935182 h 3136733"/>
              <a:gd name="connsiteX164" fmla="*/ 1950511 w 2890156"/>
              <a:gd name="connsiteY164" fmla="*/ 2942386 h 3136733"/>
              <a:gd name="connsiteX165" fmla="*/ 1938232 w 2890156"/>
              <a:gd name="connsiteY165" fmla="*/ 2949754 h 3136733"/>
              <a:gd name="connsiteX166" fmla="*/ 1925952 w 2890156"/>
              <a:gd name="connsiteY166" fmla="*/ 2957122 h 3136733"/>
              <a:gd name="connsiteX167" fmla="*/ 1913345 w 2890156"/>
              <a:gd name="connsiteY167" fmla="*/ 2964817 h 3136733"/>
              <a:gd name="connsiteX168" fmla="*/ 1901065 w 2890156"/>
              <a:gd name="connsiteY168" fmla="*/ 2972185 h 3136733"/>
              <a:gd name="connsiteX169" fmla="*/ 1888786 w 2890156"/>
              <a:gd name="connsiteY169" fmla="*/ 2979552 h 3136733"/>
              <a:gd name="connsiteX170" fmla="*/ 1876670 w 2890156"/>
              <a:gd name="connsiteY170" fmla="*/ 2986757 h 3136733"/>
              <a:gd name="connsiteX171" fmla="*/ 1864717 w 2890156"/>
              <a:gd name="connsiteY171" fmla="*/ 2993961 h 3136733"/>
              <a:gd name="connsiteX172" fmla="*/ 1852765 w 2890156"/>
              <a:gd name="connsiteY172" fmla="*/ 3001002 h 3136733"/>
              <a:gd name="connsiteX173" fmla="*/ 1840813 w 2890156"/>
              <a:gd name="connsiteY173" fmla="*/ 3008206 h 3136733"/>
              <a:gd name="connsiteX174" fmla="*/ 1828533 w 2890156"/>
              <a:gd name="connsiteY174" fmla="*/ 3015246 h 3136733"/>
              <a:gd name="connsiteX175" fmla="*/ 1816581 w 2890156"/>
              <a:gd name="connsiteY175" fmla="*/ 3022122 h 3136733"/>
              <a:gd name="connsiteX176" fmla="*/ 1804465 w 2890156"/>
              <a:gd name="connsiteY176" fmla="*/ 3028836 h 3136733"/>
              <a:gd name="connsiteX177" fmla="*/ 1792186 w 2890156"/>
              <a:gd name="connsiteY177" fmla="*/ 3036040 h 3136733"/>
              <a:gd name="connsiteX178" fmla="*/ 1779578 w 2890156"/>
              <a:gd name="connsiteY178" fmla="*/ 3042589 h 3136733"/>
              <a:gd name="connsiteX179" fmla="*/ 1766971 w 2890156"/>
              <a:gd name="connsiteY179" fmla="*/ 3049466 h 3136733"/>
              <a:gd name="connsiteX180" fmla="*/ 1754037 w 2890156"/>
              <a:gd name="connsiteY180" fmla="*/ 3056342 h 3136733"/>
              <a:gd name="connsiteX181" fmla="*/ 1740938 w 2890156"/>
              <a:gd name="connsiteY181" fmla="*/ 3063219 h 3136733"/>
              <a:gd name="connsiteX182" fmla="*/ 1727513 w 2890156"/>
              <a:gd name="connsiteY182" fmla="*/ 3070096 h 3136733"/>
              <a:gd name="connsiteX183" fmla="*/ 1710648 w 2890156"/>
              <a:gd name="connsiteY183" fmla="*/ 3078282 h 3136733"/>
              <a:gd name="connsiteX184" fmla="*/ 1693620 w 2890156"/>
              <a:gd name="connsiteY184" fmla="*/ 3085977 h 3136733"/>
              <a:gd name="connsiteX185" fmla="*/ 1676430 w 2890156"/>
              <a:gd name="connsiteY185" fmla="*/ 3093018 h 3136733"/>
              <a:gd name="connsiteX186" fmla="*/ 1659073 w 2890156"/>
              <a:gd name="connsiteY186" fmla="*/ 3099403 h 3136733"/>
              <a:gd name="connsiteX187" fmla="*/ 1641390 w 2890156"/>
              <a:gd name="connsiteY187" fmla="*/ 3105625 h 3136733"/>
              <a:gd name="connsiteX188" fmla="*/ 1624035 w 2890156"/>
              <a:gd name="connsiteY188" fmla="*/ 3111028 h 3136733"/>
              <a:gd name="connsiteX189" fmla="*/ 1606189 w 2890156"/>
              <a:gd name="connsiteY189" fmla="*/ 3115940 h 3136733"/>
              <a:gd name="connsiteX190" fmla="*/ 1588342 w 2890156"/>
              <a:gd name="connsiteY190" fmla="*/ 3120524 h 3136733"/>
              <a:gd name="connsiteX191" fmla="*/ 1570495 w 2890156"/>
              <a:gd name="connsiteY191" fmla="*/ 3124454 h 3136733"/>
              <a:gd name="connsiteX192" fmla="*/ 1552321 w 2890156"/>
              <a:gd name="connsiteY192" fmla="*/ 3127728 h 3136733"/>
              <a:gd name="connsiteX193" fmla="*/ 1534311 w 2890156"/>
              <a:gd name="connsiteY193" fmla="*/ 3130512 h 3136733"/>
              <a:gd name="connsiteX194" fmla="*/ 1516301 w 2890156"/>
              <a:gd name="connsiteY194" fmla="*/ 3132804 h 3136733"/>
              <a:gd name="connsiteX195" fmla="*/ 1498128 w 2890156"/>
              <a:gd name="connsiteY195" fmla="*/ 3134605 h 3136733"/>
              <a:gd name="connsiteX196" fmla="*/ 1479789 w 2890156"/>
              <a:gd name="connsiteY196" fmla="*/ 3135751 h 3136733"/>
              <a:gd name="connsiteX197" fmla="*/ 1461615 w 2890156"/>
              <a:gd name="connsiteY197" fmla="*/ 3136570 h 3136733"/>
              <a:gd name="connsiteX198" fmla="*/ 1443277 w 2890156"/>
              <a:gd name="connsiteY198" fmla="*/ 3136733 h 3136733"/>
              <a:gd name="connsiteX199" fmla="*/ 1425104 w 2890156"/>
              <a:gd name="connsiteY199" fmla="*/ 3136406 h 3136733"/>
              <a:gd name="connsiteX200" fmla="*/ 1406766 w 2890156"/>
              <a:gd name="connsiteY200" fmla="*/ 3135587 h 3136733"/>
              <a:gd name="connsiteX201" fmla="*/ 1388592 w 2890156"/>
              <a:gd name="connsiteY201" fmla="*/ 3134114 h 3136733"/>
              <a:gd name="connsiteX202" fmla="*/ 1370581 w 2890156"/>
              <a:gd name="connsiteY202" fmla="*/ 3132149 h 3136733"/>
              <a:gd name="connsiteX203" fmla="*/ 1352243 w 2890156"/>
              <a:gd name="connsiteY203" fmla="*/ 3129693 h 3136733"/>
              <a:gd name="connsiteX204" fmla="*/ 1334233 w 2890156"/>
              <a:gd name="connsiteY204" fmla="*/ 3126746 h 3136733"/>
              <a:gd name="connsiteX205" fmla="*/ 1316387 w 2890156"/>
              <a:gd name="connsiteY205" fmla="*/ 3123144 h 3136733"/>
              <a:gd name="connsiteX206" fmla="*/ 1298377 w 2890156"/>
              <a:gd name="connsiteY206" fmla="*/ 3119214 h 3136733"/>
              <a:gd name="connsiteX207" fmla="*/ 1280531 w 2890156"/>
              <a:gd name="connsiteY207" fmla="*/ 3114793 h 3136733"/>
              <a:gd name="connsiteX208" fmla="*/ 1262847 w 2890156"/>
              <a:gd name="connsiteY208" fmla="*/ 3109718 h 3136733"/>
              <a:gd name="connsiteX209" fmla="*/ 1245164 w 2890156"/>
              <a:gd name="connsiteY209" fmla="*/ 3103987 h 3136733"/>
              <a:gd name="connsiteX210" fmla="*/ 1227645 w 2890156"/>
              <a:gd name="connsiteY210" fmla="*/ 3097930 h 3136733"/>
              <a:gd name="connsiteX211" fmla="*/ 1210454 w 2890156"/>
              <a:gd name="connsiteY211" fmla="*/ 3091216 h 3136733"/>
              <a:gd name="connsiteX212" fmla="*/ 1193262 w 2890156"/>
              <a:gd name="connsiteY212" fmla="*/ 3084176 h 3136733"/>
              <a:gd name="connsiteX213" fmla="*/ 1176071 w 2890156"/>
              <a:gd name="connsiteY213" fmla="*/ 3076481 h 3136733"/>
              <a:gd name="connsiteX214" fmla="*/ 1159370 w 2890156"/>
              <a:gd name="connsiteY214" fmla="*/ 3068294 h 3136733"/>
              <a:gd name="connsiteX215" fmla="*/ 1141851 w 2890156"/>
              <a:gd name="connsiteY215" fmla="*/ 3059289 h 3136733"/>
              <a:gd name="connsiteX216" fmla="*/ 1121385 w 2890156"/>
              <a:gd name="connsiteY216" fmla="*/ 3048319 h 3136733"/>
              <a:gd name="connsiteX217" fmla="*/ 1098464 w 2890156"/>
              <a:gd name="connsiteY217" fmla="*/ 3035712 h 3136733"/>
              <a:gd name="connsiteX218" fmla="*/ 1073739 w 2890156"/>
              <a:gd name="connsiteY218" fmla="*/ 3022122 h 3136733"/>
              <a:gd name="connsiteX219" fmla="*/ 1047379 w 2890156"/>
              <a:gd name="connsiteY219" fmla="*/ 3006896 h 3136733"/>
              <a:gd name="connsiteX220" fmla="*/ 1019709 w 2890156"/>
              <a:gd name="connsiteY220" fmla="*/ 2991341 h 3136733"/>
              <a:gd name="connsiteX221" fmla="*/ 991384 w 2890156"/>
              <a:gd name="connsiteY221" fmla="*/ 2974805 h 3136733"/>
              <a:gd name="connsiteX222" fmla="*/ 962403 w 2890156"/>
              <a:gd name="connsiteY222" fmla="*/ 2957940 h 3136733"/>
              <a:gd name="connsiteX223" fmla="*/ 933587 w 2890156"/>
              <a:gd name="connsiteY223" fmla="*/ 2940912 h 3136733"/>
              <a:gd name="connsiteX224" fmla="*/ 904934 w 2890156"/>
              <a:gd name="connsiteY224" fmla="*/ 2924048 h 3136733"/>
              <a:gd name="connsiteX225" fmla="*/ 877100 w 2890156"/>
              <a:gd name="connsiteY225" fmla="*/ 2907512 h 3136733"/>
              <a:gd name="connsiteX226" fmla="*/ 850248 w 2890156"/>
              <a:gd name="connsiteY226" fmla="*/ 2891630 h 3136733"/>
              <a:gd name="connsiteX227" fmla="*/ 824871 w 2890156"/>
              <a:gd name="connsiteY227" fmla="*/ 2876567 h 3136733"/>
              <a:gd name="connsiteX228" fmla="*/ 801621 w 2890156"/>
              <a:gd name="connsiteY228" fmla="*/ 2862486 h 3136733"/>
              <a:gd name="connsiteX229" fmla="*/ 780336 w 2890156"/>
              <a:gd name="connsiteY229" fmla="*/ 2849879 h 3136733"/>
              <a:gd name="connsiteX230" fmla="*/ 761834 w 2890156"/>
              <a:gd name="connsiteY230" fmla="*/ 2838745 h 3136733"/>
              <a:gd name="connsiteX231" fmla="*/ 462864 w 2890156"/>
              <a:gd name="connsiteY231" fmla="*/ 2668630 h 3136733"/>
              <a:gd name="connsiteX232" fmla="*/ 455660 w 2890156"/>
              <a:gd name="connsiteY232" fmla="*/ 2664864 h 3136733"/>
              <a:gd name="connsiteX233" fmla="*/ 449438 w 2890156"/>
              <a:gd name="connsiteY233" fmla="*/ 2661590 h 3136733"/>
              <a:gd name="connsiteX234" fmla="*/ 443380 w 2890156"/>
              <a:gd name="connsiteY234" fmla="*/ 2658151 h 3136733"/>
              <a:gd name="connsiteX235" fmla="*/ 437486 w 2890156"/>
              <a:gd name="connsiteY235" fmla="*/ 2654876 h 3136733"/>
              <a:gd name="connsiteX236" fmla="*/ 431428 w 2890156"/>
              <a:gd name="connsiteY236" fmla="*/ 2651439 h 3136733"/>
              <a:gd name="connsiteX237" fmla="*/ 425371 w 2890156"/>
              <a:gd name="connsiteY237" fmla="*/ 2648000 h 3136733"/>
              <a:gd name="connsiteX238" fmla="*/ 418820 w 2890156"/>
              <a:gd name="connsiteY238" fmla="*/ 2644398 h 3136733"/>
              <a:gd name="connsiteX239" fmla="*/ 411780 w 2890156"/>
              <a:gd name="connsiteY239" fmla="*/ 2640468 h 3136733"/>
              <a:gd name="connsiteX240" fmla="*/ 264915 w 2890156"/>
              <a:gd name="connsiteY240" fmla="*/ 2550417 h 3136733"/>
              <a:gd name="connsiteX241" fmla="*/ 258202 w 2890156"/>
              <a:gd name="connsiteY241" fmla="*/ 2545833 h 3136733"/>
              <a:gd name="connsiteX242" fmla="*/ 252308 w 2890156"/>
              <a:gd name="connsiteY242" fmla="*/ 2541412 h 3136733"/>
              <a:gd name="connsiteX243" fmla="*/ 247068 w 2890156"/>
              <a:gd name="connsiteY243" fmla="*/ 2537155 h 3136733"/>
              <a:gd name="connsiteX244" fmla="*/ 242156 w 2890156"/>
              <a:gd name="connsiteY244" fmla="*/ 2533226 h 3136733"/>
              <a:gd name="connsiteX245" fmla="*/ 233642 w 2890156"/>
              <a:gd name="connsiteY245" fmla="*/ 2526185 h 3136733"/>
              <a:gd name="connsiteX246" fmla="*/ 226602 w 2890156"/>
              <a:gd name="connsiteY246" fmla="*/ 2519636 h 3136733"/>
              <a:gd name="connsiteX247" fmla="*/ 220053 w 2890156"/>
              <a:gd name="connsiteY247" fmla="*/ 2513578 h 3136733"/>
              <a:gd name="connsiteX248" fmla="*/ 213996 w 2890156"/>
              <a:gd name="connsiteY248" fmla="*/ 2507684 h 3136733"/>
              <a:gd name="connsiteX249" fmla="*/ 210885 w 2890156"/>
              <a:gd name="connsiteY249" fmla="*/ 2504901 h 3136733"/>
              <a:gd name="connsiteX250" fmla="*/ 207610 w 2890156"/>
              <a:gd name="connsiteY250" fmla="*/ 2501954 h 3136733"/>
              <a:gd name="connsiteX251" fmla="*/ 204171 w 2890156"/>
              <a:gd name="connsiteY251" fmla="*/ 2499006 h 3136733"/>
              <a:gd name="connsiteX252" fmla="*/ 200569 w 2890156"/>
              <a:gd name="connsiteY252" fmla="*/ 2496059 h 3136733"/>
              <a:gd name="connsiteX253" fmla="*/ 195329 w 2890156"/>
              <a:gd name="connsiteY253" fmla="*/ 2492130 h 3136733"/>
              <a:gd name="connsiteX254" fmla="*/ 190254 w 2890156"/>
              <a:gd name="connsiteY254" fmla="*/ 2487873 h 3136733"/>
              <a:gd name="connsiteX255" fmla="*/ 185178 w 2890156"/>
              <a:gd name="connsiteY255" fmla="*/ 2483124 h 3136733"/>
              <a:gd name="connsiteX256" fmla="*/ 180103 w 2890156"/>
              <a:gd name="connsiteY256" fmla="*/ 2478212 h 3136733"/>
              <a:gd name="connsiteX257" fmla="*/ 174864 w 2890156"/>
              <a:gd name="connsiteY257" fmla="*/ 2472973 h 3136733"/>
              <a:gd name="connsiteX258" fmla="*/ 169624 w 2890156"/>
              <a:gd name="connsiteY258" fmla="*/ 2467570 h 3136733"/>
              <a:gd name="connsiteX259" fmla="*/ 164385 w 2890156"/>
              <a:gd name="connsiteY259" fmla="*/ 2461676 h 3136733"/>
              <a:gd name="connsiteX260" fmla="*/ 159309 w 2890156"/>
              <a:gd name="connsiteY260" fmla="*/ 2455945 h 3136733"/>
              <a:gd name="connsiteX261" fmla="*/ 154070 w 2890156"/>
              <a:gd name="connsiteY261" fmla="*/ 2449723 h 3136733"/>
              <a:gd name="connsiteX262" fmla="*/ 148830 w 2890156"/>
              <a:gd name="connsiteY262" fmla="*/ 2443502 h 3136733"/>
              <a:gd name="connsiteX263" fmla="*/ 143755 w 2890156"/>
              <a:gd name="connsiteY263" fmla="*/ 2437117 h 3136733"/>
              <a:gd name="connsiteX264" fmla="*/ 138679 w 2890156"/>
              <a:gd name="connsiteY264" fmla="*/ 2430403 h 3136733"/>
              <a:gd name="connsiteX265" fmla="*/ 133604 w 2890156"/>
              <a:gd name="connsiteY265" fmla="*/ 2423691 h 3136733"/>
              <a:gd name="connsiteX266" fmla="*/ 128528 w 2890156"/>
              <a:gd name="connsiteY266" fmla="*/ 2416814 h 3136733"/>
              <a:gd name="connsiteX267" fmla="*/ 123616 w 2890156"/>
              <a:gd name="connsiteY267" fmla="*/ 2409937 h 3136733"/>
              <a:gd name="connsiteX268" fmla="*/ 118704 w 2890156"/>
              <a:gd name="connsiteY268" fmla="*/ 2402897 h 3136733"/>
              <a:gd name="connsiteX269" fmla="*/ 109044 w 2890156"/>
              <a:gd name="connsiteY269" fmla="*/ 2388653 h 3136733"/>
              <a:gd name="connsiteX270" fmla="*/ 100039 w 2890156"/>
              <a:gd name="connsiteY270" fmla="*/ 2374244 h 3136733"/>
              <a:gd name="connsiteX271" fmla="*/ 91197 w 2890156"/>
              <a:gd name="connsiteY271" fmla="*/ 2360164 h 3136733"/>
              <a:gd name="connsiteX272" fmla="*/ 83011 w 2890156"/>
              <a:gd name="connsiteY272" fmla="*/ 2346083 h 3136733"/>
              <a:gd name="connsiteX273" fmla="*/ 75152 w 2890156"/>
              <a:gd name="connsiteY273" fmla="*/ 2332493 h 3136733"/>
              <a:gd name="connsiteX274" fmla="*/ 68112 w 2890156"/>
              <a:gd name="connsiteY274" fmla="*/ 2319231 h 3136733"/>
              <a:gd name="connsiteX275" fmla="*/ 61563 w 2890156"/>
              <a:gd name="connsiteY275" fmla="*/ 2306624 h 3136733"/>
              <a:gd name="connsiteX276" fmla="*/ 55832 w 2890156"/>
              <a:gd name="connsiteY276" fmla="*/ 2294835 h 3136733"/>
              <a:gd name="connsiteX277" fmla="*/ 53212 w 2890156"/>
              <a:gd name="connsiteY277" fmla="*/ 2289105 h 3136733"/>
              <a:gd name="connsiteX278" fmla="*/ 50593 w 2890156"/>
              <a:gd name="connsiteY278" fmla="*/ 2282719 h 3136733"/>
              <a:gd name="connsiteX279" fmla="*/ 47809 w 2890156"/>
              <a:gd name="connsiteY279" fmla="*/ 2276497 h 3136733"/>
              <a:gd name="connsiteX280" fmla="*/ 45353 w 2890156"/>
              <a:gd name="connsiteY280" fmla="*/ 2269785 h 3136733"/>
              <a:gd name="connsiteX281" fmla="*/ 42570 w 2890156"/>
              <a:gd name="connsiteY281" fmla="*/ 2262908 h 3136733"/>
              <a:gd name="connsiteX282" fmla="*/ 39950 w 2890156"/>
              <a:gd name="connsiteY282" fmla="*/ 2255868 h 3136733"/>
              <a:gd name="connsiteX283" fmla="*/ 37494 w 2890156"/>
              <a:gd name="connsiteY283" fmla="*/ 2248664 h 3136733"/>
              <a:gd name="connsiteX284" fmla="*/ 34875 w 2890156"/>
              <a:gd name="connsiteY284" fmla="*/ 2241459 h 3136733"/>
              <a:gd name="connsiteX285" fmla="*/ 30290 w 2890156"/>
              <a:gd name="connsiteY285" fmla="*/ 2226069 h 3136733"/>
              <a:gd name="connsiteX286" fmla="*/ 25542 w 2890156"/>
              <a:gd name="connsiteY286" fmla="*/ 2210351 h 3136733"/>
              <a:gd name="connsiteX287" fmla="*/ 23414 w 2890156"/>
              <a:gd name="connsiteY287" fmla="*/ 2202164 h 3136733"/>
              <a:gd name="connsiteX288" fmla="*/ 21121 w 2890156"/>
              <a:gd name="connsiteY288" fmla="*/ 2194141 h 3136733"/>
              <a:gd name="connsiteX289" fmla="*/ 18993 w 2890156"/>
              <a:gd name="connsiteY289" fmla="*/ 2185792 h 3136733"/>
              <a:gd name="connsiteX290" fmla="*/ 17028 w 2890156"/>
              <a:gd name="connsiteY290" fmla="*/ 2177441 h 3136733"/>
              <a:gd name="connsiteX291" fmla="*/ 15227 w 2890156"/>
              <a:gd name="connsiteY291" fmla="*/ 2169091 h 3136733"/>
              <a:gd name="connsiteX292" fmla="*/ 13262 w 2890156"/>
              <a:gd name="connsiteY292" fmla="*/ 2160413 h 3136733"/>
              <a:gd name="connsiteX293" fmla="*/ 11789 w 2890156"/>
              <a:gd name="connsiteY293" fmla="*/ 2151736 h 3136733"/>
              <a:gd name="connsiteX294" fmla="*/ 9988 w 2890156"/>
              <a:gd name="connsiteY294" fmla="*/ 2143222 h 3136733"/>
              <a:gd name="connsiteX295" fmla="*/ 8678 w 2890156"/>
              <a:gd name="connsiteY295" fmla="*/ 2134544 h 3136733"/>
              <a:gd name="connsiteX296" fmla="*/ 7041 w 2890156"/>
              <a:gd name="connsiteY296" fmla="*/ 2125867 h 3136733"/>
              <a:gd name="connsiteX297" fmla="*/ 5894 w 2890156"/>
              <a:gd name="connsiteY297" fmla="*/ 2117025 h 3136733"/>
              <a:gd name="connsiteX298" fmla="*/ 4749 w 2890156"/>
              <a:gd name="connsiteY298" fmla="*/ 2108511 h 3136733"/>
              <a:gd name="connsiteX299" fmla="*/ 3602 w 2890156"/>
              <a:gd name="connsiteY299" fmla="*/ 2099833 h 3136733"/>
              <a:gd name="connsiteX300" fmla="*/ 2784 w 2890156"/>
              <a:gd name="connsiteY300" fmla="*/ 2090992 h 3136733"/>
              <a:gd name="connsiteX301" fmla="*/ 1965 w 2890156"/>
              <a:gd name="connsiteY301" fmla="*/ 2082478 h 3136733"/>
              <a:gd name="connsiteX302" fmla="*/ 1147 w 2890156"/>
              <a:gd name="connsiteY302" fmla="*/ 2073800 h 3136733"/>
              <a:gd name="connsiteX303" fmla="*/ 819 w 2890156"/>
              <a:gd name="connsiteY303" fmla="*/ 2065122 h 3136733"/>
              <a:gd name="connsiteX304" fmla="*/ 328 w 2890156"/>
              <a:gd name="connsiteY304" fmla="*/ 2056773 h 3136733"/>
              <a:gd name="connsiteX305" fmla="*/ 0 w 2890156"/>
              <a:gd name="connsiteY305" fmla="*/ 2048259 h 3136733"/>
              <a:gd name="connsiteX306" fmla="*/ 0 w 2890156"/>
              <a:gd name="connsiteY306" fmla="*/ 2039908 h 3136733"/>
              <a:gd name="connsiteX307" fmla="*/ 0 w 2890156"/>
              <a:gd name="connsiteY307" fmla="*/ 1096825 h 3136733"/>
              <a:gd name="connsiteX308" fmla="*/ 0 w 2890156"/>
              <a:gd name="connsiteY308" fmla="*/ 1088475 h 3136733"/>
              <a:gd name="connsiteX309" fmla="*/ 328 w 2890156"/>
              <a:gd name="connsiteY309" fmla="*/ 1079798 h 3136733"/>
              <a:gd name="connsiteX310" fmla="*/ 819 w 2890156"/>
              <a:gd name="connsiteY310" fmla="*/ 1071119 h 3136733"/>
              <a:gd name="connsiteX311" fmla="*/ 1147 w 2890156"/>
              <a:gd name="connsiteY311" fmla="*/ 1062605 h 3136733"/>
              <a:gd name="connsiteX312" fmla="*/ 1965 w 2890156"/>
              <a:gd name="connsiteY312" fmla="*/ 1053764 h 3136733"/>
              <a:gd name="connsiteX313" fmla="*/ 2784 w 2890156"/>
              <a:gd name="connsiteY313" fmla="*/ 1045087 h 3136733"/>
              <a:gd name="connsiteX314" fmla="*/ 3766 w 2890156"/>
              <a:gd name="connsiteY314" fmla="*/ 1036245 h 3136733"/>
              <a:gd name="connsiteX315" fmla="*/ 4749 w 2890156"/>
              <a:gd name="connsiteY315" fmla="*/ 1027404 h 3136733"/>
              <a:gd name="connsiteX316" fmla="*/ 6058 w 2890156"/>
              <a:gd name="connsiteY316" fmla="*/ 1018399 h 3136733"/>
              <a:gd name="connsiteX317" fmla="*/ 7204 w 2890156"/>
              <a:gd name="connsiteY317" fmla="*/ 1009557 h 3136733"/>
              <a:gd name="connsiteX318" fmla="*/ 8842 w 2890156"/>
              <a:gd name="connsiteY318" fmla="*/ 1000880 h 3136733"/>
              <a:gd name="connsiteX319" fmla="*/ 10479 w 2890156"/>
              <a:gd name="connsiteY319" fmla="*/ 992038 h 3136733"/>
              <a:gd name="connsiteX320" fmla="*/ 11953 w 2890156"/>
              <a:gd name="connsiteY320" fmla="*/ 983361 h 3136733"/>
              <a:gd name="connsiteX321" fmla="*/ 13754 w 2890156"/>
              <a:gd name="connsiteY321" fmla="*/ 974519 h 3136733"/>
              <a:gd name="connsiteX322" fmla="*/ 15718 w 2890156"/>
              <a:gd name="connsiteY322" fmla="*/ 965842 h 3136733"/>
              <a:gd name="connsiteX323" fmla="*/ 17683 w 2890156"/>
              <a:gd name="connsiteY323" fmla="*/ 957328 h 3136733"/>
              <a:gd name="connsiteX324" fmla="*/ 19648 w 2890156"/>
              <a:gd name="connsiteY324" fmla="*/ 948814 h 3136733"/>
              <a:gd name="connsiteX325" fmla="*/ 21776 w 2890156"/>
              <a:gd name="connsiteY325" fmla="*/ 940464 h 3136733"/>
              <a:gd name="connsiteX326" fmla="*/ 23905 w 2890156"/>
              <a:gd name="connsiteY326" fmla="*/ 931950 h 3136733"/>
              <a:gd name="connsiteX327" fmla="*/ 26361 w 2890156"/>
              <a:gd name="connsiteY327" fmla="*/ 923763 h 3136733"/>
              <a:gd name="connsiteX328" fmla="*/ 28653 w 2890156"/>
              <a:gd name="connsiteY328" fmla="*/ 915740 h 3136733"/>
              <a:gd name="connsiteX329" fmla="*/ 30945 w 2890156"/>
              <a:gd name="connsiteY329" fmla="*/ 907881 h 3136733"/>
              <a:gd name="connsiteX330" fmla="*/ 33401 w 2890156"/>
              <a:gd name="connsiteY330" fmla="*/ 900022 h 3136733"/>
              <a:gd name="connsiteX331" fmla="*/ 35857 w 2890156"/>
              <a:gd name="connsiteY331" fmla="*/ 892327 h 3136733"/>
              <a:gd name="connsiteX332" fmla="*/ 38477 w 2890156"/>
              <a:gd name="connsiteY332" fmla="*/ 884959 h 3136733"/>
              <a:gd name="connsiteX333" fmla="*/ 41260 w 2890156"/>
              <a:gd name="connsiteY333" fmla="*/ 877755 h 3136733"/>
              <a:gd name="connsiteX334" fmla="*/ 43716 w 2890156"/>
              <a:gd name="connsiteY334" fmla="*/ 870715 h 3136733"/>
              <a:gd name="connsiteX335" fmla="*/ 46499 w 2890156"/>
              <a:gd name="connsiteY335" fmla="*/ 863511 h 3136733"/>
              <a:gd name="connsiteX336" fmla="*/ 49283 w 2890156"/>
              <a:gd name="connsiteY336" fmla="*/ 857125 h 3136733"/>
              <a:gd name="connsiteX337" fmla="*/ 52066 w 2890156"/>
              <a:gd name="connsiteY337" fmla="*/ 850576 h 3136733"/>
              <a:gd name="connsiteX338" fmla="*/ 54686 w 2890156"/>
              <a:gd name="connsiteY338" fmla="*/ 844354 h 3136733"/>
              <a:gd name="connsiteX339" fmla="*/ 57469 w 2890156"/>
              <a:gd name="connsiteY339" fmla="*/ 838460 h 3136733"/>
              <a:gd name="connsiteX340" fmla="*/ 64182 w 2890156"/>
              <a:gd name="connsiteY340" fmla="*/ 825198 h 3136733"/>
              <a:gd name="connsiteX341" fmla="*/ 70568 w 2890156"/>
              <a:gd name="connsiteY341" fmla="*/ 811772 h 3136733"/>
              <a:gd name="connsiteX342" fmla="*/ 77281 w 2890156"/>
              <a:gd name="connsiteY342" fmla="*/ 798837 h 3136733"/>
              <a:gd name="connsiteX343" fmla="*/ 84321 w 2890156"/>
              <a:gd name="connsiteY343" fmla="*/ 785903 h 3136733"/>
              <a:gd name="connsiteX344" fmla="*/ 87923 w 2890156"/>
              <a:gd name="connsiteY344" fmla="*/ 779681 h 3136733"/>
              <a:gd name="connsiteX345" fmla="*/ 91361 w 2890156"/>
              <a:gd name="connsiteY345" fmla="*/ 773459 h 3136733"/>
              <a:gd name="connsiteX346" fmla="*/ 95127 w 2890156"/>
              <a:gd name="connsiteY346" fmla="*/ 767401 h 3136733"/>
              <a:gd name="connsiteX347" fmla="*/ 98893 w 2890156"/>
              <a:gd name="connsiteY347" fmla="*/ 761179 h 3136733"/>
              <a:gd name="connsiteX348" fmla="*/ 102823 w 2890156"/>
              <a:gd name="connsiteY348" fmla="*/ 755122 h 3136733"/>
              <a:gd name="connsiteX349" fmla="*/ 106752 w 2890156"/>
              <a:gd name="connsiteY349" fmla="*/ 749227 h 3136733"/>
              <a:gd name="connsiteX350" fmla="*/ 110845 w 2890156"/>
              <a:gd name="connsiteY350" fmla="*/ 743333 h 3136733"/>
              <a:gd name="connsiteX351" fmla="*/ 114938 w 2890156"/>
              <a:gd name="connsiteY351" fmla="*/ 737929 h 3136733"/>
              <a:gd name="connsiteX352" fmla="*/ 119359 w 2890156"/>
              <a:gd name="connsiteY352" fmla="*/ 732035 h 3136733"/>
              <a:gd name="connsiteX353" fmla="*/ 123452 w 2890156"/>
              <a:gd name="connsiteY353" fmla="*/ 726305 h 3136733"/>
              <a:gd name="connsiteX354" fmla="*/ 127545 w 2890156"/>
              <a:gd name="connsiteY354" fmla="*/ 720411 h 3136733"/>
              <a:gd name="connsiteX355" fmla="*/ 131802 w 2890156"/>
              <a:gd name="connsiteY355" fmla="*/ 714844 h 3136733"/>
              <a:gd name="connsiteX356" fmla="*/ 135896 w 2890156"/>
              <a:gd name="connsiteY356" fmla="*/ 709113 h 3136733"/>
              <a:gd name="connsiteX357" fmla="*/ 140316 w 2890156"/>
              <a:gd name="connsiteY357" fmla="*/ 703546 h 3136733"/>
              <a:gd name="connsiteX358" fmla="*/ 144737 w 2890156"/>
              <a:gd name="connsiteY358" fmla="*/ 698307 h 3136733"/>
              <a:gd name="connsiteX359" fmla="*/ 149485 w 2890156"/>
              <a:gd name="connsiteY359" fmla="*/ 693232 h 3136733"/>
              <a:gd name="connsiteX360" fmla="*/ 160946 w 2890156"/>
              <a:gd name="connsiteY360" fmla="*/ 680788 h 3136733"/>
              <a:gd name="connsiteX361" fmla="*/ 168150 w 2890156"/>
              <a:gd name="connsiteY361" fmla="*/ 672602 h 3136733"/>
              <a:gd name="connsiteX362" fmla="*/ 172571 w 2890156"/>
              <a:gd name="connsiteY362" fmla="*/ 666871 h 3136733"/>
              <a:gd name="connsiteX363" fmla="*/ 176009 w 2890156"/>
              <a:gd name="connsiteY363" fmla="*/ 663105 h 3136733"/>
              <a:gd name="connsiteX364" fmla="*/ 177811 w 2890156"/>
              <a:gd name="connsiteY364" fmla="*/ 661141 h 3136733"/>
              <a:gd name="connsiteX365" fmla="*/ 179776 w 2890156"/>
              <a:gd name="connsiteY365" fmla="*/ 659340 h 3136733"/>
              <a:gd name="connsiteX366" fmla="*/ 181904 w 2890156"/>
              <a:gd name="connsiteY366" fmla="*/ 656884 h 3136733"/>
              <a:gd name="connsiteX367" fmla="*/ 184851 w 2890156"/>
              <a:gd name="connsiteY367" fmla="*/ 654428 h 3136733"/>
              <a:gd name="connsiteX368" fmla="*/ 193202 w 2890156"/>
              <a:gd name="connsiteY368" fmla="*/ 647223 h 3136733"/>
              <a:gd name="connsiteX369" fmla="*/ 205972 w 2890156"/>
              <a:gd name="connsiteY369" fmla="*/ 636417 h 3136733"/>
              <a:gd name="connsiteX370" fmla="*/ 208920 w 2890156"/>
              <a:gd name="connsiteY370" fmla="*/ 633634 h 3136733"/>
              <a:gd name="connsiteX371" fmla="*/ 211702 w 2890156"/>
              <a:gd name="connsiteY371" fmla="*/ 631342 h 3136733"/>
              <a:gd name="connsiteX372" fmla="*/ 213996 w 2890156"/>
              <a:gd name="connsiteY372" fmla="*/ 628886 h 3136733"/>
              <a:gd name="connsiteX373" fmla="*/ 216124 w 2890156"/>
              <a:gd name="connsiteY373" fmla="*/ 626594 h 3136733"/>
              <a:gd name="connsiteX374" fmla="*/ 220708 w 2890156"/>
              <a:gd name="connsiteY374" fmla="*/ 621845 h 3136733"/>
              <a:gd name="connsiteX375" fmla="*/ 225947 w 2890156"/>
              <a:gd name="connsiteY375" fmla="*/ 616770 h 3136733"/>
              <a:gd name="connsiteX376" fmla="*/ 293731 w 2890156"/>
              <a:gd name="connsiteY376" fmla="*/ 565850 h 3136733"/>
              <a:gd name="connsiteX377" fmla="*/ 308958 w 2890156"/>
              <a:gd name="connsiteY377" fmla="*/ 555863 h 3136733"/>
              <a:gd name="connsiteX378" fmla="*/ 325004 w 2890156"/>
              <a:gd name="connsiteY378" fmla="*/ 546039 h 3136733"/>
              <a:gd name="connsiteX379" fmla="*/ 341540 w 2890156"/>
              <a:gd name="connsiteY379" fmla="*/ 536051 h 3136733"/>
              <a:gd name="connsiteX380" fmla="*/ 358404 w 2890156"/>
              <a:gd name="connsiteY380" fmla="*/ 526064 h 3136733"/>
              <a:gd name="connsiteX381" fmla="*/ 375923 w 2890156"/>
              <a:gd name="connsiteY381" fmla="*/ 516240 h 3136733"/>
              <a:gd name="connsiteX382" fmla="*/ 393279 w 2890156"/>
              <a:gd name="connsiteY382" fmla="*/ 506416 h 3136733"/>
              <a:gd name="connsiteX383" fmla="*/ 411126 w 2890156"/>
              <a:gd name="connsiteY383" fmla="*/ 496593 h 3136733"/>
              <a:gd name="connsiteX384" fmla="*/ 428972 w 2890156"/>
              <a:gd name="connsiteY384" fmla="*/ 486769 h 3136733"/>
              <a:gd name="connsiteX385" fmla="*/ 447146 w 2890156"/>
              <a:gd name="connsiteY385" fmla="*/ 476945 h 3136733"/>
              <a:gd name="connsiteX386" fmla="*/ 464992 w 2890156"/>
              <a:gd name="connsiteY386" fmla="*/ 467121 h 3136733"/>
              <a:gd name="connsiteX387" fmla="*/ 482839 w 2890156"/>
              <a:gd name="connsiteY387" fmla="*/ 457625 h 3136733"/>
              <a:gd name="connsiteX388" fmla="*/ 500522 w 2890156"/>
              <a:gd name="connsiteY388" fmla="*/ 447964 h 3136733"/>
              <a:gd name="connsiteX389" fmla="*/ 517713 w 2890156"/>
              <a:gd name="connsiteY389" fmla="*/ 438305 h 3136733"/>
              <a:gd name="connsiteX390" fmla="*/ 534578 w 2890156"/>
              <a:gd name="connsiteY390" fmla="*/ 428808 h 3136733"/>
              <a:gd name="connsiteX391" fmla="*/ 551279 w 2890156"/>
              <a:gd name="connsiteY391" fmla="*/ 419148 h 3136733"/>
              <a:gd name="connsiteX392" fmla="*/ 567160 w 2890156"/>
              <a:gd name="connsiteY392" fmla="*/ 409816 h 3136733"/>
              <a:gd name="connsiteX393" fmla="*/ 579931 w 2890156"/>
              <a:gd name="connsiteY393" fmla="*/ 402120 h 3136733"/>
              <a:gd name="connsiteX394" fmla="*/ 592538 w 2890156"/>
              <a:gd name="connsiteY394" fmla="*/ 395080 h 3136733"/>
              <a:gd name="connsiteX395" fmla="*/ 604982 w 2890156"/>
              <a:gd name="connsiteY395" fmla="*/ 388039 h 3136733"/>
              <a:gd name="connsiteX396" fmla="*/ 617590 w 2890156"/>
              <a:gd name="connsiteY396" fmla="*/ 380835 h 3136733"/>
              <a:gd name="connsiteX397" fmla="*/ 629868 w 2890156"/>
              <a:gd name="connsiteY397" fmla="*/ 374123 h 3136733"/>
              <a:gd name="connsiteX398" fmla="*/ 642475 w 2890156"/>
              <a:gd name="connsiteY398" fmla="*/ 366918 h 3136733"/>
              <a:gd name="connsiteX399" fmla="*/ 655246 w 2890156"/>
              <a:gd name="connsiteY399" fmla="*/ 359878 h 3136733"/>
              <a:gd name="connsiteX400" fmla="*/ 668017 w 2890156"/>
              <a:gd name="connsiteY400" fmla="*/ 352346 h 3136733"/>
              <a:gd name="connsiteX401" fmla="*/ 690776 w 2890156"/>
              <a:gd name="connsiteY401" fmla="*/ 338593 h 3136733"/>
              <a:gd name="connsiteX402" fmla="*/ 717300 w 2890156"/>
              <a:gd name="connsiteY402" fmla="*/ 322711 h 3136733"/>
              <a:gd name="connsiteX403" fmla="*/ 746935 w 2890156"/>
              <a:gd name="connsiteY403" fmla="*/ 305192 h 3136733"/>
              <a:gd name="connsiteX404" fmla="*/ 778699 w 2890156"/>
              <a:gd name="connsiteY404" fmla="*/ 286200 h 3136733"/>
              <a:gd name="connsiteX405" fmla="*/ 812591 w 2890156"/>
              <a:gd name="connsiteY405" fmla="*/ 266225 h 3136733"/>
              <a:gd name="connsiteX406" fmla="*/ 847956 w 2890156"/>
              <a:gd name="connsiteY406" fmla="*/ 245431 h 3136733"/>
              <a:gd name="connsiteX407" fmla="*/ 884141 w 2890156"/>
              <a:gd name="connsiteY407" fmla="*/ 224146 h 3136733"/>
              <a:gd name="connsiteX408" fmla="*/ 920652 w 2890156"/>
              <a:gd name="connsiteY408" fmla="*/ 202698 h 3136733"/>
              <a:gd name="connsiteX409" fmla="*/ 957164 w 2890156"/>
              <a:gd name="connsiteY409" fmla="*/ 181576 h 3136733"/>
              <a:gd name="connsiteX410" fmla="*/ 992857 w 2890156"/>
              <a:gd name="connsiteY410" fmla="*/ 160946 h 3136733"/>
              <a:gd name="connsiteX411" fmla="*/ 1027240 w 2890156"/>
              <a:gd name="connsiteY411" fmla="*/ 141135 h 3136733"/>
              <a:gd name="connsiteX412" fmla="*/ 1059986 w 2890156"/>
              <a:gd name="connsiteY412" fmla="*/ 122470 h 3136733"/>
              <a:gd name="connsiteX413" fmla="*/ 1090440 w 2890156"/>
              <a:gd name="connsiteY413" fmla="*/ 105442 h 3136733"/>
              <a:gd name="connsiteX414" fmla="*/ 1118110 w 2890156"/>
              <a:gd name="connsiteY414" fmla="*/ 90379 h 3136733"/>
              <a:gd name="connsiteX415" fmla="*/ 1130554 w 2890156"/>
              <a:gd name="connsiteY415" fmla="*/ 83502 h 3136733"/>
              <a:gd name="connsiteX416" fmla="*/ 1142178 w 2890156"/>
              <a:gd name="connsiteY416" fmla="*/ 77281 h 3136733"/>
              <a:gd name="connsiteX417" fmla="*/ 1152984 w 2890156"/>
              <a:gd name="connsiteY417" fmla="*/ 71550 h 3136733"/>
              <a:gd name="connsiteX418" fmla="*/ 1162645 w 2890156"/>
              <a:gd name="connsiteY418" fmla="*/ 66638 h 3136733"/>
              <a:gd name="connsiteX419" fmla="*/ 1179509 w 2890156"/>
              <a:gd name="connsiteY419" fmla="*/ 58452 h 3136733"/>
              <a:gd name="connsiteX420" fmla="*/ 1196537 w 2890156"/>
              <a:gd name="connsiteY420" fmla="*/ 50756 h 3136733"/>
              <a:gd name="connsiteX421" fmla="*/ 1213728 w 2890156"/>
              <a:gd name="connsiteY421" fmla="*/ 43716 h 3136733"/>
              <a:gd name="connsiteX422" fmla="*/ 1231084 w 2890156"/>
              <a:gd name="connsiteY422" fmla="*/ 37331 h 3136733"/>
              <a:gd name="connsiteX423" fmla="*/ 1248766 w 2890156"/>
              <a:gd name="connsiteY423" fmla="*/ 31109 h 3136733"/>
              <a:gd name="connsiteX424" fmla="*/ 1266122 w 2890156"/>
              <a:gd name="connsiteY424" fmla="*/ 25706 h 3136733"/>
              <a:gd name="connsiteX425" fmla="*/ 1283968 w 2890156"/>
              <a:gd name="connsiteY425" fmla="*/ 20794 h 3136733"/>
              <a:gd name="connsiteX426" fmla="*/ 1301815 w 2890156"/>
              <a:gd name="connsiteY426" fmla="*/ 16210 h 3136733"/>
              <a:gd name="connsiteX427" fmla="*/ 1319662 w 2890156"/>
              <a:gd name="connsiteY427" fmla="*/ 12280 h 3136733"/>
              <a:gd name="connsiteX428" fmla="*/ 1337835 w 2890156"/>
              <a:gd name="connsiteY428" fmla="*/ 9005 h 3136733"/>
              <a:gd name="connsiteX429" fmla="*/ 1355846 w 2890156"/>
              <a:gd name="connsiteY429" fmla="*/ 6222 h 3136733"/>
              <a:gd name="connsiteX430" fmla="*/ 1373856 w 2890156"/>
              <a:gd name="connsiteY430" fmla="*/ 3930 h 3136733"/>
              <a:gd name="connsiteX431" fmla="*/ 1392030 w 2890156"/>
              <a:gd name="connsiteY431" fmla="*/ 2129 h 3136733"/>
              <a:gd name="connsiteX432" fmla="*/ 1410368 w 2890156"/>
              <a:gd name="connsiteY432" fmla="*/ 983 h 3136733"/>
              <a:gd name="connsiteX433" fmla="*/ 1428541 w 2890156"/>
              <a:gd name="connsiteY433" fmla="*/ 164 h 3136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Lst>
            <a:rect l="l" t="t" r="r" b="b"/>
            <a:pathLst>
              <a:path w="2890156" h="3136733">
                <a:moveTo>
                  <a:pt x="1446879" y="0"/>
                </a:moveTo>
                <a:lnTo>
                  <a:pt x="1465055" y="328"/>
                </a:lnTo>
                <a:lnTo>
                  <a:pt x="1483392" y="1146"/>
                </a:lnTo>
                <a:lnTo>
                  <a:pt x="1501565" y="2620"/>
                </a:lnTo>
                <a:lnTo>
                  <a:pt x="1519576" y="4585"/>
                </a:lnTo>
                <a:lnTo>
                  <a:pt x="1537913" y="7041"/>
                </a:lnTo>
                <a:lnTo>
                  <a:pt x="1555923" y="9988"/>
                </a:lnTo>
                <a:lnTo>
                  <a:pt x="1573770" y="13590"/>
                </a:lnTo>
                <a:lnTo>
                  <a:pt x="1591780" y="17519"/>
                </a:lnTo>
                <a:lnTo>
                  <a:pt x="1609627" y="21940"/>
                </a:lnTo>
                <a:lnTo>
                  <a:pt x="1627310" y="27016"/>
                </a:lnTo>
                <a:lnTo>
                  <a:pt x="1644992" y="32746"/>
                </a:lnTo>
                <a:lnTo>
                  <a:pt x="1662511" y="38804"/>
                </a:lnTo>
                <a:lnTo>
                  <a:pt x="1679703" y="45517"/>
                </a:lnTo>
                <a:lnTo>
                  <a:pt x="1696894" y="52558"/>
                </a:lnTo>
                <a:lnTo>
                  <a:pt x="1714086" y="60253"/>
                </a:lnTo>
                <a:lnTo>
                  <a:pt x="1730787" y="68439"/>
                </a:lnTo>
                <a:lnTo>
                  <a:pt x="2325944" y="411616"/>
                </a:lnTo>
                <a:lnTo>
                  <a:pt x="2332329" y="415382"/>
                </a:lnTo>
                <a:lnTo>
                  <a:pt x="2338715" y="418985"/>
                </a:lnTo>
                <a:lnTo>
                  <a:pt x="2345100" y="422750"/>
                </a:lnTo>
                <a:lnTo>
                  <a:pt x="2351649" y="426189"/>
                </a:lnTo>
                <a:lnTo>
                  <a:pt x="2357871" y="429791"/>
                </a:lnTo>
                <a:lnTo>
                  <a:pt x="2364420" y="433065"/>
                </a:lnTo>
                <a:lnTo>
                  <a:pt x="2370478" y="436667"/>
                </a:lnTo>
                <a:lnTo>
                  <a:pt x="2376536" y="439942"/>
                </a:lnTo>
                <a:lnTo>
                  <a:pt x="2625242" y="586316"/>
                </a:lnTo>
                <a:lnTo>
                  <a:pt x="2631955" y="590901"/>
                </a:lnTo>
                <a:lnTo>
                  <a:pt x="2637849" y="595321"/>
                </a:lnTo>
                <a:lnTo>
                  <a:pt x="2643088" y="599578"/>
                </a:lnTo>
                <a:lnTo>
                  <a:pt x="2648000" y="603508"/>
                </a:lnTo>
                <a:lnTo>
                  <a:pt x="2656514" y="610548"/>
                </a:lnTo>
                <a:lnTo>
                  <a:pt x="2663554" y="617098"/>
                </a:lnTo>
                <a:lnTo>
                  <a:pt x="2670103" y="623155"/>
                </a:lnTo>
                <a:lnTo>
                  <a:pt x="2676162" y="629050"/>
                </a:lnTo>
                <a:lnTo>
                  <a:pt x="2679272" y="631833"/>
                </a:lnTo>
                <a:lnTo>
                  <a:pt x="2682547" y="634780"/>
                </a:lnTo>
                <a:lnTo>
                  <a:pt x="2685985" y="637727"/>
                </a:lnTo>
                <a:lnTo>
                  <a:pt x="2689587" y="640674"/>
                </a:lnTo>
                <a:lnTo>
                  <a:pt x="2695482" y="644768"/>
                </a:lnTo>
                <a:lnTo>
                  <a:pt x="2699411" y="647551"/>
                </a:lnTo>
                <a:lnTo>
                  <a:pt x="2701376" y="649188"/>
                </a:lnTo>
                <a:lnTo>
                  <a:pt x="2703341" y="650826"/>
                </a:lnTo>
                <a:lnTo>
                  <a:pt x="2705796" y="652954"/>
                </a:lnTo>
                <a:lnTo>
                  <a:pt x="2708744" y="656229"/>
                </a:lnTo>
                <a:lnTo>
                  <a:pt x="2718895" y="667526"/>
                </a:lnTo>
                <a:lnTo>
                  <a:pt x="2728883" y="679151"/>
                </a:lnTo>
                <a:lnTo>
                  <a:pt x="2738542" y="690612"/>
                </a:lnTo>
                <a:lnTo>
                  <a:pt x="2748039" y="702401"/>
                </a:lnTo>
                <a:lnTo>
                  <a:pt x="2757372" y="714353"/>
                </a:lnTo>
                <a:lnTo>
                  <a:pt x="2766376" y="726468"/>
                </a:lnTo>
                <a:lnTo>
                  <a:pt x="2775054" y="738749"/>
                </a:lnTo>
                <a:lnTo>
                  <a:pt x="2783404" y="751192"/>
                </a:lnTo>
                <a:lnTo>
                  <a:pt x="2791591" y="763799"/>
                </a:lnTo>
                <a:lnTo>
                  <a:pt x="2799450" y="776407"/>
                </a:lnTo>
                <a:lnTo>
                  <a:pt x="2807146" y="789341"/>
                </a:lnTo>
                <a:lnTo>
                  <a:pt x="2814350" y="802276"/>
                </a:lnTo>
                <a:lnTo>
                  <a:pt x="2821554" y="815537"/>
                </a:lnTo>
                <a:lnTo>
                  <a:pt x="2828103" y="828963"/>
                </a:lnTo>
                <a:lnTo>
                  <a:pt x="2834652" y="842389"/>
                </a:lnTo>
                <a:lnTo>
                  <a:pt x="2840710" y="855979"/>
                </a:lnTo>
                <a:lnTo>
                  <a:pt x="2846441" y="869896"/>
                </a:lnTo>
                <a:lnTo>
                  <a:pt x="2851843" y="883813"/>
                </a:lnTo>
                <a:lnTo>
                  <a:pt x="2857083" y="897894"/>
                </a:lnTo>
                <a:lnTo>
                  <a:pt x="2861667" y="912138"/>
                </a:lnTo>
                <a:lnTo>
                  <a:pt x="2866252" y="926710"/>
                </a:lnTo>
                <a:lnTo>
                  <a:pt x="2870181" y="941446"/>
                </a:lnTo>
                <a:lnTo>
                  <a:pt x="2873947" y="956182"/>
                </a:lnTo>
                <a:lnTo>
                  <a:pt x="2877222" y="971081"/>
                </a:lnTo>
                <a:lnTo>
                  <a:pt x="2880169" y="986308"/>
                </a:lnTo>
                <a:lnTo>
                  <a:pt x="2882952" y="1001535"/>
                </a:lnTo>
                <a:lnTo>
                  <a:pt x="2885081" y="1017089"/>
                </a:lnTo>
                <a:lnTo>
                  <a:pt x="2886882" y="1032643"/>
                </a:lnTo>
                <a:lnTo>
                  <a:pt x="2888355" y="1048525"/>
                </a:lnTo>
                <a:lnTo>
                  <a:pt x="2889338" y="1064407"/>
                </a:lnTo>
                <a:lnTo>
                  <a:pt x="2889993" y="1080616"/>
                </a:lnTo>
                <a:lnTo>
                  <a:pt x="2890156" y="1096825"/>
                </a:lnTo>
                <a:lnTo>
                  <a:pt x="2890156" y="2039908"/>
                </a:lnTo>
                <a:lnTo>
                  <a:pt x="2889993" y="2052843"/>
                </a:lnTo>
                <a:lnTo>
                  <a:pt x="2889338" y="2065941"/>
                </a:lnTo>
                <a:lnTo>
                  <a:pt x="2888519" y="2079203"/>
                </a:lnTo>
                <a:lnTo>
                  <a:pt x="2887373" y="2092629"/>
                </a:lnTo>
                <a:lnTo>
                  <a:pt x="2885899" y="2106382"/>
                </a:lnTo>
                <a:lnTo>
                  <a:pt x="2883934" y="2119808"/>
                </a:lnTo>
                <a:lnTo>
                  <a:pt x="2881642" y="2133726"/>
                </a:lnTo>
                <a:lnTo>
                  <a:pt x="2879187" y="2147479"/>
                </a:lnTo>
                <a:lnTo>
                  <a:pt x="2876239" y="2161395"/>
                </a:lnTo>
                <a:lnTo>
                  <a:pt x="2873128" y="2175313"/>
                </a:lnTo>
                <a:lnTo>
                  <a:pt x="2869690" y="2189230"/>
                </a:lnTo>
                <a:lnTo>
                  <a:pt x="2866088" y="2203147"/>
                </a:lnTo>
                <a:lnTo>
                  <a:pt x="2861831" y="2217064"/>
                </a:lnTo>
                <a:lnTo>
                  <a:pt x="2857574" y="2230817"/>
                </a:lnTo>
                <a:lnTo>
                  <a:pt x="2853153" y="2244570"/>
                </a:lnTo>
                <a:lnTo>
                  <a:pt x="2848405" y="2257996"/>
                </a:lnTo>
                <a:lnTo>
                  <a:pt x="2843329" y="2271586"/>
                </a:lnTo>
                <a:lnTo>
                  <a:pt x="2837927" y="2284848"/>
                </a:lnTo>
                <a:lnTo>
                  <a:pt x="2832360" y="2298110"/>
                </a:lnTo>
                <a:lnTo>
                  <a:pt x="2826629" y="2311045"/>
                </a:lnTo>
                <a:lnTo>
                  <a:pt x="2820571" y="2323651"/>
                </a:lnTo>
                <a:lnTo>
                  <a:pt x="2814185" y="2336259"/>
                </a:lnTo>
                <a:lnTo>
                  <a:pt x="2807800" y="2348375"/>
                </a:lnTo>
                <a:lnTo>
                  <a:pt x="2801087" y="2360327"/>
                </a:lnTo>
                <a:lnTo>
                  <a:pt x="2794210" y="2372115"/>
                </a:lnTo>
                <a:lnTo>
                  <a:pt x="2787170" y="2383576"/>
                </a:lnTo>
                <a:lnTo>
                  <a:pt x="2779639" y="2394547"/>
                </a:lnTo>
                <a:lnTo>
                  <a:pt x="2772271" y="2405026"/>
                </a:lnTo>
                <a:lnTo>
                  <a:pt x="2764576" y="2415340"/>
                </a:lnTo>
                <a:lnTo>
                  <a:pt x="2756880" y="2425164"/>
                </a:lnTo>
                <a:lnTo>
                  <a:pt x="2748858" y="2434497"/>
                </a:lnTo>
                <a:lnTo>
                  <a:pt x="2740671" y="2443502"/>
                </a:lnTo>
                <a:lnTo>
                  <a:pt x="2735432" y="2448741"/>
                </a:lnTo>
                <a:lnTo>
                  <a:pt x="2730847" y="2453325"/>
                </a:lnTo>
                <a:lnTo>
                  <a:pt x="2728555" y="2455618"/>
                </a:lnTo>
                <a:lnTo>
                  <a:pt x="2726263" y="2458074"/>
                </a:lnTo>
                <a:lnTo>
                  <a:pt x="2723971" y="2460530"/>
                </a:lnTo>
                <a:lnTo>
                  <a:pt x="2721514" y="2463641"/>
                </a:lnTo>
                <a:lnTo>
                  <a:pt x="2712673" y="2474610"/>
                </a:lnTo>
                <a:lnTo>
                  <a:pt x="2706943" y="2481487"/>
                </a:lnTo>
                <a:lnTo>
                  <a:pt x="2704814" y="2483779"/>
                </a:lnTo>
                <a:lnTo>
                  <a:pt x="2703177" y="2485253"/>
                </a:lnTo>
                <a:lnTo>
                  <a:pt x="2701867" y="2486399"/>
                </a:lnTo>
                <a:lnTo>
                  <a:pt x="2700721" y="2487218"/>
                </a:lnTo>
                <a:lnTo>
                  <a:pt x="2698429" y="2488528"/>
                </a:lnTo>
                <a:lnTo>
                  <a:pt x="2695482" y="2490328"/>
                </a:lnTo>
                <a:lnTo>
                  <a:pt x="2693517" y="2491966"/>
                </a:lnTo>
                <a:lnTo>
                  <a:pt x="2691061" y="2493930"/>
                </a:lnTo>
                <a:lnTo>
                  <a:pt x="2687623" y="2496714"/>
                </a:lnTo>
                <a:lnTo>
                  <a:pt x="2683693" y="2500152"/>
                </a:lnTo>
                <a:lnTo>
                  <a:pt x="2676325" y="2507029"/>
                </a:lnTo>
                <a:lnTo>
                  <a:pt x="2668794" y="2513742"/>
                </a:lnTo>
                <a:lnTo>
                  <a:pt x="2661426" y="2520127"/>
                </a:lnTo>
                <a:lnTo>
                  <a:pt x="2653731" y="2526676"/>
                </a:lnTo>
                <a:lnTo>
                  <a:pt x="2646035" y="2532898"/>
                </a:lnTo>
                <a:lnTo>
                  <a:pt x="2638504" y="2538956"/>
                </a:lnTo>
                <a:lnTo>
                  <a:pt x="2630809" y="2545014"/>
                </a:lnTo>
                <a:lnTo>
                  <a:pt x="2622950" y="2550908"/>
                </a:lnTo>
                <a:lnTo>
                  <a:pt x="2615091" y="2556639"/>
                </a:lnTo>
                <a:lnTo>
                  <a:pt x="2607232" y="2562370"/>
                </a:lnTo>
                <a:lnTo>
                  <a:pt x="2599373" y="2567936"/>
                </a:lnTo>
                <a:lnTo>
                  <a:pt x="2591514" y="2573503"/>
                </a:lnTo>
                <a:lnTo>
                  <a:pt x="2575468" y="2584309"/>
                </a:lnTo>
                <a:lnTo>
                  <a:pt x="2559258" y="2594624"/>
                </a:lnTo>
                <a:lnTo>
                  <a:pt x="2542722" y="2604939"/>
                </a:lnTo>
                <a:lnTo>
                  <a:pt x="2526022" y="2614599"/>
                </a:lnTo>
                <a:lnTo>
                  <a:pt x="2509157" y="2624423"/>
                </a:lnTo>
                <a:lnTo>
                  <a:pt x="2491966" y="2634083"/>
                </a:lnTo>
                <a:lnTo>
                  <a:pt x="2474446" y="2643415"/>
                </a:lnTo>
                <a:lnTo>
                  <a:pt x="2456763" y="2652912"/>
                </a:lnTo>
                <a:lnTo>
                  <a:pt x="2438917" y="2662245"/>
                </a:lnTo>
                <a:lnTo>
                  <a:pt x="2420743" y="2671741"/>
                </a:lnTo>
                <a:lnTo>
                  <a:pt x="2122264" y="2842511"/>
                </a:lnTo>
                <a:lnTo>
                  <a:pt x="2109820" y="2849879"/>
                </a:lnTo>
                <a:lnTo>
                  <a:pt x="2097213" y="2857247"/>
                </a:lnTo>
                <a:lnTo>
                  <a:pt x="2084770" y="2864451"/>
                </a:lnTo>
                <a:lnTo>
                  <a:pt x="2072491" y="2871491"/>
                </a:lnTo>
                <a:lnTo>
                  <a:pt x="2060047" y="2878532"/>
                </a:lnTo>
                <a:lnTo>
                  <a:pt x="2047931" y="2885572"/>
                </a:lnTo>
                <a:lnTo>
                  <a:pt x="2035815" y="2892612"/>
                </a:lnTo>
                <a:lnTo>
                  <a:pt x="2023699" y="2899653"/>
                </a:lnTo>
                <a:lnTo>
                  <a:pt x="2011419" y="2906693"/>
                </a:lnTo>
                <a:lnTo>
                  <a:pt x="1999304" y="2913897"/>
                </a:lnTo>
                <a:lnTo>
                  <a:pt x="1987187" y="2920937"/>
                </a:lnTo>
                <a:lnTo>
                  <a:pt x="1974908" y="2927978"/>
                </a:lnTo>
                <a:lnTo>
                  <a:pt x="1962792" y="2935182"/>
                </a:lnTo>
                <a:lnTo>
                  <a:pt x="1950511" y="2942386"/>
                </a:lnTo>
                <a:lnTo>
                  <a:pt x="1938232" y="2949754"/>
                </a:lnTo>
                <a:lnTo>
                  <a:pt x="1925952" y="2957122"/>
                </a:lnTo>
                <a:lnTo>
                  <a:pt x="1913345" y="2964817"/>
                </a:lnTo>
                <a:lnTo>
                  <a:pt x="1901065" y="2972185"/>
                </a:lnTo>
                <a:lnTo>
                  <a:pt x="1888786" y="2979552"/>
                </a:lnTo>
                <a:lnTo>
                  <a:pt x="1876670" y="2986757"/>
                </a:lnTo>
                <a:lnTo>
                  <a:pt x="1864717" y="2993961"/>
                </a:lnTo>
                <a:lnTo>
                  <a:pt x="1852765" y="3001002"/>
                </a:lnTo>
                <a:lnTo>
                  <a:pt x="1840813" y="3008206"/>
                </a:lnTo>
                <a:lnTo>
                  <a:pt x="1828533" y="3015246"/>
                </a:lnTo>
                <a:lnTo>
                  <a:pt x="1816581" y="3022122"/>
                </a:lnTo>
                <a:lnTo>
                  <a:pt x="1804465" y="3028836"/>
                </a:lnTo>
                <a:lnTo>
                  <a:pt x="1792186" y="3036040"/>
                </a:lnTo>
                <a:lnTo>
                  <a:pt x="1779578" y="3042589"/>
                </a:lnTo>
                <a:lnTo>
                  <a:pt x="1766971" y="3049466"/>
                </a:lnTo>
                <a:lnTo>
                  <a:pt x="1754037" y="3056342"/>
                </a:lnTo>
                <a:lnTo>
                  <a:pt x="1740938" y="3063219"/>
                </a:lnTo>
                <a:lnTo>
                  <a:pt x="1727513" y="3070096"/>
                </a:lnTo>
                <a:lnTo>
                  <a:pt x="1710648" y="3078282"/>
                </a:lnTo>
                <a:lnTo>
                  <a:pt x="1693620" y="3085977"/>
                </a:lnTo>
                <a:lnTo>
                  <a:pt x="1676430" y="3093018"/>
                </a:lnTo>
                <a:lnTo>
                  <a:pt x="1659073" y="3099403"/>
                </a:lnTo>
                <a:lnTo>
                  <a:pt x="1641390" y="3105625"/>
                </a:lnTo>
                <a:lnTo>
                  <a:pt x="1624035" y="3111028"/>
                </a:lnTo>
                <a:lnTo>
                  <a:pt x="1606189" y="3115940"/>
                </a:lnTo>
                <a:lnTo>
                  <a:pt x="1588342" y="3120524"/>
                </a:lnTo>
                <a:lnTo>
                  <a:pt x="1570495" y="3124454"/>
                </a:lnTo>
                <a:lnTo>
                  <a:pt x="1552321" y="3127728"/>
                </a:lnTo>
                <a:lnTo>
                  <a:pt x="1534311" y="3130512"/>
                </a:lnTo>
                <a:lnTo>
                  <a:pt x="1516301" y="3132804"/>
                </a:lnTo>
                <a:lnTo>
                  <a:pt x="1498128" y="3134605"/>
                </a:lnTo>
                <a:lnTo>
                  <a:pt x="1479789" y="3135751"/>
                </a:lnTo>
                <a:lnTo>
                  <a:pt x="1461615" y="3136570"/>
                </a:lnTo>
                <a:lnTo>
                  <a:pt x="1443277" y="3136733"/>
                </a:lnTo>
                <a:lnTo>
                  <a:pt x="1425104" y="3136406"/>
                </a:lnTo>
                <a:lnTo>
                  <a:pt x="1406766" y="3135587"/>
                </a:lnTo>
                <a:lnTo>
                  <a:pt x="1388592" y="3134114"/>
                </a:lnTo>
                <a:lnTo>
                  <a:pt x="1370581" y="3132149"/>
                </a:lnTo>
                <a:lnTo>
                  <a:pt x="1352243" y="3129693"/>
                </a:lnTo>
                <a:lnTo>
                  <a:pt x="1334233" y="3126746"/>
                </a:lnTo>
                <a:lnTo>
                  <a:pt x="1316387" y="3123144"/>
                </a:lnTo>
                <a:lnTo>
                  <a:pt x="1298377" y="3119214"/>
                </a:lnTo>
                <a:lnTo>
                  <a:pt x="1280531" y="3114793"/>
                </a:lnTo>
                <a:lnTo>
                  <a:pt x="1262847" y="3109718"/>
                </a:lnTo>
                <a:lnTo>
                  <a:pt x="1245164" y="3103987"/>
                </a:lnTo>
                <a:lnTo>
                  <a:pt x="1227645" y="3097930"/>
                </a:lnTo>
                <a:lnTo>
                  <a:pt x="1210454" y="3091216"/>
                </a:lnTo>
                <a:lnTo>
                  <a:pt x="1193262" y="3084176"/>
                </a:lnTo>
                <a:lnTo>
                  <a:pt x="1176071" y="3076481"/>
                </a:lnTo>
                <a:lnTo>
                  <a:pt x="1159370" y="3068294"/>
                </a:lnTo>
                <a:lnTo>
                  <a:pt x="1141851" y="3059289"/>
                </a:lnTo>
                <a:lnTo>
                  <a:pt x="1121385" y="3048319"/>
                </a:lnTo>
                <a:lnTo>
                  <a:pt x="1098464" y="3035712"/>
                </a:lnTo>
                <a:lnTo>
                  <a:pt x="1073739" y="3022122"/>
                </a:lnTo>
                <a:lnTo>
                  <a:pt x="1047379" y="3006896"/>
                </a:lnTo>
                <a:lnTo>
                  <a:pt x="1019709" y="2991341"/>
                </a:lnTo>
                <a:lnTo>
                  <a:pt x="991384" y="2974805"/>
                </a:lnTo>
                <a:lnTo>
                  <a:pt x="962403" y="2957940"/>
                </a:lnTo>
                <a:lnTo>
                  <a:pt x="933587" y="2940912"/>
                </a:lnTo>
                <a:lnTo>
                  <a:pt x="904934" y="2924048"/>
                </a:lnTo>
                <a:lnTo>
                  <a:pt x="877100" y="2907512"/>
                </a:lnTo>
                <a:lnTo>
                  <a:pt x="850248" y="2891630"/>
                </a:lnTo>
                <a:lnTo>
                  <a:pt x="824871" y="2876567"/>
                </a:lnTo>
                <a:lnTo>
                  <a:pt x="801621" y="2862486"/>
                </a:lnTo>
                <a:lnTo>
                  <a:pt x="780336" y="2849879"/>
                </a:lnTo>
                <a:lnTo>
                  <a:pt x="761834" y="2838745"/>
                </a:lnTo>
                <a:lnTo>
                  <a:pt x="462864" y="2668630"/>
                </a:lnTo>
                <a:lnTo>
                  <a:pt x="455660" y="2664864"/>
                </a:lnTo>
                <a:lnTo>
                  <a:pt x="449438" y="2661590"/>
                </a:lnTo>
                <a:lnTo>
                  <a:pt x="443380" y="2658151"/>
                </a:lnTo>
                <a:lnTo>
                  <a:pt x="437486" y="2654876"/>
                </a:lnTo>
                <a:lnTo>
                  <a:pt x="431428" y="2651439"/>
                </a:lnTo>
                <a:lnTo>
                  <a:pt x="425371" y="2648000"/>
                </a:lnTo>
                <a:lnTo>
                  <a:pt x="418820" y="2644398"/>
                </a:lnTo>
                <a:lnTo>
                  <a:pt x="411780" y="2640468"/>
                </a:lnTo>
                <a:lnTo>
                  <a:pt x="264915" y="2550417"/>
                </a:lnTo>
                <a:lnTo>
                  <a:pt x="258202" y="2545833"/>
                </a:lnTo>
                <a:lnTo>
                  <a:pt x="252308" y="2541412"/>
                </a:lnTo>
                <a:lnTo>
                  <a:pt x="247068" y="2537155"/>
                </a:lnTo>
                <a:lnTo>
                  <a:pt x="242156" y="2533226"/>
                </a:lnTo>
                <a:lnTo>
                  <a:pt x="233642" y="2526185"/>
                </a:lnTo>
                <a:lnTo>
                  <a:pt x="226602" y="2519636"/>
                </a:lnTo>
                <a:lnTo>
                  <a:pt x="220053" y="2513578"/>
                </a:lnTo>
                <a:lnTo>
                  <a:pt x="213996" y="2507684"/>
                </a:lnTo>
                <a:lnTo>
                  <a:pt x="210885" y="2504901"/>
                </a:lnTo>
                <a:lnTo>
                  <a:pt x="207610" y="2501954"/>
                </a:lnTo>
                <a:lnTo>
                  <a:pt x="204171" y="2499006"/>
                </a:lnTo>
                <a:lnTo>
                  <a:pt x="200569" y="2496059"/>
                </a:lnTo>
                <a:lnTo>
                  <a:pt x="195329" y="2492130"/>
                </a:lnTo>
                <a:lnTo>
                  <a:pt x="190254" y="2487873"/>
                </a:lnTo>
                <a:lnTo>
                  <a:pt x="185178" y="2483124"/>
                </a:lnTo>
                <a:lnTo>
                  <a:pt x="180103" y="2478212"/>
                </a:lnTo>
                <a:lnTo>
                  <a:pt x="174864" y="2472973"/>
                </a:lnTo>
                <a:lnTo>
                  <a:pt x="169624" y="2467570"/>
                </a:lnTo>
                <a:lnTo>
                  <a:pt x="164385" y="2461676"/>
                </a:lnTo>
                <a:lnTo>
                  <a:pt x="159309" y="2455945"/>
                </a:lnTo>
                <a:lnTo>
                  <a:pt x="154070" y="2449723"/>
                </a:lnTo>
                <a:lnTo>
                  <a:pt x="148830" y="2443502"/>
                </a:lnTo>
                <a:lnTo>
                  <a:pt x="143755" y="2437117"/>
                </a:lnTo>
                <a:lnTo>
                  <a:pt x="138679" y="2430403"/>
                </a:lnTo>
                <a:lnTo>
                  <a:pt x="133604" y="2423691"/>
                </a:lnTo>
                <a:lnTo>
                  <a:pt x="128528" y="2416814"/>
                </a:lnTo>
                <a:lnTo>
                  <a:pt x="123616" y="2409937"/>
                </a:lnTo>
                <a:lnTo>
                  <a:pt x="118704" y="2402897"/>
                </a:lnTo>
                <a:lnTo>
                  <a:pt x="109044" y="2388653"/>
                </a:lnTo>
                <a:lnTo>
                  <a:pt x="100039" y="2374244"/>
                </a:lnTo>
                <a:lnTo>
                  <a:pt x="91197" y="2360164"/>
                </a:lnTo>
                <a:lnTo>
                  <a:pt x="83011" y="2346083"/>
                </a:lnTo>
                <a:lnTo>
                  <a:pt x="75152" y="2332493"/>
                </a:lnTo>
                <a:lnTo>
                  <a:pt x="68112" y="2319231"/>
                </a:lnTo>
                <a:lnTo>
                  <a:pt x="61563" y="2306624"/>
                </a:lnTo>
                <a:lnTo>
                  <a:pt x="55832" y="2294835"/>
                </a:lnTo>
                <a:lnTo>
                  <a:pt x="53212" y="2289105"/>
                </a:lnTo>
                <a:lnTo>
                  <a:pt x="50593" y="2282719"/>
                </a:lnTo>
                <a:lnTo>
                  <a:pt x="47809" y="2276497"/>
                </a:lnTo>
                <a:lnTo>
                  <a:pt x="45353" y="2269785"/>
                </a:lnTo>
                <a:lnTo>
                  <a:pt x="42570" y="2262908"/>
                </a:lnTo>
                <a:lnTo>
                  <a:pt x="39950" y="2255868"/>
                </a:lnTo>
                <a:lnTo>
                  <a:pt x="37494" y="2248664"/>
                </a:lnTo>
                <a:lnTo>
                  <a:pt x="34875" y="2241459"/>
                </a:lnTo>
                <a:lnTo>
                  <a:pt x="30290" y="2226069"/>
                </a:lnTo>
                <a:lnTo>
                  <a:pt x="25542" y="2210351"/>
                </a:lnTo>
                <a:lnTo>
                  <a:pt x="23414" y="2202164"/>
                </a:lnTo>
                <a:lnTo>
                  <a:pt x="21121" y="2194141"/>
                </a:lnTo>
                <a:lnTo>
                  <a:pt x="18993" y="2185792"/>
                </a:lnTo>
                <a:lnTo>
                  <a:pt x="17028" y="2177441"/>
                </a:lnTo>
                <a:lnTo>
                  <a:pt x="15227" y="2169091"/>
                </a:lnTo>
                <a:lnTo>
                  <a:pt x="13262" y="2160413"/>
                </a:lnTo>
                <a:lnTo>
                  <a:pt x="11789" y="2151736"/>
                </a:lnTo>
                <a:lnTo>
                  <a:pt x="9988" y="2143222"/>
                </a:lnTo>
                <a:lnTo>
                  <a:pt x="8678" y="2134544"/>
                </a:lnTo>
                <a:lnTo>
                  <a:pt x="7041" y="2125867"/>
                </a:lnTo>
                <a:lnTo>
                  <a:pt x="5894" y="2117025"/>
                </a:lnTo>
                <a:lnTo>
                  <a:pt x="4749" y="2108511"/>
                </a:lnTo>
                <a:lnTo>
                  <a:pt x="3602" y="2099833"/>
                </a:lnTo>
                <a:lnTo>
                  <a:pt x="2784" y="2090992"/>
                </a:lnTo>
                <a:lnTo>
                  <a:pt x="1965" y="2082478"/>
                </a:lnTo>
                <a:lnTo>
                  <a:pt x="1147" y="2073800"/>
                </a:lnTo>
                <a:lnTo>
                  <a:pt x="819" y="2065122"/>
                </a:lnTo>
                <a:lnTo>
                  <a:pt x="328" y="2056773"/>
                </a:lnTo>
                <a:lnTo>
                  <a:pt x="0" y="2048259"/>
                </a:lnTo>
                <a:lnTo>
                  <a:pt x="0" y="2039908"/>
                </a:lnTo>
                <a:lnTo>
                  <a:pt x="0" y="1096825"/>
                </a:lnTo>
                <a:lnTo>
                  <a:pt x="0" y="1088475"/>
                </a:lnTo>
                <a:lnTo>
                  <a:pt x="328" y="1079798"/>
                </a:lnTo>
                <a:lnTo>
                  <a:pt x="819" y="1071119"/>
                </a:lnTo>
                <a:lnTo>
                  <a:pt x="1147" y="1062605"/>
                </a:lnTo>
                <a:lnTo>
                  <a:pt x="1965" y="1053764"/>
                </a:lnTo>
                <a:lnTo>
                  <a:pt x="2784" y="1045087"/>
                </a:lnTo>
                <a:lnTo>
                  <a:pt x="3766" y="1036245"/>
                </a:lnTo>
                <a:lnTo>
                  <a:pt x="4749" y="1027404"/>
                </a:lnTo>
                <a:lnTo>
                  <a:pt x="6058" y="1018399"/>
                </a:lnTo>
                <a:lnTo>
                  <a:pt x="7204" y="1009557"/>
                </a:lnTo>
                <a:lnTo>
                  <a:pt x="8842" y="1000880"/>
                </a:lnTo>
                <a:lnTo>
                  <a:pt x="10479" y="992038"/>
                </a:lnTo>
                <a:lnTo>
                  <a:pt x="11953" y="983361"/>
                </a:lnTo>
                <a:lnTo>
                  <a:pt x="13754" y="974519"/>
                </a:lnTo>
                <a:lnTo>
                  <a:pt x="15718" y="965842"/>
                </a:lnTo>
                <a:lnTo>
                  <a:pt x="17683" y="957328"/>
                </a:lnTo>
                <a:lnTo>
                  <a:pt x="19648" y="948814"/>
                </a:lnTo>
                <a:lnTo>
                  <a:pt x="21776" y="940464"/>
                </a:lnTo>
                <a:lnTo>
                  <a:pt x="23905" y="931950"/>
                </a:lnTo>
                <a:lnTo>
                  <a:pt x="26361" y="923763"/>
                </a:lnTo>
                <a:lnTo>
                  <a:pt x="28653" y="915740"/>
                </a:lnTo>
                <a:lnTo>
                  <a:pt x="30945" y="907881"/>
                </a:lnTo>
                <a:lnTo>
                  <a:pt x="33401" y="900022"/>
                </a:lnTo>
                <a:lnTo>
                  <a:pt x="35857" y="892327"/>
                </a:lnTo>
                <a:lnTo>
                  <a:pt x="38477" y="884959"/>
                </a:lnTo>
                <a:lnTo>
                  <a:pt x="41260" y="877755"/>
                </a:lnTo>
                <a:lnTo>
                  <a:pt x="43716" y="870715"/>
                </a:lnTo>
                <a:lnTo>
                  <a:pt x="46499" y="863511"/>
                </a:lnTo>
                <a:lnTo>
                  <a:pt x="49283" y="857125"/>
                </a:lnTo>
                <a:lnTo>
                  <a:pt x="52066" y="850576"/>
                </a:lnTo>
                <a:lnTo>
                  <a:pt x="54686" y="844354"/>
                </a:lnTo>
                <a:lnTo>
                  <a:pt x="57469" y="838460"/>
                </a:lnTo>
                <a:lnTo>
                  <a:pt x="64182" y="825198"/>
                </a:lnTo>
                <a:lnTo>
                  <a:pt x="70568" y="811772"/>
                </a:lnTo>
                <a:lnTo>
                  <a:pt x="77281" y="798837"/>
                </a:lnTo>
                <a:lnTo>
                  <a:pt x="84321" y="785903"/>
                </a:lnTo>
                <a:lnTo>
                  <a:pt x="87923" y="779681"/>
                </a:lnTo>
                <a:lnTo>
                  <a:pt x="91361" y="773459"/>
                </a:lnTo>
                <a:lnTo>
                  <a:pt x="95127" y="767401"/>
                </a:lnTo>
                <a:lnTo>
                  <a:pt x="98893" y="761179"/>
                </a:lnTo>
                <a:lnTo>
                  <a:pt x="102823" y="755122"/>
                </a:lnTo>
                <a:lnTo>
                  <a:pt x="106752" y="749227"/>
                </a:lnTo>
                <a:lnTo>
                  <a:pt x="110845" y="743333"/>
                </a:lnTo>
                <a:lnTo>
                  <a:pt x="114938" y="737929"/>
                </a:lnTo>
                <a:lnTo>
                  <a:pt x="119359" y="732035"/>
                </a:lnTo>
                <a:lnTo>
                  <a:pt x="123452" y="726305"/>
                </a:lnTo>
                <a:lnTo>
                  <a:pt x="127545" y="720411"/>
                </a:lnTo>
                <a:lnTo>
                  <a:pt x="131802" y="714844"/>
                </a:lnTo>
                <a:lnTo>
                  <a:pt x="135896" y="709113"/>
                </a:lnTo>
                <a:lnTo>
                  <a:pt x="140316" y="703546"/>
                </a:lnTo>
                <a:lnTo>
                  <a:pt x="144737" y="698307"/>
                </a:lnTo>
                <a:lnTo>
                  <a:pt x="149485" y="693232"/>
                </a:lnTo>
                <a:lnTo>
                  <a:pt x="160946" y="680788"/>
                </a:lnTo>
                <a:lnTo>
                  <a:pt x="168150" y="672602"/>
                </a:lnTo>
                <a:lnTo>
                  <a:pt x="172571" y="666871"/>
                </a:lnTo>
                <a:lnTo>
                  <a:pt x="176009" y="663105"/>
                </a:lnTo>
                <a:lnTo>
                  <a:pt x="177811" y="661141"/>
                </a:lnTo>
                <a:lnTo>
                  <a:pt x="179776" y="659340"/>
                </a:lnTo>
                <a:lnTo>
                  <a:pt x="181904" y="656884"/>
                </a:lnTo>
                <a:lnTo>
                  <a:pt x="184851" y="654428"/>
                </a:lnTo>
                <a:lnTo>
                  <a:pt x="193202" y="647223"/>
                </a:lnTo>
                <a:lnTo>
                  <a:pt x="205972" y="636417"/>
                </a:lnTo>
                <a:lnTo>
                  <a:pt x="208920" y="633634"/>
                </a:lnTo>
                <a:lnTo>
                  <a:pt x="211702" y="631342"/>
                </a:lnTo>
                <a:lnTo>
                  <a:pt x="213996" y="628886"/>
                </a:lnTo>
                <a:lnTo>
                  <a:pt x="216124" y="626594"/>
                </a:lnTo>
                <a:lnTo>
                  <a:pt x="220708" y="621845"/>
                </a:lnTo>
                <a:lnTo>
                  <a:pt x="225947" y="616770"/>
                </a:lnTo>
                <a:lnTo>
                  <a:pt x="293731" y="565850"/>
                </a:lnTo>
                <a:lnTo>
                  <a:pt x="308958" y="555863"/>
                </a:lnTo>
                <a:lnTo>
                  <a:pt x="325004" y="546039"/>
                </a:lnTo>
                <a:lnTo>
                  <a:pt x="341540" y="536051"/>
                </a:lnTo>
                <a:lnTo>
                  <a:pt x="358404" y="526064"/>
                </a:lnTo>
                <a:lnTo>
                  <a:pt x="375923" y="516240"/>
                </a:lnTo>
                <a:lnTo>
                  <a:pt x="393279" y="506416"/>
                </a:lnTo>
                <a:lnTo>
                  <a:pt x="411126" y="496593"/>
                </a:lnTo>
                <a:lnTo>
                  <a:pt x="428972" y="486769"/>
                </a:lnTo>
                <a:lnTo>
                  <a:pt x="447146" y="476945"/>
                </a:lnTo>
                <a:lnTo>
                  <a:pt x="464992" y="467121"/>
                </a:lnTo>
                <a:lnTo>
                  <a:pt x="482839" y="457625"/>
                </a:lnTo>
                <a:lnTo>
                  <a:pt x="500522" y="447964"/>
                </a:lnTo>
                <a:lnTo>
                  <a:pt x="517713" y="438305"/>
                </a:lnTo>
                <a:lnTo>
                  <a:pt x="534578" y="428808"/>
                </a:lnTo>
                <a:lnTo>
                  <a:pt x="551279" y="419148"/>
                </a:lnTo>
                <a:lnTo>
                  <a:pt x="567160" y="409816"/>
                </a:lnTo>
                <a:lnTo>
                  <a:pt x="579931" y="402120"/>
                </a:lnTo>
                <a:lnTo>
                  <a:pt x="592538" y="395080"/>
                </a:lnTo>
                <a:lnTo>
                  <a:pt x="604982" y="388039"/>
                </a:lnTo>
                <a:lnTo>
                  <a:pt x="617590" y="380835"/>
                </a:lnTo>
                <a:lnTo>
                  <a:pt x="629868" y="374123"/>
                </a:lnTo>
                <a:lnTo>
                  <a:pt x="642475" y="366918"/>
                </a:lnTo>
                <a:lnTo>
                  <a:pt x="655246" y="359878"/>
                </a:lnTo>
                <a:lnTo>
                  <a:pt x="668017" y="352346"/>
                </a:lnTo>
                <a:lnTo>
                  <a:pt x="690776" y="338593"/>
                </a:lnTo>
                <a:lnTo>
                  <a:pt x="717300" y="322711"/>
                </a:lnTo>
                <a:lnTo>
                  <a:pt x="746935" y="305192"/>
                </a:lnTo>
                <a:lnTo>
                  <a:pt x="778699" y="286200"/>
                </a:lnTo>
                <a:lnTo>
                  <a:pt x="812591" y="266225"/>
                </a:lnTo>
                <a:lnTo>
                  <a:pt x="847956" y="245431"/>
                </a:lnTo>
                <a:lnTo>
                  <a:pt x="884141" y="224146"/>
                </a:lnTo>
                <a:lnTo>
                  <a:pt x="920652" y="202698"/>
                </a:lnTo>
                <a:lnTo>
                  <a:pt x="957164" y="181576"/>
                </a:lnTo>
                <a:lnTo>
                  <a:pt x="992857" y="160946"/>
                </a:lnTo>
                <a:lnTo>
                  <a:pt x="1027240" y="141135"/>
                </a:lnTo>
                <a:lnTo>
                  <a:pt x="1059986" y="122470"/>
                </a:lnTo>
                <a:lnTo>
                  <a:pt x="1090440" y="105442"/>
                </a:lnTo>
                <a:lnTo>
                  <a:pt x="1118110" y="90379"/>
                </a:lnTo>
                <a:lnTo>
                  <a:pt x="1130554" y="83502"/>
                </a:lnTo>
                <a:lnTo>
                  <a:pt x="1142178" y="77281"/>
                </a:lnTo>
                <a:lnTo>
                  <a:pt x="1152984" y="71550"/>
                </a:lnTo>
                <a:lnTo>
                  <a:pt x="1162645" y="66638"/>
                </a:lnTo>
                <a:lnTo>
                  <a:pt x="1179509" y="58452"/>
                </a:lnTo>
                <a:lnTo>
                  <a:pt x="1196537" y="50756"/>
                </a:lnTo>
                <a:lnTo>
                  <a:pt x="1213728" y="43716"/>
                </a:lnTo>
                <a:lnTo>
                  <a:pt x="1231084" y="37331"/>
                </a:lnTo>
                <a:lnTo>
                  <a:pt x="1248766" y="31109"/>
                </a:lnTo>
                <a:lnTo>
                  <a:pt x="1266122" y="25706"/>
                </a:lnTo>
                <a:lnTo>
                  <a:pt x="1283968" y="20794"/>
                </a:lnTo>
                <a:lnTo>
                  <a:pt x="1301815" y="16210"/>
                </a:lnTo>
                <a:lnTo>
                  <a:pt x="1319662" y="12280"/>
                </a:lnTo>
                <a:lnTo>
                  <a:pt x="1337835" y="9005"/>
                </a:lnTo>
                <a:lnTo>
                  <a:pt x="1355846" y="6222"/>
                </a:lnTo>
                <a:lnTo>
                  <a:pt x="1373856" y="3930"/>
                </a:lnTo>
                <a:lnTo>
                  <a:pt x="1392030" y="2129"/>
                </a:lnTo>
                <a:lnTo>
                  <a:pt x="1410368" y="983"/>
                </a:lnTo>
                <a:lnTo>
                  <a:pt x="1428541" y="164"/>
                </a:lnTo>
                <a:close/>
              </a:path>
            </a:pathLst>
          </a:custGeom>
          <a:noFill/>
        </p:spPr>
      </p:sp>
      <p:sp>
        <p:nvSpPr>
          <p:cNvPr id="4" name="Picture Placeholder 65">
            <a:extLst>
              <a:ext uri="{FF2B5EF4-FFF2-40B4-BE49-F238E27FC236}">
                <a16:creationId xmlns:a16="http://schemas.microsoft.com/office/drawing/2014/main" id="{5D717472-BDD5-4DDA-A70C-B97305FABDD0}"/>
              </a:ext>
            </a:extLst>
          </p:cNvPr>
          <p:cNvSpPr>
            <a:spLocks noGrp="1"/>
          </p:cNvSpPr>
          <p:nvPr>
            <p:ph type="pic" sz="quarter" idx="11"/>
          </p:nvPr>
        </p:nvSpPr>
        <p:spPr>
          <a:xfrm>
            <a:off x="1321908" y="1384116"/>
            <a:ext cx="2039478" cy="2106060"/>
          </a:xfrm>
          <a:custGeom>
            <a:avLst/>
            <a:gdLst>
              <a:gd name="connsiteX0" fmla="*/ 1446879 w 2890156"/>
              <a:gd name="connsiteY0" fmla="*/ 0 h 3136733"/>
              <a:gd name="connsiteX1" fmla="*/ 1465055 w 2890156"/>
              <a:gd name="connsiteY1" fmla="*/ 328 h 3136733"/>
              <a:gd name="connsiteX2" fmla="*/ 1483392 w 2890156"/>
              <a:gd name="connsiteY2" fmla="*/ 1146 h 3136733"/>
              <a:gd name="connsiteX3" fmla="*/ 1501565 w 2890156"/>
              <a:gd name="connsiteY3" fmla="*/ 2620 h 3136733"/>
              <a:gd name="connsiteX4" fmla="*/ 1519576 w 2890156"/>
              <a:gd name="connsiteY4" fmla="*/ 4585 h 3136733"/>
              <a:gd name="connsiteX5" fmla="*/ 1537913 w 2890156"/>
              <a:gd name="connsiteY5" fmla="*/ 7041 h 3136733"/>
              <a:gd name="connsiteX6" fmla="*/ 1555923 w 2890156"/>
              <a:gd name="connsiteY6" fmla="*/ 9988 h 3136733"/>
              <a:gd name="connsiteX7" fmla="*/ 1573770 w 2890156"/>
              <a:gd name="connsiteY7" fmla="*/ 13590 h 3136733"/>
              <a:gd name="connsiteX8" fmla="*/ 1591780 w 2890156"/>
              <a:gd name="connsiteY8" fmla="*/ 17519 h 3136733"/>
              <a:gd name="connsiteX9" fmla="*/ 1609627 w 2890156"/>
              <a:gd name="connsiteY9" fmla="*/ 21940 h 3136733"/>
              <a:gd name="connsiteX10" fmla="*/ 1627310 w 2890156"/>
              <a:gd name="connsiteY10" fmla="*/ 27016 h 3136733"/>
              <a:gd name="connsiteX11" fmla="*/ 1644992 w 2890156"/>
              <a:gd name="connsiteY11" fmla="*/ 32746 h 3136733"/>
              <a:gd name="connsiteX12" fmla="*/ 1662511 w 2890156"/>
              <a:gd name="connsiteY12" fmla="*/ 38804 h 3136733"/>
              <a:gd name="connsiteX13" fmla="*/ 1679703 w 2890156"/>
              <a:gd name="connsiteY13" fmla="*/ 45517 h 3136733"/>
              <a:gd name="connsiteX14" fmla="*/ 1696894 w 2890156"/>
              <a:gd name="connsiteY14" fmla="*/ 52558 h 3136733"/>
              <a:gd name="connsiteX15" fmla="*/ 1714086 w 2890156"/>
              <a:gd name="connsiteY15" fmla="*/ 60253 h 3136733"/>
              <a:gd name="connsiteX16" fmla="*/ 1730787 w 2890156"/>
              <a:gd name="connsiteY16" fmla="*/ 68439 h 3136733"/>
              <a:gd name="connsiteX17" fmla="*/ 2325944 w 2890156"/>
              <a:gd name="connsiteY17" fmla="*/ 411616 h 3136733"/>
              <a:gd name="connsiteX18" fmla="*/ 2332329 w 2890156"/>
              <a:gd name="connsiteY18" fmla="*/ 415382 h 3136733"/>
              <a:gd name="connsiteX19" fmla="*/ 2338715 w 2890156"/>
              <a:gd name="connsiteY19" fmla="*/ 418985 h 3136733"/>
              <a:gd name="connsiteX20" fmla="*/ 2345100 w 2890156"/>
              <a:gd name="connsiteY20" fmla="*/ 422750 h 3136733"/>
              <a:gd name="connsiteX21" fmla="*/ 2351649 w 2890156"/>
              <a:gd name="connsiteY21" fmla="*/ 426189 h 3136733"/>
              <a:gd name="connsiteX22" fmla="*/ 2357871 w 2890156"/>
              <a:gd name="connsiteY22" fmla="*/ 429791 h 3136733"/>
              <a:gd name="connsiteX23" fmla="*/ 2364420 w 2890156"/>
              <a:gd name="connsiteY23" fmla="*/ 433065 h 3136733"/>
              <a:gd name="connsiteX24" fmla="*/ 2370478 w 2890156"/>
              <a:gd name="connsiteY24" fmla="*/ 436667 h 3136733"/>
              <a:gd name="connsiteX25" fmla="*/ 2376536 w 2890156"/>
              <a:gd name="connsiteY25" fmla="*/ 439942 h 3136733"/>
              <a:gd name="connsiteX26" fmla="*/ 2625242 w 2890156"/>
              <a:gd name="connsiteY26" fmla="*/ 586316 h 3136733"/>
              <a:gd name="connsiteX27" fmla="*/ 2631955 w 2890156"/>
              <a:gd name="connsiteY27" fmla="*/ 590901 h 3136733"/>
              <a:gd name="connsiteX28" fmla="*/ 2637849 w 2890156"/>
              <a:gd name="connsiteY28" fmla="*/ 595321 h 3136733"/>
              <a:gd name="connsiteX29" fmla="*/ 2643088 w 2890156"/>
              <a:gd name="connsiteY29" fmla="*/ 599578 h 3136733"/>
              <a:gd name="connsiteX30" fmla="*/ 2648000 w 2890156"/>
              <a:gd name="connsiteY30" fmla="*/ 603508 h 3136733"/>
              <a:gd name="connsiteX31" fmla="*/ 2656514 w 2890156"/>
              <a:gd name="connsiteY31" fmla="*/ 610548 h 3136733"/>
              <a:gd name="connsiteX32" fmla="*/ 2663554 w 2890156"/>
              <a:gd name="connsiteY32" fmla="*/ 617098 h 3136733"/>
              <a:gd name="connsiteX33" fmla="*/ 2670103 w 2890156"/>
              <a:gd name="connsiteY33" fmla="*/ 623155 h 3136733"/>
              <a:gd name="connsiteX34" fmla="*/ 2676162 w 2890156"/>
              <a:gd name="connsiteY34" fmla="*/ 629050 h 3136733"/>
              <a:gd name="connsiteX35" fmla="*/ 2679272 w 2890156"/>
              <a:gd name="connsiteY35" fmla="*/ 631833 h 3136733"/>
              <a:gd name="connsiteX36" fmla="*/ 2682547 w 2890156"/>
              <a:gd name="connsiteY36" fmla="*/ 634780 h 3136733"/>
              <a:gd name="connsiteX37" fmla="*/ 2685985 w 2890156"/>
              <a:gd name="connsiteY37" fmla="*/ 637727 h 3136733"/>
              <a:gd name="connsiteX38" fmla="*/ 2689587 w 2890156"/>
              <a:gd name="connsiteY38" fmla="*/ 640674 h 3136733"/>
              <a:gd name="connsiteX39" fmla="*/ 2695482 w 2890156"/>
              <a:gd name="connsiteY39" fmla="*/ 644768 h 3136733"/>
              <a:gd name="connsiteX40" fmla="*/ 2699411 w 2890156"/>
              <a:gd name="connsiteY40" fmla="*/ 647551 h 3136733"/>
              <a:gd name="connsiteX41" fmla="*/ 2701376 w 2890156"/>
              <a:gd name="connsiteY41" fmla="*/ 649188 h 3136733"/>
              <a:gd name="connsiteX42" fmla="*/ 2703341 w 2890156"/>
              <a:gd name="connsiteY42" fmla="*/ 650826 h 3136733"/>
              <a:gd name="connsiteX43" fmla="*/ 2705796 w 2890156"/>
              <a:gd name="connsiteY43" fmla="*/ 652954 h 3136733"/>
              <a:gd name="connsiteX44" fmla="*/ 2708744 w 2890156"/>
              <a:gd name="connsiteY44" fmla="*/ 656229 h 3136733"/>
              <a:gd name="connsiteX45" fmla="*/ 2718895 w 2890156"/>
              <a:gd name="connsiteY45" fmla="*/ 667526 h 3136733"/>
              <a:gd name="connsiteX46" fmla="*/ 2728883 w 2890156"/>
              <a:gd name="connsiteY46" fmla="*/ 679151 h 3136733"/>
              <a:gd name="connsiteX47" fmla="*/ 2738542 w 2890156"/>
              <a:gd name="connsiteY47" fmla="*/ 690612 h 3136733"/>
              <a:gd name="connsiteX48" fmla="*/ 2748039 w 2890156"/>
              <a:gd name="connsiteY48" fmla="*/ 702401 h 3136733"/>
              <a:gd name="connsiteX49" fmla="*/ 2757372 w 2890156"/>
              <a:gd name="connsiteY49" fmla="*/ 714353 h 3136733"/>
              <a:gd name="connsiteX50" fmla="*/ 2766376 w 2890156"/>
              <a:gd name="connsiteY50" fmla="*/ 726468 h 3136733"/>
              <a:gd name="connsiteX51" fmla="*/ 2775054 w 2890156"/>
              <a:gd name="connsiteY51" fmla="*/ 738749 h 3136733"/>
              <a:gd name="connsiteX52" fmla="*/ 2783404 w 2890156"/>
              <a:gd name="connsiteY52" fmla="*/ 751192 h 3136733"/>
              <a:gd name="connsiteX53" fmla="*/ 2791591 w 2890156"/>
              <a:gd name="connsiteY53" fmla="*/ 763799 h 3136733"/>
              <a:gd name="connsiteX54" fmla="*/ 2799450 w 2890156"/>
              <a:gd name="connsiteY54" fmla="*/ 776407 h 3136733"/>
              <a:gd name="connsiteX55" fmla="*/ 2807146 w 2890156"/>
              <a:gd name="connsiteY55" fmla="*/ 789341 h 3136733"/>
              <a:gd name="connsiteX56" fmla="*/ 2814350 w 2890156"/>
              <a:gd name="connsiteY56" fmla="*/ 802276 h 3136733"/>
              <a:gd name="connsiteX57" fmla="*/ 2821554 w 2890156"/>
              <a:gd name="connsiteY57" fmla="*/ 815537 h 3136733"/>
              <a:gd name="connsiteX58" fmla="*/ 2828103 w 2890156"/>
              <a:gd name="connsiteY58" fmla="*/ 828963 h 3136733"/>
              <a:gd name="connsiteX59" fmla="*/ 2834652 w 2890156"/>
              <a:gd name="connsiteY59" fmla="*/ 842389 h 3136733"/>
              <a:gd name="connsiteX60" fmla="*/ 2840710 w 2890156"/>
              <a:gd name="connsiteY60" fmla="*/ 855979 h 3136733"/>
              <a:gd name="connsiteX61" fmla="*/ 2846441 w 2890156"/>
              <a:gd name="connsiteY61" fmla="*/ 869896 h 3136733"/>
              <a:gd name="connsiteX62" fmla="*/ 2851843 w 2890156"/>
              <a:gd name="connsiteY62" fmla="*/ 883813 h 3136733"/>
              <a:gd name="connsiteX63" fmla="*/ 2857083 w 2890156"/>
              <a:gd name="connsiteY63" fmla="*/ 897894 h 3136733"/>
              <a:gd name="connsiteX64" fmla="*/ 2861667 w 2890156"/>
              <a:gd name="connsiteY64" fmla="*/ 912138 h 3136733"/>
              <a:gd name="connsiteX65" fmla="*/ 2866252 w 2890156"/>
              <a:gd name="connsiteY65" fmla="*/ 926710 h 3136733"/>
              <a:gd name="connsiteX66" fmla="*/ 2870181 w 2890156"/>
              <a:gd name="connsiteY66" fmla="*/ 941446 h 3136733"/>
              <a:gd name="connsiteX67" fmla="*/ 2873947 w 2890156"/>
              <a:gd name="connsiteY67" fmla="*/ 956182 h 3136733"/>
              <a:gd name="connsiteX68" fmla="*/ 2877222 w 2890156"/>
              <a:gd name="connsiteY68" fmla="*/ 971081 h 3136733"/>
              <a:gd name="connsiteX69" fmla="*/ 2880169 w 2890156"/>
              <a:gd name="connsiteY69" fmla="*/ 986308 h 3136733"/>
              <a:gd name="connsiteX70" fmla="*/ 2882952 w 2890156"/>
              <a:gd name="connsiteY70" fmla="*/ 1001535 h 3136733"/>
              <a:gd name="connsiteX71" fmla="*/ 2885081 w 2890156"/>
              <a:gd name="connsiteY71" fmla="*/ 1017089 h 3136733"/>
              <a:gd name="connsiteX72" fmla="*/ 2886882 w 2890156"/>
              <a:gd name="connsiteY72" fmla="*/ 1032643 h 3136733"/>
              <a:gd name="connsiteX73" fmla="*/ 2888355 w 2890156"/>
              <a:gd name="connsiteY73" fmla="*/ 1048525 h 3136733"/>
              <a:gd name="connsiteX74" fmla="*/ 2889338 w 2890156"/>
              <a:gd name="connsiteY74" fmla="*/ 1064407 h 3136733"/>
              <a:gd name="connsiteX75" fmla="*/ 2889993 w 2890156"/>
              <a:gd name="connsiteY75" fmla="*/ 1080616 h 3136733"/>
              <a:gd name="connsiteX76" fmla="*/ 2890156 w 2890156"/>
              <a:gd name="connsiteY76" fmla="*/ 1096825 h 3136733"/>
              <a:gd name="connsiteX77" fmla="*/ 2890156 w 2890156"/>
              <a:gd name="connsiteY77" fmla="*/ 2039908 h 3136733"/>
              <a:gd name="connsiteX78" fmla="*/ 2889993 w 2890156"/>
              <a:gd name="connsiteY78" fmla="*/ 2052843 h 3136733"/>
              <a:gd name="connsiteX79" fmla="*/ 2889338 w 2890156"/>
              <a:gd name="connsiteY79" fmla="*/ 2065941 h 3136733"/>
              <a:gd name="connsiteX80" fmla="*/ 2888519 w 2890156"/>
              <a:gd name="connsiteY80" fmla="*/ 2079203 h 3136733"/>
              <a:gd name="connsiteX81" fmla="*/ 2887373 w 2890156"/>
              <a:gd name="connsiteY81" fmla="*/ 2092629 h 3136733"/>
              <a:gd name="connsiteX82" fmla="*/ 2885899 w 2890156"/>
              <a:gd name="connsiteY82" fmla="*/ 2106382 h 3136733"/>
              <a:gd name="connsiteX83" fmla="*/ 2883934 w 2890156"/>
              <a:gd name="connsiteY83" fmla="*/ 2119808 h 3136733"/>
              <a:gd name="connsiteX84" fmla="*/ 2881642 w 2890156"/>
              <a:gd name="connsiteY84" fmla="*/ 2133726 h 3136733"/>
              <a:gd name="connsiteX85" fmla="*/ 2879187 w 2890156"/>
              <a:gd name="connsiteY85" fmla="*/ 2147479 h 3136733"/>
              <a:gd name="connsiteX86" fmla="*/ 2876239 w 2890156"/>
              <a:gd name="connsiteY86" fmla="*/ 2161395 h 3136733"/>
              <a:gd name="connsiteX87" fmla="*/ 2873128 w 2890156"/>
              <a:gd name="connsiteY87" fmla="*/ 2175313 h 3136733"/>
              <a:gd name="connsiteX88" fmla="*/ 2869690 w 2890156"/>
              <a:gd name="connsiteY88" fmla="*/ 2189230 h 3136733"/>
              <a:gd name="connsiteX89" fmla="*/ 2866088 w 2890156"/>
              <a:gd name="connsiteY89" fmla="*/ 2203147 h 3136733"/>
              <a:gd name="connsiteX90" fmla="*/ 2861831 w 2890156"/>
              <a:gd name="connsiteY90" fmla="*/ 2217064 h 3136733"/>
              <a:gd name="connsiteX91" fmla="*/ 2857574 w 2890156"/>
              <a:gd name="connsiteY91" fmla="*/ 2230817 h 3136733"/>
              <a:gd name="connsiteX92" fmla="*/ 2853153 w 2890156"/>
              <a:gd name="connsiteY92" fmla="*/ 2244570 h 3136733"/>
              <a:gd name="connsiteX93" fmla="*/ 2848405 w 2890156"/>
              <a:gd name="connsiteY93" fmla="*/ 2257996 h 3136733"/>
              <a:gd name="connsiteX94" fmla="*/ 2843329 w 2890156"/>
              <a:gd name="connsiteY94" fmla="*/ 2271586 h 3136733"/>
              <a:gd name="connsiteX95" fmla="*/ 2837927 w 2890156"/>
              <a:gd name="connsiteY95" fmla="*/ 2284848 h 3136733"/>
              <a:gd name="connsiteX96" fmla="*/ 2832360 w 2890156"/>
              <a:gd name="connsiteY96" fmla="*/ 2298110 h 3136733"/>
              <a:gd name="connsiteX97" fmla="*/ 2826629 w 2890156"/>
              <a:gd name="connsiteY97" fmla="*/ 2311045 h 3136733"/>
              <a:gd name="connsiteX98" fmla="*/ 2820571 w 2890156"/>
              <a:gd name="connsiteY98" fmla="*/ 2323651 h 3136733"/>
              <a:gd name="connsiteX99" fmla="*/ 2814185 w 2890156"/>
              <a:gd name="connsiteY99" fmla="*/ 2336259 h 3136733"/>
              <a:gd name="connsiteX100" fmla="*/ 2807800 w 2890156"/>
              <a:gd name="connsiteY100" fmla="*/ 2348375 h 3136733"/>
              <a:gd name="connsiteX101" fmla="*/ 2801087 w 2890156"/>
              <a:gd name="connsiteY101" fmla="*/ 2360327 h 3136733"/>
              <a:gd name="connsiteX102" fmla="*/ 2794210 w 2890156"/>
              <a:gd name="connsiteY102" fmla="*/ 2372115 h 3136733"/>
              <a:gd name="connsiteX103" fmla="*/ 2787170 w 2890156"/>
              <a:gd name="connsiteY103" fmla="*/ 2383576 h 3136733"/>
              <a:gd name="connsiteX104" fmla="*/ 2779639 w 2890156"/>
              <a:gd name="connsiteY104" fmla="*/ 2394547 h 3136733"/>
              <a:gd name="connsiteX105" fmla="*/ 2772271 w 2890156"/>
              <a:gd name="connsiteY105" fmla="*/ 2405026 h 3136733"/>
              <a:gd name="connsiteX106" fmla="*/ 2764576 w 2890156"/>
              <a:gd name="connsiteY106" fmla="*/ 2415340 h 3136733"/>
              <a:gd name="connsiteX107" fmla="*/ 2756880 w 2890156"/>
              <a:gd name="connsiteY107" fmla="*/ 2425164 h 3136733"/>
              <a:gd name="connsiteX108" fmla="*/ 2748858 w 2890156"/>
              <a:gd name="connsiteY108" fmla="*/ 2434497 h 3136733"/>
              <a:gd name="connsiteX109" fmla="*/ 2740671 w 2890156"/>
              <a:gd name="connsiteY109" fmla="*/ 2443502 h 3136733"/>
              <a:gd name="connsiteX110" fmla="*/ 2735432 w 2890156"/>
              <a:gd name="connsiteY110" fmla="*/ 2448741 h 3136733"/>
              <a:gd name="connsiteX111" fmla="*/ 2730847 w 2890156"/>
              <a:gd name="connsiteY111" fmla="*/ 2453325 h 3136733"/>
              <a:gd name="connsiteX112" fmla="*/ 2728555 w 2890156"/>
              <a:gd name="connsiteY112" fmla="*/ 2455618 h 3136733"/>
              <a:gd name="connsiteX113" fmla="*/ 2726263 w 2890156"/>
              <a:gd name="connsiteY113" fmla="*/ 2458074 h 3136733"/>
              <a:gd name="connsiteX114" fmla="*/ 2723971 w 2890156"/>
              <a:gd name="connsiteY114" fmla="*/ 2460530 h 3136733"/>
              <a:gd name="connsiteX115" fmla="*/ 2721514 w 2890156"/>
              <a:gd name="connsiteY115" fmla="*/ 2463641 h 3136733"/>
              <a:gd name="connsiteX116" fmla="*/ 2712673 w 2890156"/>
              <a:gd name="connsiteY116" fmla="*/ 2474610 h 3136733"/>
              <a:gd name="connsiteX117" fmla="*/ 2706943 w 2890156"/>
              <a:gd name="connsiteY117" fmla="*/ 2481487 h 3136733"/>
              <a:gd name="connsiteX118" fmla="*/ 2704814 w 2890156"/>
              <a:gd name="connsiteY118" fmla="*/ 2483779 h 3136733"/>
              <a:gd name="connsiteX119" fmla="*/ 2703177 w 2890156"/>
              <a:gd name="connsiteY119" fmla="*/ 2485253 h 3136733"/>
              <a:gd name="connsiteX120" fmla="*/ 2701867 w 2890156"/>
              <a:gd name="connsiteY120" fmla="*/ 2486399 h 3136733"/>
              <a:gd name="connsiteX121" fmla="*/ 2700721 w 2890156"/>
              <a:gd name="connsiteY121" fmla="*/ 2487218 h 3136733"/>
              <a:gd name="connsiteX122" fmla="*/ 2698429 w 2890156"/>
              <a:gd name="connsiteY122" fmla="*/ 2488528 h 3136733"/>
              <a:gd name="connsiteX123" fmla="*/ 2695482 w 2890156"/>
              <a:gd name="connsiteY123" fmla="*/ 2490328 h 3136733"/>
              <a:gd name="connsiteX124" fmla="*/ 2693517 w 2890156"/>
              <a:gd name="connsiteY124" fmla="*/ 2491966 h 3136733"/>
              <a:gd name="connsiteX125" fmla="*/ 2691061 w 2890156"/>
              <a:gd name="connsiteY125" fmla="*/ 2493930 h 3136733"/>
              <a:gd name="connsiteX126" fmla="*/ 2687623 w 2890156"/>
              <a:gd name="connsiteY126" fmla="*/ 2496714 h 3136733"/>
              <a:gd name="connsiteX127" fmla="*/ 2683693 w 2890156"/>
              <a:gd name="connsiteY127" fmla="*/ 2500152 h 3136733"/>
              <a:gd name="connsiteX128" fmla="*/ 2676325 w 2890156"/>
              <a:gd name="connsiteY128" fmla="*/ 2507029 h 3136733"/>
              <a:gd name="connsiteX129" fmla="*/ 2668794 w 2890156"/>
              <a:gd name="connsiteY129" fmla="*/ 2513742 h 3136733"/>
              <a:gd name="connsiteX130" fmla="*/ 2661426 w 2890156"/>
              <a:gd name="connsiteY130" fmla="*/ 2520127 h 3136733"/>
              <a:gd name="connsiteX131" fmla="*/ 2653731 w 2890156"/>
              <a:gd name="connsiteY131" fmla="*/ 2526676 h 3136733"/>
              <a:gd name="connsiteX132" fmla="*/ 2646035 w 2890156"/>
              <a:gd name="connsiteY132" fmla="*/ 2532898 h 3136733"/>
              <a:gd name="connsiteX133" fmla="*/ 2638504 w 2890156"/>
              <a:gd name="connsiteY133" fmla="*/ 2538956 h 3136733"/>
              <a:gd name="connsiteX134" fmla="*/ 2630809 w 2890156"/>
              <a:gd name="connsiteY134" fmla="*/ 2545014 h 3136733"/>
              <a:gd name="connsiteX135" fmla="*/ 2622950 w 2890156"/>
              <a:gd name="connsiteY135" fmla="*/ 2550908 h 3136733"/>
              <a:gd name="connsiteX136" fmla="*/ 2615091 w 2890156"/>
              <a:gd name="connsiteY136" fmla="*/ 2556639 h 3136733"/>
              <a:gd name="connsiteX137" fmla="*/ 2607232 w 2890156"/>
              <a:gd name="connsiteY137" fmla="*/ 2562370 h 3136733"/>
              <a:gd name="connsiteX138" fmla="*/ 2599373 w 2890156"/>
              <a:gd name="connsiteY138" fmla="*/ 2567936 h 3136733"/>
              <a:gd name="connsiteX139" fmla="*/ 2591514 w 2890156"/>
              <a:gd name="connsiteY139" fmla="*/ 2573503 h 3136733"/>
              <a:gd name="connsiteX140" fmla="*/ 2575468 w 2890156"/>
              <a:gd name="connsiteY140" fmla="*/ 2584309 h 3136733"/>
              <a:gd name="connsiteX141" fmla="*/ 2559258 w 2890156"/>
              <a:gd name="connsiteY141" fmla="*/ 2594624 h 3136733"/>
              <a:gd name="connsiteX142" fmla="*/ 2542722 w 2890156"/>
              <a:gd name="connsiteY142" fmla="*/ 2604939 h 3136733"/>
              <a:gd name="connsiteX143" fmla="*/ 2526022 w 2890156"/>
              <a:gd name="connsiteY143" fmla="*/ 2614599 h 3136733"/>
              <a:gd name="connsiteX144" fmla="*/ 2509157 w 2890156"/>
              <a:gd name="connsiteY144" fmla="*/ 2624423 h 3136733"/>
              <a:gd name="connsiteX145" fmla="*/ 2491966 w 2890156"/>
              <a:gd name="connsiteY145" fmla="*/ 2634083 h 3136733"/>
              <a:gd name="connsiteX146" fmla="*/ 2474446 w 2890156"/>
              <a:gd name="connsiteY146" fmla="*/ 2643415 h 3136733"/>
              <a:gd name="connsiteX147" fmla="*/ 2456763 w 2890156"/>
              <a:gd name="connsiteY147" fmla="*/ 2652912 h 3136733"/>
              <a:gd name="connsiteX148" fmla="*/ 2438917 w 2890156"/>
              <a:gd name="connsiteY148" fmla="*/ 2662245 h 3136733"/>
              <a:gd name="connsiteX149" fmla="*/ 2420743 w 2890156"/>
              <a:gd name="connsiteY149" fmla="*/ 2671741 h 3136733"/>
              <a:gd name="connsiteX150" fmla="*/ 2122264 w 2890156"/>
              <a:gd name="connsiteY150" fmla="*/ 2842511 h 3136733"/>
              <a:gd name="connsiteX151" fmla="*/ 2109820 w 2890156"/>
              <a:gd name="connsiteY151" fmla="*/ 2849879 h 3136733"/>
              <a:gd name="connsiteX152" fmla="*/ 2097213 w 2890156"/>
              <a:gd name="connsiteY152" fmla="*/ 2857247 h 3136733"/>
              <a:gd name="connsiteX153" fmla="*/ 2084770 w 2890156"/>
              <a:gd name="connsiteY153" fmla="*/ 2864451 h 3136733"/>
              <a:gd name="connsiteX154" fmla="*/ 2072491 w 2890156"/>
              <a:gd name="connsiteY154" fmla="*/ 2871491 h 3136733"/>
              <a:gd name="connsiteX155" fmla="*/ 2060047 w 2890156"/>
              <a:gd name="connsiteY155" fmla="*/ 2878532 h 3136733"/>
              <a:gd name="connsiteX156" fmla="*/ 2047931 w 2890156"/>
              <a:gd name="connsiteY156" fmla="*/ 2885572 h 3136733"/>
              <a:gd name="connsiteX157" fmla="*/ 2035815 w 2890156"/>
              <a:gd name="connsiteY157" fmla="*/ 2892612 h 3136733"/>
              <a:gd name="connsiteX158" fmla="*/ 2023699 w 2890156"/>
              <a:gd name="connsiteY158" fmla="*/ 2899653 h 3136733"/>
              <a:gd name="connsiteX159" fmla="*/ 2011419 w 2890156"/>
              <a:gd name="connsiteY159" fmla="*/ 2906693 h 3136733"/>
              <a:gd name="connsiteX160" fmla="*/ 1999304 w 2890156"/>
              <a:gd name="connsiteY160" fmla="*/ 2913897 h 3136733"/>
              <a:gd name="connsiteX161" fmla="*/ 1987187 w 2890156"/>
              <a:gd name="connsiteY161" fmla="*/ 2920937 h 3136733"/>
              <a:gd name="connsiteX162" fmla="*/ 1974908 w 2890156"/>
              <a:gd name="connsiteY162" fmla="*/ 2927978 h 3136733"/>
              <a:gd name="connsiteX163" fmla="*/ 1962792 w 2890156"/>
              <a:gd name="connsiteY163" fmla="*/ 2935182 h 3136733"/>
              <a:gd name="connsiteX164" fmla="*/ 1950511 w 2890156"/>
              <a:gd name="connsiteY164" fmla="*/ 2942386 h 3136733"/>
              <a:gd name="connsiteX165" fmla="*/ 1938232 w 2890156"/>
              <a:gd name="connsiteY165" fmla="*/ 2949754 h 3136733"/>
              <a:gd name="connsiteX166" fmla="*/ 1925952 w 2890156"/>
              <a:gd name="connsiteY166" fmla="*/ 2957122 h 3136733"/>
              <a:gd name="connsiteX167" fmla="*/ 1913345 w 2890156"/>
              <a:gd name="connsiteY167" fmla="*/ 2964817 h 3136733"/>
              <a:gd name="connsiteX168" fmla="*/ 1901065 w 2890156"/>
              <a:gd name="connsiteY168" fmla="*/ 2972185 h 3136733"/>
              <a:gd name="connsiteX169" fmla="*/ 1888786 w 2890156"/>
              <a:gd name="connsiteY169" fmla="*/ 2979552 h 3136733"/>
              <a:gd name="connsiteX170" fmla="*/ 1876670 w 2890156"/>
              <a:gd name="connsiteY170" fmla="*/ 2986757 h 3136733"/>
              <a:gd name="connsiteX171" fmla="*/ 1864717 w 2890156"/>
              <a:gd name="connsiteY171" fmla="*/ 2993961 h 3136733"/>
              <a:gd name="connsiteX172" fmla="*/ 1852765 w 2890156"/>
              <a:gd name="connsiteY172" fmla="*/ 3001002 h 3136733"/>
              <a:gd name="connsiteX173" fmla="*/ 1840813 w 2890156"/>
              <a:gd name="connsiteY173" fmla="*/ 3008206 h 3136733"/>
              <a:gd name="connsiteX174" fmla="*/ 1828533 w 2890156"/>
              <a:gd name="connsiteY174" fmla="*/ 3015246 h 3136733"/>
              <a:gd name="connsiteX175" fmla="*/ 1816581 w 2890156"/>
              <a:gd name="connsiteY175" fmla="*/ 3022122 h 3136733"/>
              <a:gd name="connsiteX176" fmla="*/ 1804465 w 2890156"/>
              <a:gd name="connsiteY176" fmla="*/ 3028836 h 3136733"/>
              <a:gd name="connsiteX177" fmla="*/ 1792186 w 2890156"/>
              <a:gd name="connsiteY177" fmla="*/ 3036040 h 3136733"/>
              <a:gd name="connsiteX178" fmla="*/ 1779578 w 2890156"/>
              <a:gd name="connsiteY178" fmla="*/ 3042589 h 3136733"/>
              <a:gd name="connsiteX179" fmla="*/ 1766971 w 2890156"/>
              <a:gd name="connsiteY179" fmla="*/ 3049466 h 3136733"/>
              <a:gd name="connsiteX180" fmla="*/ 1754037 w 2890156"/>
              <a:gd name="connsiteY180" fmla="*/ 3056342 h 3136733"/>
              <a:gd name="connsiteX181" fmla="*/ 1740938 w 2890156"/>
              <a:gd name="connsiteY181" fmla="*/ 3063219 h 3136733"/>
              <a:gd name="connsiteX182" fmla="*/ 1727513 w 2890156"/>
              <a:gd name="connsiteY182" fmla="*/ 3070096 h 3136733"/>
              <a:gd name="connsiteX183" fmla="*/ 1710648 w 2890156"/>
              <a:gd name="connsiteY183" fmla="*/ 3078282 h 3136733"/>
              <a:gd name="connsiteX184" fmla="*/ 1693620 w 2890156"/>
              <a:gd name="connsiteY184" fmla="*/ 3085977 h 3136733"/>
              <a:gd name="connsiteX185" fmla="*/ 1676430 w 2890156"/>
              <a:gd name="connsiteY185" fmla="*/ 3093018 h 3136733"/>
              <a:gd name="connsiteX186" fmla="*/ 1659073 w 2890156"/>
              <a:gd name="connsiteY186" fmla="*/ 3099403 h 3136733"/>
              <a:gd name="connsiteX187" fmla="*/ 1641390 w 2890156"/>
              <a:gd name="connsiteY187" fmla="*/ 3105625 h 3136733"/>
              <a:gd name="connsiteX188" fmla="*/ 1624035 w 2890156"/>
              <a:gd name="connsiteY188" fmla="*/ 3111028 h 3136733"/>
              <a:gd name="connsiteX189" fmla="*/ 1606189 w 2890156"/>
              <a:gd name="connsiteY189" fmla="*/ 3115940 h 3136733"/>
              <a:gd name="connsiteX190" fmla="*/ 1588342 w 2890156"/>
              <a:gd name="connsiteY190" fmla="*/ 3120524 h 3136733"/>
              <a:gd name="connsiteX191" fmla="*/ 1570495 w 2890156"/>
              <a:gd name="connsiteY191" fmla="*/ 3124454 h 3136733"/>
              <a:gd name="connsiteX192" fmla="*/ 1552321 w 2890156"/>
              <a:gd name="connsiteY192" fmla="*/ 3127728 h 3136733"/>
              <a:gd name="connsiteX193" fmla="*/ 1534311 w 2890156"/>
              <a:gd name="connsiteY193" fmla="*/ 3130512 h 3136733"/>
              <a:gd name="connsiteX194" fmla="*/ 1516301 w 2890156"/>
              <a:gd name="connsiteY194" fmla="*/ 3132804 h 3136733"/>
              <a:gd name="connsiteX195" fmla="*/ 1498128 w 2890156"/>
              <a:gd name="connsiteY195" fmla="*/ 3134605 h 3136733"/>
              <a:gd name="connsiteX196" fmla="*/ 1479789 w 2890156"/>
              <a:gd name="connsiteY196" fmla="*/ 3135751 h 3136733"/>
              <a:gd name="connsiteX197" fmla="*/ 1461615 w 2890156"/>
              <a:gd name="connsiteY197" fmla="*/ 3136570 h 3136733"/>
              <a:gd name="connsiteX198" fmla="*/ 1443277 w 2890156"/>
              <a:gd name="connsiteY198" fmla="*/ 3136733 h 3136733"/>
              <a:gd name="connsiteX199" fmla="*/ 1425104 w 2890156"/>
              <a:gd name="connsiteY199" fmla="*/ 3136406 h 3136733"/>
              <a:gd name="connsiteX200" fmla="*/ 1406766 w 2890156"/>
              <a:gd name="connsiteY200" fmla="*/ 3135587 h 3136733"/>
              <a:gd name="connsiteX201" fmla="*/ 1388592 w 2890156"/>
              <a:gd name="connsiteY201" fmla="*/ 3134114 h 3136733"/>
              <a:gd name="connsiteX202" fmla="*/ 1370581 w 2890156"/>
              <a:gd name="connsiteY202" fmla="*/ 3132149 h 3136733"/>
              <a:gd name="connsiteX203" fmla="*/ 1352243 w 2890156"/>
              <a:gd name="connsiteY203" fmla="*/ 3129693 h 3136733"/>
              <a:gd name="connsiteX204" fmla="*/ 1334233 w 2890156"/>
              <a:gd name="connsiteY204" fmla="*/ 3126746 h 3136733"/>
              <a:gd name="connsiteX205" fmla="*/ 1316387 w 2890156"/>
              <a:gd name="connsiteY205" fmla="*/ 3123144 h 3136733"/>
              <a:gd name="connsiteX206" fmla="*/ 1298377 w 2890156"/>
              <a:gd name="connsiteY206" fmla="*/ 3119214 h 3136733"/>
              <a:gd name="connsiteX207" fmla="*/ 1280531 w 2890156"/>
              <a:gd name="connsiteY207" fmla="*/ 3114793 h 3136733"/>
              <a:gd name="connsiteX208" fmla="*/ 1262847 w 2890156"/>
              <a:gd name="connsiteY208" fmla="*/ 3109718 h 3136733"/>
              <a:gd name="connsiteX209" fmla="*/ 1245164 w 2890156"/>
              <a:gd name="connsiteY209" fmla="*/ 3103987 h 3136733"/>
              <a:gd name="connsiteX210" fmla="*/ 1227645 w 2890156"/>
              <a:gd name="connsiteY210" fmla="*/ 3097930 h 3136733"/>
              <a:gd name="connsiteX211" fmla="*/ 1210454 w 2890156"/>
              <a:gd name="connsiteY211" fmla="*/ 3091216 h 3136733"/>
              <a:gd name="connsiteX212" fmla="*/ 1193262 w 2890156"/>
              <a:gd name="connsiteY212" fmla="*/ 3084176 h 3136733"/>
              <a:gd name="connsiteX213" fmla="*/ 1176071 w 2890156"/>
              <a:gd name="connsiteY213" fmla="*/ 3076481 h 3136733"/>
              <a:gd name="connsiteX214" fmla="*/ 1159370 w 2890156"/>
              <a:gd name="connsiteY214" fmla="*/ 3068294 h 3136733"/>
              <a:gd name="connsiteX215" fmla="*/ 1141851 w 2890156"/>
              <a:gd name="connsiteY215" fmla="*/ 3059289 h 3136733"/>
              <a:gd name="connsiteX216" fmla="*/ 1121385 w 2890156"/>
              <a:gd name="connsiteY216" fmla="*/ 3048319 h 3136733"/>
              <a:gd name="connsiteX217" fmla="*/ 1098464 w 2890156"/>
              <a:gd name="connsiteY217" fmla="*/ 3035712 h 3136733"/>
              <a:gd name="connsiteX218" fmla="*/ 1073739 w 2890156"/>
              <a:gd name="connsiteY218" fmla="*/ 3022122 h 3136733"/>
              <a:gd name="connsiteX219" fmla="*/ 1047379 w 2890156"/>
              <a:gd name="connsiteY219" fmla="*/ 3006896 h 3136733"/>
              <a:gd name="connsiteX220" fmla="*/ 1019709 w 2890156"/>
              <a:gd name="connsiteY220" fmla="*/ 2991341 h 3136733"/>
              <a:gd name="connsiteX221" fmla="*/ 991384 w 2890156"/>
              <a:gd name="connsiteY221" fmla="*/ 2974805 h 3136733"/>
              <a:gd name="connsiteX222" fmla="*/ 962403 w 2890156"/>
              <a:gd name="connsiteY222" fmla="*/ 2957940 h 3136733"/>
              <a:gd name="connsiteX223" fmla="*/ 933587 w 2890156"/>
              <a:gd name="connsiteY223" fmla="*/ 2940912 h 3136733"/>
              <a:gd name="connsiteX224" fmla="*/ 904934 w 2890156"/>
              <a:gd name="connsiteY224" fmla="*/ 2924048 h 3136733"/>
              <a:gd name="connsiteX225" fmla="*/ 877100 w 2890156"/>
              <a:gd name="connsiteY225" fmla="*/ 2907512 h 3136733"/>
              <a:gd name="connsiteX226" fmla="*/ 850248 w 2890156"/>
              <a:gd name="connsiteY226" fmla="*/ 2891630 h 3136733"/>
              <a:gd name="connsiteX227" fmla="*/ 824871 w 2890156"/>
              <a:gd name="connsiteY227" fmla="*/ 2876567 h 3136733"/>
              <a:gd name="connsiteX228" fmla="*/ 801621 w 2890156"/>
              <a:gd name="connsiteY228" fmla="*/ 2862486 h 3136733"/>
              <a:gd name="connsiteX229" fmla="*/ 780336 w 2890156"/>
              <a:gd name="connsiteY229" fmla="*/ 2849879 h 3136733"/>
              <a:gd name="connsiteX230" fmla="*/ 761834 w 2890156"/>
              <a:gd name="connsiteY230" fmla="*/ 2838745 h 3136733"/>
              <a:gd name="connsiteX231" fmla="*/ 462864 w 2890156"/>
              <a:gd name="connsiteY231" fmla="*/ 2668630 h 3136733"/>
              <a:gd name="connsiteX232" fmla="*/ 455660 w 2890156"/>
              <a:gd name="connsiteY232" fmla="*/ 2664864 h 3136733"/>
              <a:gd name="connsiteX233" fmla="*/ 449438 w 2890156"/>
              <a:gd name="connsiteY233" fmla="*/ 2661590 h 3136733"/>
              <a:gd name="connsiteX234" fmla="*/ 443380 w 2890156"/>
              <a:gd name="connsiteY234" fmla="*/ 2658151 h 3136733"/>
              <a:gd name="connsiteX235" fmla="*/ 437486 w 2890156"/>
              <a:gd name="connsiteY235" fmla="*/ 2654876 h 3136733"/>
              <a:gd name="connsiteX236" fmla="*/ 431428 w 2890156"/>
              <a:gd name="connsiteY236" fmla="*/ 2651439 h 3136733"/>
              <a:gd name="connsiteX237" fmla="*/ 425371 w 2890156"/>
              <a:gd name="connsiteY237" fmla="*/ 2648000 h 3136733"/>
              <a:gd name="connsiteX238" fmla="*/ 418820 w 2890156"/>
              <a:gd name="connsiteY238" fmla="*/ 2644398 h 3136733"/>
              <a:gd name="connsiteX239" fmla="*/ 411780 w 2890156"/>
              <a:gd name="connsiteY239" fmla="*/ 2640468 h 3136733"/>
              <a:gd name="connsiteX240" fmla="*/ 264915 w 2890156"/>
              <a:gd name="connsiteY240" fmla="*/ 2550417 h 3136733"/>
              <a:gd name="connsiteX241" fmla="*/ 258202 w 2890156"/>
              <a:gd name="connsiteY241" fmla="*/ 2545833 h 3136733"/>
              <a:gd name="connsiteX242" fmla="*/ 252308 w 2890156"/>
              <a:gd name="connsiteY242" fmla="*/ 2541412 h 3136733"/>
              <a:gd name="connsiteX243" fmla="*/ 247068 w 2890156"/>
              <a:gd name="connsiteY243" fmla="*/ 2537155 h 3136733"/>
              <a:gd name="connsiteX244" fmla="*/ 242156 w 2890156"/>
              <a:gd name="connsiteY244" fmla="*/ 2533226 h 3136733"/>
              <a:gd name="connsiteX245" fmla="*/ 233642 w 2890156"/>
              <a:gd name="connsiteY245" fmla="*/ 2526185 h 3136733"/>
              <a:gd name="connsiteX246" fmla="*/ 226602 w 2890156"/>
              <a:gd name="connsiteY246" fmla="*/ 2519636 h 3136733"/>
              <a:gd name="connsiteX247" fmla="*/ 220053 w 2890156"/>
              <a:gd name="connsiteY247" fmla="*/ 2513578 h 3136733"/>
              <a:gd name="connsiteX248" fmla="*/ 213996 w 2890156"/>
              <a:gd name="connsiteY248" fmla="*/ 2507684 h 3136733"/>
              <a:gd name="connsiteX249" fmla="*/ 210885 w 2890156"/>
              <a:gd name="connsiteY249" fmla="*/ 2504901 h 3136733"/>
              <a:gd name="connsiteX250" fmla="*/ 207610 w 2890156"/>
              <a:gd name="connsiteY250" fmla="*/ 2501954 h 3136733"/>
              <a:gd name="connsiteX251" fmla="*/ 204171 w 2890156"/>
              <a:gd name="connsiteY251" fmla="*/ 2499006 h 3136733"/>
              <a:gd name="connsiteX252" fmla="*/ 200569 w 2890156"/>
              <a:gd name="connsiteY252" fmla="*/ 2496059 h 3136733"/>
              <a:gd name="connsiteX253" fmla="*/ 195329 w 2890156"/>
              <a:gd name="connsiteY253" fmla="*/ 2492130 h 3136733"/>
              <a:gd name="connsiteX254" fmla="*/ 190254 w 2890156"/>
              <a:gd name="connsiteY254" fmla="*/ 2487873 h 3136733"/>
              <a:gd name="connsiteX255" fmla="*/ 185178 w 2890156"/>
              <a:gd name="connsiteY255" fmla="*/ 2483124 h 3136733"/>
              <a:gd name="connsiteX256" fmla="*/ 180103 w 2890156"/>
              <a:gd name="connsiteY256" fmla="*/ 2478212 h 3136733"/>
              <a:gd name="connsiteX257" fmla="*/ 174864 w 2890156"/>
              <a:gd name="connsiteY257" fmla="*/ 2472973 h 3136733"/>
              <a:gd name="connsiteX258" fmla="*/ 169624 w 2890156"/>
              <a:gd name="connsiteY258" fmla="*/ 2467570 h 3136733"/>
              <a:gd name="connsiteX259" fmla="*/ 164385 w 2890156"/>
              <a:gd name="connsiteY259" fmla="*/ 2461676 h 3136733"/>
              <a:gd name="connsiteX260" fmla="*/ 159309 w 2890156"/>
              <a:gd name="connsiteY260" fmla="*/ 2455945 h 3136733"/>
              <a:gd name="connsiteX261" fmla="*/ 154070 w 2890156"/>
              <a:gd name="connsiteY261" fmla="*/ 2449723 h 3136733"/>
              <a:gd name="connsiteX262" fmla="*/ 148830 w 2890156"/>
              <a:gd name="connsiteY262" fmla="*/ 2443502 h 3136733"/>
              <a:gd name="connsiteX263" fmla="*/ 143755 w 2890156"/>
              <a:gd name="connsiteY263" fmla="*/ 2437117 h 3136733"/>
              <a:gd name="connsiteX264" fmla="*/ 138679 w 2890156"/>
              <a:gd name="connsiteY264" fmla="*/ 2430403 h 3136733"/>
              <a:gd name="connsiteX265" fmla="*/ 133604 w 2890156"/>
              <a:gd name="connsiteY265" fmla="*/ 2423691 h 3136733"/>
              <a:gd name="connsiteX266" fmla="*/ 128528 w 2890156"/>
              <a:gd name="connsiteY266" fmla="*/ 2416814 h 3136733"/>
              <a:gd name="connsiteX267" fmla="*/ 123616 w 2890156"/>
              <a:gd name="connsiteY267" fmla="*/ 2409937 h 3136733"/>
              <a:gd name="connsiteX268" fmla="*/ 118704 w 2890156"/>
              <a:gd name="connsiteY268" fmla="*/ 2402897 h 3136733"/>
              <a:gd name="connsiteX269" fmla="*/ 109044 w 2890156"/>
              <a:gd name="connsiteY269" fmla="*/ 2388653 h 3136733"/>
              <a:gd name="connsiteX270" fmla="*/ 100039 w 2890156"/>
              <a:gd name="connsiteY270" fmla="*/ 2374244 h 3136733"/>
              <a:gd name="connsiteX271" fmla="*/ 91197 w 2890156"/>
              <a:gd name="connsiteY271" fmla="*/ 2360164 h 3136733"/>
              <a:gd name="connsiteX272" fmla="*/ 83011 w 2890156"/>
              <a:gd name="connsiteY272" fmla="*/ 2346083 h 3136733"/>
              <a:gd name="connsiteX273" fmla="*/ 75152 w 2890156"/>
              <a:gd name="connsiteY273" fmla="*/ 2332493 h 3136733"/>
              <a:gd name="connsiteX274" fmla="*/ 68112 w 2890156"/>
              <a:gd name="connsiteY274" fmla="*/ 2319231 h 3136733"/>
              <a:gd name="connsiteX275" fmla="*/ 61563 w 2890156"/>
              <a:gd name="connsiteY275" fmla="*/ 2306624 h 3136733"/>
              <a:gd name="connsiteX276" fmla="*/ 55832 w 2890156"/>
              <a:gd name="connsiteY276" fmla="*/ 2294835 h 3136733"/>
              <a:gd name="connsiteX277" fmla="*/ 53212 w 2890156"/>
              <a:gd name="connsiteY277" fmla="*/ 2289105 h 3136733"/>
              <a:gd name="connsiteX278" fmla="*/ 50593 w 2890156"/>
              <a:gd name="connsiteY278" fmla="*/ 2282719 h 3136733"/>
              <a:gd name="connsiteX279" fmla="*/ 47809 w 2890156"/>
              <a:gd name="connsiteY279" fmla="*/ 2276497 h 3136733"/>
              <a:gd name="connsiteX280" fmla="*/ 45353 w 2890156"/>
              <a:gd name="connsiteY280" fmla="*/ 2269785 h 3136733"/>
              <a:gd name="connsiteX281" fmla="*/ 42570 w 2890156"/>
              <a:gd name="connsiteY281" fmla="*/ 2262908 h 3136733"/>
              <a:gd name="connsiteX282" fmla="*/ 39950 w 2890156"/>
              <a:gd name="connsiteY282" fmla="*/ 2255868 h 3136733"/>
              <a:gd name="connsiteX283" fmla="*/ 37494 w 2890156"/>
              <a:gd name="connsiteY283" fmla="*/ 2248664 h 3136733"/>
              <a:gd name="connsiteX284" fmla="*/ 34875 w 2890156"/>
              <a:gd name="connsiteY284" fmla="*/ 2241459 h 3136733"/>
              <a:gd name="connsiteX285" fmla="*/ 30290 w 2890156"/>
              <a:gd name="connsiteY285" fmla="*/ 2226069 h 3136733"/>
              <a:gd name="connsiteX286" fmla="*/ 25542 w 2890156"/>
              <a:gd name="connsiteY286" fmla="*/ 2210351 h 3136733"/>
              <a:gd name="connsiteX287" fmla="*/ 23414 w 2890156"/>
              <a:gd name="connsiteY287" fmla="*/ 2202164 h 3136733"/>
              <a:gd name="connsiteX288" fmla="*/ 21121 w 2890156"/>
              <a:gd name="connsiteY288" fmla="*/ 2194141 h 3136733"/>
              <a:gd name="connsiteX289" fmla="*/ 18993 w 2890156"/>
              <a:gd name="connsiteY289" fmla="*/ 2185792 h 3136733"/>
              <a:gd name="connsiteX290" fmla="*/ 17028 w 2890156"/>
              <a:gd name="connsiteY290" fmla="*/ 2177441 h 3136733"/>
              <a:gd name="connsiteX291" fmla="*/ 15227 w 2890156"/>
              <a:gd name="connsiteY291" fmla="*/ 2169091 h 3136733"/>
              <a:gd name="connsiteX292" fmla="*/ 13262 w 2890156"/>
              <a:gd name="connsiteY292" fmla="*/ 2160413 h 3136733"/>
              <a:gd name="connsiteX293" fmla="*/ 11789 w 2890156"/>
              <a:gd name="connsiteY293" fmla="*/ 2151736 h 3136733"/>
              <a:gd name="connsiteX294" fmla="*/ 9988 w 2890156"/>
              <a:gd name="connsiteY294" fmla="*/ 2143222 h 3136733"/>
              <a:gd name="connsiteX295" fmla="*/ 8678 w 2890156"/>
              <a:gd name="connsiteY295" fmla="*/ 2134544 h 3136733"/>
              <a:gd name="connsiteX296" fmla="*/ 7041 w 2890156"/>
              <a:gd name="connsiteY296" fmla="*/ 2125867 h 3136733"/>
              <a:gd name="connsiteX297" fmla="*/ 5894 w 2890156"/>
              <a:gd name="connsiteY297" fmla="*/ 2117025 h 3136733"/>
              <a:gd name="connsiteX298" fmla="*/ 4749 w 2890156"/>
              <a:gd name="connsiteY298" fmla="*/ 2108511 h 3136733"/>
              <a:gd name="connsiteX299" fmla="*/ 3602 w 2890156"/>
              <a:gd name="connsiteY299" fmla="*/ 2099833 h 3136733"/>
              <a:gd name="connsiteX300" fmla="*/ 2784 w 2890156"/>
              <a:gd name="connsiteY300" fmla="*/ 2090992 h 3136733"/>
              <a:gd name="connsiteX301" fmla="*/ 1965 w 2890156"/>
              <a:gd name="connsiteY301" fmla="*/ 2082478 h 3136733"/>
              <a:gd name="connsiteX302" fmla="*/ 1147 w 2890156"/>
              <a:gd name="connsiteY302" fmla="*/ 2073800 h 3136733"/>
              <a:gd name="connsiteX303" fmla="*/ 819 w 2890156"/>
              <a:gd name="connsiteY303" fmla="*/ 2065122 h 3136733"/>
              <a:gd name="connsiteX304" fmla="*/ 328 w 2890156"/>
              <a:gd name="connsiteY304" fmla="*/ 2056773 h 3136733"/>
              <a:gd name="connsiteX305" fmla="*/ 0 w 2890156"/>
              <a:gd name="connsiteY305" fmla="*/ 2048259 h 3136733"/>
              <a:gd name="connsiteX306" fmla="*/ 0 w 2890156"/>
              <a:gd name="connsiteY306" fmla="*/ 2039908 h 3136733"/>
              <a:gd name="connsiteX307" fmla="*/ 0 w 2890156"/>
              <a:gd name="connsiteY307" fmla="*/ 1096825 h 3136733"/>
              <a:gd name="connsiteX308" fmla="*/ 0 w 2890156"/>
              <a:gd name="connsiteY308" fmla="*/ 1088475 h 3136733"/>
              <a:gd name="connsiteX309" fmla="*/ 328 w 2890156"/>
              <a:gd name="connsiteY309" fmla="*/ 1079798 h 3136733"/>
              <a:gd name="connsiteX310" fmla="*/ 819 w 2890156"/>
              <a:gd name="connsiteY310" fmla="*/ 1071119 h 3136733"/>
              <a:gd name="connsiteX311" fmla="*/ 1147 w 2890156"/>
              <a:gd name="connsiteY311" fmla="*/ 1062605 h 3136733"/>
              <a:gd name="connsiteX312" fmla="*/ 1965 w 2890156"/>
              <a:gd name="connsiteY312" fmla="*/ 1053764 h 3136733"/>
              <a:gd name="connsiteX313" fmla="*/ 2784 w 2890156"/>
              <a:gd name="connsiteY313" fmla="*/ 1045087 h 3136733"/>
              <a:gd name="connsiteX314" fmla="*/ 3766 w 2890156"/>
              <a:gd name="connsiteY314" fmla="*/ 1036245 h 3136733"/>
              <a:gd name="connsiteX315" fmla="*/ 4749 w 2890156"/>
              <a:gd name="connsiteY315" fmla="*/ 1027404 h 3136733"/>
              <a:gd name="connsiteX316" fmla="*/ 6058 w 2890156"/>
              <a:gd name="connsiteY316" fmla="*/ 1018399 h 3136733"/>
              <a:gd name="connsiteX317" fmla="*/ 7204 w 2890156"/>
              <a:gd name="connsiteY317" fmla="*/ 1009557 h 3136733"/>
              <a:gd name="connsiteX318" fmla="*/ 8842 w 2890156"/>
              <a:gd name="connsiteY318" fmla="*/ 1000880 h 3136733"/>
              <a:gd name="connsiteX319" fmla="*/ 10479 w 2890156"/>
              <a:gd name="connsiteY319" fmla="*/ 992038 h 3136733"/>
              <a:gd name="connsiteX320" fmla="*/ 11953 w 2890156"/>
              <a:gd name="connsiteY320" fmla="*/ 983361 h 3136733"/>
              <a:gd name="connsiteX321" fmla="*/ 13754 w 2890156"/>
              <a:gd name="connsiteY321" fmla="*/ 974519 h 3136733"/>
              <a:gd name="connsiteX322" fmla="*/ 15718 w 2890156"/>
              <a:gd name="connsiteY322" fmla="*/ 965842 h 3136733"/>
              <a:gd name="connsiteX323" fmla="*/ 17683 w 2890156"/>
              <a:gd name="connsiteY323" fmla="*/ 957328 h 3136733"/>
              <a:gd name="connsiteX324" fmla="*/ 19648 w 2890156"/>
              <a:gd name="connsiteY324" fmla="*/ 948814 h 3136733"/>
              <a:gd name="connsiteX325" fmla="*/ 21776 w 2890156"/>
              <a:gd name="connsiteY325" fmla="*/ 940464 h 3136733"/>
              <a:gd name="connsiteX326" fmla="*/ 23905 w 2890156"/>
              <a:gd name="connsiteY326" fmla="*/ 931950 h 3136733"/>
              <a:gd name="connsiteX327" fmla="*/ 26361 w 2890156"/>
              <a:gd name="connsiteY327" fmla="*/ 923763 h 3136733"/>
              <a:gd name="connsiteX328" fmla="*/ 28653 w 2890156"/>
              <a:gd name="connsiteY328" fmla="*/ 915740 h 3136733"/>
              <a:gd name="connsiteX329" fmla="*/ 30945 w 2890156"/>
              <a:gd name="connsiteY329" fmla="*/ 907881 h 3136733"/>
              <a:gd name="connsiteX330" fmla="*/ 33401 w 2890156"/>
              <a:gd name="connsiteY330" fmla="*/ 900022 h 3136733"/>
              <a:gd name="connsiteX331" fmla="*/ 35857 w 2890156"/>
              <a:gd name="connsiteY331" fmla="*/ 892327 h 3136733"/>
              <a:gd name="connsiteX332" fmla="*/ 38477 w 2890156"/>
              <a:gd name="connsiteY332" fmla="*/ 884959 h 3136733"/>
              <a:gd name="connsiteX333" fmla="*/ 41260 w 2890156"/>
              <a:gd name="connsiteY333" fmla="*/ 877755 h 3136733"/>
              <a:gd name="connsiteX334" fmla="*/ 43716 w 2890156"/>
              <a:gd name="connsiteY334" fmla="*/ 870715 h 3136733"/>
              <a:gd name="connsiteX335" fmla="*/ 46499 w 2890156"/>
              <a:gd name="connsiteY335" fmla="*/ 863511 h 3136733"/>
              <a:gd name="connsiteX336" fmla="*/ 49283 w 2890156"/>
              <a:gd name="connsiteY336" fmla="*/ 857125 h 3136733"/>
              <a:gd name="connsiteX337" fmla="*/ 52066 w 2890156"/>
              <a:gd name="connsiteY337" fmla="*/ 850576 h 3136733"/>
              <a:gd name="connsiteX338" fmla="*/ 54686 w 2890156"/>
              <a:gd name="connsiteY338" fmla="*/ 844354 h 3136733"/>
              <a:gd name="connsiteX339" fmla="*/ 57469 w 2890156"/>
              <a:gd name="connsiteY339" fmla="*/ 838460 h 3136733"/>
              <a:gd name="connsiteX340" fmla="*/ 64182 w 2890156"/>
              <a:gd name="connsiteY340" fmla="*/ 825198 h 3136733"/>
              <a:gd name="connsiteX341" fmla="*/ 70568 w 2890156"/>
              <a:gd name="connsiteY341" fmla="*/ 811772 h 3136733"/>
              <a:gd name="connsiteX342" fmla="*/ 77281 w 2890156"/>
              <a:gd name="connsiteY342" fmla="*/ 798837 h 3136733"/>
              <a:gd name="connsiteX343" fmla="*/ 84321 w 2890156"/>
              <a:gd name="connsiteY343" fmla="*/ 785903 h 3136733"/>
              <a:gd name="connsiteX344" fmla="*/ 87923 w 2890156"/>
              <a:gd name="connsiteY344" fmla="*/ 779681 h 3136733"/>
              <a:gd name="connsiteX345" fmla="*/ 91361 w 2890156"/>
              <a:gd name="connsiteY345" fmla="*/ 773459 h 3136733"/>
              <a:gd name="connsiteX346" fmla="*/ 95127 w 2890156"/>
              <a:gd name="connsiteY346" fmla="*/ 767401 h 3136733"/>
              <a:gd name="connsiteX347" fmla="*/ 98893 w 2890156"/>
              <a:gd name="connsiteY347" fmla="*/ 761179 h 3136733"/>
              <a:gd name="connsiteX348" fmla="*/ 102823 w 2890156"/>
              <a:gd name="connsiteY348" fmla="*/ 755122 h 3136733"/>
              <a:gd name="connsiteX349" fmla="*/ 106752 w 2890156"/>
              <a:gd name="connsiteY349" fmla="*/ 749227 h 3136733"/>
              <a:gd name="connsiteX350" fmla="*/ 110845 w 2890156"/>
              <a:gd name="connsiteY350" fmla="*/ 743333 h 3136733"/>
              <a:gd name="connsiteX351" fmla="*/ 114938 w 2890156"/>
              <a:gd name="connsiteY351" fmla="*/ 737929 h 3136733"/>
              <a:gd name="connsiteX352" fmla="*/ 119359 w 2890156"/>
              <a:gd name="connsiteY352" fmla="*/ 732035 h 3136733"/>
              <a:gd name="connsiteX353" fmla="*/ 123452 w 2890156"/>
              <a:gd name="connsiteY353" fmla="*/ 726305 h 3136733"/>
              <a:gd name="connsiteX354" fmla="*/ 127545 w 2890156"/>
              <a:gd name="connsiteY354" fmla="*/ 720411 h 3136733"/>
              <a:gd name="connsiteX355" fmla="*/ 131802 w 2890156"/>
              <a:gd name="connsiteY355" fmla="*/ 714844 h 3136733"/>
              <a:gd name="connsiteX356" fmla="*/ 135896 w 2890156"/>
              <a:gd name="connsiteY356" fmla="*/ 709113 h 3136733"/>
              <a:gd name="connsiteX357" fmla="*/ 140316 w 2890156"/>
              <a:gd name="connsiteY357" fmla="*/ 703546 h 3136733"/>
              <a:gd name="connsiteX358" fmla="*/ 144737 w 2890156"/>
              <a:gd name="connsiteY358" fmla="*/ 698307 h 3136733"/>
              <a:gd name="connsiteX359" fmla="*/ 149485 w 2890156"/>
              <a:gd name="connsiteY359" fmla="*/ 693232 h 3136733"/>
              <a:gd name="connsiteX360" fmla="*/ 160946 w 2890156"/>
              <a:gd name="connsiteY360" fmla="*/ 680788 h 3136733"/>
              <a:gd name="connsiteX361" fmla="*/ 168150 w 2890156"/>
              <a:gd name="connsiteY361" fmla="*/ 672602 h 3136733"/>
              <a:gd name="connsiteX362" fmla="*/ 172571 w 2890156"/>
              <a:gd name="connsiteY362" fmla="*/ 666871 h 3136733"/>
              <a:gd name="connsiteX363" fmla="*/ 176009 w 2890156"/>
              <a:gd name="connsiteY363" fmla="*/ 663105 h 3136733"/>
              <a:gd name="connsiteX364" fmla="*/ 177811 w 2890156"/>
              <a:gd name="connsiteY364" fmla="*/ 661141 h 3136733"/>
              <a:gd name="connsiteX365" fmla="*/ 179776 w 2890156"/>
              <a:gd name="connsiteY365" fmla="*/ 659340 h 3136733"/>
              <a:gd name="connsiteX366" fmla="*/ 181904 w 2890156"/>
              <a:gd name="connsiteY366" fmla="*/ 656884 h 3136733"/>
              <a:gd name="connsiteX367" fmla="*/ 184851 w 2890156"/>
              <a:gd name="connsiteY367" fmla="*/ 654428 h 3136733"/>
              <a:gd name="connsiteX368" fmla="*/ 193202 w 2890156"/>
              <a:gd name="connsiteY368" fmla="*/ 647223 h 3136733"/>
              <a:gd name="connsiteX369" fmla="*/ 205972 w 2890156"/>
              <a:gd name="connsiteY369" fmla="*/ 636417 h 3136733"/>
              <a:gd name="connsiteX370" fmla="*/ 208920 w 2890156"/>
              <a:gd name="connsiteY370" fmla="*/ 633634 h 3136733"/>
              <a:gd name="connsiteX371" fmla="*/ 211702 w 2890156"/>
              <a:gd name="connsiteY371" fmla="*/ 631342 h 3136733"/>
              <a:gd name="connsiteX372" fmla="*/ 213996 w 2890156"/>
              <a:gd name="connsiteY372" fmla="*/ 628886 h 3136733"/>
              <a:gd name="connsiteX373" fmla="*/ 216124 w 2890156"/>
              <a:gd name="connsiteY373" fmla="*/ 626594 h 3136733"/>
              <a:gd name="connsiteX374" fmla="*/ 220708 w 2890156"/>
              <a:gd name="connsiteY374" fmla="*/ 621845 h 3136733"/>
              <a:gd name="connsiteX375" fmla="*/ 225947 w 2890156"/>
              <a:gd name="connsiteY375" fmla="*/ 616770 h 3136733"/>
              <a:gd name="connsiteX376" fmla="*/ 293731 w 2890156"/>
              <a:gd name="connsiteY376" fmla="*/ 565850 h 3136733"/>
              <a:gd name="connsiteX377" fmla="*/ 308958 w 2890156"/>
              <a:gd name="connsiteY377" fmla="*/ 555863 h 3136733"/>
              <a:gd name="connsiteX378" fmla="*/ 325004 w 2890156"/>
              <a:gd name="connsiteY378" fmla="*/ 546039 h 3136733"/>
              <a:gd name="connsiteX379" fmla="*/ 341540 w 2890156"/>
              <a:gd name="connsiteY379" fmla="*/ 536051 h 3136733"/>
              <a:gd name="connsiteX380" fmla="*/ 358404 w 2890156"/>
              <a:gd name="connsiteY380" fmla="*/ 526064 h 3136733"/>
              <a:gd name="connsiteX381" fmla="*/ 375923 w 2890156"/>
              <a:gd name="connsiteY381" fmla="*/ 516240 h 3136733"/>
              <a:gd name="connsiteX382" fmla="*/ 393279 w 2890156"/>
              <a:gd name="connsiteY382" fmla="*/ 506416 h 3136733"/>
              <a:gd name="connsiteX383" fmla="*/ 411126 w 2890156"/>
              <a:gd name="connsiteY383" fmla="*/ 496593 h 3136733"/>
              <a:gd name="connsiteX384" fmla="*/ 428972 w 2890156"/>
              <a:gd name="connsiteY384" fmla="*/ 486769 h 3136733"/>
              <a:gd name="connsiteX385" fmla="*/ 447146 w 2890156"/>
              <a:gd name="connsiteY385" fmla="*/ 476945 h 3136733"/>
              <a:gd name="connsiteX386" fmla="*/ 464992 w 2890156"/>
              <a:gd name="connsiteY386" fmla="*/ 467121 h 3136733"/>
              <a:gd name="connsiteX387" fmla="*/ 482839 w 2890156"/>
              <a:gd name="connsiteY387" fmla="*/ 457625 h 3136733"/>
              <a:gd name="connsiteX388" fmla="*/ 500522 w 2890156"/>
              <a:gd name="connsiteY388" fmla="*/ 447964 h 3136733"/>
              <a:gd name="connsiteX389" fmla="*/ 517713 w 2890156"/>
              <a:gd name="connsiteY389" fmla="*/ 438305 h 3136733"/>
              <a:gd name="connsiteX390" fmla="*/ 534578 w 2890156"/>
              <a:gd name="connsiteY390" fmla="*/ 428808 h 3136733"/>
              <a:gd name="connsiteX391" fmla="*/ 551279 w 2890156"/>
              <a:gd name="connsiteY391" fmla="*/ 419148 h 3136733"/>
              <a:gd name="connsiteX392" fmla="*/ 567160 w 2890156"/>
              <a:gd name="connsiteY392" fmla="*/ 409816 h 3136733"/>
              <a:gd name="connsiteX393" fmla="*/ 579931 w 2890156"/>
              <a:gd name="connsiteY393" fmla="*/ 402120 h 3136733"/>
              <a:gd name="connsiteX394" fmla="*/ 592538 w 2890156"/>
              <a:gd name="connsiteY394" fmla="*/ 395080 h 3136733"/>
              <a:gd name="connsiteX395" fmla="*/ 604982 w 2890156"/>
              <a:gd name="connsiteY395" fmla="*/ 388039 h 3136733"/>
              <a:gd name="connsiteX396" fmla="*/ 617590 w 2890156"/>
              <a:gd name="connsiteY396" fmla="*/ 380835 h 3136733"/>
              <a:gd name="connsiteX397" fmla="*/ 629868 w 2890156"/>
              <a:gd name="connsiteY397" fmla="*/ 374123 h 3136733"/>
              <a:gd name="connsiteX398" fmla="*/ 642475 w 2890156"/>
              <a:gd name="connsiteY398" fmla="*/ 366918 h 3136733"/>
              <a:gd name="connsiteX399" fmla="*/ 655246 w 2890156"/>
              <a:gd name="connsiteY399" fmla="*/ 359878 h 3136733"/>
              <a:gd name="connsiteX400" fmla="*/ 668017 w 2890156"/>
              <a:gd name="connsiteY400" fmla="*/ 352346 h 3136733"/>
              <a:gd name="connsiteX401" fmla="*/ 690776 w 2890156"/>
              <a:gd name="connsiteY401" fmla="*/ 338593 h 3136733"/>
              <a:gd name="connsiteX402" fmla="*/ 717300 w 2890156"/>
              <a:gd name="connsiteY402" fmla="*/ 322711 h 3136733"/>
              <a:gd name="connsiteX403" fmla="*/ 746935 w 2890156"/>
              <a:gd name="connsiteY403" fmla="*/ 305192 h 3136733"/>
              <a:gd name="connsiteX404" fmla="*/ 778699 w 2890156"/>
              <a:gd name="connsiteY404" fmla="*/ 286200 h 3136733"/>
              <a:gd name="connsiteX405" fmla="*/ 812591 w 2890156"/>
              <a:gd name="connsiteY405" fmla="*/ 266225 h 3136733"/>
              <a:gd name="connsiteX406" fmla="*/ 847956 w 2890156"/>
              <a:gd name="connsiteY406" fmla="*/ 245431 h 3136733"/>
              <a:gd name="connsiteX407" fmla="*/ 884141 w 2890156"/>
              <a:gd name="connsiteY407" fmla="*/ 224146 h 3136733"/>
              <a:gd name="connsiteX408" fmla="*/ 920652 w 2890156"/>
              <a:gd name="connsiteY408" fmla="*/ 202698 h 3136733"/>
              <a:gd name="connsiteX409" fmla="*/ 957164 w 2890156"/>
              <a:gd name="connsiteY409" fmla="*/ 181576 h 3136733"/>
              <a:gd name="connsiteX410" fmla="*/ 992857 w 2890156"/>
              <a:gd name="connsiteY410" fmla="*/ 160946 h 3136733"/>
              <a:gd name="connsiteX411" fmla="*/ 1027240 w 2890156"/>
              <a:gd name="connsiteY411" fmla="*/ 141135 h 3136733"/>
              <a:gd name="connsiteX412" fmla="*/ 1059986 w 2890156"/>
              <a:gd name="connsiteY412" fmla="*/ 122470 h 3136733"/>
              <a:gd name="connsiteX413" fmla="*/ 1090440 w 2890156"/>
              <a:gd name="connsiteY413" fmla="*/ 105442 h 3136733"/>
              <a:gd name="connsiteX414" fmla="*/ 1118110 w 2890156"/>
              <a:gd name="connsiteY414" fmla="*/ 90379 h 3136733"/>
              <a:gd name="connsiteX415" fmla="*/ 1130554 w 2890156"/>
              <a:gd name="connsiteY415" fmla="*/ 83502 h 3136733"/>
              <a:gd name="connsiteX416" fmla="*/ 1142178 w 2890156"/>
              <a:gd name="connsiteY416" fmla="*/ 77281 h 3136733"/>
              <a:gd name="connsiteX417" fmla="*/ 1152984 w 2890156"/>
              <a:gd name="connsiteY417" fmla="*/ 71550 h 3136733"/>
              <a:gd name="connsiteX418" fmla="*/ 1162645 w 2890156"/>
              <a:gd name="connsiteY418" fmla="*/ 66638 h 3136733"/>
              <a:gd name="connsiteX419" fmla="*/ 1179509 w 2890156"/>
              <a:gd name="connsiteY419" fmla="*/ 58452 h 3136733"/>
              <a:gd name="connsiteX420" fmla="*/ 1196537 w 2890156"/>
              <a:gd name="connsiteY420" fmla="*/ 50756 h 3136733"/>
              <a:gd name="connsiteX421" fmla="*/ 1213728 w 2890156"/>
              <a:gd name="connsiteY421" fmla="*/ 43716 h 3136733"/>
              <a:gd name="connsiteX422" fmla="*/ 1231084 w 2890156"/>
              <a:gd name="connsiteY422" fmla="*/ 37331 h 3136733"/>
              <a:gd name="connsiteX423" fmla="*/ 1248766 w 2890156"/>
              <a:gd name="connsiteY423" fmla="*/ 31109 h 3136733"/>
              <a:gd name="connsiteX424" fmla="*/ 1266122 w 2890156"/>
              <a:gd name="connsiteY424" fmla="*/ 25706 h 3136733"/>
              <a:gd name="connsiteX425" fmla="*/ 1283968 w 2890156"/>
              <a:gd name="connsiteY425" fmla="*/ 20794 h 3136733"/>
              <a:gd name="connsiteX426" fmla="*/ 1301815 w 2890156"/>
              <a:gd name="connsiteY426" fmla="*/ 16210 h 3136733"/>
              <a:gd name="connsiteX427" fmla="*/ 1319662 w 2890156"/>
              <a:gd name="connsiteY427" fmla="*/ 12280 h 3136733"/>
              <a:gd name="connsiteX428" fmla="*/ 1337835 w 2890156"/>
              <a:gd name="connsiteY428" fmla="*/ 9005 h 3136733"/>
              <a:gd name="connsiteX429" fmla="*/ 1355846 w 2890156"/>
              <a:gd name="connsiteY429" fmla="*/ 6222 h 3136733"/>
              <a:gd name="connsiteX430" fmla="*/ 1373856 w 2890156"/>
              <a:gd name="connsiteY430" fmla="*/ 3930 h 3136733"/>
              <a:gd name="connsiteX431" fmla="*/ 1392030 w 2890156"/>
              <a:gd name="connsiteY431" fmla="*/ 2129 h 3136733"/>
              <a:gd name="connsiteX432" fmla="*/ 1410368 w 2890156"/>
              <a:gd name="connsiteY432" fmla="*/ 983 h 3136733"/>
              <a:gd name="connsiteX433" fmla="*/ 1428541 w 2890156"/>
              <a:gd name="connsiteY433" fmla="*/ 164 h 3136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Lst>
            <a:rect l="l" t="t" r="r" b="b"/>
            <a:pathLst>
              <a:path w="2890156" h="3136733">
                <a:moveTo>
                  <a:pt x="1446879" y="0"/>
                </a:moveTo>
                <a:lnTo>
                  <a:pt x="1465055" y="328"/>
                </a:lnTo>
                <a:lnTo>
                  <a:pt x="1483392" y="1146"/>
                </a:lnTo>
                <a:lnTo>
                  <a:pt x="1501565" y="2620"/>
                </a:lnTo>
                <a:lnTo>
                  <a:pt x="1519576" y="4585"/>
                </a:lnTo>
                <a:lnTo>
                  <a:pt x="1537913" y="7041"/>
                </a:lnTo>
                <a:lnTo>
                  <a:pt x="1555923" y="9988"/>
                </a:lnTo>
                <a:lnTo>
                  <a:pt x="1573770" y="13590"/>
                </a:lnTo>
                <a:lnTo>
                  <a:pt x="1591780" y="17519"/>
                </a:lnTo>
                <a:lnTo>
                  <a:pt x="1609627" y="21940"/>
                </a:lnTo>
                <a:lnTo>
                  <a:pt x="1627310" y="27016"/>
                </a:lnTo>
                <a:lnTo>
                  <a:pt x="1644992" y="32746"/>
                </a:lnTo>
                <a:lnTo>
                  <a:pt x="1662511" y="38804"/>
                </a:lnTo>
                <a:lnTo>
                  <a:pt x="1679703" y="45517"/>
                </a:lnTo>
                <a:lnTo>
                  <a:pt x="1696894" y="52558"/>
                </a:lnTo>
                <a:lnTo>
                  <a:pt x="1714086" y="60253"/>
                </a:lnTo>
                <a:lnTo>
                  <a:pt x="1730787" y="68439"/>
                </a:lnTo>
                <a:lnTo>
                  <a:pt x="2325944" y="411616"/>
                </a:lnTo>
                <a:lnTo>
                  <a:pt x="2332329" y="415382"/>
                </a:lnTo>
                <a:lnTo>
                  <a:pt x="2338715" y="418985"/>
                </a:lnTo>
                <a:lnTo>
                  <a:pt x="2345100" y="422750"/>
                </a:lnTo>
                <a:lnTo>
                  <a:pt x="2351649" y="426189"/>
                </a:lnTo>
                <a:lnTo>
                  <a:pt x="2357871" y="429791"/>
                </a:lnTo>
                <a:lnTo>
                  <a:pt x="2364420" y="433065"/>
                </a:lnTo>
                <a:lnTo>
                  <a:pt x="2370478" y="436667"/>
                </a:lnTo>
                <a:lnTo>
                  <a:pt x="2376536" y="439942"/>
                </a:lnTo>
                <a:lnTo>
                  <a:pt x="2625242" y="586316"/>
                </a:lnTo>
                <a:lnTo>
                  <a:pt x="2631955" y="590901"/>
                </a:lnTo>
                <a:lnTo>
                  <a:pt x="2637849" y="595321"/>
                </a:lnTo>
                <a:lnTo>
                  <a:pt x="2643088" y="599578"/>
                </a:lnTo>
                <a:lnTo>
                  <a:pt x="2648000" y="603508"/>
                </a:lnTo>
                <a:lnTo>
                  <a:pt x="2656514" y="610548"/>
                </a:lnTo>
                <a:lnTo>
                  <a:pt x="2663554" y="617098"/>
                </a:lnTo>
                <a:lnTo>
                  <a:pt x="2670103" y="623155"/>
                </a:lnTo>
                <a:lnTo>
                  <a:pt x="2676162" y="629050"/>
                </a:lnTo>
                <a:lnTo>
                  <a:pt x="2679272" y="631833"/>
                </a:lnTo>
                <a:lnTo>
                  <a:pt x="2682547" y="634780"/>
                </a:lnTo>
                <a:lnTo>
                  <a:pt x="2685985" y="637727"/>
                </a:lnTo>
                <a:lnTo>
                  <a:pt x="2689587" y="640674"/>
                </a:lnTo>
                <a:lnTo>
                  <a:pt x="2695482" y="644768"/>
                </a:lnTo>
                <a:lnTo>
                  <a:pt x="2699411" y="647551"/>
                </a:lnTo>
                <a:lnTo>
                  <a:pt x="2701376" y="649188"/>
                </a:lnTo>
                <a:lnTo>
                  <a:pt x="2703341" y="650826"/>
                </a:lnTo>
                <a:lnTo>
                  <a:pt x="2705796" y="652954"/>
                </a:lnTo>
                <a:lnTo>
                  <a:pt x="2708744" y="656229"/>
                </a:lnTo>
                <a:lnTo>
                  <a:pt x="2718895" y="667526"/>
                </a:lnTo>
                <a:lnTo>
                  <a:pt x="2728883" y="679151"/>
                </a:lnTo>
                <a:lnTo>
                  <a:pt x="2738542" y="690612"/>
                </a:lnTo>
                <a:lnTo>
                  <a:pt x="2748039" y="702401"/>
                </a:lnTo>
                <a:lnTo>
                  <a:pt x="2757372" y="714353"/>
                </a:lnTo>
                <a:lnTo>
                  <a:pt x="2766376" y="726468"/>
                </a:lnTo>
                <a:lnTo>
                  <a:pt x="2775054" y="738749"/>
                </a:lnTo>
                <a:lnTo>
                  <a:pt x="2783404" y="751192"/>
                </a:lnTo>
                <a:lnTo>
                  <a:pt x="2791591" y="763799"/>
                </a:lnTo>
                <a:lnTo>
                  <a:pt x="2799450" y="776407"/>
                </a:lnTo>
                <a:lnTo>
                  <a:pt x="2807146" y="789341"/>
                </a:lnTo>
                <a:lnTo>
                  <a:pt x="2814350" y="802276"/>
                </a:lnTo>
                <a:lnTo>
                  <a:pt x="2821554" y="815537"/>
                </a:lnTo>
                <a:lnTo>
                  <a:pt x="2828103" y="828963"/>
                </a:lnTo>
                <a:lnTo>
                  <a:pt x="2834652" y="842389"/>
                </a:lnTo>
                <a:lnTo>
                  <a:pt x="2840710" y="855979"/>
                </a:lnTo>
                <a:lnTo>
                  <a:pt x="2846441" y="869896"/>
                </a:lnTo>
                <a:lnTo>
                  <a:pt x="2851843" y="883813"/>
                </a:lnTo>
                <a:lnTo>
                  <a:pt x="2857083" y="897894"/>
                </a:lnTo>
                <a:lnTo>
                  <a:pt x="2861667" y="912138"/>
                </a:lnTo>
                <a:lnTo>
                  <a:pt x="2866252" y="926710"/>
                </a:lnTo>
                <a:lnTo>
                  <a:pt x="2870181" y="941446"/>
                </a:lnTo>
                <a:lnTo>
                  <a:pt x="2873947" y="956182"/>
                </a:lnTo>
                <a:lnTo>
                  <a:pt x="2877222" y="971081"/>
                </a:lnTo>
                <a:lnTo>
                  <a:pt x="2880169" y="986308"/>
                </a:lnTo>
                <a:lnTo>
                  <a:pt x="2882952" y="1001535"/>
                </a:lnTo>
                <a:lnTo>
                  <a:pt x="2885081" y="1017089"/>
                </a:lnTo>
                <a:lnTo>
                  <a:pt x="2886882" y="1032643"/>
                </a:lnTo>
                <a:lnTo>
                  <a:pt x="2888355" y="1048525"/>
                </a:lnTo>
                <a:lnTo>
                  <a:pt x="2889338" y="1064407"/>
                </a:lnTo>
                <a:lnTo>
                  <a:pt x="2889993" y="1080616"/>
                </a:lnTo>
                <a:lnTo>
                  <a:pt x="2890156" y="1096825"/>
                </a:lnTo>
                <a:lnTo>
                  <a:pt x="2890156" y="2039908"/>
                </a:lnTo>
                <a:lnTo>
                  <a:pt x="2889993" y="2052843"/>
                </a:lnTo>
                <a:lnTo>
                  <a:pt x="2889338" y="2065941"/>
                </a:lnTo>
                <a:lnTo>
                  <a:pt x="2888519" y="2079203"/>
                </a:lnTo>
                <a:lnTo>
                  <a:pt x="2887373" y="2092629"/>
                </a:lnTo>
                <a:lnTo>
                  <a:pt x="2885899" y="2106382"/>
                </a:lnTo>
                <a:lnTo>
                  <a:pt x="2883934" y="2119808"/>
                </a:lnTo>
                <a:lnTo>
                  <a:pt x="2881642" y="2133726"/>
                </a:lnTo>
                <a:lnTo>
                  <a:pt x="2879187" y="2147479"/>
                </a:lnTo>
                <a:lnTo>
                  <a:pt x="2876239" y="2161395"/>
                </a:lnTo>
                <a:lnTo>
                  <a:pt x="2873128" y="2175313"/>
                </a:lnTo>
                <a:lnTo>
                  <a:pt x="2869690" y="2189230"/>
                </a:lnTo>
                <a:lnTo>
                  <a:pt x="2866088" y="2203147"/>
                </a:lnTo>
                <a:lnTo>
                  <a:pt x="2861831" y="2217064"/>
                </a:lnTo>
                <a:lnTo>
                  <a:pt x="2857574" y="2230817"/>
                </a:lnTo>
                <a:lnTo>
                  <a:pt x="2853153" y="2244570"/>
                </a:lnTo>
                <a:lnTo>
                  <a:pt x="2848405" y="2257996"/>
                </a:lnTo>
                <a:lnTo>
                  <a:pt x="2843329" y="2271586"/>
                </a:lnTo>
                <a:lnTo>
                  <a:pt x="2837927" y="2284848"/>
                </a:lnTo>
                <a:lnTo>
                  <a:pt x="2832360" y="2298110"/>
                </a:lnTo>
                <a:lnTo>
                  <a:pt x="2826629" y="2311045"/>
                </a:lnTo>
                <a:lnTo>
                  <a:pt x="2820571" y="2323651"/>
                </a:lnTo>
                <a:lnTo>
                  <a:pt x="2814185" y="2336259"/>
                </a:lnTo>
                <a:lnTo>
                  <a:pt x="2807800" y="2348375"/>
                </a:lnTo>
                <a:lnTo>
                  <a:pt x="2801087" y="2360327"/>
                </a:lnTo>
                <a:lnTo>
                  <a:pt x="2794210" y="2372115"/>
                </a:lnTo>
                <a:lnTo>
                  <a:pt x="2787170" y="2383576"/>
                </a:lnTo>
                <a:lnTo>
                  <a:pt x="2779639" y="2394547"/>
                </a:lnTo>
                <a:lnTo>
                  <a:pt x="2772271" y="2405026"/>
                </a:lnTo>
                <a:lnTo>
                  <a:pt x="2764576" y="2415340"/>
                </a:lnTo>
                <a:lnTo>
                  <a:pt x="2756880" y="2425164"/>
                </a:lnTo>
                <a:lnTo>
                  <a:pt x="2748858" y="2434497"/>
                </a:lnTo>
                <a:lnTo>
                  <a:pt x="2740671" y="2443502"/>
                </a:lnTo>
                <a:lnTo>
                  <a:pt x="2735432" y="2448741"/>
                </a:lnTo>
                <a:lnTo>
                  <a:pt x="2730847" y="2453325"/>
                </a:lnTo>
                <a:lnTo>
                  <a:pt x="2728555" y="2455618"/>
                </a:lnTo>
                <a:lnTo>
                  <a:pt x="2726263" y="2458074"/>
                </a:lnTo>
                <a:lnTo>
                  <a:pt x="2723971" y="2460530"/>
                </a:lnTo>
                <a:lnTo>
                  <a:pt x="2721514" y="2463641"/>
                </a:lnTo>
                <a:lnTo>
                  <a:pt x="2712673" y="2474610"/>
                </a:lnTo>
                <a:lnTo>
                  <a:pt x="2706943" y="2481487"/>
                </a:lnTo>
                <a:lnTo>
                  <a:pt x="2704814" y="2483779"/>
                </a:lnTo>
                <a:lnTo>
                  <a:pt x="2703177" y="2485253"/>
                </a:lnTo>
                <a:lnTo>
                  <a:pt x="2701867" y="2486399"/>
                </a:lnTo>
                <a:lnTo>
                  <a:pt x="2700721" y="2487218"/>
                </a:lnTo>
                <a:lnTo>
                  <a:pt x="2698429" y="2488528"/>
                </a:lnTo>
                <a:lnTo>
                  <a:pt x="2695482" y="2490328"/>
                </a:lnTo>
                <a:lnTo>
                  <a:pt x="2693517" y="2491966"/>
                </a:lnTo>
                <a:lnTo>
                  <a:pt x="2691061" y="2493930"/>
                </a:lnTo>
                <a:lnTo>
                  <a:pt x="2687623" y="2496714"/>
                </a:lnTo>
                <a:lnTo>
                  <a:pt x="2683693" y="2500152"/>
                </a:lnTo>
                <a:lnTo>
                  <a:pt x="2676325" y="2507029"/>
                </a:lnTo>
                <a:lnTo>
                  <a:pt x="2668794" y="2513742"/>
                </a:lnTo>
                <a:lnTo>
                  <a:pt x="2661426" y="2520127"/>
                </a:lnTo>
                <a:lnTo>
                  <a:pt x="2653731" y="2526676"/>
                </a:lnTo>
                <a:lnTo>
                  <a:pt x="2646035" y="2532898"/>
                </a:lnTo>
                <a:lnTo>
                  <a:pt x="2638504" y="2538956"/>
                </a:lnTo>
                <a:lnTo>
                  <a:pt x="2630809" y="2545014"/>
                </a:lnTo>
                <a:lnTo>
                  <a:pt x="2622950" y="2550908"/>
                </a:lnTo>
                <a:lnTo>
                  <a:pt x="2615091" y="2556639"/>
                </a:lnTo>
                <a:lnTo>
                  <a:pt x="2607232" y="2562370"/>
                </a:lnTo>
                <a:lnTo>
                  <a:pt x="2599373" y="2567936"/>
                </a:lnTo>
                <a:lnTo>
                  <a:pt x="2591514" y="2573503"/>
                </a:lnTo>
                <a:lnTo>
                  <a:pt x="2575468" y="2584309"/>
                </a:lnTo>
                <a:lnTo>
                  <a:pt x="2559258" y="2594624"/>
                </a:lnTo>
                <a:lnTo>
                  <a:pt x="2542722" y="2604939"/>
                </a:lnTo>
                <a:lnTo>
                  <a:pt x="2526022" y="2614599"/>
                </a:lnTo>
                <a:lnTo>
                  <a:pt x="2509157" y="2624423"/>
                </a:lnTo>
                <a:lnTo>
                  <a:pt x="2491966" y="2634083"/>
                </a:lnTo>
                <a:lnTo>
                  <a:pt x="2474446" y="2643415"/>
                </a:lnTo>
                <a:lnTo>
                  <a:pt x="2456763" y="2652912"/>
                </a:lnTo>
                <a:lnTo>
                  <a:pt x="2438917" y="2662245"/>
                </a:lnTo>
                <a:lnTo>
                  <a:pt x="2420743" y="2671741"/>
                </a:lnTo>
                <a:lnTo>
                  <a:pt x="2122264" y="2842511"/>
                </a:lnTo>
                <a:lnTo>
                  <a:pt x="2109820" y="2849879"/>
                </a:lnTo>
                <a:lnTo>
                  <a:pt x="2097213" y="2857247"/>
                </a:lnTo>
                <a:lnTo>
                  <a:pt x="2084770" y="2864451"/>
                </a:lnTo>
                <a:lnTo>
                  <a:pt x="2072491" y="2871491"/>
                </a:lnTo>
                <a:lnTo>
                  <a:pt x="2060047" y="2878532"/>
                </a:lnTo>
                <a:lnTo>
                  <a:pt x="2047931" y="2885572"/>
                </a:lnTo>
                <a:lnTo>
                  <a:pt x="2035815" y="2892612"/>
                </a:lnTo>
                <a:lnTo>
                  <a:pt x="2023699" y="2899653"/>
                </a:lnTo>
                <a:lnTo>
                  <a:pt x="2011419" y="2906693"/>
                </a:lnTo>
                <a:lnTo>
                  <a:pt x="1999304" y="2913897"/>
                </a:lnTo>
                <a:lnTo>
                  <a:pt x="1987187" y="2920937"/>
                </a:lnTo>
                <a:lnTo>
                  <a:pt x="1974908" y="2927978"/>
                </a:lnTo>
                <a:lnTo>
                  <a:pt x="1962792" y="2935182"/>
                </a:lnTo>
                <a:lnTo>
                  <a:pt x="1950511" y="2942386"/>
                </a:lnTo>
                <a:lnTo>
                  <a:pt x="1938232" y="2949754"/>
                </a:lnTo>
                <a:lnTo>
                  <a:pt x="1925952" y="2957122"/>
                </a:lnTo>
                <a:lnTo>
                  <a:pt x="1913345" y="2964817"/>
                </a:lnTo>
                <a:lnTo>
                  <a:pt x="1901065" y="2972185"/>
                </a:lnTo>
                <a:lnTo>
                  <a:pt x="1888786" y="2979552"/>
                </a:lnTo>
                <a:lnTo>
                  <a:pt x="1876670" y="2986757"/>
                </a:lnTo>
                <a:lnTo>
                  <a:pt x="1864717" y="2993961"/>
                </a:lnTo>
                <a:lnTo>
                  <a:pt x="1852765" y="3001002"/>
                </a:lnTo>
                <a:lnTo>
                  <a:pt x="1840813" y="3008206"/>
                </a:lnTo>
                <a:lnTo>
                  <a:pt x="1828533" y="3015246"/>
                </a:lnTo>
                <a:lnTo>
                  <a:pt x="1816581" y="3022122"/>
                </a:lnTo>
                <a:lnTo>
                  <a:pt x="1804465" y="3028836"/>
                </a:lnTo>
                <a:lnTo>
                  <a:pt x="1792186" y="3036040"/>
                </a:lnTo>
                <a:lnTo>
                  <a:pt x="1779578" y="3042589"/>
                </a:lnTo>
                <a:lnTo>
                  <a:pt x="1766971" y="3049466"/>
                </a:lnTo>
                <a:lnTo>
                  <a:pt x="1754037" y="3056342"/>
                </a:lnTo>
                <a:lnTo>
                  <a:pt x="1740938" y="3063219"/>
                </a:lnTo>
                <a:lnTo>
                  <a:pt x="1727513" y="3070096"/>
                </a:lnTo>
                <a:lnTo>
                  <a:pt x="1710648" y="3078282"/>
                </a:lnTo>
                <a:lnTo>
                  <a:pt x="1693620" y="3085977"/>
                </a:lnTo>
                <a:lnTo>
                  <a:pt x="1676430" y="3093018"/>
                </a:lnTo>
                <a:lnTo>
                  <a:pt x="1659073" y="3099403"/>
                </a:lnTo>
                <a:lnTo>
                  <a:pt x="1641390" y="3105625"/>
                </a:lnTo>
                <a:lnTo>
                  <a:pt x="1624035" y="3111028"/>
                </a:lnTo>
                <a:lnTo>
                  <a:pt x="1606189" y="3115940"/>
                </a:lnTo>
                <a:lnTo>
                  <a:pt x="1588342" y="3120524"/>
                </a:lnTo>
                <a:lnTo>
                  <a:pt x="1570495" y="3124454"/>
                </a:lnTo>
                <a:lnTo>
                  <a:pt x="1552321" y="3127728"/>
                </a:lnTo>
                <a:lnTo>
                  <a:pt x="1534311" y="3130512"/>
                </a:lnTo>
                <a:lnTo>
                  <a:pt x="1516301" y="3132804"/>
                </a:lnTo>
                <a:lnTo>
                  <a:pt x="1498128" y="3134605"/>
                </a:lnTo>
                <a:lnTo>
                  <a:pt x="1479789" y="3135751"/>
                </a:lnTo>
                <a:lnTo>
                  <a:pt x="1461615" y="3136570"/>
                </a:lnTo>
                <a:lnTo>
                  <a:pt x="1443277" y="3136733"/>
                </a:lnTo>
                <a:lnTo>
                  <a:pt x="1425104" y="3136406"/>
                </a:lnTo>
                <a:lnTo>
                  <a:pt x="1406766" y="3135587"/>
                </a:lnTo>
                <a:lnTo>
                  <a:pt x="1388592" y="3134114"/>
                </a:lnTo>
                <a:lnTo>
                  <a:pt x="1370581" y="3132149"/>
                </a:lnTo>
                <a:lnTo>
                  <a:pt x="1352243" y="3129693"/>
                </a:lnTo>
                <a:lnTo>
                  <a:pt x="1334233" y="3126746"/>
                </a:lnTo>
                <a:lnTo>
                  <a:pt x="1316387" y="3123144"/>
                </a:lnTo>
                <a:lnTo>
                  <a:pt x="1298377" y="3119214"/>
                </a:lnTo>
                <a:lnTo>
                  <a:pt x="1280531" y="3114793"/>
                </a:lnTo>
                <a:lnTo>
                  <a:pt x="1262847" y="3109718"/>
                </a:lnTo>
                <a:lnTo>
                  <a:pt x="1245164" y="3103987"/>
                </a:lnTo>
                <a:lnTo>
                  <a:pt x="1227645" y="3097930"/>
                </a:lnTo>
                <a:lnTo>
                  <a:pt x="1210454" y="3091216"/>
                </a:lnTo>
                <a:lnTo>
                  <a:pt x="1193262" y="3084176"/>
                </a:lnTo>
                <a:lnTo>
                  <a:pt x="1176071" y="3076481"/>
                </a:lnTo>
                <a:lnTo>
                  <a:pt x="1159370" y="3068294"/>
                </a:lnTo>
                <a:lnTo>
                  <a:pt x="1141851" y="3059289"/>
                </a:lnTo>
                <a:lnTo>
                  <a:pt x="1121385" y="3048319"/>
                </a:lnTo>
                <a:lnTo>
                  <a:pt x="1098464" y="3035712"/>
                </a:lnTo>
                <a:lnTo>
                  <a:pt x="1073739" y="3022122"/>
                </a:lnTo>
                <a:lnTo>
                  <a:pt x="1047379" y="3006896"/>
                </a:lnTo>
                <a:lnTo>
                  <a:pt x="1019709" y="2991341"/>
                </a:lnTo>
                <a:lnTo>
                  <a:pt x="991384" y="2974805"/>
                </a:lnTo>
                <a:lnTo>
                  <a:pt x="962403" y="2957940"/>
                </a:lnTo>
                <a:lnTo>
                  <a:pt x="933587" y="2940912"/>
                </a:lnTo>
                <a:lnTo>
                  <a:pt x="904934" y="2924048"/>
                </a:lnTo>
                <a:lnTo>
                  <a:pt x="877100" y="2907512"/>
                </a:lnTo>
                <a:lnTo>
                  <a:pt x="850248" y="2891630"/>
                </a:lnTo>
                <a:lnTo>
                  <a:pt x="824871" y="2876567"/>
                </a:lnTo>
                <a:lnTo>
                  <a:pt x="801621" y="2862486"/>
                </a:lnTo>
                <a:lnTo>
                  <a:pt x="780336" y="2849879"/>
                </a:lnTo>
                <a:lnTo>
                  <a:pt x="761834" y="2838745"/>
                </a:lnTo>
                <a:lnTo>
                  <a:pt x="462864" y="2668630"/>
                </a:lnTo>
                <a:lnTo>
                  <a:pt x="455660" y="2664864"/>
                </a:lnTo>
                <a:lnTo>
                  <a:pt x="449438" y="2661590"/>
                </a:lnTo>
                <a:lnTo>
                  <a:pt x="443380" y="2658151"/>
                </a:lnTo>
                <a:lnTo>
                  <a:pt x="437486" y="2654876"/>
                </a:lnTo>
                <a:lnTo>
                  <a:pt x="431428" y="2651439"/>
                </a:lnTo>
                <a:lnTo>
                  <a:pt x="425371" y="2648000"/>
                </a:lnTo>
                <a:lnTo>
                  <a:pt x="418820" y="2644398"/>
                </a:lnTo>
                <a:lnTo>
                  <a:pt x="411780" y="2640468"/>
                </a:lnTo>
                <a:lnTo>
                  <a:pt x="264915" y="2550417"/>
                </a:lnTo>
                <a:lnTo>
                  <a:pt x="258202" y="2545833"/>
                </a:lnTo>
                <a:lnTo>
                  <a:pt x="252308" y="2541412"/>
                </a:lnTo>
                <a:lnTo>
                  <a:pt x="247068" y="2537155"/>
                </a:lnTo>
                <a:lnTo>
                  <a:pt x="242156" y="2533226"/>
                </a:lnTo>
                <a:lnTo>
                  <a:pt x="233642" y="2526185"/>
                </a:lnTo>
                <a:lnTo>
                  <a:pt x="226602" y="2519636"/>
                </a:lnTo>
                <a:lnTo>
                  <a:pt x="220053" y="2513578"/>
                </a:lnTo>
                <a:lnTo>
                  <a:pt x="213996" y="2507684"/>
                </a:lnTo>
                <a:lnTo>
                  <a:pt x="210885" y="2504901"/>
                </a:lnTo>
                <a:lnTo>
                  <a:pt x="207610" y="2501954"/>
                </a:lnTo>
                <a:lnTo>
                  <a:pt x="204171" y="2499006"/>
                </a:lnTo>
                <a:lnTo>
                  <a:pt x="200569" y="2496059"/>
                </a:lnTo>
                <a:lnTo>
                  <a:pt x="195329" y="2492130"/>
                </a:lnTo>
                <a:lnTo>
                  <a:pt x="190254" y="2487873"/>
                </a:lnTo>
                <a:lnTo>
                  <a:pt x="185178" y="2483124"/>
                </a:lnTo>
                <a:lnTo>
                  <a:pt x="180103" y="2478212"/>
                </a:lnTo>
                <a:lnTo>
                  <a:pt x="174864" y="2472973"/>
                </a:lnTo>
                <a:lnTo>
                  <a:pt x="169624" y="2467570"/>
                </a:lnTo>
                <a:lnTo>
                  <a:pt x="164385" y="2461676"/>
                </a:lnTo>
                <a:lnTo>
                  <a:pt x="159309" y="2455945"/>
                </a:lnTo>
                <a:lnTo>
                  <a:pt x="154070" y="2449723"/>
                </a:lnTo>
                <a:lnTo>
                  <a:pt x="148830" y="2443502"/>
                </a:lnTo>
                <a:lnTo>
                  <a:pt x="143755" y="2437117"/>
                </a:lnTo>
                <a:lnTo>
                  <a:pt x="138679" y="2430403"/>
                </a:lnTo>
                <a:lnTo>
                  <a:pt x="133604" y="2423691"/>
                </a:lnTo>
                <a:lnTo>
                  <a:pt x="128528" y="2416814"/>
                </a:lnTo>
                <a:lnTo>
                  <a:pt x="123616" y="2409937"/>
                </a:lnTo>
                <a:lnTo>
                  <a:pt x="118704" y="2402897"/>
                </a:lnTo>
                <a:lnTo>
                  <a:pt x="109044" y="2388653"/>
                </a:lnTo>
                <a:lnTo>
                  <a:pt x="100039" y="2374244"/>
                </a:lnTo>
                <a:lnTo>
                  <a:pt x="91197" y="2360164"/>
                </a:lnTo>
                <a:lnTo>
                  <a:pt x="83011" y="2346083"/>
                </a:lnTo>
                <a:lnTo>
                  <a:pt x="75152" y="2332493"/>
                </a:lnTo>
                <a:lnTo>
                  <a:pt x="68112" y="2319231"/>
                </a:lnTo>
                <a:lnTo>
                  <a:pt x="61563" y="2306624"/>
                </a:lnTo>
                <a:lnTo>
                  <a:pt x="55832" y="2294835"/>
                </a:lnTo>
                <a:lnTo>
                  <a:pt x="53212" y="2289105"/>
                </a:lnTo>
                <a:lnTo>
                  <a:pt x="50593" y="2282719"/>
                </a:lnTo>
                <a:lnTo>
                  <a:pt x="47809" y="2276497"/>
                </a:lnTo>
                <a:lnTo>
                  <a:pt x="45353" y="2269785"/>
                </a:lnTo>
                <a:lnTo>
                  <a:pt x="42570" y="2262908"/>
                </a:lnTo>
                <a:lnTo>
                  <a:pt x="39950" y="2255868"/>
                </a:lnTo>
                <a:lnTo>
                  <a:pt x="37494" y="2248664"/>
                </a:lnTo>
                <a:lnTo>
                  <a:pt x="34875" y="2241459"/>
                </a:lnTo>
                <a:lnTo>
                  <a:pt x="30290" y="2226069"/>
                </a:lnTo>
                <a:lnTo>
                  <a:pt x="25542" y="2210351"/>
                </a:lnTo>
                <a:lnTo>
                  <a:pt x="23414" y="2202164"/>
                </a:lnTo>
                <a:lnTo>
                  <a:pt x="21121" y="2194141"/>
                </a:lnTo>
                <a:lnTo>
                  <a:pt x="18993" y="2185792"/>
                </a:lnTo>
                <a:lnTo>
                  <a:pt x="17028" y="2177441"/>
                </a:lnTo>
                <a:lnTo>
                  <a:pt x="15227" y="2169091"/>
                </a:lnTo>
                <a:lnTo>
                  <a:pt x="13262" y="2160413"/>
                </a:lnTo>
                <a:lnTo>
                  <a:pt x="11789" y="2151736"/>
                </a:lnTo>
                <a:lnTo>
                  <a:pt x="9988" y="2143222"/>
                </a:lnTo>
                <a:lnTo>
                  <a:pt x="8678" y="2134544"/>
                </a:lnTo>
                <a:lnTo>
                  <a:pt x="7041" y="2125867"/>
                </a:lnTo>
                <a:lnTo>
                  <a:pt x="5894" y="2117025"/>
                </a:lnTo>
                <a:lnTo>
                  <a:pt x="4749" y="2108511"/>
                </a:lnTo>
                <a:lnTo>
                  <a:pt x="3602" y="2099833"/>
                </a:lnTo>
                <a:lnTo>
                  <a:pt x="2784" y="2090992"/>
                </a:lnTo>
                <a:lnTo>
                  <a:pt x="1965" y="2082478"/>
                </a:lnTo>
                <a:lnTo>
                  <a:pt x="1147" y="2073800"/>
                </a:lnTo>
                <a:lnTo>
                  <a:pt x="819" y="2065122"/>
                </a:lnTo>
                <a:lnTo>
                  <a:pt x="328" y="2056773"/>
                </a:lnTo>
                <a:lnTo>
                  <a:pt x="0" y="2048259"/>
                </a:lnTo>
                <a:lnTo>
                  <a:pt x="0" y="2039908"/>
                </a:lnTo>
                <a:lnTo>
                  <a:pt x="0" y="1096825"/>
                </a:lnTo>
                <a:lnTo>
                  <a:pt x="0" y="1088475"/>
                </a:lnTo>
                <a:lnTo>
                  <a:pt x="328" y="1079798"/>
                </a:lnTo>
                <a:lnTo>
                  <a:pt x="819" y="1071119"/>
                </a:lnTo>
                <a:lnTo>
                  <a:pt x="1147" y="1062605"/>
                </a:lnTo>
                <a:lnTo>
                  <a:pt x="1965" y="1053764"/>
                </a:lnTo>
                <a:lnTo>
                  <a:pt x="2784" y="1045087"/>
                </a:lnTo>
                <a:lnTo>
                  <a:pt x="3766" y="1036245"/>
                </a:lnTo>
                <a:lnTo>
                  <a:pt x="4749" y="1027404"/>
                </a:lnTo>
                <a:lnTo>
                  <a:pt x="6058" y="1018399"/>
                </a:lnTo>
                <a:lnTo>
                  <a:pt x="7204" y="1009557"/>
                </a:lnTo>
                <a:lnTo>
                  <a:pt x="8842" y="1000880"/>
                </a:lnTo>
                <a:lnTo>
                  <a:pt x="10479" y="992038"/>
                </a:lnTo>
                <a:lnTo>
                  <a:pt x="11953" y="983361"/>
                </a:lnTo>
                <a:lnTo>
                  <a:pt x="13754" y="974519"/>
                </a:lnTo>
                <a:lnTo>
                  <a:pt x="15718" y="965842"/>
                </a:lnTo>
                <a:lnTo>
                  <a:pt x="17683" y="957328"/>
                </a:lnTo>
                <a:lnTo>
                  <a:pt x="19648" y="948814"/>
                </a:lnTo>
                <a:lnTo>
                  <a:pt x="21776" y="940464"/>
                </a:lnTo>
                <a:lnTo>
                  <a:pt x="23905" y="931950"/>
                </a:lnTo>
                <a:lnTo>
                  <a:pt x="26361" y="923763"/>
                </a:lnTo>
                <a:lnTo>
                  <a:pt x="28653" y="915740"/>
                </a:lnTo>
                <a:lnTo>
                  <a:pt x="30945" y="907881"/>
                </a:lnTo>
                <a:lnTo>
                  <a:pt x="33401" y="900022"/>
                </a:lnTo>
                <a:lnTo>
                  <a:pt x="35857" y="892327"/>
                </a:lnTo>
                <a:lnTo>
                  <a:pt x="38477" y="884959"/>
                </a:lnTo>
                <a:lnTo>
                  <a:pt x="41260" y="877755"/>
                </a:lnTo>
                <a:lnTo>
                  <a:pt x="43716" y="870715"/>
                </a:lnTo>
                <a:lnTo>
                  <a:pt x="46499" y="863511"/>
                </a:lnTo>
                <a:lnTo>
                  <a:pt x="49283" y="857125"/>
                </a:lnTo>
                <a:lnTo>
                  <a:pt x="52066" y="850576"/>
                </a:lnTo>
                <a:lnTo>
                  <a:pt x="54686" y="844354"/>
                </a:lnTo>
                <a:lnTo>
                  <a:pt x="57469" y="838460"/>
                </a:lnTo>
                <a:lnTo>
                  <a:pt x="64182" y="825198"/>
                </a:lnTo>
                <a:lnTo>
                  <a:pt x="70568" y="811772"/>
                </a:lnTo>
                <a:lnTo>
                  <a:pt x="77281" y="798837"/>
                </a:lnTo>
                <a:lnTo>
                  <a:pt x="84321" y="785903"/>
                </a:lnTo>
                <a:lnTo>
                  <a:pt x="87923" y="779681"/>
                </a:lnTo>
                <a:lnTo>
                  <a:pt x="91361" y="773459"/>
                </a:lnTo>
                <a:lnTo>
                  <a:pt x="95127" y="767401"/>
                </a:lnTo>
                <a:lnTo>
                  <a:pt x="98893" y="761179"/>
                </a:lnTo>
                <a:lnTo>
                  <a:pt x="102823" y="755122"/>
                </a:lnTo>
                <a:lnTo>
                  <a:pt x="106752" y="749227"/>
                </a:lnTo>
                <a:lnTo>
                  <a:pt x="110845" y="743333"/>
                </a:lnTo>
                <a:lnTo>
                  <a:pt x="114938" y="737929"/>
                </a:lnTo>
                <a:lnTo>
                  <a:pt x="119359" y="732035"/>
                </a:lnTo>
                <a:lnTo>
                  <a:pt x="123452" y="726305"/>
                </a:lnTo>
                <a:lnTo>
                  <a:pt x="127545" y="720411"/>
                </a:lnTo>
                <a:lnTo>
                  <a:pt x="131802" y="714844"/>
                </a:lnTo>
                <a:lnTo>
                  <a:pt x="135896" y="709113"/>
                </a:lnTo>
                <a:lnTo>
                  <a:pt x="140316" y="703546"/>
                </a:lnTo>
                <a:lnTo>
                  <a:pt x="144737" y="698307"/>
                </a:lnTo>
                <a:lnTo>
                  <a:pt x="149485" y="693232"/>
                </a:lnTo>
                <a:lnTo>
                  <a:pt x="160946" y="680788"/>
                </a:lnTo>
                <a:lnTo>
                  <a:pt x="168150" y="672602"/>
                </a:lnTo>
                <a:lnTo>
                  <a:pt x="172571" y="666871"/>
                </a:lnTo>
                <a:lnTo>
                  <a:pt x="176009" y="663105"/>
                </a:lnTo>
                <a:lnTo>
                  <a:pt x="177811" y="661141"/>
                </a:lnTo>
                <a:lnTo>
                  <a:pt x="179776" y="659340"/>
                </a:lnTo>
                <a:lnTo>
                  <a:pt x="181904" y="656884"/>
                </a:lnTo>
                <a:lnTo>
                  <a:pt x="184851" y="654428"/>
                </a:lnTo>
                <a:lnTo>
                  <a:pt x="193202" y="647223"/>
                </a:lnTo>
                <a:lnTo>
                  <a:pt x="205972" y="636417"/>
                </a:lnTo>
                <a:lnTo>
                  <a:pt x="208920" y="633634"/>
                </a:lnTo>
                <a:lnTo>
                  <a:pt x="211702" y="631342"/>
                </a:lnTo>
                <a:lnTo>
                  <a:pt x="213996" y="628886"/>
                </a:lnTo>
                <a:lnTo>
                  <a:pt x="216124" y="626594"/>
                </a:lnTo>
                <a:lnTo>
                  <a:pt x="220708" y="621845"/>
                </a:lnTo>
                <a:lnTo>
                  <a:pt x="225947" y="616770"/>
                </a:lnTo>
                <a:lnTo>
                  <a:pt x="293731" y="565850"/>
                </a:lnTo>
                <a:lnTo>
                  <a:pt x="308958" y="555863"/>
                </a:lnTo>
                <a:lnTo>
                  <a:pt x="325004" y="546039"/>
                </a:lnTo>
                <a:lnTo>
                  <a:pt x="341540" y="536051"/>
                </a:lnTo>
                <a:lnTo>
                  <a:pt x="358404" y="526064"/>
                </a:lnTo>
                <a:lnTo>
                  <a:pt x="375923" y="516240"/>
                </a:lnTo>
                <a:lnTo>
                  <a:pt x="393279" y="506416"/>
                </a:lnTo>
                <a:lnTo>
                  <a:pt x="411126" y="496593"/>
                </a:lnTo>
                <a:lnTo>
                  <a:pt x="428972" y="486769"/>
                </a:lnTo>
                <a:lnTo>
                  <a:pt x="447146" y="476945"/>
                </a:lnTo>
                <a:lnTo>
                  <a:pt x="464992" y="467121"/>
                </a:lnTo>
                <a:lnTo>
                  <a:pt x="482839" y="457625"/>
                </a:lnTo>
                <a:lnTo>
                  <a:pt x="500522" y="447964"/>
                </a:lnTo>
                <a:lnTo>
                  <a:pt x="517713" y="438305"/>
                </a:lnTo>
                <a:lnTo>
                  <a:pt x="534578" y="428808"/>
                </a:lnTo>
                <a:lnTo>
                  <a:pt x="551279" y="419148"/>
                </a:lnTo>
                <a:lnTo>
                  <a:pt x="567160" y="409816"/>
                </a:lnTo>
                <a:lnTo>
                  <a:pt x="579931" y="402120"/>
                </a:lnTo>
                <a:lnTo>
                  <a:pt x="592538" y="395080"/>
                </a:lnTo>
                <a:lnTo>
                  <a:pt x="604982" y="388039"/>
                </a:lnTo>
                <a:lnTo>
                  <a:pt x="617590" y="380835"/>
                </a:lnTo>
                <a:lnTo>
                  <a:pt x="629868" y="374123"/>
                </a:lnTo>
                <a:lnTo>
                  <a:pt x="642475" y="366918"/>
                </a:lnTo>
                <a:lnTo>
                  <a:pt x="655246" y="359878"/>
                </a:lnTo>
                <a:lnTo>
                  <a:pt x="668017" y="352346"/>
                </a:lnTo>
                <a:lnTo>
                  <a:pt x="690776" y="338593"/>
                </a:lnTo>
                <a:lnTo>
                  <a:pt x="717300" y="322711"/>
                </a:lnTo>
                <a:lnTo>
                  <a:pt x="746935" y="305192"/>
                </a:lnTo>
                <a:lnTo>
                  <a:pt x="778699" y="286200"/>
                </a:lnTo>
                <a:lnTo>
                  <a:pt x="812591" y="266225"/>
                </a:lnTo>
                <a:lnTo>
                  <a:pt x="847956" y="245431"/>
                </a:lnTo>
                <a:lnTo>
                  <a:pt x="884141" y="224146"/>
                </a:lnTo>
                <a:lnTo>
                  <a:pt x="920652" y="202698"/>
                </a:lnTo>
                <a:lnTo>
                  <a:pt x="957164" y="181576"/>
                </a:lnTo>
                <a:lnTo>
                  <a:pt x="992857" y="160946"/>
                </a:lnTo>
                <a:lnTo>
                  <a:pt x="1027240" y="141135"/>
                </a:lnTo>
                <a:lnTo>
                  <a:pt x="1059986" y="122470"/>
                </a:lnTo>
                <a:lnTo>
                  <a:pt x="1090440" y="105442"/>
                </a:lnTo>
                <a:lnTo>
                  <a:pt x="1118110" y="90379"/>
                </a:lnTo>
                <a:lnTo>
                  <a:pt x="1130554" y="83502"/>
                </a:lnTo>
                <a:lnTo>
                  <a:pt x="1142178" y="77281"/>
                </a:lnTo>
                <a:lnTo>
                  <a:pt x="1152984" y="71550"/>
                </a:lnTo>
                <a:lnTo>
                  <a:pt x="1162645" y="66638"/>
                </a:lnTo>
                <a:lnTo>
                  <a:pt x="1179509" y="58452"/>
                </a:lnTo>
                <a:lnTo>
                  <a:pt x="1196537" y="50756"/>
                </a:lnTo>
                <a:lnTo>
                  <a:pt x="1213728" y="43716"/>
                </a:lnTo>
                <a:lnTo>
                  <a:pt x="1231084" y="37331"/>
                </a:lnTo>
                <a:lnTo>
                  <a:pt x="1248766" y="31109"/>
                </a:lnTo>
                <a:lnTo>
                  <a:pt x="1266122" y="25706"/>
                </a:lnTo>
                <a:lnTo>
                  <a:pt x="1283968" y="20794"/>
                </a:lnTo>
                <a:lnTo>
                  <a:pt x="1301815" y="16210"/>
                </a:lnTo>
                <a:lnTo>
                  <a:pt x="1319662" y="12280"/>
                </a:lnTo>
                <a:lnTo>
                  <a:pt x="1337835" y="9005"/>
                </a:lnTo>
                <a:lnTo>
                  <a:pt x="1355846" y="6222"/>
                </a:lnTo>
                <a:lnTo>
                  <a:pt x="1373856" y="3930"/>
                </a:lnTo>
                <a:lnTo>
                  <a:pt x="1392030" y="2129"/>
                </a:lnTo>
                <a:lnTo>
                  <a:pt x="1410368" y="983"/>
                </a:lnTo>
                <a:lnTo>
                  <a:pt x="1428541" y="164"/>
                </a:lnTo>
                <a:close/>
              </a:path>
            </a:pathLst>
          </a:custGeom>
          <a:noFill/>
        </p:spPr>
      </p:sp>
      <p:sp>
        <p:nvSpPr>
          <p:cNvPr id="5" name="Picture Placeholder 65">
            <a:extLst>
              <a:ext uri="{FF2B5EF4-FFF2-40B4-BE49-F238E27FC236}">
                <a16:creationId xmlns:a16="http://schemas.microsoft.com/office/drawing/2014/main" id="{5D717472-BDD5-4DDA-A70C-B97305FABDD0}"/>
              </a:ext>
            </a:extLst>
          </p:cNvPr>
          <p:cNvSpPr>
            <a:spLocks noGrp="1"/>
          </p:cNvSpPr>
          <p:nvPr>
            <p:ph type="pic" sz="quarter" idx="14"/>
          </p:nvPr>
        </p:nvSpPr>
        <p:spPr>
          <a:xfrm>
            <a:off x="4533041" y="235750"/>
            <a:ext cx="2890156" cy="3136733"/>
          </a:xfrm>
          <a:custGeom>
            <a:avLst/>
            <a:gdLst>
              <a:gd name="connsiteX0" fmla="*/ 1446879 w 2890156"/>
              <a:gd name="connsiteY0" fmla="*/ 0 h 3136733"/>
              <a:gd name="connsiteX1" fmla="*/ 1465055 w 2890156"/>
              <a:gd name="connsiteY1" fmla="*/ 328 h 3136733"/>
              <a:gd name="connsiteX2" fmla="*/ 1483392 w 2890156"/>
              <a:gd name="connsiteY2" fmla="*/ 1146 h 3136733"/>
              <a:gd name="connsiteX3" fmla="*/ 1501565 w 2890156"/>
              <a:gd name="connsiteY3" fmla="*/ 2620 h 3136733"/>
              <a:gd name="connsiteX4" fmla="*/ 1519576 w 2890156"/>
              <a:gd name="connsiteY4" fmla="*/ 4585 h 3136733"/>
              <a:gd name="connsiteX5" fmla="*/ 1537913 w 2890156"/>
              <a:gd name="connsiteY5" fmla="*/ 7041 h 3136733"/>
              <a:gd name="connsiteX6" fmla="*/ 1555923 w 2890156"/>
              <a:gd name="connsiteY6" fmla="*/ 9988 h 3136733"/>
              <a:gd name="connsiteX7" fmla="*/ 1573770 w 2890156"/>
              <a:gd name="connsiteY7" fmla="*/ 13590 h 3136733"/>
              <a:gd name="connsiteX8" fmla="*/ 1591780 w 2890156"/>
              <a:gd name="connsiteY8" fmla="*/ 17519 h 3136733"/>
              <a:gd name="connsiteX9" fmla="*/ 1609627 w 2890156"/>
              <a:gd name="connsiteY9" fmla="*/ 21940 h 3136733"/>
              <a:gd name="connsiteX10" fmla="*/ 1627310 w 2890156"/>
              <a:gd name="connsiteY10" fmla="*/ 27016 h 3136733"/>
              <a:gd name="connsiteX11" fmla="*/ 1644992 w 2890156"/>
              <a:gd name="connsiteY11" fmla="*/ 32746 h 3136733"/>
              <a:gd name="connsiteX12" fmla="*/ 1662511 w 2890156"/>
              <a:gd name="connsiteY12" fmla="*/ 38804 h 3136733"/>
              <a:gd name="connsiteX13" fmla="*/ 1679703 w 2890156"/>
              <a:gd name="connsiteY13" fmla="*/ 45517 h 3136733"/>
              <a:gd name="connsiteX14" fmla="*/ 1696894 w 2890156"/>
              <a:gd name="connsiteY14" fmla="*/ 52558 h 3136733"/>
              <a:gd name="connsiteX15" fmla="*/ 1714086 w 2890156"/>
              <a:gd name="connsiteY15" fmla="*/ 60253 h 3136733"/>
              <a:gd name="connsiteX16" fmla="*/ 1730787 w 2890156"/>
              <a:gd name="connsiteY16" fmla="*/ 68439 h 3136733"/>
              <a:gd name="connsiteX17" fmla="*/ 2325944 w 2890156"/>
              <a:gd name="connsiteY17" fmla="*/ 411616 h 3136733"/>
              <a:gd name="connsiteX18" fmla="*/ 2332329 w 2890156"/>
              <a:gd name="connsiteY18" fmla="*/ 415382 h 3136733"/>
              <a:gd name="connsiteX19" fmla="*/ 2338715 w 2890156"/>
              <a:gd name="connsiteY19" fmla="*/ 418985 h 3136733"/>
              <a:gd name="connsiteX20" fmla="*/ 2345100 w 2890156"/>
              <a:gd name="connsiteY20" fmla="*/ 422750 h 3136733"/>
              <a:gd name="connsiteX21" fmla="*/ 2351649 w 2890156"/>
              <a:gd name="connsiteY21" fmla="*/ 426189 h 3136733"/>
              <a:gd name="connsiteX22" fmla="*/ 2357871 w 2890156"/>
              <a:gd name="connsiteY22" fmla="*/ 429791 h 3136733"/>
              <a:gd name="connsiteX23" fmla="*/ 2364420 w 2890156"/>
              <a:gd name="connsiteY23" fmla="*/ 433065 h 3136733"/>
              <a:gd name="connsiteX24" fmla="*/ 2370478 w 2890156"/>
              <a:gd name="connsiteY24" fmla="*/ 436667 h 3136733"/>
              <a:gd name="connsiteX25" fmla="*/ 2376536 w 2890156"/>
              <a:gd name="connsiteY25" fmla="*/ 439942 h 3136733"/>
              <a:gd name="connsiteX26" fmla="*/ 2625242 w 2890156"/>
              <a:gd name="connsiteY26" fmla="*/ 586316 h 3136733"/>
              <a:gd name="connsiteX27" fmla="*/ 2631955 w 2890156"/>
              <a:gd name="connsiteY27" fmla="*/ 590901 h 3136733"/>
              <a:gd name="connsiteX28" fmla="*/ 2637849 w 2890156"/>
              <a:gd name="connsiteY28" fmla="*/ 595321 h 3136733"/>
              <a:gd name="connsiteX29" fmla="*/ 2643088 w 2890156"/>
              <a:gd name="connsiteY29" fmla="*/ 599578 h 3136733"/>
              <a:gd name="connsiteX30" fmla="*/ 2648000 w 2890156"/>
              <a:gd name="connsiteY30" fmla="*/ 603508 h 3136733"/>
              <a:gd name="connsiteX31" fmla="*/ 2656514 w 2890156"/>
              <a:gd name="connsiteY31" fmla="*/ 610548 h 3136733"/>
              <a:gd name="connsiteX32" fmla="*/ 2663554 w 2890156"/>
              <a:gd name="connsiteY32" fmla="*/ 617098 h 3136733"/>
              <a:gd name="connsiteX33" fmla="*/ 2670103 w 2890156"/>
              <a:gd name="connsiteY33" fmla="*/ 623155 h 3136733"/>
              <a:gd name="connsiteX34" fmla="*/ 2676162 w 2890156"/>
              <a:gd name="connsiteY34" fmla="*/ 629050 h 3136733"/>
              <a:gd name="connsiteX35" fmla="*/ 2679272 w 2890156"/>
              <a:gd name="connsiteY35" fmla="*/ 631833 h 3136733"/>
              <a:gd name="connsiteX36" fmla="*/ 2682547 w 2890156"/>
              <a:gd name="connsiteY36" fmla="*/ 634780 h 3136733"/>
              <a:gd name="connsiteX37" fmla="*/ 2685985 w 2890156"/>
              <a:gd name="connsiteY37" fmla="*/ 637727 h 3136733"/>
              <a:gd name="connsiteX38" fmla="*/ 2689587 w 2890156"/>
              <a:gd name="connsiteY38" fmla="*/ 640674 h 3136733"/>
              <a:gd name="connsiteX39" fmla="*/ 2695482 w 2890156"/>
              <a:gd name="connsiteY39" fmla="*/ 644768 h 3136733"/>
              <a:gd name="connsiteX40" fmla="*/ 2699411 w 2890156"/>
              <a:gd name="connsiteY40" fmla="*/ 647551 h 3136733"/>
              <a:gd name="connsiteX41" fmla="*/ 2701376 w 2890156"/>
              <a:gd name="connsiteY41" fmla="*/ 649188 h 3136733"/>
              <a:gd name="connsiteX42" fmla="*/ 2703341 w 2890156"/>
              <a:gd name="connsiteY42" fmla="*/ 650826 h 3136733"/>
              <a:gd name="connsiteX43" fmla="*/ 2705796 w 2890156"/>
              <a:gd name="connsiteY43" fmla="*/ 652954 h 3136733"/>
              <a:gd name="connsiteX44" fmla="*/ 2708744 w 2890156"/>
              <a:gd name="connsiteY44" fmla="*/ 656229 h 3136733"/>
              <a:gd name="connsiteX45" fmla="*/ 2718895 w 2890156"/>
              <a:gd name="connsiteY45" fmla="*/ 667526 h 3136733"/>
              <a:gd name="connsiteX46" fmla="*/ 2728883 w 2890156"/>
              <a:gd name="connsiteY46" fmla="*/ 679151 h 3136733"/>
              <a:gd name="connsiteX47" fmla="*/ 2738542 w 2890156"/>
              <a:gd name="connsiteY47" fmla="*/ 690612 h 3136733"/>
              <a:gd name="connsiteX48" fmla="*/ 2748039 w 2890156"/>
              <a:gd name="connsiteY48" fmla="*/ 702401 h 3136733"/>
              <a:gd name="connsiteX49" fmla="*/ 2757372 w 2890156"/>
              <a:gd name="connsiteY49" fmla="*/ 714353 h 3136733"/>
              <a:gd name="connsiteX50" fmla="*/ 2766376 w 2890156"/>
              <a:gd name="connsiteY50" fmla="*/ 726468 h 3136733"/>
              <a:gd name="connsiteX51" fmla="*/ 2775054 w 2890156"/>
              <a:gd name="connsiteY51" fmla="*/ 738749 h 3136733"/>
              <a:gd name="connsiteX52" fmla="*/ 2783404 w 2890156"/>
              <a:gd name="connsiteY52" fmla="*/ 751192 h 3136733"/>
              <a:gd name="connsiteX53" fmla="*/ 2791591 w 2890156"/>
              <a:gd name="connsiteY53" fmla="*/ 763799 h 3136733"/>
              <a:gd name="connsiteX54" fmla="*/ 2799450 w 2890156"/>
              <a:gd name="connsiteY54" fmla="*/ 776407 h 3136733"/>
              <a:gd name="connsiteX55" fmla="*/ 2807146 w 2890156"/>
              <a:gd name="connsiteY55" fmla="*/ 789341 h 3136733"/>
              <a:gd name="connsiteX56" fmla="*/ 2814350 w 2890156"/>
              <a:gd name="connsiteY56" fmla="*/ 802276 h 3136733"/>
              <a:gd name="connsiteX57" fmla="*/ 2821554 w 2890156"/>
              <a:gd name="connsiteY57" fmla="*/ 815537 h 3136733"/>
              <a:gd name="connsiteX58" fmla="*/ 2828103 w 2890156"/>
              <a:gd name="connsiteY58" fmla="*/ 828963 h 3136733"/>
              <a:gd name="connsiteX59" fmla="*/ 2834652 w 2890156"/>
              <a:gd name="connsiteY59" fmla="*/ 842389 h 3136733"/>
              <a:gd name="connsiteX60" fmla="*/ 2840710 w 2890156"/>
              <a:gd name="connsiteY60" fmla="*/ 855979 h 3136733"/>
              <a:gd name="connsiteX61" fmla="*/ 2846441 w 2890156"/>
              <a:gd name="connsiteY61" fmla="*/ 869896 h 3136733"/>
              <a:gd name="connsiteX62" fmla="*/ 2851843 w 2890156"/>
              <a:gd name="connsiteY62" fmla="*/ 883813 h 3136733"/>
              <a:gd name="connsiteX63" fmla="*/ 2857083 w 2890156"/>
              <a:gd name="connsiteY63" fmla="*/ 897894 h 3136733"/>
              <a:gd name="connsiteX64" fmla="*/ 2861667 w 2890156"/>
              <a:gd name="connsiteY64" fmla="*/ 912138 h 3136733"/>
              <a:gd name="connsiteX65" fmla="*/ 2866252 w 2890156"/>
              <a:gd name="connsiteY65" fmla="*/ 926710 h 3136733"/>
              <a:gd name="connsiteX66" fmla="*/ 2870181 w 2890156"/>
              <a:gd name="connsiteY66" fmla="*/ 941446 h 3136733"/>
              <a:gd name="connsiteX67" fmla="*/ 2873947 w 2890156"/>
              <a:gd name="connsiteY67" fmla="*/ 956182 h 3136733"/>
              <a:gd name="connsiteX68" fmla="*/ 2877222 w 2890156"/>
              <a:gd name="connsiteY68" fmla="*/ 971081 h 3136733"/>
              <a:gd name="connsiteX69" fmla="*/ 2880169 w 2890156"/>
              <a:gd name="connsiteY69" fmla="*/ 986308 h 3136733"/>
              <a:gd name="connsiteX70" fmla="*/ 2882952 w 2890156"/>
              <a:gd name="connsiteY70" fmla="*/ 1001535 h 3136733"/>
              <a:gd name="connsiteX71" fmla="*/ 2885081 w 2890156"/>
              <a:gd name="connsiteY71" fmla="*/ 1017089 h 3136733"/>
              <a:gd name="connsiteX72" fmla="*/ 2886882 w 2890156"/>
              <a:gd name="connsiteY72" fmla="*/ 1032643 h 3136733"/>
              <a:gd name="connsiteX73" fmla="*/ 2888355 w 2890156"/>
              <a:gd name="connsiteY73" fmla="*/ 1048525 h 3136733"/>
              <a:gd name="connsiteX74" fmla="*/ 2889338 w 2890156"/>
              <a:gd name="connsiteY74" fmla="*/ 1064407 h 3136733"/>
              <a:gd name="connsiteX75" fmla="*/ 2889993 w 2890156"/>
              <a:gd name="connsiteY75" fmla="*/ 1080616 h 3136733"/>
              <a:gd name="connsiteX76" fmla="*/ 2890156 w 2890156"/>
              <a:gd name="connsiteY76" fmla="*/ 1096825 h 3136733"/>
              <a:gd name="connsiteX77" fmla="*/ 2890156 w 2890156"/>
              <a:gd name="connsiteY77" fmla="*/ 2039908 h 3136733"/>
              <a:gd name="connsiteX78" fmla="*/ 2889993 w 2890156"/>
              <a:gd name="connsiteY78" fmla="*/ 2052843 h 3136733"/>
              <a:gd name="connsiteX79" fmla="*/ 2889338 w 2890156"/>
              <a:gd name="connsiteY79" fmla="*/ 2065941 h 3136733"/>
              <a:gd name="connsiteX80" fmla="*/ 2888519 w 2890156"/>
              <a:gd name="connsiteY80" fmla="*/ 2079203 h 3136733"/>
              <a:gd name="connsiteX81" fmla="*/ 2887373 w 2890156"/>
              <a:gd name="connsiteY81" fmla="*/ 2092629 h 3136733"/>
              <a:gd name="connsiteX82" fmla="*/ 2885899 w 2890156"/>
              <a:gd name="connsiteY82" fmla="*/ 2106382 h 3136733"/>
              <a:gd name="connsiteX83" fmla="*/ 2883934 w 2890156"/>
              <a:gd name="connsiteY83" fmla="*/ 2119808 h 3136733"/>
              <a:gd name="connsiteX84" fmla="*/ 2881642 w 2890156"/>
              <a:gd name="connsiteY84" fmla="*/ 2133726 h 3136733"/>
              <a:gd name="connsiteX85" fmla="*/ 2879187 w 2890156"/>
              <a:gd name="connsiteY85" fmla="*/ 2147479 h 3136733"/>
              <a:gd name="connsiteX86" fmla="*/ 2876239 w 2890156"/>
              <a:gd name="connsiteY86" fmla="*/ 2161395 h 3136733"/>
              <a:gd name="connsiteX87" fmla="*/ 2873128 w 2890156"/>
              <a:gd name="connsiteY87" fmla="*/ 2175313 h 3136733"/>
              <a:gd name="connsiteX88" fmla="*/ 2869690 w 2890156"/>
              <a:gd name="connsiteY88" fmla="*/ 2189230 h 3136733"/>
              <a:gd name="connsiteX89" fmla="*/ 2866088 w 2890156"/>
              <a:gd name="connsiteY89" fmla="*/ 2203147 h 3136733"/>
              <a:gd name="connsiteX90" fmla="*/ 2861831 w 2890156"/>
              <a:gd name="connsiteY90" fmla="*/ 2217064 h 3136733"/>
              <a:gd name="connsiteX91" fmla="*/ 2857574 w 2890156"/>
              <a:gd name="connsiteY91" fmla="*/ 2230817 h 3136733"/>
              <a:gd name="connsiteX92" fmla="*/ 2853153 w 2890156"/>
              <a:gd name="connsiteY92" fmla="*/ 2244570 h 3136733"/>
              <a:gd name="connsiteX93" fmla="*/ 2848405 w 2890156"/>
              <a:gd name="connsiteY93" fmla="*/ 2257996 h 3136733"/>
              <a:gd name="connsiteX94" fmla="*/ 2843329 w 2890156"/>
              <a:gd name="connsiteY94" fmla="*/ 2271586 h 3136733"/>
              <a:gd name="connsiteX95" fmla="*/ 2837927 w 2890156"/>
              <a:gd name="connsiteY95" fmla="*/ 2284848 h 3136733"/>
              <a:gd name="connsiteX96" fmla="*/ 2832360 w 2890156"/>
              <a:gd name="connsiteY96" fmla="*/ 2298110 h 3136733"/>
              <a:gd name="connsiteX97" fmla="*/ 2826629 w 2890156"/>
              <a:gd name="connsiteY97" fmla="*/ 2311045 h 3136733"/>
              <a:gd name="connsiteX98" fmla="*/ 2820571 w 2890156"/>
              <a:gd name="connsiteY98" fmla="*/ 2323651 h 3136733"/>
              <a:gd name="connsiteX99" fmla="*/ 2814185 w 2890156"/>
              <a:gd name="connsiteY99" fmla="*/ 2336259 h 3136733"/>
              <a:gd name="connsiteX100" fmla="*/ 2807800 w 2890156"/>
              <a:gd name="connsiteY100" fmla="*/ 2348375 h 3136733"/>
              <a:gd name="connsiteX101" fmla="*/ 2801087 w 2890156"/>
              <a:gd name="connsiteY101" fmla="*/ 2360327 h 3136733"/>
              <a:gd name="connsiteX102" fmla="*/ 2794210 w 2890156"/>
              <a:gd name="connsiteY102" fmla="*/ 2372115 h 3136733"/>
              <a:gd name="connsiteX103" fmla="*/ 2787170 w 2890156"/>
              <a:gd name="connsiteY103" fmla="*/ 2383576 h 3136733"/>
              <a:gd name="connsiteX104" fmla="*/ 2779639 w 2890156"/>
              <a:gd name="connsiteY104" fmla="*/ 2394547 h 3136733"/>
              <a:gd name="connsiteX105" fmla="*/ 2772271 w 2890156"/>
              <a:gd name="connsiteY105" fmla="*/ 2405026 h 3136733"/>
              <a:gd name="connsiteX106" fmla="*/ 2764576 w 2890156"/>
              <a:gd name="connsiteY106" fmla="*/ 2415340 h 3136733"/>
              <a:gd name="connsiteX107" fmla="*/ 2756880 w 2890156"/>
              <a:gd name="connsiteY107" fmla="*/ 2425164 h 3136733"/>
              <a:gd name="connsiteX108" fmla="*/ 2748858 w 2890156"/>
              <a:gd name="connsiteY108" fmla="*/ 2434497 h 3136733"/>
              <a:gd name="connsiteX109" fmla="*/ 2740671 w 2890156"/>
              <a:gd name="connsiteY109" fmla="*/ 2443502 h 3136733"/>
              <a:gd name="connsiteX110" fmla="*/ 2735432 w 2890156"/>
              <a:gd name="connsiteY110" fmla="*/ 2448741 h 3136733"/>
              <a:gd name="connsiteX111" fmla="*/ 2730847 w 2890156"/>
              <a:gd name="connsiteY111" fmla="*/ 2453325 h 3136733"/>
              <a:gd name="connsiteX112" fmla="*/ 2728555 w 2890156"/>
              <a:gd name="connsiteY112" fmla="*/ 2455618 h 3136733"/>
              <a:gd name="connsiteX113" fmla="*/ 2726263 w 2890156"/>
              <a:gd name="connsiteY113" fmla="*/ 2458074 h 3136733"/>
              <a:gd name="connsiteX114" fmla="*/ 2723971 w 2890156"/>
              <a:gd name="connsiteY114" fmla="*/ 2460530 h 3136733"/>
              <a:gd name="connsiteX115" fmla="*/ 2721514 w 2890156"/>
              <a:gd name="connsiteY115" fmla="*/ 2463641 h 3136733"/>
              <a:gd name="connsiteX116" fmla="*/ 2712673 w 2890156"/>
              <a:gd name="connsiteY116" fmla="*/ 2474610 h 3136733"/>
              <a:gd name="connsiteX117" fmla="*/ 2706943 w 2890156"/>
              <a:gd name="connsiteY117" fmla="*/ 2481487 h 3136733"/>
              <a:gd name="connsiteX118" fmla="*/ 2704814 w 2890156"/>
              <a:gd name="connsiteY118" fmla="*/ 2483779 h 3136733"/>
              <a:gd name="connsiteX119" fmla="*/ 2703177 w 2890156"/>
              <a:gd name="connsiteY119" fmla="*/ 2485253 h 3136733"/>
              <a:gd name="connsiteX120" fmla="*/ 2701867 w 2890156"/>
              <a:gd name="connsiteY120" fmla="*/ 2486399 h 3136733"/>
              <a:gd name="connsiteX121" fmla="*/ 2700721 w 2890156"/>
              <a:gd name="connsiteY121" fmla="*/ 2487218 h 3136733"/>
              <a:gd name="connsiteX122" fmla="*/ 2698429 w 2890156"/>
              <a:gd name="connsiteY122" fmla="*/ 2488528 h 3136733"/>
              <a:gd name="connsiteX123" fmla="*/ 2695482 w 2890156"/>
              <a:gd name="connsiteY123" fmla="*/ 2490328 h 3136733"/>
              <a:gd name="connsiteX124" fmla="*/ 2693517 w 2890156"/>
              <a:gd name="connsiteY124" fmla="*/ 2491966 h 3136733"/>
              <a:gd name="connsiteX125" fmla="*/ 2691061 w 2890156"/>
              <a:gd name="connsiteY125" fmla="*/ 2493930 h 3136733"/>
              <a:gd name="connsiteX126" fmla="*/ 2687623 w 2890156"/>
              <a:gd name="connsiteY126" fmla="*/ 2496714 h 3136733"/>
              <a:gd name="connsiteX127" fmla="*/ 2683693 w 2890156"/>
              <a:gd name="connsiteY127" fmla="*/ 2500152 h 3136733"/>
              <a:gd name="connsiteX128" fmla="*/ 2676325 w 2890156"/>
              <a:gd name="connsiteY128" fmla="*/ 2507029 h 3136733"/>
              <a:gd name="connsiteX129" fmla="*/ 2668794 w 2890156"/>
              <a:gd name="connsiteY129" fmla="*/ 2513742 h 3136733"/>
              <a:gd name="connsiteX130" fmla="*/ 2661426 w 2890156"/>
              <a:gd name="connsiteY130" fmla="*/ 2520127 h 3136733"/>
              <a:gd name="connsiteX131" fmla="*/ 2653731 w 2890156"/>
              <a:gd name="connsiteY131" fmla="*/ 2526676 h 3136733"/>
              <a:gd name="connsiteX132" fmla="*/ 2646035 w 2890156"/>
              <a:gd name="connsiteY132" fmla="*/ 2532898 h 3136733"/>
              <a:gd name="connsiteX133" fmla="*/ 2638504 w 2890156"/>
              <a:gd name="connsiteY133" fmla="*/ 2538956 h 3136733"/>
              <a:gd name="connsiteX134" fmla="*/ 2630809 w 2890156"/>
              <a:gd name="connsiteY134" fmla="*/ 2545014 h 3136733"/>
              <a:gd name="connsiteX135" fmla="*/ 2622950 w 2890156"/>
              <a:gd name="connsiteY135" fmla="*/ 2550908 h 3136733"/>
              <a:gd name="connsiteX136" fmla="*/ 2615091 w 2890156"/>
              <a:gd name="connsiteY136" fmla="*/ 2556639 h 3136733"/>
              <a:gd name="connsiteX137" fmla="*/ 2607232 w 2890156"/>
              <a:gd name="connsiteY137" fmla="*/ 2562370 h 3136733"/>
              <a:gd name="connsiteX138" fmla="*/ 2599373 w 2890156"/>
              <a:gd name="connsiteY138" fmla="*/ 2567936 h 3136733"/>
              <a:gd name="connsiteX139" fmla="*/ 2591514 w 2890156"/>
              <a:gd name="connsiteY139" fmla="*/ 2573503 h 3136733"/>
              <a:gd name="connsiteX140" fmla="*/ 2575468 w 2890156"/>
              <a:gd name="connsiteY140" fmla="*/ 2584309 h 3136733"/>
              <a:gd name="connsiteX141" fmla="*/ 2559258 w 2890156"/>
              <a:gd name="connsiteY141" fmla="*/ 2594624 h 3136733"/>
              <a:gd name="connsiteX142" fmla="*/ 2542722 w 2890156"/>
              <a:gd name="connsiteY142" fmla="*/ 2604939 h 3136733"/>
              <a:gd name="connsiteX143" fmla="*/ 2526022 w 2890156"/>
              <a:gd name="connsiteY143" fmla="*/ 2614599 h 3136733"/>
              <a:gd name="connsiteX144" fmla="*/ 2509157 w 2890156"/>
              <a:gd name="connsiteY144" fmla="*/ 2624423 h 3136733"/>
              <a:gd name="connsiteX145" fmla="*/ 2491966 w 2890156"/>
              <a:gd name="connsiteY145" fmla="*/ 2634083 h 3136733"/>
              <a:gd name="connsiteX146" fmla="*/ 2474446 w 2890156"/>
              <a:gd name="connsiteY146" fmla="*/ 2643415 h 3136733"/>
              <a:gd name="connsiteX147" fmla="*/ 2456763 w 2890156"/>
              <a:gd name="connsiteY147" fmla="*/ 2652912 h 3136733"/>
              <a:gd name="connsiteX148" fmla="*/ 2438917 w 2890156"/>
              <a:gd name="connsiteY148" fmla="*/ 2662245 h 3136733"/>
              <a:gd name="connsiteX149" fmla="*/ 2420743 w 2890156"/>
              <a:gd name="connsiteY149" fmla="*/ 2671741 h 3136733"/>
              <a:gd name="connsiteX150" fmla="*/ 2122264 w 2890156"/>
              <a:gd name="connsiteY150" fmla="*/ 2842511 h 3136733"/>
              <a:gd name="connsiteX151" fmla="*/ 2109820 w 2890156"/>
              <a:gd name="connsiteY151" fmla="*/ 2849879 h 3136733"/>
              <a:gd name="connsiteX152" fmla="*/ 2097213 w 2890156"/>
              <a:gd name="connsiteY152" fmla="*/ 2857247 h 3136733"/>
              <a:gd name="connsiteX153" fmla="*/ 2084770 w 2890156"/>
              <a:gd name="connsiteY153" fmla="*/ 2864451 h 3136733"/>
              <a:gd name="connsiteX154" fmla="*/ 2072491 w 2890156"/>
              <a:gd name="connsiteY154" fmla="*/ 2871491 h 3136733"/>
              <a:gd name="connsiteX155" fmla="*/ 2060047 w 2890156"/>
              <a:gd name="connsiteY155" fmla="*/ 2878532 h 3136733"/>
              <a:gd name="connsiteX156" fmla="*/ 2047931 w 2890156"/>
              <a:gd name="connsiteY156" fmla="*/ 2885572 h 3136733"/>
              <a:gd name="connsiteX157" fmla="*/ 2035815 w 2890156"/>
              <a:gd name="connsiteY157" fmla="*/ 2892612 h 3136733"/>
              <a:gd name="connsiteX158" fmla="*/ 2023699 w 2890156"/>
              <a:gd name="connsiteY158" fmla="*/ 2899653 h 3136733"/>
              <a:gd name="connsiteX159" fmla="*/ 2011419 w 2890156"/>
              <a:gd name="connsiteY159" fmla="*/ 2906693 h 3136733"/>
              <a:gd name="connsiteX160" fmla="*/ 1999304 w 2890156"/>
              <a:gd name="connsiteY160" fmla="*/ 2913897 h 3136733"/>
              <a:gd name="connsiteX161" fmla="*/ 1987187 w 2890156"/>
              <a:gd name="connsiteY161" fmla="*/ 2920937 h 3136733"/>
              <a:gd name="connsiteX162" fmla="*/ 1974908 w 2890156"/>
              <a:gd name="connsiteY162" fmla="*/ 2927978 h 3136733"/>
              <a:gd name="connsiteX163" fmla="*/ 1962792 w 2890156"/>
              <a:gd name="connsiteY163" fmla="*/ 2935182 h 3136733"/>
              <a:gd name="connsiteX164" fmla="*/ 1950511 w 2890156"/>
              <a:gd name="connsiteY164" fmla="*/ 2942386 h 3136733"/>
              <a:gd name="connsiteX165" fmla="*/ 1938232 w 2890156"/>
              <a:gd name="connsiteY165" fmla="*/ 2949754 h 3136733"/>
              <a:gd name="connsiteX166" fmla="*/ 1925952 w 2890156"/>
              <a:gd name="connsiteY166" fmla="*/ 2957122 h 3136733"/>
              <a:gd name="connsiteX167" fmla="*/ 1913345 w 2890156"/>
              <a:gd name="connsiteY167" fmla="*/ 2964817 h 3136733"/>
              <a:gd name="connsiteX168" fmla="*/ 1901065 w 2890156"/>
              <a:gd name="connsiteY168" fmla="*/ 2972185 h 3136733"/>
              <a:gd name="connsiteX169" fmla="*/ 1888786 w 2890156"/>
              <a:gd name="connsiteY169" fmla="*/ 2979552 h 3136733"/>
              <a:gd name="connsiteX170" fmla="*/ 1876670 w 2890156"/>
              <a:gd name="connsiteY170" fmla="*/ 2986757 h 3136733"/>
              <a:gd name="connsiteX171" fmla="*/ 1864717 w 2890156"/>
              <a:gd name="connsiteY171" fmla="*/ 2993961 h 3136733"/>
              <a:gd name="connsiteX172" fmla="*/ 1852765 w 2890156"/>
              <a:gd name="connsiteY172" fmla="*/ 3001002 h 3136733"/>
              <a:gd name="connsiteX173" fmla="*/ 1840813 w 2890156"/>
              <a:gd name="connsiteY173" fmla="*/ 3008206 h 3136733"/>
              <a:gd name="connsiteX174" fmla="*/ 1828533 w 2890156"/>
              <a:gd name="connsiteY174" fmla="*/ 3015246 h 3136733"/>
              <a:gd name="connsiteX175" fmla="*/ 1816581 w 2890156"/>
              <a:gd name="connsiteY175" fmla="*/ 3022122 h 3136733"/>
              <a:gd name="connsiteX176" fmla="*/ 1804465 w 2890156"/>
              <a:gd name="connsiteY176" fmla="*/ 3028836 h 3136733"/>
              <a:gd name="connsiteX177" fmla="*/ 1792186 w 2890156"/>
              <a:gd name="connsiteY177" fmla="*/ 3036040 h 3136733"/>
              <a:gd name="connsiteX178" fmla="*/ 1779578 w 2890156"/>
              <a:gd name="connsiteY178" fmla="*/ 3042589 h 3136733"/>
              <a:gd name="connsiteX179" fmla="*/ 1766971 w 2890156"/>
              <a:gd name="connsiteY179" fmla="*/ 3049466 h 3136733"/>
              <a:gd name="connsiteX180" fmla="*/ 1754037 w 2890156"/>
              <a:gd name="connsiteY180" fmla="*/ 3056342 h 3136733"/>
              <a:gd name="connsiteX181" fmla="*/ 1740938 w 2890156"/>
              <a:gd name="connsiteY181" fmla="*/ 3063219 h 3136733"/>
              <a:gd name="connsiteX182" fmla="*/ 1727513 w 2890156"/>
              <a:gd name="connsiteY182" fmla="*/ 3070096 h 3136733"/>
              <a:gd name="connsiteX183" fmla="*/ 1710648 w 2890156"/>
              <a:gd name="connsiteY183" fmla="*/ 3078282 h 3136733"/>
              <a:gd name="connsiteX184" fmla="*/ 1693620 w 2890156"/>
              <a:gd name="connsiteY184" fmla="*/ 3085977 h 3136733"/>
              <a:gd name="connsiteX185" fmla="*/ 1676430 w 2890156"/>
              <a:gd name="connsiteY185" fmla="*/ 3093018 h 3136733"/>
              <a:gd name="connsiteX186" fmla="*/ 1659073 w 2890156"/>
              <a:gd name="connsiteY186" fmla="*/ 3099403 h 3136733"/>
              <a:gd name="connsiteX187" fmla="*/ 1641390 w 2890156"/>
              <a:gd name="connsiteY187" fmla="*/ 3105625 h 3136733"/>
              <a:gd name="connsiteX188" fmla="*/ 1624035 w 2890156"/>
              <a:gd name="connsiteY188" fmla="*/ 3111028 h 3136733"/>
              <a:gd name="connsiteX189" fmla="*/ 1606189 w 2890156"/>
              <a:gd name="connsiteY189" fmla="*/ 3115940 h 3136733"/>
              <a:gd name="connsiteX190" fmla="*/ 1588342 w 2890156"/>
              <a:gd name="connsiteY190" fmla="*/ 3120524 h 3136733"/>
              <a:gd name="connsiteX191" fmla="*/ 1570495 w 2890156"/>
              <a:gd name="connsiteY191" fmla="*/ 3124454 h 3136733"/>
              <a:gd name="connsiteX192" fmla="*/ 1552321 w 2890156"/>
              <a:gd name="connsiteY192" fmla="*/ 3127728 h 3136733"/>
              <a:gd name="connsiteX193" fmla="*/ 1534311 w 2890156"/>
              <a:gd name="connsiteY193" fmla="*/ 3130512 h 3136733"/>
              <a:gd name="connsiteX194" fmla="*/ 1516301 w 2890156"/>
              <a:gd name="connsiteY194" fmla="*/ 3132804 h 3136733"/>
              <a:gd name="connsiteX195" fmla="*/ 1498128 w 2890156"/>
              <a:gd name="connsiteY195" fmla="*/ 3134605 h 3136733"/>
              <a:gd name="connsiteX196" fmla="*/ 1479789 w 2890156"/>
              <a:gd name="connsiteY196" fmla="*/ 3135751 h 3136733"/>
              <a:gd name="connsiteX197" fmla="*/ 1461615 w 2890156"/>
              <a:gd name="connsiteY197" fmla="*/ 3136570 h 3136733"/>
              <a:gd name="connsiteX198" fmla="*/ 1443277 w 2890156"/>
              <a:gd name="connsiteY198" fmla="*/ 3136733 h 3136733"/>
              <a:gd name="connsiteX199" fmla="*/ 1425104 w 2890156"/>
              <a:gd name="connsiteY199" fmla="*/ 3136406 h 3136733"/>
              <a:gd name="connsiteX200" fmla="*/ 1406766 w 2890156"/>
              <a:gd name="connsiteY200" fmla="*/ 3135587 h 3136733"/>
              <a:gd name="connsiteX201" fmla="*/ 1388592 w 2890156"/>
              <a:gd name="connsiteY201" fmla="*/ 3134114 h 3136733"/>
              <a:gd name="connsiteX202" fmla="*/ 1370581 w 2890156"/>
              <a:gd name="connsiteY202" fmla="*/ 3132149 h 3136733"/>
              <a:gd name="connsiteX203" fmla="*/ 1352243 w 2890156"/>
              <a:gd name="connsiteY203" fmla="*/ 3129693 h 3136733"/>
              <a:gd name="connsiteX204" fmla="*/ 1334233 w 2890156"/>
              <a:gd name="connsiteY204" fmla="*/ 3126746 h 3136733"/>
              <a:gd name="connsiteX205" fmla="*/ 1316387 w 2890156"/>
              <a:gd name="connsiteY205" fmla="*/ 3123144 h 3136733"/>
              <a:gd name="connsiteX206" fmla="*/ 1298377 w 2890156"/>
              <a:gd name="connsiteY206" fmla="*/ 3119214 h 3136733"/>
              <a:gd name="connsiteX207" fmla="*/ 1280531 w 2890156"/>
              <a:gd name="connsiteY207" fmla="*/ 3114793 h 3136733"/>
              <a:gd name="connsiteX208" fmla="*/ 1262847 w 2890156"/>
              <a:gd name="connsiteY208" fmla="*/ 3109718 h 3136733"/>
              <a:gd name="connsiteX209" fmla="*/ 1245164 w 2890156"/>
              <a:gd name="connsiteY209" fmla="*/ 3103987 h 3136733"/>
              <a:gd name="connsiteX210" fmla="*/ 1227645 w 2890156"/>
              <a:gd name="connsiteY210" fmla="*/ 3097930 h 3136733"/>
              <a:gd name="connsiteX211" fmla="*/ 1210454 w 2890156"/>
              <a:gd name="connsiteY211" fmla="*/ 3091216 h 3136733"/>
              <a:gd name="connsiteX212" fmla="*/ 1193262 w 2890156"/>
              <a:gd name="connsiteY212" fmla="*/ 3084176 h 3136733"/>
              <a:gd name="connsiteX213" fmla="*/ 1176071 w 2890156"/>
              <a:gd name="connsiteY213" fmla="*/ 3076481 h 3136733"/>
              <a:gd name="connsiteX214" fmla="*/ 1159370 w 2890156"/>
              <a:gd name="connsiteY214" fmla="*/ 3068294 h 3136733"/>
              <a:gd name="connsiteX215" fmla="*/ 1141851 w 2890156"/>
              <a:gd name="connsiteY215" fmla="*/ 3059289 h 3136733"/>
              <a:gd name="connsiteX216" fmla="*/ 1121385 w 2890156"/>
              <a:gd name="connsiteY216" fmla="*/ 3048319 h 3136733"/>
              <a:gd name="connsiteX217" fmla="*/ 1098464 w 2890156"/>
              <a:gd name="connsiteY217" fmla="*/ 3035712 h 3136733"/>
              <a:gd name="connsiteX218" fmla="*/ 1073739 w 2890156"/>
              <a:gd name="connsiteY218" fmla="*/ 3022122 h 3136733"/>
              <a:gd name="connsiteX219" fmla="*/ 1047379 w 2890156"/>
              <a:gd name="connsiteY219" fmla="*/ 3006896 h 3136733"/>
              <a:gd name="connsiteX220" fmla="*/ 1019709 w 2890156"/>
              <a:gd name="connsiteY220" fmla="*/ 2991341 h 3136733"/>
              <a:gd name="connsiteX221" fmla="*/ 991384 w 2890156"/>
              <a:gd name="connsiteY221" fmla="*/ 2974805 h 3136733"/>
              <a:gd name="connsiteX222" fmla="*/ 962403 w 2890156"/>
              <a:gd name="connsiteY222" fmla="*/ 2957940 h 3136733"/>
              <a:gd name="connsiteX223" fmla="*/ 933587 w 2890156"/>
              <a:gd name="connsiteY223" fmla="*/ 2940912 h 3136733"/>
              <a:gd name="connsiteX224" fmla="*/ 904934 w 2890156"/>
              <a:gd name="connsiteY224" fmla="*/ 2924048 h 3136733"/>
              <a:gd name="connsiteX225" fmla="*/ 877100 w 2890156"/>
              <a:gd name="connsiteY225" fmla="*/ 2907512 h 3136733"/>
              <a:gd name="connsiteX226" fmla="*/ 850248 w 2890156"/>
              <a:gd name="connsiteY226" fmla="*/ 2891630 h 3136733"/>
              <a:gd name="connsiteX227" fmla="*/ 824871 w 2890156"/>
              <a:gd name="connsiteY227" fmla="*/ 2876567 h 3136733"/>
              <a:gd name="connsiteX228" fmla="*/ 801621 w 2890156"/>
              <a:gd name="connsiteY228" fmla="*/ 2862486 h 3136733"/>
              <a:gd name="connsiteX229" fmla="*/ 780336 w 2890156"/>
              <a:gd name="connsiteY229" fmla="*/ 2849879 h 3136733"/>
              <a:gd name="connsiteX230" fmla="*/ 761834 w 2890156"/>
              <a:gd name="connsiteY230" fmla="*/ 2838745 h 3136733"/>
              <a:gd name="connsiteX231" fmla="*/ 462864 w 2890156"/>
              <a:gd name="connsiteY231" fmla="*/ 2668630 h 3136733"/>
              <a:gd name="connsiteX232" fmla="*/ 455660 w 2890156"/>
              <a:gd name="connsiteY232" fmla="*/ 2664864 h 3136733"/>
              <a:gd name="connsiteX233" fmla="*/ 449438 w 2890156"/>
              <a:gd name="connsiteY233" fmla="*/ 2661590 h 3136733"/>
              <a:gd name="connsiteX234" fmla="*/ 443380 w 2890156"/>
              <a:gd name="connsiteY234" fmla="*/ 2658151 h 3136733"/>
              <a:gd name="connsiteX235" fmla="*/ 437486 w 2890156"/>
              <a:gd name="connsiteY235" fmla="*/ 2654876 h 3136733"/>
              <a:gd name="connsiteX236" fmla="*/ 431428 w 2890156"/>
              <a:gd name="connsiteY236" fmla="*/ 2651439 h 3136733"/>
              <a:gd name="connsiteX237" fmla="*/ 425371 w 2890156"/>
              <a:gd name="connsiteY237" fmla="*/ 2648000 h 3136733"/>
              <a:gd name="connsiteX238" fmla="*/ 418820 w 2890156"/>
              <a:gd name="connsiteY238" fmla="*/ 2644398 h 3136733"/>
              <a:gd name="connsiteX239" fmla="*/ 411780 w 2890156"/>
              <a:gd name="connsiteY239" fmla="*/ 2640468 h 3136733"/>
              <a:gd name="connsiteX240" fmla="*/ 264915 w 2890156"/>
              <a:gd name="connsiteY240" fmla="*/ 2550417 h 3136733"/>
              <a:gd name="connsiteX241" fmla="*/ 258202 w 2890156"/>
              <a:gd name="connsiteY241" fmla="*/ 2545833 h 3136733"/>
              <a:gd name="connsiteX242" fmla="*/ 252308 w 2890156"/>
              <a:gd name="connsiteY242" fmla="*/ 2541412 h 3136733"/>
              <a:gd name="connsiteX243" fmla="*/ 247068 w 2890156"/>
              <a:gd name="connsiteY243" fmla="*/ 2537155 h 3136733"/>
              <a:gd name="connsiteX244" fmla="*/ 242156 w 2890156"/>
              <a:gd name="connsiteY244" fmla="*/ 2533226 h 3136733"/>
              <a:gd name="connsiteX245" fmla="*/ 233642 w 2890156"/>
              <a:gd name="connsiteY245" fmla="*/ 2526185 h 3136733"/>
              <a:gd name="connsiteX246" fmla="*/ 226602 w 2890156"/>
              <a:gd name="connsiteY246" fmla="*/ 2519636 h 3136733"/>
              <a:gd name="connsiteX247" fmla="*/ 220053 w 2890156"/>
              <a:gd name="connsiteY247" fmla="*/ 2513578 h 3136733"/>
              <a:gd name="connsiteX248" fmla="*/ 213996 w 2890156"/>
              <a:gd name="connsiteY248" fmla="*/ 2507684 h 3136733"/>
              <a:gd name="connsiteX249" fmla="*/ 210885 w 2890156"/>
              <a:gd name="connsiteY249" fmla="*/ 2504901 h 3136733"/>
              <a:gd name="connsiteX250" fmla="*/ 207610 w 2890156"/>
              <a:gd name="connsiteY250" fmla="*/ 2501954 h 3136733"/>
              <a:gd name="connsiteX251" fmla="*/ 204171 w 2890156"/>
              <a:gd name="connsiteY251" fmla="*/ 2499006 h 3136733"/>
              <a:gd name="connsiteX252" fmla="*/ 200569 w 2890156"/>
              <a:gd name="connsiteY252" fmla="*/ 2496059 h 3136733"/>
              <a:gd name="connsiteX253" fmla="*/ 195329 w 2890156"/>
              <a:gd name="connsiteY253" fmla="*/ 2492130 h 3136733"/>
              <a:gd name="connsiteX254" fmla="*/ 190254 w 2890156"/>
              <a:gd name="connsiteY254" fmla="*/ 2487873 h 3136733"/>
              <a:gd name="connsiteX255" fmla="*/ 185178 w 2890156"/>
              <a:gd name="connsiteY255" fmla="*/ 2483124 h 3136733"/>
              <a:gd name="connsiteX256" fmla="*/ 180103 w 2890156"/>
              <a:gd name="connsiteY256" fmla="*/ 2478212 h 3136733"/>
              <a:gd name="connsiteX257" fmla="*/ 174864 w 2890156"/>
              <a:gd name="connsiteY257" fmla="*/ 2472973 h 3136733"/>
              <a:gd name="connsiteX258" fmla="*/ 169624 w 2890156"/>
              <a:gd name="connsiteY258" fmla="*/ 2467570 h 3136733"/>
              <a:gd name="connsiteX259" fmla="*/ 164385 w 2890156"/>
              <a:gd name="connsiteY259" fmla="*/ 2461676 h 3136733"/>
              <a:gd name="connsiteX260" fmla="*/ 159309 w 2890156"/>
              <a:gd name="connsiteY260" fmla="*/ 2455945 h 3136733"/>
              <a:gd name="connsiteX261" fmla="*/ 154070 w 2890156"/>
              <a:gd name="connsiteY261" fmla="*/ 2449723 h 3136733"/>
              <a:gd name="connsiteX262" fmla="*/ 148830 w 2890156"/>
              <a:gd name="connsiteY262" fmla="*/ 2443502 h 3136733"/>
              <a:gd name="connsiteX263" fmla="*/ 143755 w 2890156"/>
              <a:gd name="connsiteY263" fmla="*/ 2437117 h 3136733"/>
              <a:gd name="connsiteX264" fmla="*/ 138679 w 2890156"/>
              <a:gd name="connsiteY264" fmla="*/ 2430403 h 3136733"/>
              <a:gd name="connsiteX265" fmla="*/ 133604 w 2890156"/>
              <a:gd name="connsiteY265" fmla="*/ 2423691 h 3136733"/>
              <a:gd name="connsiteX266" fmla="*/ 128528 w 2890156"/>
              <a:gd name="connsiteY266" fmla="*/ 2416814 h 3136733"/>
              <a:gd name="connsiteX267" fmla="*/ 123616 w 2890156"/>
              <a:gd name="connsiteY267" fmla="*/ 2409937 h 3136733"/>
              <a:gd name="connsiteX268" fmla="*/ 118704 w 2890156"/>
              <a:gd name="connsiteY268" fmla="*/ 2402897 h 3136733"/>
              <a:gd name="connsiteX269" fmla="*/ 109044 w 2890156"/>
              <a:gd name="connsiteY269" fmla="*/ 2388653 h 3136733"/>
              <a:gd name="connsiteX270" fmla="*/ 100039 w 2890156"/>
              <a:gd name="connsiteY270" fmla="*/ 2374244 h 3136733"/>
              <a:gd name="connsiteX271" fmla="*/ 91197 w 2890156"/>
              <a:gd name="connsiteY271" fmla="*/ 2360164 h 3136733"/>
              <a:gd name="connsiteX272" fmla="*/ 83011 w 2890156"/>
              <a:gd name="connsiteY272" fmla="*/ 2346083 h 3136733"/>
              <a:gd name="connsiteX273" fmla="*/ 75152 w 2890156"/>
              <a:gd name="connsiteY273" fmla="*/ 2332493 h 3136733"/>
              <a:gd name="connsiteX274" fmla="*/ 68112 w 2890156"/>
              <a:gd name="connsiteY274" fmla="*/ 2319231 h 3136733"/>
              <a:gd name="connsiteX275" fmla="*/ 61563 w 2890156"/>
              <a:gd name="connsiteY275" fmla="*/ 2306624 h 3136733"/>
              <a:gd name="connsiteX276" fmla="*/ 55832 w 2890156"/>
              <a:gd name="connsiteY276" fmla="*/ 2294835 h 3136733"/>
              <a:gd name="connsiteX277" fmla="*/ 53212 w 2890156"/>
              <a:gd name="connsiteY277" fmla="*/ 2289105 h 3136733"/>
              <a:gd name="connsiteX278" fmla="*/ 50593 w 2890156"/>
              <a:gd name="connsiteY278" fmla="*/ 2282719 h 3136733"/>
              <a:gd name="connsiteX279" fmla="*/ 47809 w 2890156"/>
              <a:gd name="connsiteY279" fmla="*/ 2276497 h 3136733"/>
              <a:gd name="connsiteX280" fmla="*/ 45353 w 2890156"/>
              <a:gd name="connsiteY280" fmla="*/ 2269785 h 3136733"/>
              <a:gd name="connsiteX281" fmla="*/ 42570 w 2890156"/>
              <a:gd name="connsiteY281" fmla="*/ 2262908 h 3136733"/>
              <a:gd name="connsiteX282" fmla="*/ 39950 w 2890156"/>
              <a:gd name="connsiteY282" fmla="*/ 2255868 h 3136733"/>
              <a:gd name="connsiteX283" fmla="*/ 37494 w 2890156"/>
              <a:gd name="connsiteY283" fmla="*/ 2248664 h 3136733"/>
              <a:gd name="connsiteX284" fmla="*/ 34875 w 2890156"/>
              <a:gd name="connsiteY284" fmla="*/ 2241459 h 3136733"/>
              <a:gd name="connsiteX285" fmla="*/ 30290 w 2890156"/>
              <a:gd name="connsiteY285" fmla="*/ 2226069 h 3136733"/>
              <a:gd name="connsiteX286" fmla="*/ 25542 w 2890156"/>
              <a:gd name="connsiteY286" fmla="*/ 2210351 h 3136733"/>
              <a:gd name="connsiteX287" fmla="*/ 23414 w 2890156"/>
              <a:gd name="connsiteY287" fmla="*/ 2202164 h 3136733"/>
              <a:gd name="connsiteX288" fmla="*/ 21121 w 2890156"/>
              <a:gd name="connsiteY288" fmla="*/ 2194141 h 3136733"/>
              <a:gd name="connsiteX289" fmla="*/ 18993 w 2890156"/>
              <a:gd name="connsiteY289" fmla="*/ 2185792 h 3136733"/>
              <a:gd name="connsiteX290" fmla="*/ 17028 w 2890156"/>
              <a:gd name="connsiteY290" fmla="*/ 2177441 h 3136733"/>
              <a:gd name="connsiteX291" fmla="*/ 15227 w 2890156"/>
              <a:gd name="connsiteY291" fmla="*/ 2169091 h 3136733"/>
              <a:gd name="connsiteX292" fmla="*/ 13262 w 2890156"/>
              <a:gd name="connsiteY292" fmla="*/ 2160413 h 3136733"/>
              <a:gd name="connsiteX293" fmla="*/ 11789 w 2890156"/>
              <a:gd name="connsiteY293" fmla="*/ 2151736 h 3136733"/>
              <a:gd name="connsiteX294" fmla="*/ 9988 w 2890156"/>
              <a:gd name="connsiteY294" fmla="*/ 2143222 h 3136733"/>
              <a:gd name="connsiteX295" fmla="*/ 8678 w 2890156"/>
              <a:gd name="connsiteY295" fmla="*/ 2134544 h 3136733"/>
              <a:gd name="connsiteX296" fmla="*/ 7041 w 2890156"/>
              <a:gd name="connsiteY296" fmla="*/ 2125867 h 3136733"/>
              <a:gd name="connsiteX297" fmla="*/ 5894 w 2890156"/>
              <a:gd name="connsiteY297" fmla="*/ 2117025 h 3136733"/>
              <a:gd name="connsiteX298" fmla="*/ 4749 w 2890156"/>
              <a:gd name="connsiteY298" fmla="*/ 2108511 h 3136733"/>
              <a:gd name="connsiteX299" fmla="*/ 3602 w 2890156"/>
              <a:gd name="connsiteY299" fmla="*/ 2099833 h 3136733"/>
              <a:gd name="connsiteX300" fmla="*/ 2784 w 2890156"/>
              <a:gd name="connsiteY300" fmla="*/ 2090992 h 3136733"/>
              <a:gd name="connsiteX301" fmla="*/ 1965 w 2890156"/>
              <a:gd name="connsiteY301" fmla="*/ 2082478 h 3136733"/>
              <a:gd name="connsiteX302" fmla="*/ 1147 w 2890156"/>
              <a:gd name="connsiteY302" fmla="*/ 2073800 h 3136733"/>
              <a:gd name="connsiteX303" fmla="*/ 819 w 2890156"/>
              <a:gd name="connsiteY303" fmla="*/ 2065122 h 3136733"/>
              <a:gd name="connsiteX304" fmla="*/ 328 w 2890156"/>
              <a:gd name="connsiteY304" fmla="*/ 2056773 h 3136733"/>
              <a:gd name="connsiteX305" fmla="*/ 0 w 2890156"/>
              <a:gd name="connsiteY305" fmla="*/ 2048259 h 3136733"/>
              <a:gd name="connsiteX306" fmla="*/ 0 w 2890156"/>
              <a:gd name="connsiteY306" fmla="*/ 2039908 h 3136733"/>
              <a:gd name="connsiteX307" fmla="*/ 0 w 2890156"/>
              <a:gd name="connsiteY307" fmla="*/ 1096825 h 3136733"/>
              <a:gd name="connsiteX308" fmla="*/ 0 w 2890156"/>
              <a:gd name="connsiteY308" fmla="*/ 1088475 h 3136733"/>
              <a:gd name="connsiteX309" fmla="*/ 328 w 2890156"/>
              <a:gd name="connsiteY309" fmla="*/ 1079798 h 3136733"/>
              <a:gd name="connsiteX310" fmla="*/ 819 w 2890156"/>
              <a:gd name="connsiteY310" fmla="*/ 1071119 h 3136733"/>
              <a:gd name="connsiteX311" fmla="*/ 1147 w 2890156"/>
              <a:gd name="connsiteY311" fmla="*/ 1062605 h 3136733"/>
              <a:gd name="connsiteX312" fmla="*/ 1965 w 2890156"/>
              <a:gd name="connsiteY312" fmla="*/ 1053764 h 3136733"/>
              <a:gd name="connsiteX313" fmla="*/ 2784 w 2890156"/>
              <a:gd name="connsiteY313" fmla="*/ 1045087 h 3136733"/>
              <a:gd name="connsiteX314" fmla="*/ 3766 w 2890156"/>
              <a:gd name="connsiteY314" fmla="*/ 1036245 h 3136733"/>
              <a:gd name="connsiteX315" fmla="*/ 4749 w 2890156"/>
              <a:gd name="connsiteY315" fmla="*/ 1027404 h 3136733"/>
              <a:gd name="connsiteX316" fmla="*/ 6058 w 2890156"/>
              <a:gd name="connsiteY316" fmla="*/ 1018399 h 3136733"/>
              <a:gd name="connsiteX317" fmla="*/ 7204 w 2890156"/>
              <a:gd name="connsiteY317" fmla="*/ 1009557 h 3136733"/>
              <a:gd name="connsiteX318" fmla="*/ 8842 w 2890156"/>
              <a:gd name="connsiteY318" fmla="*/ 1000880 h 3136733"/>
              <a:gd name="connsiteX319" fmla="*/ 10479 w 2890156"/>
              <a:gd name="connsiteY319" fmla="*/ 992038 h 3136733"/>
              <a:gd name="connsiteX320" fmla="*/ 11953 w 2890156"/>
              <a:gd name="connsiteY320" fmla="*/ 983361 h 3136733"/>
              <a:gd name="connsiteX321" fmla="*/ 13754 w 2890156"/>
              <a:gd name="connsiteY321" fmla="*/ 974519 h 3136733"/>
              <a:gd name="connsiteX322" fmla="*/ 15718 w 2890156"/>
              <a:gd name="connsiteY322" fmla="*/ 965842 h 3136733"/>
              <a:gd name="connsiteX323" fmla="*/ 17683 w 2890156"/>
              <a:gd name="connsiteY323" fmla="*/ 957328 h 3136733"/>
              <a:gd name="connsiteX324" fmla="*/ 19648 w 2890156"/>
              <a:gd name="connsiteY324" fmla="*/ 948814 h 3136733"/>
              <a:gd name="connsiteX325" fmla="*/ 21776 w 2890156"/>
              <a:gd name="connsiteY325" fmla="*/ 940464 h 3136733"/>
              <a:gd name="connsiteX326" fmla="*/ 23905 w 2890156"/>
              <a:gd name="connsiteY326" fmla="*/ 931950 h 3136733"/>
              <a:gd name="connsiteX327" fmla="*/ 26361 w 2890156"/>
              <a:gd name="connsiteY327" fmla="*/ 923763 h 3136733"/>
              <a:gd name="connsiteX328" fmla="*/ 28653 w 2890156"/>
              <a:gd name="connsiteY328" fmla="*/ 915740 h 3136733"/>
              <a:gd name="connsiteX329" fmla="*/ 30945 w 2890156"/>
              <a:gd name="connsiteY329" fmla="*/ 907881 h 3136733"/>
              <a:gd name="connsiteX330" fmla="*/ 33401 w 2890156"/>
              <a:gd name="connsiteY330" fmla="*/ 900022 h 3136733"/>
              <a:gd name="connsiteX331" fmla="*/ 35857 w 2890156"/>
              <a:gd name="connsiteY331" fmla="*/ 892327 h 3136733"/>
              <a:gd name="connsiteX332" fmla="*/ 38477 w 2890156"/>
              <a:gd name="connsiteY332" fmla="*/ 884959 h 3136733"/>
              <a:gd name="connsiteX333" fmla="*/ 41260 w 2890156"/>
              <a:gd name="connsiteY333" fmla="*/ 877755 h 3136733"/>
              <a:gd name="connsiteX334" fmla="*/ 43716 w 2890156"/>
              <a:gd name="connsiteY334" fmla="*/ 870715 h 3136733"/>
              <a:gd name="connsiteX335" fmla="*/ 46499 w 2890156"/>
              <a:gd name="connsiteY335" fmla="*/ 863511 h 3136733"/>
              <a:gd name="connsiteX336" fmla="*/ 49283 w 2890156"/>
              <a:gd name="connsiteY336" fmla="*/ 857125 h 3136733"/>
              <a:gd name="connsiteX337" fmla="*/ 52066 w 2890156"/>
              <a:gd name="connsiteY337" fmla="*/ 850576 h 3136733"/>
              <a:gd name="connsiteX338" fmla="*/ 54686 w 2890156"/>
              <a:gd name="connsiteY338" fmla="*/ 844354 h 3136733"/>
              <a:gd name="connsiteX339" fmla="*/ 57469 w 2890156"/>
              <a:gd name="connsiteY339" fmla="*/ 838460 h 3136733"/>
              <a:gd name="connsiteX340" fmla="*/ 64182 w 2890156"/>
              <a:gd name="connsiteY340" fmla="*/ 825198 h 3136733"/>
              <a:gd name="connsiteX341" fmla="*/ 70568 w 2890156"/>
              <a:gd name="connsiteY341" fmla="*/ 811772 h 3136733"/>
              <a:gd name="connsiteX342" fmla="*/ 77281 w 2890156"/>
              <a:gd name="connsiteY342" fmla="*/ 798837 h 3136733"/>
              <a:gd name="connsiteX343" fmla="*/ 84321 w 2890156"/>
              <a:gd name="connsiteY343" fmla="*/ 785903 h 3136733"/>
              <a:gd name="connsiteX344" fmla="*/ 87923 w 2890156"/>
              <a:gd name="connsiteY344" fmla="*/ 779681 h 3136733"/>
              <a:gd name="connsiteX345" fmla="*/ 91361 w 2890156"/>
              <a:gd name="connsiteY345" fmla="*/ 773459 h 3136733"/>
              <a:gd name="connsiteX346" fmla="*/ 95127 w 2890156"/>
              <a:gd name="connsiteY346" fmla="*/ 767401 h 3136733"/>
              <a:gd name="connsiteX347" fmla="*/ 98893 w 2890156"/>
              <a:gd name="connsiteY347" fmla="*/ 761179 h 3136733"/>
              <a:gd name="connsiteX348" fmla="*/ 102823 w 2890156"/>
              <a:gd name="connsiteY348" fmla="*/ 755122 h 3136733"/>
              <a:gd name="connsiteX349" fmla="*/ 106752 w 2890156"/>
              <a:gd name="connsiteY349" fmla="*/ 749227 h 3136733"/>
              <a:gd name="connsiteX350" fmla="*/ 110845 w 2890156"/>
              <a:gd name="connsiteY350" fmla="*/ 743333 h 3136733"/>
              <a:gd name="connsiteX351" fmla="*/ 114938 w 2890156"/>
              <a:gd name="connsiteY351" fmla="*/ 737929 h 3136733"/>
              <a:gd name="connsiteX352" fmla="*/ 119359 w 2890156"/>
              <a:gd name="connsiteY352" fmla="*/ 732035 h 3136733"/>
              <a:gd name="connsiteX353" fmla="*/ 123452 w 2890156"/>
              <a:gd name="connsiteY353" fmla="*/ 726305 h 3136733"/>
              <a:gd name="connsiteX354" fmla="*/ 127545 w 2890156"/>
              <a:gd name="connsiteY354" fmla="*/ 720411 h 3136733"/>
              <a:gd name="connsiteX355" fmla="*/ 131802 w 2890156"/>
              <a:gd name="connsiteY355" fmla="*/ 714844 h 3136733"/>
              <a:gd name="connsiteX356" fmla="*/ 135896 w 2890156"/>
              <a:gd name="connsiteY356" fmla="*/ 709113 h 3136733"/>
              <a:gd name="connsiteX357" fmla="*/ 140316 w 2890156"/>
              <a:gd name="connsiteY357" fmla="*/ 703546 h 3136733"/>
              <a:gd name="connsiteX358" fmla="*/ 144737 w 2890156"/>
              <a:gd name="connsiteY358" fmla="*/ 698307 h 3136733"/>
              <a:gd name="connsiteX359" fmla="*/ 149485 w 2890156"/>
              <a:gd name="connsiteY359" fmla="*/ 693232 h 3136733"/>
              <a:gd name="connsiteX360" fmla="*/ 160946 w 2890156"/>
              <a:gd name="connsiteY360" fmla="*/ 680788 h 3136733"/>
              <a:gd name="connsiteX361" fmla="*/ 168150 w 2890156"/>
              <a:gd name="connsiteY361" fmla="*/ 672602 h 3136733"/>
              <a:gd name="connsiteX362" fmla="*/ 172571 w 2890156"/>
              <a:gd name="connsiteY362" fmla="*/ 666871 h 3136733"/>
              <a:gd name="connsiteX363" fmla="*/ 176009 w 2890156"/>
              <a:gd name="connsiteY363" fmla="*/ 663105 h 3136733"/>
              <a:gd name="connsiteX364" fmla="*/ 177811 w 2890156"/>
              <a:gd name="connsiteY364" fmla="*/ 661141 h 3136733"/>
              <a:gd name="connsiteX365" fmla="*/ 179776 w 2890156"/>
              <a:gd name="connsiteY365" fmla="*/ 659340 h 3136733"/>
              <a:gd name="connsiteX366" fmla="*/ 181904 w 2890156"/>
              <a:gd name="connsiteY366" fmla="*/ 656884 h 3136733"/>
              <a:gd name="connsiteX367" fmla="*/ 184851 w 2890156"/>
              <a:gd name="connsiteY367" fmla="*/ 654428 h 3136733"/>
              <a:gd name="connsiteX368" fmla="*/ 193202 w 2890156"/>
              <a:gd name="connsiteY368" fmla="*/ 647223 h 3136733"/>
              <a:gd name="connsiteX369" fmla="*/ 205972 w 2890156"/>
              <a:gd name="connsiteY369" fmla="*/ 636417 h 3136733"/>
              <a:gd name="connsiteX370" fmla="*/ 208920 w 2890156"/>
              <a:gd name="connsiteY370" fmla="*/ 633634 h 3136733"/>
              <a:gd name="connsiteX371" fmla="*/ 211702 w 2890156"/>
              <a:gd name="connsiteY371" fmla="*/ 631342 h 3136733"/>
              <a:gd name="connsiteX372" fmla="*/ 213996 w 2890156"/>
              <a:gd name="connsiteY372" fmla="*/ 628886 h 3136733"/>
              <a:gd name="connsiteX373" fmla="*/ 216124 w 2890156"/>
              <a:gd name="connsiteY373" fmla="*/ 626594 h 3136733"/>
              <a:gd name="connsiteX374" fmla="*/ 220708 w 2890156"/>
              <a:gd name="connsiteY374" fmla="*/ 621845 h 3136733"/>
              <a:gd name="connsiteX375" fmla="*/ 225947 w 2890156"/>
              <a:gd name="connsiteY375" fmla="*/ 616770 h 3136733"/>
              <a:gd name="connsiteX376" fmla="*/ 293731 w 2890156"/>
              <a:gd name="connsiteY376" fmla="*/ 565850 h 3136733"/>
              <a:gd name="connsiteX377" fmla="*/ 308958 w 2890156"/>
              <a:gd name="connsiteY377" fmla="*/ 555863 h 3136733"/>
              <a:gd name="connsiteX378" fmla="*/ 325004 w 2890156"/>
              <a:gd name="connsiteY378" fmla="*/ 546039 h 3136733"/>
              <a:gd name="connsiteX379" fmla="*/ 341540 w 2890156"/>
              <a:gd name="connsiteY379" fmla="*/ 536051 h 3136733"/>
              <a:gd name="connsiteX380" fmla="*/ 358404 w 2890156"/>
              <a:gd name="connsiteY380" fmla="*/ 526064 h 3136733"/>
              <a:gd name="connsiteX381" fmla="*/ 375923 w 2890156"/>
              <a:gd name="connsiteY381" fmla="*/ 516240 h 3136733"/>
              <a:gd name="connsiteX382" fmla="*/ 393279 w 2890156"/>
              <a:gd name="connsiteY382" fmla="*/ 506416 h 3136733"/>
              <a:gd name="connsiteX383" fmla="*/ 411126 w 2890156"/>
              <a:gd name="connsiteY383" fmla="*/ 496593 h 3136733"/>
              <a:gd name="connsiteX384" fmla="*/ 428972 w 2890156"/>
              <a:gd name="connsiteY384" fmla="*/ 486769 h 3136733"/>
              <a:gd name="connsiteX385" fmla="*/ 447146 w 2890156"/>
              <a:gd name="connsiteY385" fmla="*/ 476945 h 3136733"/>
              <a:gd name="connsiteX386" fmla="*/ 464992 w 2890156"/>
              <a:gd name="connsiteY386" fmla="*/ 467121 h 3136733"/>
              <a:gd name="connsiteX387" fmla="*/ 482839 w 2890156"/>
              <a:gd name="connsiteY387" fmla="*/ 457625 h 3136733"/>
              <a:gd name="connsiteX388" fmla="*/ 500522 w 2890156"/>
              <a:gd name="connsiteY388" fmla="*/ 447964 h 3136733"/>
              <a:gd name="connsiteX389" fmla="*/ 517713 w 2890156"/>
              <a:gd name="connsiteY389" fmla="*/ 438305 h 3136733"/>
              <a:gd name="connsiteX390" fmla="*/ 534578 w 2890156"/>
              <a:gd name="connsiteY390" fmla="*/ 428808 h 3136733"/>
              <a:gd name="connsiteX391" fmla="*/ 551279 w 2890156"/>
              <a:gd name="connsiteY391" fmla="*/ 419148 h 3136733"/>
              <a:gd name="connsiteX392" fmla="*/ 567160 w 2890156"/>
              <a:gd name="connsiteY392" fmla="*/ 409816 h 3136733"/>
              <a:gd name="connsiteX393" fmla="*/ 579931 w 2890156"/>
              <a:gd name="connsiteY393" fmla="*/ 402120 h 3136733"/>
              <a:gd name="connsiteX394" fmla="*/ 592538 w 2890156"/>
              <a:gd name="connsiteY394" fmla="*/ 395080 h 3136733"/>
              <a:gd name="connsiteX395" fmla="*/ 604982 w 2890156"/>
              <a:gd name="connsiteY395" fmla="*/ 388039 h 3136733"/>
              <a:gd name="connsiteX396" fmla="*/ 617590 w 2890156"/>
              <a:gd name="connsiteY396" fmla="*/ 380835 h 3136733"/>
              <a:gd name="connsiteX397" fmla="*/ 629868 w 2890156"/>
              <a:gd name="connsiteY397" fmla="*/ 374123 h 3136733"/>
              <a:gd name="connsiteX398" fmla="*/ 642475 w 2890156"/>
              <a:gd name="connsiteY398" fmla="*/ 366918 h 3136733"/>
              <a:gd name="connsiteX399" fmla="*/ 655246 w 2890156"/>
              <a:gd name="connsiteY399" fmla="*/ 359878 h 3136733"/>
              <a:gd name="connsiteX400" fmla="*/ 668017 w 2890156"/>
              <a:gd name="connsiteY400" fmla="*/ 352346 h 3136733"/>
              <a:gd name="connsiteX401" fmla="*/ 690776 w 2890156"/>
              <a:gd name="connsiteY401" fmla="*/ 338593 h 3136733"/>
              <a:gd name="connsiteX402" fmla="*/ 717300 w 2890156"/>
              <a:gd name="connsiteY402" fmla="*/ 322711 h 3136733"/>
              <a:gd name="connsiteX403" fmla="*/ 746935 w 2890156"/>
              <a:gd name="connsiteY403" fmla="*/ 305192 h 3136733"/>
              <a:gd name="connsiteX404" fmla="*/ 778699 w 2890156"/>
              <a:gd name="connsiteY404" fmla="*/ 286200 h 3136733"/>
              <a:gd name="connsiteX405" fmla="*/ 812591 w 2890156"/>
              <a:gd name="connsiteY405" fmla="*/ 266225 h 3136733"/>
              <a:gd name="connsiteX406" fmla="*/ 847956 w 2890156"/>
              <a:gd name="connsiteY406" fmla="*/ 245431 h 3136733"/>
              <a:gd name="connsiteX407" fmla="*/ 884141 w 2890156"/>
              <a:gd name="connsiteY407" fmla="*/ 224146 h 3136733"/>
              <a:gd name="connsiteX408" fmla="*/ 920652 w 2890156"/>
              <a:gd name="connsiteY408" fmla="*/ 202698 h 3136733"/>
              <a:gd name="connsiteX409" fmla="*/ 957164 w 2890156"/>
              <a:gd name="connsiteY409" fmla="*/ 181576 h 3136733"/>
              <a:gd name="connsiteX410" fmla="*/ 992857 w 2890156"/>
              <a:gd name="connsiteY410" fmla="*/ 160946 h 3136733"/>
              <a:gd name="connsiteX411" fmla="*/ 1027240 w 2890156"/>
              <a:gd name="connsiteY411" fmla="*/ 141135 h 3136733"/>
              <a:gd name="connsiteX412" fmla="*/ 1059986 w 2890156"/>
              <a:gd name="connsiteY412" fmla="*/ 122470 h 3136733"/>
              <a:gd name="connsiteX413" fmla="*/ 1090440 w 2890156"/>
              <a:gd name="connsiteY413" fmla="*/ 105442 h 3136733"/>
              <a:gd name="connsiteX414" fmla="*/ 1118110 w 2890156"/>
              <a:gd name="connsiteY414" fmla="*/ 90379 h 3136733"/>
              <a:gd name="connsiteX415" fmla="*/ 1130554 w 2890156"/>
              <a:gd name="connsiteY415" fmla="*/ 83502 h 3136733"/>
              <a:gd name="connsiteX416" fmla="*/ 1142178 w 2890156"/>
              <a:gd name="connsiteY416" fmla="*/ 77281 h 3136733"/>
              <a:gd name="connsiteX417" fmla="*/ 1152984 w 2890156"/>
              <a:gd name="connsiteY417" fmla="*/ 71550 h 3136733"/>
              <a:gd name="connsiteX418" fmla="*/ 1162645 w 2890156"/>
              <a:gd name="connsiteY418" fmla="*/ 66638 h 3136733"/>
              <a:gd name="connsiteX419" fmla="*/ 1179509 w 2890156"/>
              <a:gd name="connsiteY419" fmla="*/ 58452 h 3136733"/>
              <a:gd name="connsiteX420" fmla="*/ 1196537 w 2890156"/>
              <a:gd name="connsiteY420" fmla="*/ 50756 h 3136733"/>
              <a:gd name="connsiteX421" fmla="*/ 1213728 w 2890156"/>
              <a:gd name="connsiteY421" fmla="*/ 43716 h 3136733"/>
              <a:gd name="connsiteX422" fmla="*/ 1231084 w 2890156"/>
              <a:gd name="connsiteY422" fmla="*/ 37331 h 3136733"/>
              <a:gd name="connsiteX423" fmla="*/ 1248766 w 2890156"/>
              <a:gd name="connsiteY423" fmla="*/ 31109 h 3136733"/>
              <a:gd name="connsiteX424" fmla="*/ 1266122 w 2890156"/>
              <a:gd name="connsiteY424" fmla="*/ 25706 h 3136733"/>
              <a:gd name="connsiteX425" fmla="*/ 1283968 w 2890156"/>
              <a:gd name="connsiteY425" fmla="*/ 20794 h 3136733"/>
              <a:gd name="connsiteX426" fmla="*/ 1301815 w 2890156"/>
              <a:gd name="connsiteY426" fmla="*/ 16210 h 3136733"/>
              <a:gd name="connsiteX427" fmla="*/ 1319662 w 2890156"/>
              <a:gd name="connsiteY427" fmla="*/ 12280 h 3136733"/>
              <a:gd name="connsiteX428" fmla="*/ 1337835 w 2890156"/>
              <a:gd name="connsiteY428" fmla="*/ 9005 h 3136733"/>
              <a:gd name="connsiteX429" fmla="*/ 1355846 w 2890156"/>
              <a:gd name="connsiteY429" fmla="*/ 6222 h 3136733"/>
              <a:gd name="connsiteX430" fmla="*/ 1373856 w 2890156"/>
              <a:gd name="connsiteY430" fmla="*/ 3930 h 3136733"/>
              <a:gd name="connsiteX431" fmla="*/ 1392030 w 2890156"/>
              <a:gd name="connsiteY431" fmla="*/ 2129 h 3136733"/>
              <a:gd name="connsiteX432" fmla="*/ 1410368 w 2890156"/>
              <a:gd name="connsiteY432" fmla="*/ 983 h 3136733"/>
              <a:gd name="connsiteX433" fmla="*/ 1428541 w 2890156"/>
              <a:gd name="connsiteY433" fmla="*/ 164 h 3136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Lst>
            <a:rect l="l" t="t" r="r" b="b"/>
            <a:pathLst>
              <a:path w="2890156" h="3136733">
                <a:moveTo>
                  <a:pt x="1446879" y="0"/>
                </a:moveTo>
                <a:lnTo>
                  <a:pt x="1465055" y="328"/>
                </a:lnTo>
                <a:lnTo>
                  <a:pt x="1483392" y="1146"/>
                </a:lnTo>
                <a:lnTo>
                  <a:pt x="1501565" y="2620"/>
                </a:lnTo>
                <a:lnTo>
                  <a:pt x="1519576" y="4585"/>
                </a:lnTo>
                <a:lnTo>
                  <a:pt x="1537913" y="7041"/>
                </a:lnTo>
                <a:lnTo>
                  <a:pt x="1555923" y="9988"/>
                </a:lnTo>
                <a:lnTo>
                  <a:pt x="1573770" y="13590"/>
                </a:lnTo>
                <a:lnTo>
                  <a:pt x="1591780" y="17519"/>
                </a:lnTo>
                <a:lnTo>
                  <a:pt x="1609627" y="21940"/>
                </a:lnTo>
                <a:lnTo>
                  <a:pt x="1627310" y="27016"/>
                </a:lnTo>
                <a:lnTo>
                  <a:pt x="1644992" y="32746"/>
                </a:lnTo>
                <a:lnTo>
                  <a:pt x="1662511" y="38804"/>
                </a:lnTo>
                <a:lnTo>
                  <a:pt x="1679703" y="45517"/>
                </a:lnTo>
                <a:lnTo>
                  <a:pt x="1696894" y="52558"/>
                </a:lnTo>
                <a:lnTo>
                  <a:pt x="1714086" y="60253"/>
                </a:lnTo>
                <a:lnTo>
                  <a:pt x="1730787" y="68439"/>
                </a:lnTo>
                <a:lnTo>
                  <a:pt x="2325944" y="411616"/>
                </a:lnTo>
                <a:lnTo>
                  <a:pt x="2332329" y="415382"/>
                </a:lnTo>
                <a:lnTo>
                  <a:pt x="2338715" y="418985"/>
                </a:lnTo>
                <a:lnTo>
                  <a:pt x="2345100" y="422750"/>
                </a:lnTo>
                <a:lnTo>
                  <a:pt x="2351649" y="426189"/>
                </a:lnTo>
                <a:lnTo>
                  <a:pt x="2357871" y="429791"/>
                </a:lnTo>
                <a:lnTo>
                  <a:pt x="2364420" y="433065"/>
                </a:lnTo>
                <a:lnTo>
                  <a:pt x="2370478" y="436667"/>
                </a:lnTo>
                <a:lnTo>
                  <a:pt x="2376536" y="439942"/>
                </a:lnTo>
                <a:lnTo>
                  <a:pt x="2625242" y="586316"/>
                </a:lnTo>
                <a:lnTo>
                  <a:pt x="2631955" y="590901"/>
                </a:lnTo>
                <a:lnTo>
                  <a:pt x="2637849" y="595321"/>
                </a:lnTo>
                <a:lnTo>
                  <a:pt x="2643088" y="599578"/>
                </a:lnTo>
                <a:lnTo>
                  <a:pt x="2648000" y="603508"/>
                </a:lnTo>
                <a:lnTo>
                  <a:pt x="2656514" y="610548"/>
                </a:lnTo>
                <a:lnTo>
                  <a:pt x="2663554" y="617098"/>
                </a:lnTo>
                <a:lnTo>
                  <a:pt x="2670103" y="623155"/>
                </a:lnTo>
                <a:lnTo>
                  <a:pt x="2676162" y="629050"/>
                </a:lnTo>
                <a:lnTo>
                  <a:pt x="2679272" y="631833"/>
                </a:lnTo>
                <a:lnTo>
                  <a:pt x="2682547" y="634780"/>
                </a:lnTo>
                <a:lnTo>
                  <a:pt x="2685985" y="637727"/>
                </a:lnTo>
                <a:lnTo>
                  <a:pt x="2689587" y="640674"/>
                </a:lnTo>
                <a:lnTo>
                  <a:pt x="2695482" y="644768"/>
                </a:lnTo>
                <a:lnTo>
                  <a:pt x="2699411" y="647551"/>
                </a:lnTo>
                <a:lnTo>
                  <a:pt x="2701376" y="649188"/>
                </a:lnTo>
                <a:lnTo>
                  <a:pt x="2703341" y="650826"/>
                </a:lnTo>
                <a:lnTo>
                  <a:pt x="2705796" y="652954"/>
                </a:lnTo>
                <a:lnTo>
                  <a:pt x="2708744" y="656229"/>
                </a:lnTo>
                <a:lnTo>
                  <a:pt x="2718895" y="667526"/>
                </a:lnTo>
                <a:lnTo>
                  <a:pt x="2728883" y="679151"/>
                </a:lnTo>
                <a:lnTo>
                  <a:pt x="2738542" y="690612"/>
                </a:lnTo>
                <a:lnTo>
                  <a:pt x="2748039" y="702401"/>
                </a:lnTo>
                <a:lnTo>
                  <a:pt x="2757372" y="714353"/>
                </a:lnTo>
                <a:lnTo>
                  <a:pt x="2766376" y="726468"/>
                </a:lnTo>
                <a:lnTo>
                  <a:pt x="2775054" y="738749"/>
                </a:lnTo>
                <a:lnTo>
                  <a:pt x="2783404" y="751192"/>
                </a:lnTo>
                <a:lnTo>
                  <a:pt x="2791591" y="763799"/>
                </a:lnTo>
                <a:lnTo>
                  <a:pt x="2799450" y="776407"/>
                </a:lnTo>
                <a:lnTo>
                  <a:pt x="2807146" y="789341"/>
                </a:lnTo>
                <a:lnTo>
                  <a:pt x="2814350" y="802276"/>
                </a:lnTo>
                <a:lnTo>
                  <a:pt x="2821554" y="815537"/>
                </a:lnTo>
                <a:lnTo>
                  <a:pt x="2828103" y="828963"/>
                </a:lnTo>
                <a:lnTo>
                  <a:pt x="2834652" y="842389"/>
                </a:lnTo>
                <a:lnTo>
                  <a:pt x="2840710" y="855979"/>
                </a:lnTo>
                <a:lnTo>
                  <a:pt x="2846441" y="869896"/>
                </a:lnTo>
                <a:lnTo>
                  <a:pt x="2851843" y="883813"/>
                </a:lnTo>
                <a:lnTo>
                  <a:pt x="2857083" y="897894"/>
                </a:lnTo>
                <a:lnTo>
                  <a:pt x="2861667" y="912138"/>
                </a:lnTo>
                <a:lnTo>
                  <a:pt x="2866252" y="926710"/>
                </a:lnTo>
                <a:lnTo>
                  <a:pt x="2870181" y="941446"/>
                </a:lnTo>
                <a:lnTo>
                  <a:pt x="2873947" y="956182"/>
                </a:lnTo>
                <a:lnTo>
                  <a:pt x="2877222" y="971081"/>
                </a:lnTo>
                <a:lnTo>
                  <a:pt x="2880169" y="986308"/>
                </a:lnTo>
                <a:lnTo>
                  <a:pt x="2882952" y="1001535"/>
                </a:lnTo>
                <a:lnTo>
                  <a:pt x="2885081" y="1017089"/>
                </a:lnTo>
                <a:lnTo>
                  <a:pt x="2886882" y="1032643"/>
                </a:lnTo>
                <a:lnTo>
                  <a:pt x="2888355" y="1048525"/>
                </a:lnTo>
                <a:lnTo>
                  <a:pt x="2889338" y="1064407"/>
                </a:lnTo>
                <a:lnTo>
                  <a:pt x="2889993" y="1080616"/>
                </a:lnTo>
                <a:lnTo>
                  <a:pt x="2890156" y="1096825"/>
                </a:lnTo>
                <a:lnTo>
                  <a:pt x="2890156" y="2039908"/>
                </a:lnTo>
                <a:lnTo>
                  <a:pt x="2889993" y="2052843"/>
                </a:lnTo>
                <a:lnTo>
                  <a:pt x="2889338" y="2065941"/>
                </a:lnTo>
                <a:lnTo>
                  <a:pt x="2888519" y="2079203"/>
                </a:lnTo>
                <a:lnTo>
                  <a:pt x="2887373" y="2092629"/>
                </a:lnTo>
                <a:lnTo>
                  <a:pt x="2885899" y="2106382"/>
                </a:lnTo>
                <a:lnTo>
                  <a:pt x="2883934" y="2119808"/>
                </a:lnTo>
                <a:lnTo>
                  <a:pt x="2881642" y="2133726"/>
                </a:lnTo>
                <a:lnTo>
                  <a:pt x="2879187" y="2147479"/>
                </a:lnTo>
                <a:lnTo>
                  <a:pt x="2876239" y="2161395"/>
                </a:lnTo>
                <a:lnTo>
                  <a:pt x="2873128" y="2175313"/>
                </a:lnTo>
                <a:lnTo>
                  <a:pt x="2869690" y="2189230"/>
                </a:lnTo>
                <a:lnTo>
                  <a:pt x="2866088" y="2203147"/>
                </a:lnTo>
                <a:lnTo>
                  <a:pt x="2861831" y="2217064"/>
                </a:lnTo>
                <a:lnTo>
                  <a:pt x="2857574" y="2230817"/>
                </a:lnTo>
                <a:lnTo>
                  <a:pt x="2853153" y="2244570"/>
                </a:lnTo>
                <a:lnTo>
                  <a:pt x="2848405" y="2257996"/>
                </a:lnTo>
                <a:lnTo>
                  <a:pt x="2843329" y="2271586"/>
                </a:lnTo>
                <a:lnTo>
                  <a:pt x="2837927" y="2284848"/>
                </a:lnTo>
                <a:lnTo>
                  <a:pt x="2832360" y="2298110"/>
                </a:lnTo>
                <a:lnTo>
                  <a:pt x="2826629" y="2311045"/>
                </a:lnTo>
                <a:lnTo>
                  <a:pt x="2820571" y="2323651"/>
                </a:lnTo>
                <a:lnTo>
                  <a:pt x="2814185" y="2336259"/>
                </a:lnTo>
                <a:lnTo>
                  <a:pt x="2807800" y="2348375"/>
                </a:lnTo>
                <a:lnTo>
                  <a:pt x="2801087" y="2360327"/>
                </a:lnTo>
                <a:lnTo>
                  <a:pt x="2794210" y="2372115"/>
                </a:lnTo>
                <a:lnTo>
                  <a:pt x="2787170" y="2383576"/>
                </a:lnTo>
                <a:lnTo>
                  <a:pt x="2779639" y="2394547"/>
                </a:lnTo>
                <a:lnTo>
                  <a:pt x="2772271" y="2405026"/>
                </a:lnTo>
                <a:lnTo>
                  <a:pt x="2764576" y="2415340"/>
                </a:lnTo>
                <a:lnTo>
                  <a:pt x="2756880" y="2425164"/>
                </a:lnTo>
                <a:lnTo>
                  <a:pt x="2748858" y="2434497"/>
                </a:lnTo>
                <a:lnTo>
                  <a:pt x="2740671" y="2443502"/>
                </a:lnTo>
                <a:lnTo>
                  <a:pt x="2735432" y="2448741"/>
                </a:lnTo>
                <a:lnTo>
                  <a:pt x="2730847" y="2453325"/>
                </a:lnTo>
                <a:lnTo>
                  <a:pt x="2728555" y="2455618"/>
                </a:lnTo>
                <a:lnTo>
                  <a:pt x="2726263" y="2458074"/>
                </a:lnTo>
                <a:lnTo>
                  <a:pt x="2723971" y="2460530"/>
                </a:lnTo>
                <a:lnTo>
                  <a:pt x="2721514" y="2463641"/>
                </a:lnTo>
                <a:lnTo>
                  <a:pt x="2712673" y="2474610"/>
                </a:lnTo>
                <a:lnTo>
                  <a:pt x="2706943" y="2481487"/>
                </a:lnTo>
                <a:lnTo>
                  <a:pt x="2704814" y="2483779"/>
                </a:lnTo>
                <a:lnTo>
                  <a:pt x="2703177" y="2485253"/>
                </a:lnTo>
                <a:lnTo>
                  <a:pt x="2701867" y="2486399"/>
                </a:lnTo>
                <a:lnTo>
                  <a:pt x="2700721" y="2487218"/>
                </a:lnTo>
                <a:lnTo>
                  <a:pt x="2698429" y="2488528"/>
                </a:lnTo>
                <a:lnTo>
                  <a:pt x="2695482" y="2490328"/>
                </a:lnTo>
                <a:lnTo>
                  <a:pt x="2693517" y="2491966"/>
                </a:lnTo>
                <a:lnTo>
                  <a:pt x="2691061" y="2493930"/>
                </a:lnTo>
                <a:lnTo>
                  <a:pt x="2687623" y="2496714"/>
                </a:lnTo>
                <a:lnTo>
                  <a:pt x="2683693" y="2500152"/>
                </a:lnTo>
                <a:lnTo>
                  <a:pt x="2676325" y="2507029"/>
                </a:lnTo>
                <a:lnTo>
                  <a:pt x="2668794" y="2513742"/>
                </a:lnTo>
                <a:lnTo>
                  <a:pt x="2661426" y="2520127"/>
                </a:lnTo>
                <a:lnTo>
                  <a:pt x="2653731" y="2526676"/>
                </a:lnTo>
                <a:lnTo>
                  <a:pt x="2646035" y="2532898"/>
                </a:lnTo>
                <a:lnTo>
                  <a:pt x="2638504" y="2538956"/>
                </a:lnTo>
                <a:lnTo>
                  <a:pt x="2630809" y="2545014"/>
                </a:lnTo>
                <a:lnTo>
                  <a:pt x="2622950" y="2550908"/>
                </a:lnTo>
                <a:lnTo>
                  <a:pt x="2615091" y="2556639"/>
                </a:lnTo>
                <a:lnTo>
                  <a:pt x="2607232" y="2562370"/>
                </a:lnTo>
                <a:lnTo>
                  <a:pt x="2599373" y="2567936"/>
                </a:lnTo>
                <a:lnTo>
                  <a:pt x="2591514" y="2573503"/>
                </a:lnTo>
                <a:lnTo>
                  <a:pt x="2575468" y="2584309"/>
                </a:lnTo>
                <a:lnTo>
                  <a:pt x="2559258" y="2594624"/>
                </a:lnTo>
                <a:lnTo>
                  <a:pt x="2542722" y="2604939"/>
                </a:lnTo>
                <a:lnTo>
                  <a:pt x="2526022" y="2614599"/>
                </a:lnTo>
                <a:lnTo>
                  <a:pt x="2509157" y="2624423"/>
                </a:lnTo>
                <a:lnTo>
                  <a:pt x="2491966" y="2634083"/>
                </a:lnTo>
                <a:lnTo>
                  <a:pt x="2474446" y="2643415"/>
                </a:lnTo>
                <a:lnTo>
                  <a:pt x="2456763" y="2652912"/>
                </a:lnTo>
                <a:lnTo>
                  <a:pt x="2438917" y="2662245"/>
                </a:lnTo>
                <a:lnTo>
                  <a:pt x="2420743" y="2671741"/>
                </a:lnTo>
                <a:lnTo>
                  <a:pt x="2122264" y="2842511"/>
                </a:lnTo>
                <a:lnTo>
                  <a:pt x="2109820" y="2849879"/>
                </a:lnTo>
                <a:lnTo>
                  <a:pt x="2097213" y="2857247"/>
                </a:lnTo>
                <a:lnTo>
                  <a:pt x="2084770" y="2864451"/>
                </a:lnTo>
                <a:lnTo>
                  <a:pt x="2072491" y="2871491"/>
                </a:lnTo>
                <a:lnTo>
                  <a:pt x="2060047" y="2878532"/>
                </a:lnTo>
                <a:lnTo>
                  <a:pt x="2047931" y="2885572"/>
                </a:lnTo>
                <a:lnTo>
                  <a:pt x="2035815" y="2892612"/>
                </a:lnTo>
                <a:lnTo>
                  <a:pt x="2023699" y="2899653"/>
                </a:lnTo>
                <a:lnTo>
                  <a:pt x="2011419" y="2906693"/>
                </a:lnTo>
                <a:lnTo>
                  <a:pt x="1999304" y="2913897"/>
                </a:lnTo>
                <a:lnTo>
                  <a:pt x="1987187" y="2920937"/>
                </a:lnTo>
                <a:lnTo>
                  <a:pt x="1974908" y="2927978"/>
                </a:lnTo>
                <a:lnTo>
                  <a:pt x="1962792" y="2935182"/>
                </a:lnTo>
                <a:lnTo>
                  <a:pt x="1950511" y="2942386"/>
                </a:lnTo>
                <a:lnTo>
                  <a:pt x="1938232" y="2949754"/>
                </a:lnTo>
                <a:lnTo>
                  <a:pt x="1925952" y="2957122"/>
                </a:lnTo>
                <a:lnTo>
                  <a:pt x="1913345" y="2964817"/>
                </a:lnTo>
                <a:lnTo>
                  <a:pt x="1901065" y="2972185"/>
                </a:lnTo>
                <a:lnTo>
                  <a:pt x="1888786" y="2979552"/>
                </a:lnTo>
                <a:lnTo>
                  <a:pt x="1876670" y="2986757"/>
                </a:lnTo>
                <a:lnTo>
                  <a:pt x="1864717" y="2993961"/>
                </a:lnTo>
                <a:lnTo>
                  <a:pt x="1852765" y="3001002"/>
                </a:lnTo>
                <a:lnTo>
                  <a:pt x="1840813" y="3008206"/>
                </a:lnTo>
                <a:lnTo>
                  <a:pt x="1828533" y="3015246"/>
                </a:lnTo>
                <a:lnTo>
                  <a:pt x="1816581" y="3022122"/>
                </a:lnTo>
                <a:lnTo>
                  <a:pt x="1804465" y="3028836"/>
                </a:lnTo>
                <a:lnTo>
                  <a:pt x="1792186" y="3036040"/>
                </a:lnTo>
                <a:lnTo>
                  <a:pt x="1779578" y="3042589"/>
                </a:lnTo>
                <a:lnTo>
                  <a:pt x="1766971" y="3049466"/>
                </a:lnTo>
                <a:lnTo>
                  <a:pt x="1754037" y="3056342"/>
                </a:lnTo>
                <a:lnTo>
                  <a:pt x="1740938" y="3063219"/>
                </a:lnTo>
                <a:lnTo>
                  <a:pt x="1727513" y="3070096"/>
                </a:lnTo>
                <a:lnTo>
                  <a:pt x="1710648" y="3078282"/>
                </a:lnTo>
                <a:lnTo>
                  <a:pt x="1693620" y="3085977"/>
                </a:lnTo>
                <a:lnTo>
                  <a:pt x="1676430" y="3093018"/>
                </a:lnTo>
                <a:lnTo>
                  <a:pt x="1659073" y="3099403"/>
                </a:lnTo>
                <a:lnTo>
                  <a:pt x="1641390" y="3105625"/>
                </a:lnTo>
                <a:lnTo>
                  <a:pt x="1624035" y="3111028"/>
                </a:lnTo>
                <a:lnTo>
                  <a:pt x="1606189" y="3115940"/>
                </a:lnTo>
                <a:lnTo>
                  <a:pt x="1588342" y="3120524"/>
                </a:lnTo>
                <a:lnTo>
                  <a:pt x="1570495" y="3124454"/>
                </a:lnTo>
                <a:lnTo>
                  <a:pt x="1552321" y="3127728"/>
                </a:lnTo>
                <a:lnTo>
                  <a:pt x="1534311" y="3130512"/>
                </a:lnTo>
                <a:lnTo>
                  <a:pt x="1516301" y="3132804"/>
                </a:lnTo>
                <a:lnTo>
                  <a:pt x="1498128" y="3134605"/>
                </a:lnTo>
                <a:lnTo>
                  <a:pt x="1479789" y="3135751"/>
                </a:lnTo>
                <a:lnTo>
                  <a:pt x="1461615" y="3136570"/>
                </a:lnTo>
                <a:lnTo>
                  <a:pt x="1443277" y="3136733"/>
                </a:lnTo>
                <a:lnTo>
                  <a:pt x="1425104" y="3136406"/>
                </a:lnTo>
                <a:lnTo>
                  <a:pt x="1406766" y="3135587"/>
                </a:lnTo>
                <a:lnTo>
                  <a:pt x="1388592" y="3134114"/>
                </a:lnTo>
                <a:lnTo>
                  <a:pt x="1370581" y="3132149"/>
                </a:lnTo>
                <a:lnTo>
                  <a:pt x="1352243" y="3129693"/>
                </a:lnTo>
                <a:lnTo>
                  <a:pt x="1334233" y="3126746"/>
                </a:lnTo>
                <a:lnTo>
                  <a:pt x="1316387" y="3123144"/>
                </a:lnTo>
                <a:lnTo>
                  <a:pt x="1298377" y="3119214"/>
                </a:lnTo>
                <a:lnTo>
                  <a:pt x="1280531" y="3114793"/>
                </a:lnTo>
                <a:lnTo>
                  <a:pt x="1262847" y="3109718"/>
                </a:lnTo>
                <a:lnTo>
                  <a:pt x="1245164" y="3103987"/>
                </a:lnTo>
                <a:lnTo>
                  <a:pt x="1227645" y="3097930"/>
                </a:lnTo>
                <a:lnTo>
                  <a:pt x="1210454" y="3091216"/>
                </a:lnTo>
                <a:lnTo>
                  <a:pt x="1193262" y="3084176"/>
                </a:lnTo>
                <a:lnTo>
                  <a:pt x="1176071" y="3076481"/>
                </a:lnTo>
                <a:lnTo>
                  <a:pt x="1159370" y="3068294"/>
                </a:lnTo>
                <a:lnTo>
                  <a:pt x="1141851" y="3059289"/>
                </a:lnTo>
                <a:lnTo>
                  <a:pt x="1121385" y="3048319"/>
                </a:lnTo>
                <a:lnTo>
                  <a:pt x="1098464" y="3035712"/>
                </a:lnTo>
                <a:lnTo>
                  <a:pt x="1073739" y="3022122"/>
                </a:lnTo>
                <a:lnTo>
                  <a:pt x="1047379" y="3006896"/>
                </a:lnTo>
                <a:lnTo>
                  <a:pt x="1019709" y="2991341"/>
                </a:lnTo>
                <a:lnTo>
                  <a:pt x="991384" y="2974805"/>
                </a:lnTo>
                <a:lnTo>
                  <a:pt x="962403" y="2957940"/>
                </a:lnTo>
                <a:lnTo>
                  <a:pt x="933587" y="2940912"/>
                </a:lnTo>
                <a:lnTo>
                  <a:pt x="904934" y="2924048"/>
                </a:lnTo>
                <a:lnTo>
                  <a:pt x="877100" y="2907512"/>
                </a:lnTo>
                <a:lnTo>
                  <a:pt x="850248" y="2891630"/>
                </a:lnTo>
                <a:lnTo>
                  <a:pt x="824871" y="2876567"/>
                </a:lnTo>
                <a:lnTo>
                  <a:pt x="801621" y="2862486"/>
                </a:lnTo>
                <a:lnTo>
                  <a:pt x="780336" y="2849879"/>
                </a:lnTo>
                <a:lnTo>
                  <a:pt x="761834" y="2838745"/>
                </a:lnTo>
                <a:lnTo>
                  <a:pt x="462864" y="2668630"/>
                </a:lnTo>
                <a:lnTo>
                  <a:pt x="455660" y="2664864"/>
                </a:lnTo>
                <a:lnTo>
                  <a:pt x="449438" y="2661590"/>
                </a:lnTo>
                <a:lnTo>
                  <a:pt x="443380" y="2658151"/>
                </a:lnTo>
                <a:lnTo>
                  <a:pt x="437486" y="2654876"/>
                </a:lnTo>
                <a:lnTo>
                  <a:pt x="431428" y="2651439"/>
                </a:lnTo>
                <a:lnTo>
                  <a:pt x="425371" y="2648000"/>
                </a:lnTo>
                <a:lnTo>
                  <a:pt x="418820" y="2644398"/>
                </a:lnTo>
                <a:lnTo>
                  <a:pt x="411780" y="2640468"/>
                </a:lnTo>
                <a:lnTo>
                  <a:pt x="264915" y="2550417"/>
                </a:lnTo>
                <a:lnTo>
                  <a:pt x="258202" y="2545833"/>
                </a:lnTo>
                <a:lnTo>
                  <a:pt x="252308" y="2541412"/>
                </a:lnTo>
                <a:lnTo>
                  <a:pt x="247068" y="2537155"/>
                </a:lnTo>
                <a:lnTo>
                  <a:pt x="242156" y="2533226"/>
                </a:lnTo>
                <a:lnTo>
                  <a:pt x="233642" y="2526185"/>
                </a:lnTo>
                <a:lnTo>
                  <a:pt x="226602" y="2519636"/>
                </a:lnTo>
                <a:lnTo>
                  <a:pt x="220053" y="2513578"/>
                </a:lnTo>
                <a:lnTo>
                  <a:pt x="213996" y="2507684"/>
                </a:lnTo>
                <a:lnTo>
                  <a:pt x="210885" y="2504901"/>
                </a:lnTo>
                <a:lnTo>
                  <a:pt x="207610" y="2501954"/>
                </a:lnTo>
                <a:lnTo>
                  <a:pt x="204171" y="2499006"/>
                </a:lnTo>
                <a:lnTo>
                  <a:pt x="200569" y="2496059"/>
                </a:lnTo>
                <a:lnTo>
                  <a:pt x="195329" y="2492130"/>
                </a:lnTo>
                <a:lnTo>
                  <a:pt x="190254" y="2487873"/>
                </a:lnTo>
                <a:lnTo>
                  <a:pt x="185178" y="2483124"/>
                </a:lnTo>
                <a:lnTo>
                  <a:pt x="180103" y="2478212"/>
                </a:lnTo>
                <a:lnTo>
                  <a:pt x="174864" y="2472973"/>
                </a:lnTo>
                <a:lnTo>
                  <a:pt x="169624" y="2467570"/>
                </a:lnTo>
                <a:lnTo>
                  <a:pt x="164385" y="2461676"/>
                </a:lnTo>
                <a:lnTo>
                  <a:pt x="159309" y="2455945"/>
                </a:lnTo>
                <a:lnTo>
                  <a:pt x="154070" y="2449723"/>
                </a:lnTo>
                <a:lnTo>
                  <a:pt x="148830" y="2443502"/>
                </a:lnTo>
                <a:lnTo>
                  <a:pt x="143755" y="2437117"/>
                </a:lnTo>
                <a:lnTo>
                  <a:pt x="138679" y="2430403"/>
                </a:lnTo>
                <a:lnTo>
                  <a:pt x="133604" y="2423691"/>
                </a:lnTo>
                <a:lnTo>
                  <a:pt x="128528" y="2416814"/>
                </a:lnTo>
                <a:lnTo>
                  <a:pt x="123616" y="2409937"/>
                </a:lnTo>
                <a:lnTo>
                  <a:pt x="118704" y="2402897"/>
                </a:lnTo>
                <a:lnTo>
                  <a:pt x="109044" y="2388653"/>
                </a:lnTo>
                <a:lnTo>
                  <a:pt x="100039" y="2374244"/>
                </a:lnTo>
                <a:lnTo>
                  <a:pt x="91197" y="2360164"/>
                </a:lnTo>
                <a:lnTo>
                  <a:pt x="83011" y="2346083"/>
                </a:lnTo>
                <a:lnTo>
                  <a:pt x="75152" y="2332493"/>
                </a:lnTo>
                <a:lnTo>
                  <a:pt x="68112" y="2319231"/>
                </a:lnTo>
                <a:lnTo>
                  <a:pt x="61563" y="2306624"/>
                </a:lnTo>
                <a:lnTo>
                  <a:pt x="55832" y="2294835"/>
                </a:lnTo>
                <a:lnTo>
                  <a:pt x="53212" y="2289105"/>
                </a:lnTo>
                <a:lnTo>
                  <a:pt x="50593" y="2282719"/>
                </a:lnTo>
                <a:lnTo>
                  <a:pt x="47809" y="2276497"/>
                </a:lnTo>
                <a:lnTo>
                  <a:pt x="45353" y="2269785"/>
                </a:lnTo>
                <a:lnTo>
                  <a:pt x="42570" y="2262908"/>
                </a:lnTo>
                <a:lnTo>
                  <a:pt x="39950" y="2255868"/>
                </a:lnTo>
                <a:lnTo>
                  <a:pt x="37494" y="2248664"/>
                </a:lnTo>
                <a:lnTo>
                  <a:pt x="34875" y="2241459"/>
                </a:lnTo>
                <a:lnTo>
                  <a:pt x="30290" y="2226069"/>
                </a:lnTo>
                <a:lnTo>
                  <a:pt x="25542" y="2210351"/>
                </a:lnTo>
                <a:lnTo>
                  <a:pt x="23414" y="2202164"/>
                </a:lnTo>
                <a:lnTo>
                  <a:pt x="21121" y="2194141"/>
                </a:lnTo>
                <a:lnTo>
                  <a:pt x="18993" y="2185792"/>
                </a:lnTo>
                <a:lnTo>
                  <a:pt x="17028" y="2177441"/>
                </a:lnTo>
                <a:lnTo>
                  <a:pt x="15227" y="2169091"/>
                </a:lnTo>
                <a:lnTo>
                  <a:pt x="13262" y="2160413"/>
                </a:lnTo>
                <a:lnTo>
                  <a:pt x="11789" y="2151736"/>
                </a:lnTo>
                <a:lnTo>
                  <a:pt x="9988" y="2143222"/>
                </a:lnTo>
                <a:lnTo>
                  <a:pt x="8678" y="2134544"/>
                </a:lnTo>
                <a:lnTo>
                  <a:pt x="7041" y="2125867"/>
                </a:lnTo>
                <a:lnTo>
                  <a:pt x="5894" y="2117025"/>
                </a:lnTo>
                <a:lnTo>
                  <a:pt x="4749" y="2108511"/>
                </a:lnTo>
                <a:lnTo>
                  <a:pt x="3602" y="2099833"/>
                </a:lnTo>
                <a:lnTo>
                  <a:pt x="2784" y="2090992"/>
                </a:lnTo>
                <a:lnTo>
                  <a:pt x="1965" y="2082478"/>
                </a:lnTo>
                <a:lnTo>
                  <a:pt x="1147" y="2073800"/>
                </a:lnTo>
                <a:lnTo>
                  <a:pt x="819" y="2065122"/>
                </a:lnTo>
                <a:lnTo>
                  <a:pt x="328" y="2056773"/>
                </a:lnTo>
                <a:lnTo>
                  <a:pt x="0" y="2048259"/>
                </a:lnTo>
                <a:lnTo>
                  <a:pt x="0" y="2039908"/>
                </a:lnTo>
                <a:lnTo>
                  <a:pt x="0" y="1096825"/>
                </a:lnTo>
                <a:lnTo>
                  <a:pt x="0" y="1088475"/>
                </a:lnTo>
                <a:lnTo>
                  <a:pt x="328" y="1079798"/>
                </a:lnTo>
                <a:lnTo>
                  <a:pt x="819" y="1071119"/>
                </a:lnTo>
                <a:lnTo>
                  <a:pt x="1147" y="1062605"/>
                </a:lnTo>
                <a:lnTo>
                  <a:pt x="1965" y="1053764"/>
                </a:lnTo>
                <a:lnTo>
                  <a:pt x="2784" y="1045087"/>
                </a:lnTo>
                <a:lnTo>
                  <a:pt x="3766" y="1036245"/>
                </a:lnTo>
                <a:lnTo>
                  <a:pt x="4749" y="1027404"/>
                </a:lnTo>
                <a:lnTo>
                  <a:pt x="6058" y="1018399"/>
                </a:lnTo>
                <a:lnTo>
                  <a:pt x="7204" y="1009557"/>
                </a:lnTo>
                <a:lnTo>
                  <a:pt x="8842" y="1000880"/>
                </a:lnTo>
                <a:lnTo>
                  <a:pt x="10479" y="992038"/>
                </a:lnTo>
                <a:lnTo>
                  <a:pt x="11953" y="983361"/>
                </a:lnTo>
                <a:lnTo>
                  <a:pt x="13754" y="974519"/>
                </a:lnTo>
                <a:lnTo>
                  <a:pt x="15718" y="965842"/>
                </a:lnTo>
                <a:lnTo>
                  <a:pt x="17683" y="957328"/>
                </a:lnTo>
                <a:lnTo>
                  <a:pt x="19648" y="948814"/>
                </a:lnTo>
                <a:lnTo>
                  <a:pt x="21776" y="940464"/>
                </a:lnTo>
                <a:lnTo>
                  <a:pt x="23905" y="931950"/>
                </a:lnTo>
                <a:lnTo>
                  <a:pt x="26361" y="923763"/>
                </a:lnTo>
                <a:lnTo>
                  <a:pt x="28653" y="915740"/>
                </a:lnTo>
                <a:lnTo>
                  <a:pt x="30945" y="907881"/>
                </a:lnTo>
                <a:lnTo>
                  <a:pt x="33401" y="900022"/>
                </a:lnTo>
                <a:lnTo>
                  <a:pt x="35857" y="892327"/>
                </a:lnTo>
                <a:lnTo>
                  <a:pt x="38477" y="884959"/>
                </a:lnTo>
                <a:lnTo>
                  <a:pt x="41260" y="877755"/>
                </a:lnTo>
                <a:lnTo>
                  <a:pt x="43716" y="870715"/>
                </a:lnTo>
                <a:lnTo>
                  <a:pt x="46499" y="863511"/>
                </a:lnTo>
                <a:lnTo>
                  <a:pt x="49283" y="857125"/>
                </a:lnTo>
                <a:lnTo>
                  <a:pt x="52066" y="850576"/>
                </a:lnTo>
                <a:lnTo>
                  <a:pt x="54686" y="844354"/>
                </a:lnTo>
                <a:lnTo>
                  <a:pt x="57469" y="838460"/>
                </a:lnTo>
                <a:lnTo>
                  <a:pt x="64182" y="825198"/>
                </a:lnTo>
                <a:lnTo>
                  <a:pt x="70568" y="811772"/>
                </a:lnTo>
                <a:lnTo>
                  <a:pt x="77281" y="798837"/>
                </a:lnTo>
                <a:lnTo>
                  <a:pt x="84321" y="785903"/>
                </a:lnTo>
                <a:lnTo>
                  <a:pt x="87923" y="779681"/>
                </a:lnTo>
                <a:lnTo>
                  <a:pt x="91361" y="773459"/>
                </a:lnTo>
                <a:lnTo>
                  <a:pt x="95127" y="767401"/>
                </a:lnTo>
                <a:lnTo>
                  <a:pt x="98893" y="761179"/>
                </a:lnTo>
                <a:lnTo>
                  <a:pt x="102823" y="755122"/>
                </a:lnTo>
                <a:lnTo>
                  <a:pt x="106752" y="749227"/>
                </a:lnTo>
                <a:lnTo>
                  <a:pt x="110845" y="743333"/>
                </a:lnTo>
                <a:lnTo>
                  <a:pt x="114938" y="737929"/>
                </a:lnTo>
                <a:lnTo>
                  <a:pt x="119359" y="732035"/>
                </a:lnTo>
                <a:lnTo>
                  <a:pt x="123452" y="726305"/>
                </a:lnTo>
                <a:lnTo>
                  <a:pt x="127545" y="720411"/>
                </a:lnTo>
                <a:lnTo>
                  <a:pt x="131802" y="714844"/>
                </a:lnTo>
                <a:lnTo>
                  <a:pt x="135896" y="709113"/>
                </a:lnTo>
                <a:lnTo>
                  <a:pt x="140316" y="703546"/>
                </a:lnTo>
                <a:lnTo>
                  <a:pt x="144737" y="698307"/>
                </a:lnTo>
                <a:lnTo>
                  <a:pt x="149485" y="693232"/>
                </a:lnTo>
                <a:lnTo>
                  <a:pt x="160946" y="680788"/>
                </a:lnTo>
                <a:lnTo>
                  <a:pt x="168150" y="672602"/>
                </a:lnTo>
                <a:lnTo>
                  <a:pt x="172571" y="666871"/>
                </a:lnTo>
                <a:lnTo>
                  <a:pt x="176009" y="663105"/>
                </a:lnTo>
                <a:lnTo>
                  <a:pt x="177811" y="661141"/>
                </a:lnTo>
                <a:lnTo>
                  <a:pt x="179776" y="659340"/>
                </a:lnTo>
                <a:lnTo>
                  <a:pt x="181904" y="656884"/>
                </a:lnTo>
                <a:lnTo>
                  <a:pt x="184851" y="654428"/>
                </a:lnTo>
                <a:lnTo>
                  <a:pt x="193202" y="647223"/>
                </a:lnTo>
                <a:lnTo>
                  <a:pt x="205972" y="636417"/>
                </a:lnTo>
                <a:lnTo>
                  <a:pt x="208920" y="633634"/>
                </a:lnTo>
                <a:lnTo>
                  <a:pt x="211702" y="631342"/>
                </a:lnTo>
                <a:lnTo>
                  <a:pt x="213996" y="628886"/>
                </a:lnTo>
                <a:lnTo>
                  <a:pt x="216124" y="626594"/>
                </a:lnTo>
                <a:lnTo>
                  <a:pt x="220708" y="621845"/>
                </a:lnTo>
                <a:lnTo>
                  <a:pt x="225947" y="616770"/>
                </a:lnTo>
                <a:lnTo>
                  <a:pt x="293731" y="565850"/>
                </a:lnTo>
                <a:lnTo>
                  <a:pt x="308958" y="555863"/>
                </a:lnTo>
                <a:lnTo>
                  <a:pt x="325004" y="546039"/>
                </a:lnTo>
                <a:lnTo>
                  <a:pt x="341540" y="536051"/>
                </a:lnTo>
                <a:lnTo>
                  <a:pt x="358404" y="526064"/>
                </a:lnTo>
                <a:lnTo>
                  <a:pt x="375923" y="516240"/>
                </a:lnTo>
                <a:lnTo>
                  <a:pt x="393279" y="506416"/>
                </a:lnTo>
                <a:lnTo>
                  <a:pt x="411126" y="496593"/>
                </a:lnTo>
                <a:lnTo>
                  <a:pt x="428972" y="486769"/>
                </a:lnTo>
                <a:lnTo>
                  <a:pt x="447146" y="476945"/>
                </a:lnTo>
                <a:lnTo>
                  <a:pt x="464992" y="467121"/>
                </a:lnTo>
                <a:lnTo>
                  <a:pt x="482839" y="457625"/>
                </a:lnTo>
                <a:lnTo>
                  <a:pt x="500522" y="447964"/>
                </a:lnTo>
                <a:lnTo>
                  <a:pt x="517713" y="438305"/>
                </a:lnTo>
                <a:lnTo>
                  <a:pt x="534578" y="428808"/>
                </a:lnTo>
                <a:lnTo>
                  <a:pt x="551279" y="419148"/>
                </a:lnTo>
                <a:lnTo>
                  <a:pt x="567160" y="409816"/>
                </a:lnTo>
                <a:lnTo>
                  <a:pt x="579931" y="402120"/>
                </a:lnTo>
                <a:lnTo>
                  <a:pt x="592538" y="395080"/>
                </a:lnTo>
                <a:lnTo>
                  <a:pt x="604982" y="388039"/>
                </a:lnTo>
                <a:lnTo>
                  <a:pt x="617590" y="380835"/>
                </a:lnTo>
                <a:lnTo>
                  <a:pt x="629868" y="374123"/>
                </a:lnTo>
                <a:lnTo>
                  <a:pt x="642475" y="366918"/>
                </a:lnTo>
                <a:lnTo>
                  <a:pt x="655246" y="359878"/>
                </a:lnTo>
                <a:lnTo>
                  <a:pt x="668017" y="352346"/>
                </a:lnTo>
                <a:lnTo>
                  <a:pt x="690776" y="338593"/>
                </a:lnTo>
                <a:lnTo>
                  <a:pt x="717300" y="322711"/>
                </a:lnTo>
                <a:lnTo>
                  <a:pt x="746935" y="305192"/>
                </a:lnTo>
                <a:lnTo>
                  <a:pt x="778699" y="286200"/>
                </a:lnTo>
                <a:lnTo>
                  <a:pt x="812591" y="266225"/>
                </a:lnTo>
                <a:lnTo>
                  <a:pt x="847956" y="245431"/>
                </a:lnTo>
                <a:lnTo>
                  <a:pt x="884141" y="224146"/>
                </a:lnTo>
                <a:lnTo>
                  <a:pt x="920652" y="202698"/>
                </a:lnTo>
                <a:lnTo>
                  <a:pt x="957164" y="181576"/>
                </a:lnTo>
                <a:lnTo>
                  <a:pt x="992857" y="160946"/>
                </a:lnTo>
                <a:lnTo>
                  <a:pt x="1027240" y="141135"/>
                </a:lnTo>
                <a:lnTo>
                  <a:pt x="1059986" y="122470"/>
                </a:lnTo>
                <a:lnTo>
                  <a:pt x="1090440" y="105442"/>
                </a:lnTo>
                <a:lnTo>
                  <a:pt x="1118110" y="90379"/>
                </a:lnTo>
                <a:lnTo>
                  <a:pt x="1130554" y="83502"/>
                </a:lnTo>
                <a:lnTo>
                  <a:pt x="1142178" y="77281"/>
                </a:lnTo>
                <a:lnTo>
                  <a:pt x="1152984" y="71550"/>
                </a:lnTo>
                <a:lnTo>
                  <a:pt x="1162645" y="66638"/>
                </a:lnTo>
                <a:lnTo>
                  <a:pt x="1179509" y="58452"/>
                </a:lnTo>
                <a:lnTo>
                  <a:pt x="1196537" y="50756"/>
                </a:lnTo>
                <a:lnTo>
                  <a:pt x="1213728" y="43716"/>
                </a:lnTo>
                <a:lnTo>
                  <a:pt x="1231084" y="37331"/>
                </a:lnTo>
                <a:lnTo>
                  <a:pt x="1248766" y="31109"/>
                </a:lnTo>
                <a:lnTo>
                  <a:pt x="1266122" y="25706"/>
                </a:lnTo>
                <a:lnTo>
                  <a:pt x="1283968" y="20794"/>
                </a:lnTo>
                <a:lnTo>
                  <a:pt x="1301815" y="16210"/>
                </a:lnTo>
                <a:lnTo>
                  <a:pt x="1319662" y="12280"/>
                </a:lnTo>
                <a:lnTo>
                  <a:pt x="1337835" y="9005"/>
                </a:lnTo>
                <a:lnTo>
                  <a:pt x="1355846" y="6222"/>
                </a:lnTo>
                <a:lnTo>
                  <a:pt x="1373856" y="3930"/>
                </a:lnTo>
                <a:lnTo>
                  <a:pt x="1392030" y="2129"/>
                </a:lnTo>
                <a:lnTo>
                  <a:pt x="1410368" y="983"/>
                </a:lnTo>
                <a:lnTo>
                  <a:pt x="1428541" y="164"/>
                </a:lnTo>
                <a:close/>
              </a:path>
            </a:pathLst>
          </a:custGeom>
          <a:noFill/>
        </p:spPr>
      </p:sp>
      <p:sp>
        <p:nvSpPr>
          <p:cNvPr id="7" name="Picture Placeholder 65">
            <a:extLst>
              <a:ext uri="{FF2B5EF4-FFF2-40B4-BE49-F238E27FC236}">
                <a16:creationId xmlns:a16="http://schemas.microsoft.com/office/drawing/2014/main" id="{5D717472-BDD5-4DDA-A70C-B97305FABDD0}"/>
              </a:ext>
            </a:extLst>
          </p:cNvPr>
          <p:cNvSpPr>
            <a:spLocks noGrp="1"/>
          </p:cNvSpPr>
          <p:nvPr>
            <p:ph type="pic" sz="quarter" idx="15"/>
          </p:nvPr>
        </p:nvSpPr>
        <p:spPr>
          <a:xfrm>
            <a:off x="302169" y="3798961"/>
            <a:ext cx="2039478" cy="2106060"/>
          </a:xfrm>
          <a:custGeom>
            <a:avLst/>
            <a:gdLst>
              <a:gd name="connsiteX0" fmla="*/ 1446879 w 2890156"/>
              <a:gd name="connsiteY0" fmla="*/ 0 h 3136733"/>
              <a:gd name="connsiteX1" fmla="*/ 1465055 w 2890156"/>
              <a:gd name="connsiteY1" fmla="*/ 328 h 3136733"/>
              <a:gd name="connsiteX2" fmla="*/ 1483392 w 2890156"/>
              <a:gd name="connsiteY2" fmla="*/ 1146 h 3136733"/>
              <a:gd name="connsiteX3" fmla="*/ 1501565 w 2890156"/>
              <a:gd name="connsiteY3" fmla="*/ 2620 h 3136733"/>
              <a:gd name="connsiteX4" fmla="*/ 1519576 w 2890156"/>
              <a:gd name="connsiteY4" fmla="*/ 4585 h 3136733"/>
              <a:gd name="connsiteX5" fmla="*/ 1537913 w 2890156"/>
              <a:gd name="connsiteY5" fmla="*/ 7041 h 3136733"/>
              <a:gd name="connsiteX6" fmla="*/ 1555923 w 2890156"/>
              <a:gd name="connsiteY6" fmla="*/ 9988 h 3136733"/>
              <a:gd name="connsiteX7" fmla="*/ 1573770 w 2890156"/>
              <a:gd name="connsiteY7" fmla="*/ 13590 h 3136733"/>
              <a:gd name="connsiteX8" fmla="*/ 1591780 w 2890156"/>
              <a:gd name="connsiteY8" fmla="*/ 17519 h 3136733"/>
              <a:gd name="connsiteX9" fmla="*/ 1609627 w 2890156"/>
              <a:gd name="connsiteY9" fmla="*/ 21940 h 3136733"/>
              <a:gd name="connsiteX10" fmla="*/ 1627310 w 2890156"/>
              <a:gd name="connsiteY10" fmla="*/ 27016 h 3136733"/>
              <a:gd name="connsiteX11" fmla="*/ 1644992 w 2890156"/>
              <a:gd name="connsiteY11" fmla="*/ 32746 h 3136733"/>
              <a:gd name="connsiteX12" fmla="*/ 1662511 w 2890156"/>
              <a:gd name="connsiteY12" fmla="*/ 38804 h 3136733"/>
              <a:gd name="connsiteX13" fmla="*/ 1679703 w 2890156"/>
              <a:gd name="connsiteY13" fmla="*/ 45517 h 3136733"/>
              <a:gd name="connsiteX14" fmla="*/ 1696894 w 2890156"/>
              <a:gd name="connsiteY14" fmla="*/ 52558 h 3136733"/>
              <a:gd name="connsiteX15" fmla="*/ 1714086 w 2890156"/>
              <a:gd name="connsiteY15" fmla="*/ 60253 h 3136733"/>
              <a:gd name="connsiteX16" fmla="*/ 1730787 w 2890156"/>
              <a:gd name="connsiteY16" fmla="*/ 68439 h 3136733"/>
              <a:gd name="connsiteX17" fmla="*/ 2325944 w 2890156"/>
              <a:gd name="connsiteY17" fmla="*/ 411616 h 3136733"/>
              <a:gd name="connsiteX18" fmla="*/ 2332329 w 2890156"/>
              <a:gd name="connsiteY18" fmla="*/ 415382 h 3136733"/>
              <a:gd name="connsiteX19" fmla="*/ 2338715 w 2890156"/>
              <a:gd name="connsiteY19" fmla="*/ 418985 h 3136733"/>
              <a:gd name="connsiteX20" fmla="*/ 2345100 w 2890156"/>
              <a:gd name="connsiteY20" fmla="*/ 422750 h 3136733"/>
              <a:gd name="connsiteX21" fmla="*/ 2351649 w 2890156"/>
              <a:gd name="connsiteY21" fmla="*/ 426189 h 3136733"/>
              <a:gd name="connsiteX22" fmla="*/ 2357871 w 2890156"/>
              <a:gd name="connsiteY22" fmla="*/ 429791 h 3136733"/>
              <a:gd name="connsiteX23" fmla="*/ 2364420 w 2890156"/>
              <a:gd name="connsiteY23" fmla="*/ 433065 h 3136733"/>
              <a:gd name="connsiteX24" fmla="*/ 2370478 w 2890156"/>
              <a:gd name="connsiteY24" fmla="*/ 436667 h 3136733"/>
              <a:gd name="connsiteX25" fmla="*/ 2376536 w 2890156"/>
              <a:gd name="connsiteY25" fmla="*/ 439942 h 3136733"/>
              <a:gd name="connsiteX26" fmla="*/ 2625242 w 2890156"/>
              <a:gd name="connsiteY26" fmla="*/ 586316 h 3136733"/>
              <a:gd name="connsiteX27" fmla="*/ 2631955 w 2890156"/>
              <a:gd name="connsiteY27" fmla="*/ 590901 h 3136733"/>
              <a:gd name="connsiteX28" fmla="*/ 2637849 w 2890156"/>
              <a:gd name="connsiteY28" fmla="*/ 595321 h 3136733"/>
              <a:gd name="connsiteX29" fmla="*/ 2643088 w 2890156"/>
              <a:gd name="connsiteY29" fmla="*/ 599578 h 3136733"/>
              <a:gd name="connsiteX30" fmla="*/ 2648000 w 2890156"/>
              <a:gd name="connsiteY30" fmla="*/ 603508 h 3136733"/>
              <a:gd name="connsiteX31" fmla="*/ 2656514 w 2890156"/>
              <a:gd name="connsiteY31" fmla="*/ 610548 h 3136733"/>
              <a:gd name="connsiteX32" fmla="*/ 2663554 w 2890156"/>
              <a:gd name="connsiteY32" fmla="*/ 617098 h 3136733"/>
              <a:gd name="connsiteX33" fmla="*/ 2670103 w 2890156"/>
              <a:gd name="connsiteY33" fmla="*/ 623155 h 3136733"/>
              <a:gd name="connsiteX34" fmla="*/ 2676162 w 2890156"/>
              <a:gd name="connsiteY34" fmla="*/ 629050 h 3136733"/>
              <a:gd name="connsiteX35" fmla="*/ 2679272 w 2890156"/>
              <a:gd name="connsiteY35" fmla="*/ 631833 h 3136733"/>
              <a:gd name="connsiteX36" fmla="*/ 2682547 w 2890156"/>
              <a:gd name="connsiteY36" fmla="*/ 634780 h 3136733"/>
              <a:gd name="connsiteX37" fmla="*/ 2685985 w 2890156"/>
              <a:gd name="connsiteY37" fmla="*/ 637727 h 3136733"/>
              <a:gd name="connsiteX38" fmla="*/ 2689587 w 2890156"/>
              <a:gd name="connsiteY38" fmla="*/ 640674 h 3136733"/>
              <a:gd name="connsiteX39" fmla="*/ 2695482 w 2890156"/>
              <a:gd name="connsiteY39" fmla="*/ 644768 h 3136733"/>
              <a:gd name="connsiteX40" fmla="*/ 2699411 w 2890156"/>
              <a:gd name="connsiteY40" fmla="*/ 647551 h 3136733"/>
              <a:gd name="connsiteX41" fmla="*/ 2701376 w 2890156"/>
              <a:gd name="connsiteY41" fmla="*/ 649188 h 3136733"/>
              <a:gd name="connsiteX42" fmla="*/ 2703341 w 2890156"/>
              <a:gd name="connsiteY42" fmla="*/ 650826 h 3136733"/>
              <a:gd name="connsiteX43" fmla="*/ 2705796 w 2890156"/>
              <a:gd name="connsiteY43" fmla="*/ 652954 h 3136733"/>
              <a:gd name="connsiteX44" fmla="*/ 2708744 w 2890156"/>
              <a:gd name="connsiteY44" fmla="*/ 656229 h 3136733"/>
              <a:gd name="connsiteX45" fmla="*/ 2718895 w 2890156"/>
              <a:gd name="connsiteY45" fmla="*/ 667526 h 3136733"/>
              <a:gd name="connsiteX46" fmla="*/ 2728883 w 2890156"/>
              <a:gd name="connsiteY46" fmla="*/ 679151 h 3136733"/>
              <a:gd name="connsiteX47" fmla="*/ 2738542 w 2890156"/>
              <a:gd name="connsiteY47" fmla="*/ 690612 h 3136733"/>
              <a:gd name="connsiteX48" fmla="*/ 2748039 w 2890156"/>
              <a:gd name="connsiteY48" fmla="*/ 702401 h 3136733"/>
              <a:gd name="connsiteX49" fmla="*/ 2757372 w 2890156"/>
              <a:gd name="connsiteY49" fmla="*/ 714353 h 3136733"/>
              <a:gd name="connsiteX50" fmla="*/ 2766376 w 2890156"/>
              <a:gd name="connsiteY50" fmla="*/ 726468 h 3136733"/>
              <a:gd name="connsiteX51" fmla="*/ 2775054 w 2890156"/>
              <a:gd name="connsiteY51" fmla="*/ 738749 h 3136733"/>
              <a:gd name="connsiteX52" fmla="*/ 2783404 w 2890156"/>
              <a:gd name="connsiteY52" fmla="*/ 751192 h 3136733"/>
              <a:gd name="connsiteX53" fmla="*/ 2791591 w 2890156"/>
              <a:gd name="connsiteY53" fmla="*/ 763799 h 3136733"/>
              <a:gd name="connsiteX54" fmla="*/ 2799450 w 2890156"/>
              <a:gd name="connsiteY54" fmla="*/ 776407 h 3136733"/>
              <a:gd name="connsiteX55" fmla="*/ 2807146 w 2890156"/>
              <a:gd name="connsiteY55" fmla="*/ 789341 h 3136733"/>
              <a:gd name="connsiteX56" fmla="*/ 2814350 w 2890156"/>
              <a:gd name="connsiteY56" fmla="*/ 802276 h 3136733"/>
              <a:gd name="connsiteX57" fmla="*/ 2821554 w 2890156"/>
              <a:gd name="connsiteY57" fmla="*/ 815537 h 3136733"/>
              <a:gd name="connsiteX58" fmla="*/ 2828103 w 2890156"/>
              <a:gd name="connsiteY58" fmla="*/ 828963 h 3136733"/>
              <a:gd name="connsiteX59" fmla="*/ 2834652 w 2890156"/>
              <a:gd name="connsiteY59" fmla="*/ 842389 h 3136733"/>
              <a:gd name="connsiteX60" fmla="*/ 2840710 w 2890156"/>
              <a:gd name="connsiteY60" fmla="*/ 855979 h 3136733"/>
              <a:gd name="connsiteX61" fmla="*/ 2846441 w 2890156"/>
              <a:gd name="connsiteY61" fmla="*/ 869896 h 3136733"/>
              <a:gd name="connsiteX62" fmla="*/ 2851843 w 2890156"/>
              <a:gd name="connsiteY62" fmla="*/ 883813 h 3136733"/>
              <a:gd name="connsiteX63" fmla="*/ 2857083 w 2890156"/>
              <a:gd name="connsiteY63" fmla="*/ 897894 h 3136733"/>
              <a:gd name="connsiteX64" fmla="*/ 2861667 w 2890156"/>
              <a:gd name="connsiteY64" fmla="*/ 912138 h 3136733"/>
              <a:gd name="connsiteX65" fmla="*/ 2866252 w 2890156"/>
              <a:gd name="connsiteY65" fmla="*/ 926710 h 3136733"/>
              <a:gd name="connsiteX66" fmla="*/ 2870181 w 2890156"/>
              <a:gd name="connsiteY66" fmla="*/ 941446 h 3136733"/>
              <a:gd name="connsiteX67" fmla="*/ 2873947 w 2890156"/>
              <a:gd name="connsiteY67" fmla="*/ 956182 h 3136733"/>
              <a:gd name="connsiteX68" fmla="*/ 2877222 w 2890156"/>
              <a:gd name="connsiteY68" fmla="*/ 971081 h 3136733"/>
              <a:gd name="connsiteX69" fmla="*/ 2880169 w 2890156"/>
              <a:gd name="connsiteY69" fmla="*/ 986308 h 3136733"/>
              <a:gd name="connsiteX70" fmla="*/ 2882952 w 2890156"/>
              <a:gd name="connsiteY70" fmla="*/ 1001535 h 3136733"/>
              <a:gd name="connsiteX71" fmla="*/ 2885081 w 2890156"/>
              <a:gd name="connsiteY71" fmla="*/ 1017089 h 3136733"/>
              <a:gd name="connsiteX72" fmla="*/ 2886882 w 2890156"/>
              <a:gd name="connsiteY72" fmla="*/ 1032643 h 3136733"/>
              <a:gd name="connsiteX73" fmla="*/ 2888355 w 2890156"/>
              <a:gd name="connsiteY73" fmla="*/ 1048525 h 3136733"/>
              <a:gd name="connsiteX74" fmla="*/ 2889338 w 2890156"/>
              <a:gd name="connsiteY74" fmla="*/ 1064407 h 3136733"/>
              <a:gd name="connsiteX75" fmla="*/ 2889993 w 2890156"/>
              <a:gd name="connsiteY75" fmla="*/ 1080616 h 3136733"/>
              <a:gd name="connsiteX76" fmla="*/ 2890156 w 2890156"/>
              <a:gd name="connsiteY76" fmla="*/ 1096825 h 3136733"/>
              <a:gd name="connsiteX77" fmla="*/ 2890156 w 2890156"/>
              <a:gd name="connsiteY77" fmla="*/ 2039908 h 3136733"/>
              <a:gd name="connsiteX78" fmla="*/ 2889993 w 2890156"/>
              <a:gd name="connsiteY78" fmla="*/ 2052843 h 3136733"/>
              <a:gd name="connsiteX79" fmla="*/ 2889338 w 2890156"/>
              <a:gd name="connsiteY79" fmla="*/ 2065941 h 3136733"/>
              <a:gd name="connsiteX80" fmla="*/ 2888519 w 2890156"/>
              <a:gd name="connsiteY80" fmla="*/ 2079203 h 3136733"/>
              <a:gd name="connsiteX81" fmla="*/ 2887373 w 2890156"/>
              <a:gd name="connsiteY81" fmla="*/ 2092629 h 3136733"/>
              <a:gd name="connsiteX82" fmla="*/ 2885899 w 2890156"/>
              <a:gd name="connsiteY82" fmla="*/ 2106382 h 3136733"/>
              <a:gd name="connsiteX83" fmla="*/ 2883934 w 2890156"/>
              <a:gd name="connsiteY83" fmla="*/ 2119808 h 3136733"/>
              <a:gd name="connsiteX84" fmla="*/ 2881642 w 2890156"/>
              <a:gd name="connsiteY84" fmla="*/ 2133726 h 3136733"/>
              <a:gd name="connsiteX85" fmla="*/ 2879187 w 2890156"/>
              <a:gd name="connsiteY85" fmla="*/ 2147479 h 3136733"/>
              <a:gd name="connsiteX86" fmla="*/ 2876239 w 2890156"/>
              <a:gd name="connsiteY86" fmla="*/ 2161395 h 3136733"/>
              <a:gd name="connsiteX87" fmla="*/ 2873128 w 2890156"/>
              <a:gd name="connsiteY87" fmla="*/ 2175313 h 3136733"/>
              <a:gd name="connsiteX88" fmla="*/ 2869690 w 2890156"/>
              <a:gd name="connsiteY88" fmla="*/ 2189230 h 3136733"/>
              <a:gd name="connsiteX89" fmla="*/ 2866088 w 2890156"/>
              <a:gd name="connsiteY89" fmla="*/ 2203147 h 3136733"/>
              <a:gd name="connsiteX90" fmla="*/ 2861831 w 2890156"/>
              <a:gd name="connsiteY90" fmla="*/ 2217064 h 3136733"/>
              <a:gd name="connsiteX91" fmla="*/ 2857574 w 2890156"/>
              <a:gd name="connsiteY91" fmla="*/ 2230817 h 3136733"/>
              <a:gd name="connsiteX92" fmla="*/ 2853153 w 2890156"/>
              <a:gd name="connsiteY92" fmla="*/ 2244570 h 3136733"/>
              <a:gd name="connsiteX93" fmla="*/ 2848405 w 2890156"/>
              <a:gd name="connsiteY93" fmla="*/ 2257996 h 3136733"/>
              <a:gd name="connsiteX94" fmla="*/ 2843329 w 2890156"/>
              <a:gd name="connsiteY94" fmla="*/ 2271586 h 3136733"/>
              <a:gd name="connsiteX95" fmla="*/ 2837927 w 2890156"/>
              <a:gd name="connsiteY95" fmla="*/ 2284848 h 3136733"/>
              <a:gd name="connsiteX96" fmla="*/ 2832360 w 2890156"/>
              <a:gd name="connsiteY96" fmla="*/ 2298110 h 3136733"/>
              <a:gd name="connsiteX97" fmla="*/ 2826629 w 2890156"/>
              <a:gd name="connsiteY97" fmla="*/ 2311045 h 3136733"/>
              <a:gd name="connsiteX98" fmla="*/ 2820571 w 2890156"/>
              <a:gd name="connsiteY98" fmla="*/ 2323651 h 3136733"/>
              <a:gd name="connsiteX99" fmla="*/ 2814185 w 2890156"/>
              <a:gd name="connsiteY99" fmla="*/ 2336259 h 3136733"/>
              <a:gd name="connsiteX100" fmla="*/ 2807800 w 2890156"/>
              <a:gd name="connsiteY100" fmla="*/ 2348375 h 3136733"/>
              <a:gd name="connsiteX101" fmla="*/ 2801087 w 2890156"/>
              <a:gd name="connsiteY101" fmla="*/ 2360327 h 3136733"/>
              <a:gd name="connsiteX102" fmla="*/ 2794210 w 2890156"/>
              <a:gd name="connsiteY102" fmla="*/ 2372115 h 3136733"/>
              <a:gd name="connsiteX103" fmla="*/ 2787170 w 2890156"/>
              <a:gd name="connsiteY103" fmla="*/ 2383576 h 3136733"/>
              <a:gd name="connsiteX104" fmla="*/ 2779639 w 2890156"/>
              <a:gd name="connsiteY104" fmla="*/ 2394547 h 3136733"/>
              <a:gd name="connsiteX105" fmla="*/ 2772271 w 2890156"/>
              <a:gd name="connsiteY105" fmla="*/ 2405026 h 3136733"/>
              <a:gd name="connsiteX106" fmla="*/ 2764576 w 2890156"/>
              <a:gd name="connsiteY106" fmla="*/ 2415340 h 3136733"/>
              <a:gd name="connsiteX107" fmla="*/ 2756880 w 2890156"/>
              <a:gd name="connsiteY107" fmla="*/ 2425164 h 3136733"/>
              <a:gd name="connsiteX108" fmla="*/ 2748858 w 2890156"/>
              <a:gd name="connsiteY108" fmla="*/ 2434497 h 3136733"/>
              <a:gd name="connsiteX109" fmla="*/ 2740671 w 2890156"/>
              <a:gd name="connsiteY109" fmla="*/ 2443502 h 3136733"/>
              <a:gd name="connsiteX110" fmla="*/ 2735432 w 2890156"/>
              <a:gd name="connsiteY110" fmla="*/ 2448741 h 3136733"/>
              <a:gd name="connsiteX111" fmla="*/ 2730847 w 2890156"/>
              <a:gd name="connsiteY111" fmla="*/ 2453325 h 3136733"/>
              <a:gd name="connsiteX112" fmla="*/ 2728555 w 2890156"/>
              <a:gd name="connsiteY112" fmla="*/ 2455618 h 3136733"/>
              <a:gd name="connsiteX113" fmla="*/ 2726263 w 2890156"/>
              <a:gd name="connsiteY113" fmla="*/ 2458074 h 3136733"/>
              <a:gd name="connsiteX114" fmla="*/ 2723971 w 2890156"/>
              <a:gd name="connsiteY114" fmla="*/ 2460530 h 3136733"/>
              <a:gd name="connsiteX115" fmla="*/ 2721514 w 2890156"/>
              <a:gd name="connsiteY115" fmla="*/ 2463641 h 3136733"/>
              <a:gd name="connsiteX116" fmla="*/ 2712673 w 2890156"/>
              <a:gd name="connsiteY116" fmla="*/ 2474610 h 3136733"/>
              <a:gd name="connsiteX117" fmla="*/ 2706943 w 2890156"/>
              <a:gd name="connsiteY117" fmla="*/ 2481487 h 3136733"/>
              <a:gd name="connsiteX118" fmla="*/ 2704814 w 2890156"/>
              <a:gd name="connsiteY118" fmla="*/ 2483779 h 3136733"/>
              <a:gd name="connsiteX119" fmla="*/ 2703177 w 2890156"/>
              <a:gd name="connsiteY119" fmla="*/ 2485253 h 3136733"/>
              <a:gd name="connsiteX120" fmla="*/ 2701867 w 2890156"/>
              <a:gd name="connsiteY120" fmla="*/ 2486399 h 3136733"/>
              <a:gd name="connsiteX121" fmla="*/ 2700721 w 2890156"/>
              <a:gd name="connsiteY121" fmla="*/ 2487218 h 3136733"/>
              <a:gd name="connsiteX122" fmla="*/ 2698429 w 2890156"/>
              <a:gd name="connsiteY122" fmla="*/ 2488528 h 3136733"/>
              <a:gd name="connsiteX123" fmla="*/ 2695482 w 2890156"/>
              <a:gd name="connsiteY123" fmla="*/ 2490328 h 3136733"/>
              <a:gd name="connsiteX124" fmla="*/ 2693517 w 2890156"/>
              <a:gd name="connsiteY124" fmla="*/ 2491966 h 3136733"/>
              <a:gd name="connsiteX125" fmla="*/ 2691061 w 2890156"/>
              <a:gd name="connsiteY125" fmla="*/ 2493930 h 3136733"/>
              <a:gd name="connsiteX126" fmla="*/ 2687623 w 2890156"/>
              <a:gd name="connsiteY126" fmla="*/ 2496714 h 3136733"/>
              <a:gd name="connsiteX127" fmla="*/ 2683693 w 2890156"/>
              <a:gd name="connsiteY127" fmla="*/ 2500152 h 3136733"/>
              <a:gd name="connsiteX128" fmla="*/ 2676325 w 2890156"/>
              <a:gd name="connsiteY128" fmla="*/ 2507029 h 3136733"/>
              <a:gd name="connsiteX129" fmla="*/ 2668794 w 2890156"/>
              <a:gd name="connsiteY129" fmla="*/ 2513742 h 3136733"/>
              <a:gd name="connsiteX130" fmla="*/ 2661426 w 2890156"/>
              <a:gd name="connsiteY130" fmla="*/ 2520127 h 3136733"/>
              <a:gd name="connsiteX131" fmla="*/ 2653731 w 2890156"/>
              <a:gd name="connsiteY131" fmla="*/ 2526676 h 3136733"/>
              <a:gd name="connsiteX132" fmla="*/ 2646035 w 2890156"/>
              <a:gd name="connsiteY132" fmla="*/ 2532898 h 3136733"/>
              <a:gd name="connsiteX133" fmla="*/ 2638504 w 2890156"/>
              <a:gd name="connsiteY133" fmla="*/ 2538956 h 3136733"/>
              <a:gd name="connsiteX134" fmla="*/ 2630809 w 2890156"/>
              <a:gd name="connsiteY134" fmla="*/ 2545014 h 3136733"/>
              <a:gd name="connsiteX135" fmla="*/ 2622950 w 2890156"/>
              <a:gd name="connsiteY135" fmla="*/ 2550908 h 3136733"/>
              <a:gd name="connsiteX136" fmla="*/ 2615091 w 2890156"/>
              <a:gd name="connsiteY136" fmla="*/ 2556639 h 3136733"/>
              <a:gd name="connsiteX137" fmla="*/ 2607232 w 2890156"/>
              <a:gd name="connsiteY137" fmla="*/ 2562370 h 3136733"/>
              <a:gd name="connsiteX138" fmla="*/ 2599373 w 2890156"/>
              <a:gd name="connsiteY138" fmla="*/ 2567936 h 3136733"/>
              <a:gd name="connsiteX139" fmla="*/ 2591514 w 2890156"/>
              <a:gd name="connsiteY139" fmla="*/ 2573503 h 3136733"/>
              <a:gd name="connsiteX140" fmla="*/ 2575468 w 2890156"/>
              <a:gd name="connsiteY140" fmla="*/ 2584309 h 3136733"/>
              <a:gd name="connsiteX141" fmla="*/ 2559258 w 2890156"/>
              <a:gd name="connsiteY141" fmla="*/ 2594624 h 3136733"/>
              <a:gd name="connsiteX142" fmla="*/ 2542722 w 2890156"/>
              <a:gd name="connsiteY142" fmla="*/ 2604939 h 3136733"/>
              <a:gd name="connsiteX143" fmla="*/ 2526022 w 2890156"/>
              <a:gd name="connsiteY143" fmla="*/ 2614599 h 3136733"/>
              <a:gd name="connsiteX144" fmla="*/ 2509157 w 2890156"/>
              <a:gd name="connsiteY144" fmla="*/ 2624423 h 3136733"/>
              <a:gd name="connsiteX145" fmla="*/ 2491966 w 2890156"/>
              <a:gd name="connsiteY145" fmla="*/ 2634083 h 3136733"/>
              <a:gd name="connsiteX146" fmla="*/ 2474446 w 2890156"/>
              <a:gd name="connsiteY146" fmla="*/ 2643415 h 3136733"/>
              <a:gd name="connsiteX147" fmla="*/ 2456763 w 2890156"/>
              <a:gd name="connsiteY147" fmla="*/ 2652912 h 3136733"/>
              <a:gd name="connsiteX148" fmla="*/ 2438917 w 2890156"/>
              <a:gd name="connsiteY148" fmla="*/ 2662245 h 3136733"/>
              <a:gd name="connsiteX149" fmla="*/ 2420743 w 2890156"/>
              <a:gd name="connsiteY149" fmla="*/ 2671741 h 3136733"/>
              <a:gd name="connsiteX150" fmla="*/ 2122264 w 2890156"/>
              <a:gd name="connsiteY150" fmla="*/ 2842511 h 3136733"/>
              <a:gd name="connsiteX151" fmla="*/ 2109820 w 2890156"/>
              <a:gd name="connsiteY151" fmla="*/ 2849879 h 3136733"/>
              <a:gd name="connsiteX152" fmla="*/ 2097213 w 2890156"/>
              <a:gd name="connsiteY152" fmla="*/ 2857247 h 3136733"/>
              <a:gd name="connsiteX153" fmla="*/ 2084770 w 2890156"/>
              <a:gd name="connsiteY153" fmla="*/ 2864451 h 3136733"/>
              <a:gd name="connsiteX154" fmla="*/ 2072491 w 2890156"/>
              <a:gd name="connsiteY154" fmla="*/ 2871491 h 3136733"/>
              <a:gd name="connsiteX155" fmla="*/ 2060047 w 2890156"/>
              <a:gd name="connsiteY155" fmla="*/ 2878532 h 3136733"/>
              <a:gd name="connsiteX156" fmla="*/ 2047931 w 2890156"/>
              <a:gd name="connsiteY156" fmla="*/ 2885572 h 3136733"/>
              <a:gd name="connsiteX157" fmla="*/ 2035815 w 2890156"/>
              <a:gd name="connsiteY157" fmla="*/ 2892612 h 3136733"/>
              <a:gd name="connsiteX158" fmla="*/ 2023699 w 2890156"/>
              <a:gd name="connsiteY158" fmla="*/ 2899653 h 3136733"/>
              <a:gd name="connsiteX159" fmla="*/ 2011419 w 2890156"/>
              <a:gd name="connsiteY159" fmla="*/ 2906693 h 3136733"/>
              <a:gd name="connsiteX160" fmla="*/ 1999304 w 2890156"/>
              <a:gd name="connsiteY160" fmla="*/ 2913897 h 3136733"/>
              <a:gd name="connsiteX161" fmla="*/ 1987187 w 2890156"/>
              <a:gd name="connsiteY161" fmla="*/ 2920937 h 3136733"/>
              <a:gd name="connsiteX162" fmla="*/ 1974908 w 2890156"/>
              <a:gd name="connsiteY162" fmla="*/ 2927978 h 3136733"/>
              <a:gd name="connsiteX163" fmla="*/ 1962792 w 2890156"/>
              <a:gd name="connsiteY163" fmla="*/ 2935182 h 3136733"/>
              <a:gd name="connsiteX164" fmla="*/ 1950511 w 2890156"/>
              <a:gd name="connsiteY164" fmla="*/ 2942386 h 3136733"/>
              <a:gd name="connsiteX165" fmla="*/ 1938232 w 2890156"/>
              <a:gd name="connsiteY165" fmla="*/ 2949754 h 3136733"/>
              <a:gd name="connsiteX166" fmla="*/ 1925952 w 2890156"/>
              <a:gd name="connsiteY166" fmla="*/ 2957122 h 3136733"/>
              <a:gd name="connsiteX167" fmla="*/ 1913345 w 2890156"/>
              <a:gd name="connsiteY167" fmla="*/ 2964817 h 3136733"/>
              <a:gd name="connsiteX168" fmla="*/ 1901065 w 2890156"/>
              <a:gd name="connsiteY168" fmla="*/ 2972185 h 3136733"/>
              <a:gd name="connsiteX169" fmla="*/ 1888786 w 2890156"/>
              <a:gd name="connsiteY169" fmla="*/ 2979552 h 3136733"/>
              <a:gd name="connsiteX170" fmla="*/ 1876670 w 2890156"/>
              <a:gd name="connsiteY170" fmla="*/ 2986757 h 3136733"/>
              <a:gd name="connsiteX171" fmla="*/ 1864717 w 2890156"/>
              <a:gd name="connsiteY171" fmla="*/ 2993961 h 3136733"/>
              <a:gd name="connsiteX172" fmla="*/ 1852765 w 2890156"/>
              <a:gd name="connsiteY172" fmla="*/ 3001002 h 3136733"/>
              <a:gd name="connsiteX173" fmla="*/ 1840813 w 2890156"/>
              <a:gd name="connsiteY173" fmla="*/ 3008206 h 3136733"/>
              <a:gd name="connsiteX174" fmla="*/ 1828533 w 2890156"/>
              <a:gd name="connsiteY174" fmla="*/ 3015246 h 3136733"/>
              <a:gd name="connsiteX175" fmla="*/ 1816581 w 2890156"/>
              <a:gd name="connsiteY175" fmla="*/ 3022122 h 3136733"/>
              <a:gd name="connsiteX176" fmla="*/ 1804465 w 2890156"/>
              <a:gd name="connsiteY176" fmla="*/ 3028836 h 3136733"/>
              <a:gd name="connsiteX177" fmla="*/ 1792186 w 2890156"/>
              <a:gd name="connsiteY177" fmla="*/ 3036040 h 3136733"/>
              <a:gd name="connsiteX178" fmla="*/ 1779578 w 2890156"/>
              <a:gd name="connsiteY178" fmla="*/ 3042589 h 3136733"/>
              <a:gd name="connsiteX179" fmla="*/ 1766971 w 2890156"/>
              <a:gd name="connsiteY179" fmla="*/ 3049466 h 3136733"/>
              <a:gd name="connsiteX180" fmla="*/ 1754037 w 2890156"/>
              <a:gd name="connsiteY180" fmla="*/ 3056342 h 3136733"/>
              <a:gd name="connsiteX181" fmla="*/ 1740938 w 2890156"/>
              <a:gd name="connsiteY181" fmla="*/ 3063219 h 3136733"/>
              <a:gd name="connsiteX182" fmla="*/ 1727513 w 2890156"/>
              <a:gd name="connsiteY182" fmla="*/ 3070096 h 3136733"/>
              <a:gd name="connsiteX183" fmla="*/ 1710648 w 2890156"/>
              <a:gd name="connsiteY183" fmla="*/ 3078282 h 3136733"/>
              <a:gd name="connsiteX184" fmla="*/ 1693620 w 2890156"/>
              <a:gd name="connsiteY184" fmla="*/ 3085977 h 3136733"/>
              <a:gd name="connsiteX185" fmla="*/ 1676430 w 2890156"/>
              <a:gd name="connsiteY185" fmla="*/ 3093018 h 3136733"/>
              <a:gd name="connsiteX186" fmla="*/ 1659073 w 2890156"/>
              <a:gd name="connsiteY186" fmla="*/ 3099403 h 3136733"/>
              <a:gd name="connsiteX187" fmla="*/ 1641390 w 2890156"/>
              <a:gd name="connsiteY187" fmla="*/ 3105625 h 3136733"/>
              <a:gd name="connsiteX188" fmla="*/ 1624035 w 2890156"/>
              <a:gd name="connsiteY188" fmla="*/ 3111028 h 3136733"/>
              <a:gd name="connsiteX189" fmla="*/ 1606189 w 2890156"/>
              <a:gd name="connsiteY189" fmla="*/ 3115940 h 3136733"/>
              <a:gd name="connsiteX190" fmla="*/ 1588342 w 2890156"/>
              <a:gd name="connsiteY190" fmla="*/ 3120524 h 3136733"/>
              <a:gd name="connsiteX191" fmla="*/ 1570495 w 2890156"/>
              <a:gd name="connsiteY191" fmla="*/ 3124454 h 3136733"/>
              <a:gd name="connsiteX192" fmla="*/ 1552321 w 2890156"/>
              <a:gd name="connsiteY192" fmla="*/ 3127728 h 3136733"/>
              <a:gd name="connsiteX193" fmla="*/ 1534311 w 2890156"/>
              <a:gd name="connsiteY193" fmla="*/ 3130512 h 3136733"/>
              <a:gd name="connsiteX194" fmla="*/ 1516301 w 2890156"/>
              <a:gd name="connsiteY194" fmla="*/ 3132804 h 3136733"/>
              <a:gd name="connsiteX195" fmla="*/ 1498128 w 2890156"/>
              <a:gd name="connsiteY195" fmla="*/ 3134605 h 3136733"/>
              <a:gd name="connsiteX196" fmla="*/ 1479789 w 2890156"/>
              <a:gd name="connsiteY196" fmla="*/ 3135751 h 3136733"/>
              <a:gd name="connsiteX197" fmla="*/ 1461615 w 2890156"/>
              <a:gd name="connsiteY197" fmla="*/ 3136570 h 3136733"/>
              <a:gd name="connsiteX198" fmla="*/ 1443277 w 2890156"/>
              <a:gd name="connsiteY198" fmla="*/ 3136733 h 3136733"/>
              <a:gd name="connsiteX199" fmla="*/ 1425104 w 2890156"/>
              <a:gd name="connsiteY199" fmla="*/ 3136406 h 3136733"/>
              <a:gd name="connsiteX200" fmla="*/ 1406766 w 2890156"/>
              <a:gd name="connsiteY200" fmla="*/ 3135587 h 3136733"/>
              <a:gd name="connsiteX201" fmla="*/ 1388592 w 2890156"/>
              <a:gd name="connsiteY201" fmla="*/ 3134114 h 3136733"/>
              <a:gd name="connsiteX202" fmla="*/ 1370581 w 2890156"/>
              <a:gd name="connsiteY202" fmla="*/ 3132149 h 3136733"/>
              <a:gd name="connsiteX203" fmla="*/ 1352243 w 2890156"/>
              <a:gd name="connsiteY203" fmla="*/ 3129693 h 3136733"/>
              <a:gd name="connsiteX204" fmla="*/ 1334233 w 2890156"/>
              <a:gd name="connsiteY204" fmla="*/ 3126746 h 3136733"/>
              <a:gd name="connsiteX205" fmla="*/ 1316387 w 2890156"/>
              <a:gd name="connsiteY205" fmla="*/ 3123144 h 3136733"/>
              <a:gd name="connsiteX206" fmla="*/ 1298377 w 2890156"/>
              <a:gd name="connsiteY206" fmla="*/ 3119214 h 3136733"/>
              <a:gd name="connsiteX207" fmla="*/ 1280531 w 2890156"/>
              <a:gd name="connsiteY207" fmla="*/ 3114793 h 3136733"/>
              <a:gd name="connsiteX208" fmla="*/ 1262847 w 2890156"/>
              <a:gd name="connsiteY208" fmla="*/ 3109718 h 3136733"/>
              <a:gd name="connsiteX209" fmla="*/ 1245164 w 2890156"/>
              <a:gd name="connsiteY209" fmla="*/ 3103987 h 3136733"/>
              <a:gd name="connsiteX210" fmla="*/ 1227645 w 2890156"/>
              <a:gd name="connsiteY210" fmla="*/ 3097930 h 3136733"/>
              <a:gd name="connsiteX211" fmla="*/ 1210454 w 2890156"/>
              <a:gd name="connsiteY211" fmla="*/ 3091216 h 3136733"/>
              <a:gd name="connsiteX212" fmla="*/ 1193262 w 2890156"/>
              <a:gd name="connsiteY212" fmla="*/ 3084176 h 3136733"/>
              <a:gd name="connsiteX213" fmla="*/ 1176071 w 2890156"/>
              <a:gd name="connsiteY213" fmla="*/ 3076481 h 3136733"/>
              <a:gd name="connsiteX214" fmla="*/ 1159370 w 2890156"/>
              <a:gd name="connsiteY214" fmla="*/ 3068294 h 3136733"/>
              <a:gd name="connsiteX215" fmla="*/ 1141851 w 2890156"/>
              <a:gd name="connsiteY215" fmla="*/ 3059289 h 3136733"/>
              <a:gd name="connsiteX216" fmla="*/ 1121385 w 2890156"/>
              <a:gd name="connsiteY216" fmla="*/ 3048319 h 3136733"/>
              <a:gd name="connsiteX217" fmla="*/ 1098464 w 2890156"/>
              <a:gd name="connsiteY217" fmla="*/ 3035712 h 3136733"/>
              <a:gd name="connsiteX218" fmla="*/ 1073739 w 2890156"/>
              <a:gd name="connsiteY218" fmla="*/ 3022122 h 3136733"/>
              <a:gd name="connsiteX219" fmla="*/ 1047379 w 2890156"/>
              <a:gd name="connsiteY219" fmla="*/ 3006896 h 3136733"/>
              <a:gd name="connsiteX220" fmla="*/ 1019709 w 2890156"/>
              <a:gd name="connsiteY220" fmla="*/ 2991341 h 3136733"/>
              <a:gd name="connsiteX221" fmla="*/ 991384 w 2890156"/>
              <a:gd name="connsiteY221" fmla="*/ 2974805 h 3136733"/>
              <a:gd name="connsiteX222" fmla="*/ 962403 w 2890156"/>
              <a:gd name="connsiteY222" fmla="*/ 2957940 h 3136733"/>
              <a:gd name="connsiteX223" fmla="*/ 933587 w 2890156"/>
              <a:gd name="connsiteY223" fmla="*/ 2940912 h 3136733"/>
              <a:gd name="connsiteX224" fmla="*/ 904934 w 2890156"/>
              <a:gd name="connsiteY224" fmla="*/ 2924048 h 3136733"/>
              <a:gd name="connsiteX225" fmla="*/ 877100 w 2890156"/>
              <a:gd name="connsiteY225" fmla="*/ 2907512 h 3136733"/>
              <a:gd name="connsiteX226" fmla="*/ 850248 w 2890156"/>
              <a:gd name="connsiteY226" fmla="*/ 2891630 h 3136733"/>
              <a:gd name="connsiteX227" fmla="*/ 824871 w 2890156"/>
              <a:gd name="connsiteY227" fmla="*/ 2876567 h 3136733"/>
              <a:gd name="connsiteX228" fmla="*/ 801621 w 2890156"/>
              <a:gd name="connsiteY228" fmla="*/ 2862486 h 3136733"/>
              <a:gd name="connsiteX229" fmla="*/ 780336 w 2890156"/>
              <a:gd name="connsiteY229" fmla="*/ 2849879 h 3136733"/>
              <a:gd name="connsiteX230" fmla="*/ 761834 w 2890156"/>
              <a:gd name="connsiteY230" fmla="*/ 2838745 h 3136733"/>
              <a:gd name="connsiteX231" fmla="*/ 462864 w 2890156"/>
              <a:gd name="connsiteY231" fmla="*/ 2668630 h 3136733"/>
              <a:gd name="connsiteX232" fmla="*/ 455660 w 2890156"/>
              <a:gd name="connsiteY232" fmla="*/ 2664864 h 3136733"/>
              <a:gd name="connsiteX233" fmla="*/ 449438 w 2890156"/>
              <a:gd name="connsiteY233" fmla="*/ 2661590 h 3136733"/>
              <a:gd name="connsiteX234" fmla="*/ 443380 w 2890156"/>
              <a:gd name="connsiteY234" fmla="*/ 2658151 h 3136733"/>
              <a:gd name="connsiteX235" fmla="*/ 437486 w 2890156"/>
              <a:gd name="connsiteY235" fmla="*/ 2654876 h 3136733"/>
              <a:gd name="connsiteX236" fmla="*/ 431428 w 2890156"/>
              <a:gd name="connsiteY236" fmla="*/ 2651439 h 3136733"/>
              <a:gd name="connsiteX237" fmla="*/ 425371 w 2890156"/>
              <a:gd name="connsiteY237" fmla="*/ 2648000 h 3136733"/>
              <a:gd name="connsiteX238" fmla="*/ 418820 w 2890156"/>
              <a:gd name="connsiteY238" fmla="*/ 2644398 h 3136733"/>
              <a:gd name="connsiteX239" fmla="*/ 411780 w 2890156"/>
              <a:gd name="connsiteY239" fmla="*/ 2640468 h 3136733"/>
              <a:gd name="connsiteX240" fmla="*/ 264915 w 2890156"/>
              <a:gd name="connsiteY240" fmla="*/ 2550417 h 3136733"/>
              <a:gd name="connsiteX241" fmla="*/ 258202 w 2890156"/>
              <a:gd name="connsiteY241" fmla="*/ 2545833 h 3136733"/>
              <a:gd name="connsiteX242" fmla="*/ 252308 w 2890156"/>
              <a:gd name="connsiteY242" fmla="*/ 2541412 h 3136733"/>
              <a:gd name="connsiteX243" fmla="*/ 247068 w 2890156"/>
              <a:gd name="connsiteY243" fmla="*/ 2537155 h 3136733"/>
              <a:gd name="connsiteX244" fmla="*/ 242156 w 2890156"/>
              <a:gd name="connsiteY244" fmla="*/ 2533226 h 3136733"/>
              <a:gd name="connsiteX245" fmla="*/ 233642 w 2890156"/>
              <a:gd name="connsiteY245" fmla="*/ 2526185 h 3136733"/>
              <a:gd name="connsiteX246" fmla="*/ 226602 w 2890156"/>
              <a:gd name="connsiteY246" fmla="*/ 2519636 h 3136733"/>
              <a:gd name="connsiteX247" fmla="*/ 220053 w 2890156"/>
              <a:gd name="connsiteY247" fmla="*/ 2513578 h 3136733"/>
              <a:gd name="connsiteX248" fmla="*/ 213996 w 2890156"/>
              <a:gd name="connsiteY248" fmla="*/ 2507684 h 3136733"/>
              <a:gd name="connsiteX249" fmla="*/ 210885 w 2890156"/>
              <a:gd name="connsiteY249" fmla="*/ 2504901 h 3136733"/>
              <a:gd name="connsiteX250" fmla="*/ 207610 w 2890156"/>
              <a:gd name="connsiteY250" fmla="*/ 2501954 h 3136733"/>
              <a:gd name="connsiteX251" fmla="*/ 204171 w 2890156"/>
              <a:gd name="connsiteY251" fmla="*/ 2499006 h 3136733"/>
              <a:gd name="connsiteX252" fmla="*/ 200569 w 2890156"/>
              <a:gd name="connsiteY252" fmla="*/ 2496059 h 3136733"/>
              <a:gd name="connsiteX253" fmla="*/ 195329 w 2890156"/>
              <a:gd name="connsiteY253" fmla="*/ 2492130 h 3136733"/>
              <a:gd name="connsiteX254" fmla="*/ 190254 w 2890156"/>
              <a:gd name="connsiteY254" fmla="*/ 2487873 h 3136733"/>
              <a:gd name="connsiteX255" fmla="*/ 185178 w 2890156"/>
              <a:gd name="connsiteY255" fmla="*/ 2483124 h 3136733"/>
              <a:gd name="connsiteX256" fmla="*/ 180103 w 2890156"/>
              <a:gd name="connsiteY256" fmla="*/ 2478212 h 3136733"/>
              <a:gd name="connsiteX257" fmla="*/ 174864 w 2890156"/>
              <a:gd name="connsiteY257" fmla="*/ 2472973 h 3136733"/>
              <a:gd name="connsiteX258" fmla="*/ 169624 w 2890156"/>
              <a:gd name="connsiteY258" fmla="*/ 2467570 h 3136733"/>
              <a:gd name="connsiteX259" fmla="*/ 164385 w 2890156"/>
              <a:gd name="connsiteY259" fmla="*/ 2461676 h 3136733"/>
              <a:gd name="connsiteX260" fmla="*/ 159309 w 2890156"/>
              <a:gd name="connsiteY260" fmla="*/ 2455945 h 3136733"/>
              <a:gd name="connsiteX261" fmla="*/ 154070 w 2890156"/>
              <a:gd name="connsiteY261" fmla="*/ 2449723 h 3136733"/>
              <a:gd name="connsiteX262" fmla="*/ 148830 w 2890156"/>
              <a:gd name="connsiteY262" fmla="*/ 2443502 h 3136733"/>
              <a:gd name="connsiteX263" fmla="*/ 143755 w 2890156"/>
              <a:gd name="connsiteY263" fmla="*/ 2437117 h 3136733"/>
              <a:gd name="connsiteX264" fmla="*/ 138679 w 2890156"/>
              <a:gd name="connsiteY264" fmla="*/ 2430403 h 3136733"/>
              <a:gd name="connsiteX265" fmla="*/ 133604 w 2890156"/>
              <a:gd name="connsiteY265" fmla="*/ 2423691 h 3136733"/>
              <a:gd name="connsiteX266" fmla="*/ 128528 w 2890156"/>
              <a:gd name="connsiteY266" fmla="*/ 2416814 h 3136733"/>
              <a:gd name="connsiteX267" fmla="*/ 123616 w 2890156"/>
              <a:gd name="connsiteY267" fmla="*/ 2409937 h 3136733"/>
              <a:gd name="connsiteX268" fmla="*/ 118704 w 2890156"/>
              <a:gd name="connsiteY268" fmla="*/ 2402897 h 3136733"/>
              <a:gd name="connsiteX269" fmla="*/ 109044 w 2890156"/>
              <a:gd name="connsiteY269" fmla="*/ 2388653 h 3136733"/>
              <a:gd name="connsiteX270" fmla="*/ 100039 w 2890156"/>
              <a:gd name="connsiteY270" fmla="*/ 2374244 h 3136733"/>
              <a:gd name="connsiteX271" fmla="*/ 91197 w 2890156"/>
              <a:gd name="connsiteY271" fmla="*/ 2360164 h 3136733"/>
              <a:gd name="connsiteX272" fmla="*/ 83011 w 2890156"/>
              <a:gd name="connsiteY272" fmla="*/ 2346083 h 3136733"/>
              <a:gd name="connsiteX273" fmla="*/ 75152 w 2890156"/>
              <a:gd name="connsiteY273" fmla="*/ 2332493 h 3136733"/>
              <a:gd name="connsiteX274" fmla="*/ 68112 w 2890156"/>
              <a:gd name="connsiteY274" fmla="*/ 2319231 h 3136733"/>
              <a:gd name="connsiteX275" fmla="*/ 61563 w 2890156"/>
              <a:gd name="connsiteY275" fmla="*/ 2306624 h 3136733"/>
              <a:gd name="connsiteX276" fmla="*/ 55832 w 2890156"/>
              <a:gd name="connsiteY276" fmla="*/ 2294835 h 3136733"/>
              <a:gd name="connsiteX277" fmla="*/ 53212 w 2890156"/>
              <a:gd name="connsiteY277" fmla="*/ 2289105 h 3136733"/>
              <a:gd name="connsiteX278" fmla="*/ 50593 w 2890156"/>
              <a:gd name="connsiteY278" fmla="*/ 2282719 h 3136733"/>
              <a:gd name="connsiteX279" fmla="*/ 47809 w 2890156"/>
              <a:gd name="connsiteY279" fmla="*/ 2276497 h 3136733"/>
              <a:gd name="connsiteX280" fmla="*/ 45353 w 2890156"/>
              <a:gd name="connsiteY280" fmla="*/ 2269785 h 3136733"/>
              <a:gd name="connsiteX281" fmla="*/ 42570 w 2890156"/>
              <a:gd name="connsiteY281" fmla="*/ 2262908 h 3136733"/>
              <a:gd name="connsiteX282" fmla="*/ 39950 w 2890156"/>
              <a:gd name="connsiteY282" fmla="*/ 2255868 h 3136733"/>
              <a:gd name="connsiteX283" fmla="*/ 37494 w 2890156"/>
              <a:gd name="connsiteY283" fmla="*/ 2248664 h 3136733"/>
              <a:gd name="connsiteX284" fmla="*/ 34875 w 2890156"/>
              <a:gd name="connsiteY284" fmla="*/ 2241459 h 3136733"/>
              <a:gd name="connsiteX285" fmla="*/ 30290 w 2890156"/>
              <a:gd name="connsiteY285" fmla="*/ 2226069 h 3136733"/>
              <a:gd name="connsiteX286" fmla="*/ 25542 w 2890156"/>
              <a:gd name="connsiteY286" fmla="*/ 2210351 h 3136733"/>
              <a:gd name="connsiteX287" fmla="*/ 23414 w 2890156"/>
              <a:gd name="connsiteY287" fmla="*/ 2202164 h 3136733"/>
              <a:gd name="connsiteX288" fmla="*/ 21121 w 2890156"/>
              <a:gd name="connsiteY288" fmla="*/ 2194141 h 3136733"/>
              <a:gd name="connsiteX289" fmla="*/ 18993 w 2890156"/>
              <a:gd name="connsiteY289" fmla="*/ 2185792 h 3136733"/>
              <a:gd name="connsiteX290" fmla="*/ 17028 w 2890156"/>
              <a:gd name="connsiteY290" fmla="*/ 2177441 h 3136733"/>
              <a:gd name="connsiteX291" fmla="*/ 15227 w 2890156"/>
              <a:gd name="connsiteY291" fmla="*/ 2169091 h 3136733"/>
              <a:gd name="connsiteX292" fmla="*/ 13262 w 2890156"/>
              <a:gd name="connsiteY292" fmla="*/ 2160413 h 3136733"/>
              <a:gd name="connsiteX293" fmla="*/ 11789 w 2890156"/>
              <a:gd name="connsiteY293" fmla="*/ 2151736 h 3136733"/>
              <a:gd name="connsiteX294" fmla="*/ 9988 w 2890156"/>
              <a:gd name="connsiteY294" fmla="*/ 2143222 h 3136733"/>
              <a:gd name="connsiteX295" fmla="*/ 8678 w 2890156"/>
              <a:gd name="connsiteY295" fmla="*/ 2134544 h 3136733"/>
              <a:gd name="connsiteX296" fmla="*/ 7041 w 2890156"/>
              <a:gd name="connsiteY296" fmla="*/ 2125867 h 3136733"/>
              <a:gd name="connsiteX297" fmla="*/ 5894 w 2890156"/>
              <a:gd name="connsiteY297" fmla="*/ 2117025 h 3136733"/>
              <a:gd name="connsiteX298" fmla="*/ 4749 w 2890156"/>
              <a:gd name="connsiteY298" fmla="*/ 2108511 h 3136733"/>
              <a:gd name="connsiteX299" fmla="*/ 3602 w 2890156"/>
              <a:gd name="connsiteY299" fmla="*/ 2099833 h 3136733"/>
              <a:gd name="connsiteX300" fmla="*/ 2784 w 2890156"/>
              <a:gd name="connsiteY300" fmla="*/ 2090992 h 3136733"/>
              <a:gd name="connsiteX301" fmla="*/ 1965 w 2890156"/>
              <a:gd name="connsiteY301" fmla="*/ 2082478 h 3136733"/>
              <a:gd name="connsiteX302" fmla="*/ 1147 w 2890156"/>
              <a:gd name="connsiteY302" fmla="*/ 2073800 h 3136733"/>
              <a:gd name="connsiteX303" fmla="*/ 819 w 2890156"/>
              <a:gd name="connsiteY303" fmla="*/ 2065122 h 3136733"/>
              <a:gd name="connsiteX304" fmla="*/ 328 w 2890156"/>
              <a:gd name="connsiteY304" fmla="*/ 2056773 h 3136733"/>
              <a:gd name="connsiteX305" fmla="*/ 0 w 2890156"/>
              <a:gd name="connsiteY305" fmla="*/ 2048259 h 3136733"/>
              <a:gd name="connsiteX306" fmla="*/ 0 w 2890156"/>
              <a:gd name="connsiteY306" fmla="*/ 2039908 h 3136733"/>
              <a:gd name="connsiteX307" fmla="*/ 0 w 2890156"/>
              <a:gd name="connsiteY307" fmla="*/ 1096825 h 3136733"/>
              <a:gd name="connsiteX308" fmla="*/ 0 w 2890156"/>
              <a:gd name="connsiteY308" fmla="*/ 1088475 h 3136733"/>
              <a:gd name="connsiteX309" fmla="*/ 328 w 2890156"/>
              <a:gd name="connsiteY309" fmla="*/ 1079798 h 3136733"/>
              <a:gd name="connsiteX310" fmla="*/ 819 w 2890156"/>
              <a:gd name="connsiteY310" fmla="*/ 1071119 h 3136733"/>
              <a:gd name="connsiteX311" fmla="*/ 1147 w 2890156"/>
              <a:gd name="connsiteY311" fmla="*/ 1062605 h 3136733"/>
              <a:gd name="connsiteX312" fmla="*/ 1965 w 2890156"/>
              <a:gd name="connsiteY312" fmla="*/ 1053764 h 3136733"/>
              <a:gd name="connsiteX313" fmla="*/ 2784 w 2890156"/>
              <a:gd name="connsiteY313" fmla="*/ 1045087 h 3136733"/>
              <a:gd name="connsiteX314" fmla="*/ 3766 w 2890156"/>
              <a:gd name="connsiteY314" fmla="*/ 1036245 h 3136733"/>
              <a:gd name="connsiteX315" fmla="*/ 4749 w 2890156"/>
              <a:gd name="connsiteY315" fmla="*/ 1027404 h 3136733"/>
              <a:gd name="connsiteX316" fmla="*/ 6058 w 2890156"/>
              <a:gd name="connsiteY316" fmla="*/ 1018399 h 3136733"/>
              <a:gd name="connsiteX317" fmla="*/ 7204 w 2890156"/>
              <a:gd name="connsiteY317" fmla="*/ 1009557 h 3136733"/>
              <a:gd name="connsiteX318" fmla="*/ 8842 w 2890156"/>
              <a:gd name="connsiteY318" fmla="*/ 1000880 h 3136733"/>
              <a:gd name="connsiteX319" fmla="*/ 10479 w 2890156"/>
              <a:gd name="connsiteY319" fmla="*/ 992038 h 3136733"/>
              <a:gd name="connsiteX320" fmla="*/ 11953 w 2890156"/>
              <a:gd name="connsiteY320" fmla="*/ 983361 h 3136733"/>
              <a:gd name="connsiteX321" fmla="*/ 13754 w 2890156"/>
              <a:gd name="connsiteY321" fmla="*/ 974519 h 3136733"/>
              <a:gd name="connsiteX322" fmla="*/ 15718 w 2890156"/>
              <a:gd name="connsiteY322" fmla="*/ 965842 h 3136733"/>
              <a:gd name="connsiteX323" fmla="*/ 17683 w 2890156"/>
              <a:gd name="connsiteY323" fmla="*/ 957328 h 3136733"/>
              <a:gd name="connsiteX324" fmla="*/ 19648 w 2890156"/>
              <a:gd name="connsiteY324" fmla="*/ 948814 h 3136733"/>
              <a:gd name="connsiteX325" fmla="*/ 21776 w 2890156"/>
              <a:gd name="connsiteY325" fmla="*/ 940464 h 3136733"/>
              <a:gd name="connsiteX326" fmla="*/ 23905 w 2890156"/>
              <a:gd name="connsiteY326" fmla="*/ 931950 h 3136733"/>
              <a:gd name="connsiteX327" fmla="*/ 26361 w 2890156"/>
              <a:gd name="connsiteY327" fmla="*/ 923763 h 3136733"/>
              <a:gd name="connsiteX328" fmla="*/ 28653 w 2890156"/>
              <a:gd name="connsiteY328" fmla="*/ 915740 h 3136733"/>
              <a:gd name="connsiteX329" fmla="*/ 30945 w 2890156"/>
              <a:gd name="connsiteY329" fmla="*/ 907881 h 3136733"/>
              <a:gd name="connsiteX330" fmla="*/ 33401 w 2890156"/>
              <a:gd name="connsiteY330" fmla="*/ 900022 h 3136733"/>
              <a:gd name="connsiteX331" fmla="*/ 35857 w 2890156"/>
              <a:gd name="connsiteY331" fmla="*/ 892327 h 3136733"/>
              <a:gd name="connsiteX332" fmla="*/ 38477 w 2890156"/>
              <a:gd name="connsiteY332" fmla="*/ 884959 h 3136733"/>
              <a:gd name="connsiteX333" fmla="*/ 41260 w 2890156"/>
              <a:gd name="connsiteY333" fmla="*/ 877755 h 3136733"/>
              <a:gd name="connsiteX334" fmla="*/ 43716 w 2890156"/>
              <a:gd name="connsiteY334" fmla="*/ 870715 h 3136733"/>
              <a:gd name="connsiteX335" fmla="*/ 46499 w 2890156"/>
              <a:gd name="connsiteY335" fmla="*/ 863511 h 3136733"/>
              <a:gd name="connsiteX336" fmla="*/ 49283 w 2890156"/>
              <a:gd name="connsiteY336" fmla="*/ 857125 h 3136733"/>
              <a:gd name="connsiteX337" fmla="*/ 52066 w 2890156"/>
              <a:gd name="connsiteY337" fmla="*/ 850576 h 3136733"/>
              <a:gd name="connsiteX338" fmla="*/ 54686 w 2890156"/>
              <a:gd name="connsiteY338" fmla="*/ 844354 h 3136733"/>
              <a:gd name="connsiteX339" fmla="*/ 57469 w 2890156"/>
              <a:gd name="connsiteY339" fmla="*/ 838460 h 3136733"/>
              <a:gd name="connsiteX340" fmla="*/ 64182 w 2890156"/>
              <a:gd name="connsiteY340" fmla="*/ 825198 h 3136733"/>
              <a:gd name="connsiteX341" fmla="*/ 70568 w 2890156"/>
              <a:gd name="connsiteY341" fmla="*/ 811772 h 3136733"/>
              <a:gd name="connsiteX342" fmla="*/ 77281 w 2890156"/>
              <a:gd name="connsiteY342" fmla="*/ 798837 h 3136733"/>
              <a:gd name="connsiteX343" fmla="*/ 84321 w 2890156"/>
              <a:gd name="connsiteY343" fmla="*/ 785903 h 3136733"/>
              <a:gd name="connsiteX344" fmla="*/ 87923 w 2890156"/>
              <a:gd name="connsiteY344" fmla="*/ 779681 h 3136733"/>
              <a:gd name="connsiteX345" fmla="*/ 91361 w 2890156"/>
              <a:gd name="connsiteY345" fmla="*/ 773459 h 3136733"/>
              <a:gd name="connsiteX346" fmla="*/ 95127 w 2890156"/>
              <a:gd name="connsiteY346" fmla="*/ 767401 h 3136733"/>
              <a:gd name="connsiteX347" fmla="*/ 98893 w 2890156"/>
              <a:gd name="connsiteY347" fmla="*/ 761179 h 3136733"/>
              <a:gd name="connsiteX348" fmla="*/ 102823 w 2890156"/>
              <a:gd name="connsiteY348" fmla="*/ 755122 h 3136733"/>
              <a:gd name="connsiteX349" fmla="*/ 106752 w 2890156"/>
              <a:gd name="connsiteY349" fmla="*/ 749227 h 3136733"/>
              <a:gd name="connsiteX350" fmla="*/ 110845 w 2890156"/>
              <a:gd name="connsiteY350" fmla="*/ 743333 h 3136733"/>
              <a:gd name="connsiteX351" fmla="*/ 114938 w 2890156"/>
              <a:gd name="connsiteY351" fmla="*/ 737929 h 3136733"/>
              <a:gd name="connsiteX352" fmla="*/ 119359 w 2890156"/>
              <a:gd name="connsiteY352" fmla="*/ 732035 h 3136733"/>
              <a:gd name="connsiteX353" fmla="*/ 123452 w 2890156"/>
              <a:gd name="connsiteY353" fmla="*/ 726305 h 3136733"/>
              <a:gd name="connsiteX354" fmla="*/ 127545 w 2890156"/>
              <a:gd name="connsiteY354" fmla="*/ 720411 h 3136733"/>
              <a:gd name="connsiteX355" fmla="*/ 131802 w 2890156"/>
              <a:gd name="connsiteY355" fmla="*/ 714844 h 3136733"/>
              <a:gd name="connsiteX356" fmla="*/ 135896 w 2890156"/>
              <a:gd name="connsiteY356" fmla="*/ 709113 h 3136733"/>
              <a:gd name="connsiteX357" fmla="*/ 140316 w 2890156"/>
              <a:gd name="connsiteY357" fmla="*/ 703546 h 3136733"/>
              <a:gd name="connsiteX358" fmla="*/ 144737 w 2890156"/>
              <a:gd name="connsiteY358" fmla="*/ 698307 h 3136733"/>
              <a:gd name="connsiteX359" fmla="*/ 149485 w 2890156"/>
              <a:gd name="connsiteY359" fmla="*/ 693232 h 3136733"/>
              <a:gd name="connsiteX360" fmla="*/ 160946 w 2890156"/>
              <a:gd name="connsiteY360" fmla="*/ 680788 h 3136733"/>
              <a:gd name="connsiteX361" fmla="*/ 168150 w 2890156"/>
              <a:gd name="connsiteY361" fmla="*/ 672602 h 3136733"/>
              <a:gd name="connsiteX362" fmla="*/ 172571 w 2890156"/>
              <a:gd name="connsiteY362" fmla="*/ 666871 h 3136733"/>
              <a:gd name="connsiteX363" fmla="*/ 176009 w 2890156"/>
              <a:gd name="connsiteY363" fmla="*/ 663105 h 3136733"/>
              <a:gd name="connsiteX364" fmla="*/ 177811 w 2890156"/>
              <a:gd name="connsiteY364" fmla="*/ 661141 h 3136733"/>
              <a:gd name="connsiteX365" fmla="*/ 179776 w 2890156"/>
              <a:gd name="connsiteY365" fmla="*/ 659340 h 3136733"/>
              <a:gd name="connsiteX366" fmla="*/ 181904 w 2890156"/>
              <a:gd name="connsiteY366" fmla="*/ 656884 h 3136733"/>
              <a:gd name="connsiteX367" fmla="*/ 184851 w 2890156"/>
              <a:gd name="connsiteY367" fmla="*/ 654428 h 3136733"/>
              <a:gd name="connsiteX368" fmla="*/ 193202 w 2890156"/>
              <a:gd name="connsiteY368" fmla="*/ 647223 h 3136733"/>
              <a:gd name="connsiteX369" fmla="*/ 205972 w 2890156"/>
              <a:gd name="connsiteY369" fmla="*/ 636417 h 3136733"/>
              <a:gd name="connsiteX370" fmla="*/ 208920 w 2890156"/>
              <a:gd name="connsiteY370" fmla="*/ 633634 h 3136733"/>
              <a:gd name="connsiteX371" fmla="*/ 211702 w 2890156"/>
              <a:gd name="connsiteY371" fmla="*/ 631342 h 3136733"/>
              <a:gd name="connsiteX372" fmla="*/ 213996 w 2890156"/>
              <a:gd name="connsiteY372" fmla="*/ 628886 h 3136733"/>
              <a:gd name="connsiteX373" fmla="*/ 216124 w 2890156"/>
              <a:gd name="connsiteY373" fmla="*/ 626594 h 3136733"/>
              <a:gd name="connsiteX374" fmla="*/ 220708 w 2890156"/>
              <a:gd name="connsiteY374" fmla="*/ 621845 h 3136733"/>
              <a:gd name="connsiteX375" fmla="*/ 225947 w 2890156"/>
              <a:gd name="connsiteY375" fmla="*/ 616770 h 3136733"/>
              <a:gd name="connsiteX376" fmla="*/ 293731 w 2890156"/>
              <a:gd name="connsiteY376" fmla="*/ 565850 h 3136733"/>
              <a:gd name="connsiteX377" fmla="*/ 308958 w 2890156"/>
              <a:gd name="connsiteY377" fmla="*/ 555863 h 3136733"/>
              <a:gd name="connsiteX378" fmla="*/ 325004 w 2890156"/>
              <a:gd name="connsiteY378" fmla="*/ 546039 h 3136733"/>
              <a:gd name="connsiteX379" fmla="*/ 341540 w 2890156"/>
              <a:gd name="connsiteY379" fmla="*/ 536051 h 3136733"/>
              <a:gd name="connsiteX380" fmla="*/ 358404 w 2890156"/>
              <a:gd name="connsiteY380" fmla="*/ 526064 h 3136733"/>
              <a:gd name="connsiteX381" fmla="*/ 375923 w 2890156"/>
              <a:gd name="connsiteY381" fmla="*/ 516240 h 3136733"/>
              <a:gd name="connsiteX382" fmla="*/ 393279 w 2890156"/>
              <a:gd name="connsiteY382" fmla="*/ 506416 h 3136733"/>
              <a:gd name="connsiteX383" fmla="*/ 411126 w 2890156"/>
              <a:gd name="connsiteY383" fmla="*/ 496593 h 3136733"/>
              <a:gd name="connsiteX384" fmla="*/ 428972 w 2890156"/>
              <a:gd name="connsiteY384" fmla="*/ 486769 h 3136733"/>
              <a:gd name="connsiteX385" fmla="*/ 447146 w 2890156"/>
              <a:gd name="connsiteY385" fmla="*/ 476945 h 3136733"/>
              <a:gd name="connsiteX386" fmla="*/ 464992 w 2890156"/>
              <a:gd name="connsiteY386" fmla="*/ 467121 h 3136733"/>
              <a:gd name="connsiteX387" fmla="*/ 482839 w 2890156"/>
              <a:gd name="connsiteY387" fmla="*/ 457625 h 3136733"/>
              <a:gd name="connsiteX388" fmla="*/ 500522 w 2890156"/>
              <a:gd name="connsiteY388" fmla="*/ 447964 h 3136733"/>
              <a:gd name="connsiteX389" fmla="*/ 517713 w 2890156"/>
              <a:gd name="connsiteY389" fmla="*/ 438305 h 3136733"/>
              <a:gd name="connsiteX390" fmla="*/ 534578 w 2890156"/>
              <a:gd name="connsiteY390" fmla="*/ 428808 h 3136733"/>
              <a:gd name="connsiteX391" fmla="*/ 551279 w 2890156"/>
              <a:gd name="connsiteY391" fmla="*/ 419148 h 3136733"/>
              <a:gd name="connsiteX392" fmla="*/ 567160 w 2890156"/>
              <a:gd name="connsiteY392" fmla="*/ 409816 h 3136733"/>
              <a:gd name="connsiteX393" fmla="*/ 579931 w 2890156"/>
              <a:gd name="connsiteY393" fmla="*/ 402120 h 3136733"/>
              <a:gd name="connsiteX394" fmla="*/ 592538 w 2890156"/>
              <a:gd name="connsiteY394" fmla="*/ 395080 h 3136733"/>
              <a:gd name="connsiteX395" fmla="*/ 604982 w 2890156"/>
              <a:gd name="connsiteY395" fmla="*/ 388039 h 3136733"/>
              <a:gd name="connsiteX396" fmla="*/ 617590 w 2890156"/>
              <a:gd name="connsiteY396" fmla="*/ 380835 h 3136733"/>
              <a:gd name="connsiteX397" fmla="*/ 629868 w 2890156"/>
              <a:gd name="connsiteY397" fmla="*/ 374123 h 3136733"/>
              <a:gd name="connsiteX398" fmla="*/ 642475 w 2890156"/>
              <a:gd name="connsiteY398" fmla="*/ 366918 h 3136733"/>
              <a:gd name="connsiteX399" fmla="*/ 655246 w 2890156"/>
              <a:gd name="connsiteY399" fmla="*/ 359878 h 3136733"/>
              <a:gd name="connsiteX400" fmla="*/ 668017 w 2890156"/>
              <a:gd name="connsiteY400" fmla="*/ 352346 h 3136733"/>
              <a:gd name="connsiteX401" fmla="*/ 690776 w 2890156"/>
              <a:gd name="connsiteY401" fmla="*/ 338593 h 3136733"/>
              <a:gd name="connsiteX402" fmla="*/ 717300 w 2890156"/>
              <a:gd name="connsiteY402" fmla="*/ 322711 h 3136733"/>
              <a:gd name="connsiteX403" fmla="*/ 746935 w 2890156"/>
              <a:gd name="connsiteY403" fmla="*/ 305192 h 3136733"/>
              <a:gd name="connsiteX404" fmla="*/ 778699 w 2890156"/>
              <a:gd name="connsiteY404" fmla="*/ 286200 h 3136733"/>
              <a:gd name="connsiteX405" fmla="*/ 812591 w 2890156"/>
              <a:gd name="connsiteY405" fmla="*/ 266225 h 3136733"/>
              <a:gd name="connsiteX406" fmla="*/ 847956 w 2890156"/>
              <a:gd name="connsiteY406" fmla="*/ 245431 h 3136733"/>
              <a:gd name="connsiteX407" fmla="*/ 884141 w 2890156"/>
              <a:gd name="connsiteY407" fmla="*/ 224146 h 3136733"/>
              <a:gd name="connsiteX408" fmla="*/ 920652 w 2890156"/>
              <a:gd name="connsiteY408" fmla="*/ 202698 h 3136733"/>
              <a:gd name="connsiteX409" fmla="*/ 957164 w 2890156"/>
              <a:gd name="connsiteY409" fmla="*/ 181576 h 3136733"/>
              <a:gd name="connsiteX410" fmla="*/ 992857 w 2890156"/>
              <a:gd name="connsiteY410" fmla="*/ 160946 h 3136733"/>
              <a:gd name="connsiteX411" fmla="*/ 1027240 w 2890156"/>
              <a:gd name="connsiteY411" fmla="*/ 141135 h 3136733"/>
              <a:gd name="connsiteX412" fmla="*/ 1059986 w 2890156"/>
              <a:gd name="connsiteY412" fmla="*/ 122470 h 3136733"/>
              <a:gd name="connsiteX413" fmla="*/ 1090440 w 2890156"/>
              <a:gd name="connsiteY413" fmla="*/ 105442 h 3136733"/>
              <a:gd name="connsiteX414" fmla="*/ 1118110 w 2890156"/>
              <a:gd name="connsiteY414" fmla="*/ 90379 h 3136733"/>
              <a:gd name="connsiteX415" fmla="*/ 1130554 w 2890156"/>
              <a:gd name="connsiteY415" fmla="*/ 83502 h 3136733"/>
              <a:gd name="connsiteX416" fmla="*/ 1142178 w 2890156"/>
              <a:gd name="connsiteY416" fmla="*/ 77281 h 3136733"/>
              <a:gd name="connsiteX417" fmla="*/ 1152984 w 2890156"/>
              <a:gd name="connsiteY417" fmla="*/ 71550 h 3136733"/>
              <a:gd name="connsiteX418" fmla="*/ 1162645 w 2890156"/>
              <a:gd name="connsiteY418" fmla="*/ 66638 h 3136733"/>
              <a:gd name="connsiteX419" fmla="*/ 1179509 w 2890156"/>
              <a:gd name="connsiteY419" fmla="*/ 58452 h 3136733"/>
              <a:gd name="connsiteX420" fmla="*/ 1196537 w 2890156"/>
              <a:gd name="connsiteY420" fmla="*/ 50756 h 3136733"/>
              <a:gd name="connsiteX421" fmla="*/ 1213728 w 2890156"/>
              <a:gd name="connsiteY421" fmla="*/ 43716 h 3136733"/>
              <a:gd name="connsiteX422" fmla="*/ 1231084 w 2890156"/>
              <a:gd name="connsiteY422" fmla="*/ 37331 h 3136733"/>
              <a:gd name="connsiteX423" fmla="*/ 1248766 w 2890156"/>
              <a:gd name="connsiteY423" fmla="*/ 31109 h 3136733"/>
              <a:gd name="connsiteX424" fmla="*/ 1266122 w 2890156"/>
              <a:gd name="connsiteY424" fmla="*/ 25706 h 3136733"/>
              <a:gd name="connsiteX425" fmla="*/ 1283968 w 2890156"/>
              <a:gd name="connsiteY425" fmla="*/ 20794 h 3136733"/>
              <a:gd name="connsiteX426" fmla="*/ 1301815 w 2890156"/>
              <a:gd name="connsiteY426" fmla="*/ 16210 h 3136733"/>
              <a:gd name="connsiteX427" fmla="*/ 1319662 w 2890156"/>
              <a:gd name="connsiteY427" fmla="*/ 12280 h 3136733"/>
              <a:gd name="connsiteX428" fmla="*/ 1337835 w 2890156"/>
              <a:gd name="connsiteY428" fmla="*/ 9005 h 3136733"/>
              <a:gd name="connsiteX429" fmla="*/ 1355846 w 2890156"/>
              <a:gd name="connsiteY429" fmla="*/ 6222 h 3136733"/>
              <a:gd name="connsiteX430" fmla="*/ 1373856 w 2890156"/>
              <a:gd name="connsiteY430" fmla="*/ 3930 h 3136733"/>
              <a:gd name="connsiteX431" fmla="*/ 1392030 w 2890156"/>
              <a:gd name="connsiteY431" fmla="*/ 2129 h 3136733"/>
              <a:gd name="connsiteX432" fmla="*/ 1410368 w 2890156"/>
              <a:gd name="connsiteY432" fmla="*/ 983 h 3136733"/>
              <a:gd name="connsiteX433" fmla="*/ 1428541 w 2890156"/>
              <a:gd name="connsiteY433" fmla="*/ 164 h 3136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Lst>
            <a:rect l="l" t="t" r="r" b="b"/>
            <a:pathLst>
              <a:path w="2890156" h="3136733">
                <a:moveTo>
                  <a:pt x="1446879" y="0"/>
                </a:moveTo>
                <a:lnTo>
                  <a:pt x="1465055" y="328"/>
                </a:lnTo>
                <a:lnTo>
                  <a:pt x="1483392" y="1146"/>
                </a:lnTo>
                <a:lnTo>
                  <a:pt x="1501565" y="2620"/>
                </a:lnTo>
                <a:lnTo>
                  <a:pt x="1519576" y="4585"/>
                </a:lnTo>
                <a:lnTo>
                  <a:pt x="1537913" y="7041"/>
                </a:lnTo>
                <a:lnTo>
                  <a:pt x="1555923" y="9988"/>
                </a:lnTo>
                <a:lnTo>
                  <a:pt x="1573770" y="13590"/>
                </a:lnTo>
                <a:lnTo>
                  <a:pt x="1591780" y="17519"/>
                </a:lnTo>
                <a:lnTo>
                  <a:pt x="1609627" y="21940"/>
                </a:lnTo>
                <a:lnTo>
                  <a:pt x="1627310" y="27016"/>
                </a:lnTo>
                <a:lnTo>
                  <a:pt x="1644992" y="32746"/>
                </a:lnTo>
                <a:lnTo>
                  <a:pt x="1662511" y="38804"/>
                </a:lnTo>
                <a:lnTo>
                  <a:pt x="1679703" y="45517"/>
                </a:lnTo>
                <a:lnTo>
                  <a:pt x="1696894" y="52558"/>
                </a:lnTo>
                <a:lnTo>
                  <a:pt x="1714086" y="60253"/>
                </a:lnTo>
                <a:lnTo>
                  <a:pt x="1730787" y="68439"/>
                </a:lnTo>
                <a:lnTo>
                  <a:pt x="2325944" y="411616"/>
                </a:lnTo>
                <a:lnTo>
                  <a:pt x="2332329" y="415382"/>
                </a:lnTo>
                <a:lnTo>
                  <a:pt x="2338715" y="418985"/>
                </a:lnTo>
                <a:lnTo>
                  <a:pt x="2345100" y="422750"/>
                </a:lnTo>
                <a:lnTo>
                  <a:pt x="2351649" y="426189"/>
                </a:lnTo>
                <a:lnTo>
                  <a:pt x="2357871" y="429791"/>
                </a:lnTo>
                <a:lnTo>
                  <a:pt x="2364420" y="433065"/>
                </a:lnTo>
                <a:lnTo>
                  <a:pt x="2370478" y="436667"/>
                </a:lnTo>
                <a:lnTo>
                  <a:pt x="2376536" y="439942"/>
                </a:lnTo>
                <a:lnTo>
                  <a:pt x="2625242" y="586316"/>
                </a:lnTo>
                <a:lnTo>
                  <a:pt x="2631955" y="590901"/>
                </a:lnTo>
                <a:lnTo>
                  <a:pt x="2637849" y="595321"/>
                </a:lnTo>
                <a:lnTo>
                  <a:pt x="2643088" y="599578"/>
                </a:lnTo>
                <a:lnTo>
                  <a:pt x="2648000" y="603508"/>
                </a:lnTo>
                <a:lnTo>
                  <a:pt x="2656514" y="610548"/>
                </a:lnTo>
                <a:lnTo>
                  <a:pt x="2663554" y="617098"/>
                </a:lnTo>
                <a:lnTo>
                  <a:pt x="2670103" y="623155"/>
                </a:lnTo>
                <a:lnTo>
                  <a:pt x="2676162" y="629050"/>
                </a:lnTo>
                <a:lnTo>
                  <a:pt x="2679272" y="631833"/>
                </a:lnTo>
                <a:lnTo>
                  <a:pt x="2682547" y="634780"/>
                </a:lnTo>
                <a:lnTo>
                  <a:pt x="2685985" y="637727"/>
                </a:lnTo>
                <a:lnTo>
                  <a:pt x="2689587" y="640674"/>
                </a:lnTo>
                <a:lnTo>
                  <a:pt x="2695482" y="644768"/>
                </a:lnTo>
                <a:lnTo>
                  <a:pt x="2699411" y="647551"/>
                </a:lnTo>
                <a:lnTo>
                  <a:pt x="2701376" y="649188"/>
                </a:lnTo>
                <a:lnTo>
                  <a:pt x="2703341" y="650826"/>
                </a:lnTo>
                <a:lnTo>
                  <a:pt x="2705796" y="652954"/>
                </a:lnTo>
                <a:lnTo>
                  <a:pt x="2708744" y="656229"/>
                </a:lnTo>
                <a:lnTo>
                  <a:pt x="2718895" y="667526"/>
                </a:lnTo>
                <a:lnTo>
                  <a:pt x="2728883" y="679151"/>
                </a:lnTo>
                <a:lnTo>
                  <a:pt x="2738542" y="690612"/>
                </a:lnTo>
                <a:lnTo>
                  <a:pt x="2748039" y="702401"/>
                </a:lnTo>
                <a:lnTo>
                  <a:pt x="2757372" y="714353"/>
                </a:lnTo>
                <a:lnTo>
                  <a:pt x="2766376" y="726468"/>
                </a:lnTo>
                <a:lnTo>
                  <a:pt x="2775054" y="738749"/>
                </a:lnTo>
                <a:lnTo>
                  <a:pt x="2783404" y="751192"/>
                </a:lnTo>
                <a:lnTo>
                  <a:pt x="2791591" y="763799"/>
                </a:lnTo>
                <a:lnTo>
                  <a:pt x="2799450" y="776407"/>
                </a:lnTo>
                <a:lnTo>
                  <a:pt x="2807146" y="789341"/>
                </a:lnTo>
                <a:lnTo>
                  <a:pt x="2814350" y="802276"/>
                </a:lnTo>
                <a:lnTo>
                  <a:pt x="2821554" y="815537"/>
                </a:lnTo>
                <a:lnTo>
                  <a:pt x="2828103" y="828963"/>
                </a:lnTo>
                <a:lnTo>
                  <a:pt x="2834652" y="842389"/>
                </a:lnTo>
                <a:lnTo>
                  <a:pt x="2840710" y="855979"/>
                </a:lnTo>
                <a:lnTo>
                  <a:pt x="2846441" y="869896"/>
                </a:lnTo>
                <a:lnTo>
                  <a:pt x="2851843" y="883813"/>
                </a:lnTo>
                <a:lnTo>
                  <a:pt x="2857083" y="897894"/>
                </a:lnTo>
                <a:lnTo>
                  <a:pt x="2861667" y="912138"/>
                </a:lnTo>
                <a:lnTo>
                  <a:pt x="2866252" y="926710"/>
                </a:lnTo>
                <a:lnTo>
                  <a:pt x="2870181" y="941446"/>
                </a:lnTo>
                <a:lnTo>
                  <a:pt x="2873947" y="956182"/>
                </a:lnTo>
                <a:lnTo>
                  <a:pt x="2877222" y="971081"/>
                </a:lnTo>
                <a:lnTo>
                  <a:pt x="2880169" y="986308"/>
                </a:lnTo>
                <a:lnTo>
                  <a:pt x="2882952" y="1001535"/>
                </a:lnTo>
                <a:lnTo>
                  <a:pt x="2885081" y="1017089"/>
                </a:lnTo>
                <a:lnTo>
                  <a:pt x="2886882" y="1032643"/>
                </a:lnTo>
                <a:lnTo>
                  <a:pt x="2888355" y="1048525"/>
                </a:lnTo>
                <a:lnTo>
                  <a:pt x="2889338" y="1064407"/>
                </a:lnTo>
                <a:lnTo>
                  <a:pt x="2889993" y="1080616"/>
                </a:lnTo>
                <a:lnTo>
                  <a:pt x="2890156" y="1096825"/>
                </a:lnTo>
                <a:lnTo>
                  <a:pt x="2890156" y="2039908"/>
                </a:lnTo>
                <a:lnTo>
                  <a:pt x="2889993" y="2052843"/>
                </a:lnTo>
                <a:lnTo>
                  <a:pt x="2889338" y="2065941"/>
                </a:lnTo>
                <a:lnTo>
                  <a:pt x="2888519" y="2079203"/>
                </a:lnTo>
                <a:lnTo>
                  <a:pt x="2887373" y="2092629"/>
                </a:lnTo>
                <a:lnTo>
                  <a:pt x="2885899" y="2106382"/>
                </a:lnTo>
                <a:lnTo>
                  <a:pt x="2883934" y="2119808"/>
                </a:lnTo>
                <a:lnTo>
                  <a:pt x="2881642" y="2133726"/>
                </a:lnTo>
                <a:lnTo>
                  <a:pt x="2879187" y="2147479"/>
                </a:lnTo>
                <a:lnTo>
                  <a:pt x="2876239" y="2161395"/>
                </a:lnTo>
                <a:lnTo>
                  <a:pt x="2873128" y="2175313"/>
                </a:lnTo>
                <a:lnTo>
                  <a:pt x="2869690" y="2189230"/>
                </a:lnTo>
                <a:lnTo>
                  <a:pt x="2866088" y="2203147"/>
                </a:lnTo>
                <a:lnTo>
                  <a:pt x="2861831" y="2217064"/>
                </a:lnTo>
                <a:lnTo>
                  <a:pt x="2857574" y="2230817"/>
                </a:lnTo>
                <a:lnTo>
                  <a:pt x="2853153" y="2244570"/>
                </a:lnTo>
                <a:lnTo>
                  <a:pt x="2848405" y="2257996"/>
                </a:lnTo>
                <a:lnTo>
                  <a:pt x="2843329" y="2271586"/>
                </a:lnTo>
                <a:lnTo>
                  <a:pt x="2837927" y="2284848"/>
                </a:lnTo>
                <a:lnTo>
                  <a:pt x="2832360" y="2298110"/>
                </a:lnTo>
                <a:lnTo>
                  <a:pt x="2826629" y="2311045"/>
                </a:lnTo>
                <a:lnTo>
                  <a:pt x="2820571" y="2323651"/>
                </a:lnTo>
                <a:lnTo>
                  <a:pt x="2814185" y="2336259"/>
                </a:lnTo>
                <a:lnTo>
                  <a:pt x="2807800" y="2348375"/>
                </a:lnTo>
                <a:lnTo>
                  <a:pt x="2801087" y="2360327"/>
                </a:lnTo>
                <a:lnTo>
                  <a:pt x="2794210" y="2372115"/>
                </a:lnTo>
                <a:lnTo>
                  <a:pt x="2787170" y="2383576"/>
                </a:lnTo>
                <a:lnTo>
                  <a:pt x="2779639" y="2394547"/>
                </a:lnTo>
                <a:lnTo>
                  <a:pt x="2772271" y="2405026"/>
                </a:lnTo>
                <a:lnTo>
                  <a:pt x="2764576" y="2415340"/>
                </a:lnTo>
                <a:lnTo>
                  <a:pt x="2756880" y="2425164"/>
                </a:lnTo>
                <a:lnTo>
                  <a:pt x="2748858" y="2434497"/>
                </a:lnTo>
                <a:lnTo>
                  <a:pt x="2740671" y="2443502"/>
                </a:lnTo>
                <a:lnTo>
                  <a:pt x="2735432" y="2448741"/>
                </a:lnTo>
                <a:lnTo>
                  <a:pt x="2730847" y="2453325"/>
                </a:lnTo>
                <a:lnTo>
                  <a:pt x="2728555" y="2455618"/>
                </a:lnTo>
                <a:lnTo>
                  <a:pt x="2726263" y="2458074"/>
                </a:lnTo>
                <a:lnTo>
                  <a:pt x="2723971" y="2460530"/>
                </a:lnTo>
                <a:lnTo>
                  <a:pt x="2721514" y="2463641"/>
                </a:lnTo>
                <a:lnTo>
                  <a:pt x="2712673" y="2474610"/>
                </a:lnTo>
                <a:lnTo>
                  <a:pt x="2706943" y="2481487"/>
                </a:lnTo>
                <a:lnTo>
                  <a:pt x="2704814" y="2483779"/>
                </a:lnTo>
                <a:lnTo>
                  <a:pt x="2703177" y="2485253"/>
                </a:lnTo>
                <a:lnTo>
                  <a:pt x="2701867" y="2486399"/>
                </a:lnTo>
                <a:lnTo>
                  <a:pt x="2700721" y="2487218"/>
                </a:lnTo>
                <a:lnTo>
                  <a:pt x="2698429" y="2488528"/>
                </a:lnTo>
                <a:lnTo>
                  <a:pt x="2695482" y="2490328"/>
                </a:lnTo>
                <a:lnTo>
                  <a:pt x="2693517" y="2491966"/>
                </a:lnTo>
                <a:lnTo>
                  <a:pt x="2691061" y="2493930"/>
                </a:lnTo>
                <a:lnTo>
                  <a:pt x="2687623" y="2496714"/>
                </a:lnTo>
                <a:lnTo>
                  <a:pt x="2683693" y="2500152"/>
                </a:lnTo>
                <a:lnTo>
                  <a:pt x="2676325" y="2507029"/>
                </a:lnTo>
                <a:lnTo>
                  <a:pt x="2668794" y="2513742"/>
                </a:lnTo>
                <a:lnTo>
                  <a:pt x="2661426" y="2520127"/>
                </a:lnTo>
                <a:lnTo>
                  <a:pt x="2653731" y="2526676"/>
                </a:lnTo>
                <a:lnTo>
                  <a:pt x="2646035" y="2532898"/>
                </a:lnTo>
                <a:lnTo>
                  <a:pt x="2638504" y="2538956"/>
                </a:lnTo>
                <a:lnTo>
                  <a:pt x="2630809" y="2545014"/>
                </a:lnTo>
                <a:lnTo>
                  <a:pt x="2622950" y="2550908"/>
                </a:lnTo>
                <a:lnTo>
                  <a:pt x="2615091" y="2556639"/>
                </a:lnTo>
                <a:lnTo>
                  <a:pt x="2607232" y="2562370"/>
                </a:lnTo>
                <a:lnTo>
                  <a:pt x="2599373" y="2567936"/>
                </a:lnTo>
                <a:lnTo>
                  <a:pt x="2591514" y="2573503"/>
                </a:lnTo>
                <a:lnTo>
                  <a:pt x="2575468" y="2584309"/>
                </a:lnTo>
                <a:lnTo>
                  <a:pt x="2559258" y="2594624"/>
                </a:lnTo>
                <a:lnTo>
                  <a:pt x="2542722" y="2604939"/>
                </a:lnTo>
                <a:lnTo>
                  <a:pt x="2526022" y="2614599"/>
                </a:lnTo>
                <a:lnTo>
                  <a:pt x="2509157" y="2624423"/>
                </a:lnTo>
                <a:lnTo>
                  <a:pt x="2491966" y="2634083"/>
                </a:lnTo>
                <a:lnTo>
                  <a:pt x="2474446" y="2643415"/>
                </a:lnTo>
                <a:lnTo>
                  <a:pt x="2456763" y="2652912"/>
                </a:lnTo>
                <a:lnTo>
                  <a:pt x="2438917" y="2662245"/>
                </a:lnTo>
                <a:lnTo>
                  <a:pt x="2420743" y="2671741"/>
                </a:lnTo>
                <a:lnTo>
                  <a:pt x="2122264" y="2842511"/>
                </a:lnTo>
                <a:lnTo>
                  <a:pt x="2109820" y="2849879"/>
                </a:lnTo>
                <a:lnTo>
                  <a:pt x="2097213" y="2857247"/>
                </a:lnTo>
                <a:lnTo>
                  <a:pt x="2084770" y="2864451"/>
                </a:lnTo>
                <a:lnTo>
                  <a:pt x="2072491" y="2871491"/>
                </a:lnTo>
                <a:lnTo>
                  <a:pt x="2060047" y="2878532"/>
                </a:lnTo>
                <a:lnTo>
                  <a:pt x="2047931" y="2885572"/>
                </a:lnTo>
                <a:lnTo>
                  <a:pt x="2035815" y="2892612"/>
                </a:lnTo>
                <a:lnTo>
                  <a:pt x="2023699" y="2899653"/>
                </a:lnTo>
                <a:lnTo>
                  <a:pt x="2011419" y="2906693"/>
                </a:lnTo>
                <a:lnTo>
                  <a:pt x="1999304" y="2913897"/>
                </a:lnTo>
                <a:lnTo>
                  <a:pt x="1987187" y="2920937"/>
                </a:lnTo>
                <a:lnTo>
                  <a:pt x="1974908" y="2927978"/>
                </a:lnTo>
                <a:lnTo>
                  <a:pt x="1962792" y="2935182"/>
                </a:lnTo>
                <a:lnTo>
                  <a:pt x="1950511" y="2942386"/>
                </a:lnTo>
                <a:lnTo>
                  <a:pt x="1938232" y="2949754"/>
                </a:lnTo>
                <a:lnTo>
                  <a:pt x="1925952" y="2957122"/>
                </a:lnTo>
                <a:lnTo>
                  <a:pt x="1913345" y="2964817"/>
                </a:lnTo>
                <a:lnTo>
                  <a:pt x="1901065" y="2972185"/>
                </a:lnTo>
                <a:lnTo>
                  <a:pt x="1888786" y="2979552"/>
                </a:lnTo>
                <a:lnTo>
                  <a:pt x="1876670" y="2986757"/>
                </a:lnTo>
                <a:lnTo>
                  <a:pt x="1864717" y="2993961"/>
                </a:lnTo>
                <a:lnTo>
                  <a:pt x="1852765" y="3001002"/>
                </a:lnTo>
                <a:lnTo>
                  <a:pt x="1840813" y="3008206"/>
                </a:lnTo>
                <a:lnTo>
                  <a:pt x="1828533" y="3015246"/>
                </a:lnTo>
                <a:lnTo>
                  <a:pt x="1816581" y="3022122"/>
                </a:lnTo>
                <a:lnTo>
                  <a:pt x="1804465" y="3028836"/>
                </a:lnTo>
                <a:lnTo>
                  <a:pt x="1792186" y="3036040"/>
                </a:lnTo>
                <a:lnTo>
                  <a:pt x="1779578" y="3042589"/>
                </a:lnTo>
                <a:lnTo>
                  <a:pt x="1766971" y="3049466"/>
                </a:lnTo>
                <a:lnTo>
                  <a:pt x="1754037" y="3056342"/>
                </a:lnTo>
                <a:lnTo>
                  <a:pt x="1740938" y="3063219"/>
                </a:lnTo>
                <a:lnTo>
                  <a:pt x="1727513" y="3070096"/>
                </a:lnTo>
                <a:lnTo>
                  <a:pt x="1710648" y="3078282"/>
                </a:lnTo>
                <a:lnTo>
                  <a:pt x="1693620" y="3085977"/>
                </a:lnTo>
                <a:lnTo>
                  <a:pt x="1676430" y="3093018"/>
                </a:lnTo>
                <a:lnTo>
                  <a:pt x="1659073" y="3099403"/>
                </a:lnTo>
                <a:lnTo>
                  <a:pt x="1641390" y="3105625"/>
                </a:lnTo>
                <a:lnTo>
                  <a:pt x="1624035" y="3111028"/>
                </a:lnTo>
                <a:lnTo>
                  <a:pt x="1606189" y="3115940"/>
                </a:lnTo>
                <a:lnTo>
                  <a:pt x="1588342" y="3120524"/>
                </a:lnTo>
                <a:lnTo>
                  <a:pt x="1570495" y="3124454"/>
                </a:lnTo>
                <a:lnTo>
                  <a:pt x="1552321" y="3127728"/>
                </a:lnTo>
                <a:lnTo>
                  <a:pt x="1534311" y="3130512"/>
                </a:lnTo>
                <a:lnTo>
                  <a:pt x="1516301" y="3132804"/>
                </a:lnTo>
                <a:lnTo>
                  <a:pt x="1498128" y="3134605"/>
                </a:lnTo>
                <a:lnTo>
                  <a:pt x="1479789" y="3135751"/>
                </a:lnTo>
                <a:lnTo>
                  <a:pt x="1461615" y="3136570"/>
                </a:lnTo>
                <a:lnTo>
                  <a:pt x="1443277" y="3136733"/>
                </a:lnTo>
                <a:lnTo>
                  <a:pt x="1425104" y="3136406"/>
                </a:lnTo>
                <a:lnTo>
                  <a:pt x="1406766" y="3135587"/>
                </a:lnTo>
                <a:lnTo>
                  <a:pt x="1388592" y="3134114"/>
                </a:lnTo>
                <a:lnTo>
                  <a:pt x="1370581" y="3132149"/>
                </a:lnTo>
                <a:lnTo>
                  <a:pt x="1352243" y="3129693"/>
                </a:lnTo>
                <a:lnTo>
                  <a:pt x="1334233" y="3126746"/>
                </a:lnTo>
                <a:lnTo>
                  <a:pt x="1316387" y="3123144"/>
                </a:lnTo>
                <a:lnTo>
                  <a:pt x="1298377" y="3119214"/>
                </a:lnTo>
                <a:lnTo>
                  <a:pt x="1280531" y="3114793"/>
                </a:lnTo>
                <a:lnTo>
                  <a:pt x="1262847" y="3109718"/>
                </a:lnTo>
                <a:lnTo>
                  <a:pt x="1245164" y="3103987"/>
                </a:lnTo>
                <a:lnTo>
                  <a:pt x="1227645" y="3097930"/>
                </a:lnTo>
                <a:lnTo>
                  <a:pt x="1210454" y="3091216"/>
                </a:lnTo>
                <a:lnTo>
                  <a:pt x="1193262" y="3084176"/>
                </a:lnTo>
                <a:lnTo>
                  <a:pt x="1176071" y="3076481"/>
                </a:lnTo>
                <a:lnTo>
                  <a:pt x="1159370" y="3068294"/>
                </a:lnTo>
                <a:lnTo>
                  <a:pt x="1141851" y="3059289"/>
                </a:lnTo>
                <a:lnTo>
                  <a:pt x="1121385" y="3048319"/>
                </a:lnTo>
                <a:lnTo>
                  <a:pt x="1098464" y="3035712"/>
                </a:lnTo>
                <a:lnTo>
                  <a:pt x="1073739" y="3022122"/>
                </a:lnTo>
                <a:lnTo>
                  <a:pt x="1047379" y="3006896"/>
                </a:lnTo>
                <a:lnTo>
                  <a:pt x="1019709" y="2991341"/>
                </a:lnTo>
                <a:lnTo>
                  <a:pt x="991384" y="2974805"/>
                </a:lnTo>
                <a:lnTo>
                  <a:pt x="962403" y="2957940"/>
                </a:lnTo>
                <a:lnTo>
                  <a:pt x="933587" y="2940912"/>
                </a:lnTo>
                <a:lnTo>
                  <a:pt x="904934" y="2924048"/>
                </a:lnTo>
                <a:lnTo>
                  <a:pt x="877100" y="2907512"/>
                </a:lnTo>
                <a:lnTo>
                  <a:pt x="850248" y="2891630"/>
                </a:lnTo>
                <a:lnTo>
                  <a:pt x="824871" y="2876567"/>
                </a:lnTo>
                <a:lnTo>
                  <a:pt x="801621" y="2862486"/>
                </a:lnTo>
                <a:lnTo>
                  <a:pt x="780336" y="2849879"/>
                </a:lnTo>
                <a:lnTo>
                  <a:pt x="761834" y="2838745"/>
                </a:lnTo>
                <a:lnTo>
                  <a:pt x="462864" y="2668630"/>
                </a:lnTo>
                <a:lnTo>
                  <a:pt x="455660" y="2664864"/>
                </a:lnTo>
                <a:lnTo>
                  <a:pt x="449438" y="2661590"/>
                </a:lnTo>
                <a:lnTo>
                  <a:pt x="443380" y="2658151"/>
                </a:lnTo>
                <a:lnTo>
                  <a:pt x="437486" y="2654876"/>
                </a:lnTo>
                <a:lnTo>
                  <a:pt x="431428" y="2651439"/>
                </a:lnTo>
                <a:lnTo>
                  <a:pt x="425371" y="2648000"/>
                </a:lnTo>
                <a:lnTo>
                  <a:pt x="418820" y="2644398"/>
                </a:lnTo>
                <a:lnTo>
                  <a:pt x="411780" y="2640468"/>
                </a:lnTo>
                <a:lnTo>
                  <a:pt x="264915" y="2550417"/>
                </a:lnTo>
                <a:lnTo>
                  <a:pt x="258202" y="2545833"/>
                </a:lnTo>
                <a:lnTo>
                  <a:pt x="252308" y="2541412"/>
                </a:lnTo>
                <a:lnTo>
                  <a:pt x="247068" y="2537155"/>
                </a:lnTo>
                <a:lnTo>
                  <a:pt x="242156" y="2533226"/>
                </a:lnTo>
                <a:lnTo>
                  <a:pt x="233642" y="2526185"/>
                </a:lnTo>
                <a:lnTo>
                  <a:pt x="226602" y="2519636"/>
                </a:lnTo>
                <a:lnTo>
                  <a:pt x="220053" y="2513578"/>
                </a:lnTo>
                <a:lnTo>
                  <a:pt x="213996" y="2507684"/>
                </a:lnTo>
                <a:lnTo>
                  <a:pt x="210885" y="2504901"/>
                </a:lnTo>
                <a:lnTo>
                  <a:pt x="207610" y="2501954"/>
                </a:lnTo>
                <a:lnTo>
                  <a:pt x="204171" y="2499006"/>
                </a:lnTo>
                <a:lnTo>
                  <a:pt x="200569" y="2496059"/>
                </a:lnTo>
                <a:lnTo>
                  <a:pt x="195329" y="2492130"/>
                </a:lnTo>
                <a:lnTo>
                  <a:pt x="190254" y="2487873"/>
                </a:lnTo>
                <a:lnTo>
                  <a:pt x="185178" y="2483124"/>
                </a:lnTo>
                <a:lnTo>
                  <a:pt x="180103" y="2478212"/>
                </a:lnTo>
                <a:lnTo>
                  <a:pt x="174864" y="2472973"/>
                </a:lnTo>
                <a:lnTo>
                  <a:pt x="169624" y="2467570"/>
                </a:lnTo>
                <a:lnTo>
                  <a:pt x="164385" y="2461676"/>
                </a:lnTo>
                <a:lnTo>
                  <a:pt x="159309" y="2455945"/>
                </a:lnTo>
                <a:lnTo>
                  <a:pt x="154070" y="2449723"/>
                </a:lnTo>
                <a:lnTo>
                  <a:pt x="148830" y="2443502"/>
                </a:lnTo>
                <a:lnTo>
                  <a:pt x="143755" y="2437117"/>
                </a:lnTo>
                <a:lnTo>
                  <a:pt x="138679" y="2430403"/>
                </a:lnTo>
                <a:lnTo>
                  <a:pt x="133604" y="2423691"/>
                </a:lnTo>
                <a:lnTo>
                  <a:pt x="128528" y="2416814"/>
                </a:lnTo>
                <a:lnTo>
                  <a:pt x="123616" y="2409937"/>
                </a:lnTo>
                <a:lnTo>
                  <a:pt x="118704" y="2402897"/>
                </a:lnTo>
                <a:lnTo>
                  <a:pt x="109044" y="2388653"/>
                </a:lnTo>
                <a:lnTo>
                  <a:pt x="100039" y="2374244"/>
                </a:lnTo>
                <a:lnTo>
                  <a:pt x="91197" y="2360164"/>
                </a:lnTo>
                <a:lnTo>
                  <a:pt x="83011" y="2346083"/>
                </a:lnTo>
                <a:lnTo>
                  <a:pt x="75152" y="2332493"/>
                </a:lnTo>
                <a:lnTo>
                  <a:pt x="68112" y="2319231"/>
                </a:lnTo>
                <a:lnTo>
                  <a:pt x="61563" y="2306624"/>
                </a:lnTo>
                <a:lnTo>
                  <a:pt x="55832" y="2294835"/>
                </a:lnTo>
                <a:lnTo>
                  <a:pt x="53212" y="2289105"/>
                </a:lnTo>
                <a:lnTo>
                  <a:pt x="50593" y="2282719"/>
                </a:lnTo>
                <a:lnTo>
                  <a:pt x="47809" y="2276497"/>
                </a:lnTo>
                <a:lnTo>
                  <a:pt x="45353" y="2269785"/>
                </a:lnTo>
                <a:lnTo>
                  <a:pt x="42570" y="2262908"/>
                </a:lnTo>
                <a:lnTo>
                  <a:pt x="39950" y="2255868"/>
                </a:lnTo>
                <a:lnTo>
                  <a:pt x="37494" y="2248664"/>
                </a:lnTo>
                <a:lnTo>
                  <a:pt x="34875" y="2241459"/>
                </a:lnTo>
                <a:lnTo>
                  <a:pt x="30290" y="2226069"/>
                </a:lnTo>
                <a:lnTo>
                  <a:pt x="25542" y="2210351"/>
                </a:lnTo>
                <a:lnTo>
                  <a:pt x="23414" y="2202164"/>
                </a:lnTo>
                <a:lnTo>
                  <a:pt x="21121" y="2194141"/>
                </a:lnTo>
                <a:lnTo>
                  <a:pt x="18993" y="2185792"/>
                </a:lnTo>
                <a:lnTo>
                  <a:pt x="17028" y="2177441"/>
                </a:lnTo>
                <a:lnTo>
                  <a:pt x="15227" y="2169091"/>
                </a:lnTo>
                <a:lnTo>
                  <a:pt x="13262" y="2160413"/>
                </a:lnTo>
                <a:lnTo>
                  <a:pt x="11789" y="2151736"/>
                </a:lnTo>
                <a:lnTo>
                  <a:pt x="9988" y="2143222"/>
                </a:lnTo>
                <a:lnTo>
                  <a:pt x="8678" y="2134544"/>
                </a:lnTo>
                <a:lnTo>
                  <a:pt x="7041" y="2125867"/>
                </a:lnTo>
                <a:lnTo>
                  <a:pt x="5894" y="2117025"/>
                </a:lnTo>
                <a:lnTo>
                  <a:pt x="4749" y="2108511"/>
                </a:lnTo>
                <a:lnTo>
                  <a:pt x="3602" y="2099833"/>
                </a:lnTo>
                <a:lnTo>
                  <a:pt x="2784" y="2090992"/>
                </a:lnTo>
                <a:lnTo>
                  <a:pt x="1965" y="2082478"/>
                </a:lnTo>
                <a:lnTo>
                  <a:pt x="1147" y="2073800"/>
                </a:lnTo>
                <a:lnTo>
                  <a:pt x="819" y="2065122"/>
                </a:lnTo>
                <a:lnTo>
                  <a:pt x="328" y="2056773"/>
                </a:lnTo>
                <a:lnTo>
                  <a:pt x="0" y="2048259"/>
                </a:lnTo>
                <a:lnTo>
                  <a:pt x="0" y="2039908"/>
                </a:lnTo>
                <a:lnTo>
                  <a:pt x="0" y="1096825"/>
                </a:lnTo>
                <a:lnTo>
                  <a:pt x="0" y="1088475"/>
                </a:lnTo>
                <a:lnTo>
                  <a:pt x="328" y="1079798"/>
                </a:lnTo>
                <a:lnTo>
                  <a:pt x="819" y="1071119"/>
                </a:lnTo>
                <a:lnTo>
                  <a:pt x="1147" y="1062605"/>
                </a:lnTo>
                <a:lnTo>
                  <a:pt x="1965" y="1053764"/>
                </a:lnTo>
                <a:lnTo>
                  <a:pt x="2784" y="1045087"/>
                </a:lnTo>
                <a:lnTo>
                  <a:pt x="3766" y="1036245"/>
                </a:lnTo>
                <a:lnTo>
                  <a:pt x="4749" y="1027404"/>
                </a:lnTo>
                <a:lnTo>
                  <a:pt x="6058" y="1018399"/>
                </a:lnTo>
                <a:lnTo>
                  <a:pt x="7204" y="1009557"/>
                </a:lnTo>
                <a:lnTo>
                  <a:pt x="8842" y="1000880"/>
                </a:lnTo>
                <a:lnTo>
                  <a:pt x="10479" y="992038"/>
                </a:lnTo>
                <a:lnTo>
                  <a:pt x="11953" y="983361"/>
                </a:lnTo>
                <a:lnTo>
                  <a:pt x="13754" y="974519"/>
                </a:lnTo>
                <a:lnTo>
                  <a:pt x="15718" y="965842"/>
                </a:lnTo>
                <a:lnTo>
                  <a:pt x="17683" y="957328"/>
                </a:lnTo>
                <a:lnTo>
                  <a:pt x="19648" y="948814"/>
                </a:lnTo>
                <a:lnTo>
                  <a:pt x="21776" y="940464"/>
                </a:lnTo>
                <a:lnTo>
                  <a:pt x="23905" y="931950"/>
                </a:lnTo>
                <a:lnTo>
                  <a:pt x="26361" y="923763"/>
                </a:lnTo>
                <a:lnTo>
                  <a:pt x="28653" y="915740"/>
                </a:lnTo>
                <a:lnTo>
                  <a:pt x="30945" y="907881"/>
                </a:lnTo>
                <a:lnTo>
                  <a:pt x="33401" y="900022"/>
                </a:lnTo>
                <a:lnTo>
                  <a:pt x="35857" y="892327"/>
                </a:lnTo>
                <a:lnTo>
                  <a:pt x="38477" y="884959"/>
                </a:lnTo>
                <a:lnTo>
                  <a:pt x="41260" y="877755"/>
                </a:lnTo>
                <a:lnTo>
                  <a:pt x="43716" y="870715"/>
                </a:lnTo>
                <a:lnTo>
                  <a:pt x="46499" y="863511"/>
                </a:lnTo>
                <a:lnTo>
                  <a:pt x="49283" y="857125"/>
                </a:lnTo>
                <a:lnTo>
                  <a:pt x="52066" y="850576"/>
                </a:lnTo>
                <a:lnTo>
                  <a:pt x="54686" y="844354"/>
                </a:lnTo>
                <a:lnTo>
                  <a:pt x="57469" y="838460"/>
                </a:lnTo>
                <a:lnTo>
                  <a:pt x="64182" y="825198"/>
                </a:lnTo>
                <a:lnTo>
                  <a:pt x="70568" y="811772"/>
                </a:lnTo>
                <a:lnTo>
                  <a:pt x="77281" y="798837"/>
                </a:lnTo>
                <a:lnTo>
                  <a:pt x="84321" y="785903"/>
                </a:lnTo>
                <a:lnTo>
                  <a:pt x="87923" y="779681"/>
                </a:lnTo>
                <a:lnTo>
                  <a:pt x="91361" y="773459"/>
                </a:lnTo>
                <a:lnTo>
                  <a:pt x="95127" y="767401"/>
                </a:lnTo>
                <a:lnTo>
                  <a:pt x="98893" y="761179"/>
                </a:lnTo>
                <a:lnTo>
                  <a:pt x="102823" y="755122"/>
                </a:lnTo>
                <a:lnTo>
                  <a:pt x="106752" y="749227"/>
                </a:lnTo>
                <a:lnTo>
                  <a:pt x="110845" y="743333"/>
                </a:lnTo>
                <a:lnTo>
                  <a:pt x="114938" y="737929"/>
                </a:lnTo>
                <a:lnTo>
                  <a:pt x="119359" y="732035"/>
                </a:lnTo>
                <a:lnTo>
                  <a:pt x="123452" y="726305"/>
                </a:lnTo>
                <a:lnTo>
                  <a:pt x="127545" y="720411"/>
                </a:lnTo>
                <a:lnTo>
                  <a:pt x="131802" y="714844"/>
                </a:lnTo>
                <a:lnTo>
                  <a:pt x="135896" y="709113"/>
                </a:lnTo>
                <a:lnTo>
                  <a:pt x="140316" y="703546"/>
                </a:lnTo>
                <a:lnTo>
                  <a:pt x="144737" y="698307"/>
                </a:lnTo>
                <a:lnTo>
                  <a:pt x="149485" y="693232"/>
                </a:lnTo>
                <a:lnTo>
                  <a:pt x="160946" y="680788"/>
                </a:lnTo>
                <a:lnTo>
                  <a:pt x="168150" y="672602"/>
                </a:lnTo>
                <a:lnTo>
                  <a:pt x="172571" y="666871"/>
                </a:lnTo>
                <a:lnTo>
                  <a:pt x="176009" y="663105"/>
                </a:lnTo>
                <a:lnTo>
                  <a:pt x="177811" y="661141"/>
                </a:lnTo>
                <a:lnTo>
                  <a:pt x="179776" y="659340"/>
                </a:lnTo>
                <a:lnTo>
                  <a:pt x="181904" y="656884"/>
                </a:lnTo>
                <a:lnTo>
                  <a:pt x="184851" y="654428"/>
                </a:lnTo>
                <a:lnTo>
                  <a:pt x="193202" y="647223"/>
                </a:lnTo>
                <a:lnTo>
                  <a:pt x="205972" y="636417"/>
                </a:lnTo>
                <a:lnTo>
                  <a:pt x="208920" y="633634"/>
                </a:lnTo>
                <a:lnTo>
                  <a:pt x="211702" y="631342"/>
                </a:lnTo>
                <a:lnTo>
                  <a:pt x="213996" y="628886"/>
                </a:lnTo>
                <a:lnTo>
                  <a:pt x="216124" y="626594"/>
                </a:lnTo>
                <a:lnTo>
                  <a:pt x="220708" y="621845"/>
                </a:lnTo>
                <a:lnTo>
                  <a:pt x="225947" y="616770"/>
                </a:lnTo>
                <a:lnTo>
                  <a:pt x="293731" y="565850"/>
                </a:lnTo>
                <a:lnTo>
                  <a:pt x="308958" y="555863"/>
                </a:lnTo>
                <a:lnTo>
                  <a:pt x="325004" y="546039"/>
                </a:lnTo>
                <a:lnTo>
                  <a:pt x="341540" y="536051"/>
                </a:lnTo>
                <a:lnTo>
                  <a:pt x="358404" y="526064"/>
                </a:lnTo>
                <a:lnTo>
                  <a:pt x="375923" y="516240"/>
                </a:lnTo>
                <a:lnTo>
                  <a:pt x="393279" y="506416"/>
                </a:lnTo>
                <a:lnTo>
                  <a:pt x="411126" y="496593"/>
                </a:lnTo>
                <a:lnTo>
                  <a:pt x="428972" y="486769"/>
                </a:lnTo>
                <a:lnTo>
                  <a:pt x="447146" y="476945"/>
                </a:lnTo>
                <a:lnTo>
                  <a:pt x="464992" y="467121"/>
                </a:lnTo>
                <a:lnTo>
                  <a:pt x="482839" y="457625"/>
                </a:lnTo>
                <a:lnTo>
                  <a:pt x="500522" y="447964"/>
                </a:lnTo>
                <a:lnTo>
                  <a:pt x="517713" y="438305"/>
                </a:lnTo>
                <a:lnTo>
                  <a:pt x="534578" y="428808"/>
                </a:lnTo>
                <a:lnTo>
                  <a:pt x="551279" y="419148"/>
                </a:lnTo>
                <a:lnTo>
                  <a:pt x="567160" y="409816"/>
                </a:lnTo>
                <a:lnTo>
                  <a:pt x="579931" y="402120"/>
                </a:lnTo>
                <a:lnTo>
                  <a:pt x="592538" y="395080"/>
                </a:lnTo>
                <a:lnTo>
                  <a:pt x="604982" y="388039"/>
                </a:lnTo>
                <a:lnTo>
                  <a:pt x="617590" y="380835"/>
                </a:lnTo>
                <a:lnTo>
                  <a:pt x="629868" y="374123"/>
                </a:lnTo>
                <a:lnTo>
                  <a:pt x="642475" y="366918"/>
                </a:lnTo>
                <a:lnTo>
                  <a:pt x="655246" y="359878"/>
                </a:lnTo>
                <a:lnTo>
                  <a:pt x="668017" y="352346"/>
                </a:lnTo>
                <a:lnTo>
                  <a:pt x="690776" y="338593"/>
                </a:lnTo>
                <a:lnTo>
                  <a:pt x="717300" y="322711"/>
                </a:lnTo>
                <a:lnTo>
                  <a:pt x="746935" y="305192"/>
                </a:lnTo>
                <a:lnTo>
                  <a:pt x="778699" y="286200"/>
                </a:lnTo>
                <a:lnTo>
                  <a:pt x="812591" y="266225"/>
                </a:lnTo>
                <a:lnTo>
                  <a:pt x="847956" y="245431"/>
                </a:lnTo>
                <a:lnTo>
                  <a:pt x="884141" y="224146"/>
                </a:lnTo>
                <a:lnTo>
                  <a:pt x="920652" y="202698"/>
                </a:lnTo>
                <a:lnTo>
                  <a:pt x="957164" y="181576"/>
                </a:lnTo>
                <a:lnTo>
                  <a:pt x="992857" y="160946"/>
                </a:lnTo>
                <a:lnTo>
                  <a:pt x="1027240" y="141135"/>
                </a:lnTo>
                <a:lnTo>
                  <a:pt x="1059986" y="122470"/>
                </a:lnTo>
                <a:lnTo>
                  <a:pt x="1090440" y="105442"/>
                </a:lnTo>
                <a:lnTo>
                  <a:pt x="1118110" y="90379"/>
                </a:lnTo>
                <a:lnTo>
                  <a:pt x="1130554" y="83502"/>
                </a:lnTo>
                <a:lnTo>
                  <a:pt x="1142178" y="77281"/>
                </a:lnTo>
                <a:lnTo>
                  <a:pt x="1152984" y="71550"/>
                </a:lnTo>
                <a:lnTo>
                  <a:pt x="1162645" y="66638"/>
                </a:lnTo>
                <a:lnTo>
                  <a:pt x="1179509" y="58452"/>
                </a:lnTo>
                <a:lnTo>
                  <a:pt x="1196537" y="50756"/>
                </a:lnTo>
                <a:lnTo>
                  <a:pt x="1213728" y="43716"/>
                </a:lnTo>
                <a:lnTo>
                  <a:pt x="1231084" y="37331"/>
                </a:lnTo>
                <a:lnTo>
                  <a:pt x="1248766" y="31109"/>
                </a:lnTo>
                <a:lnTo>
                  <a:pt x="1266122" y="25706"/>
                </a:lnTo>
                <a:lnTo>
                  <a:pt x="1283968" y="20794"/>
                </a:lnTo>
                <a:lnTo>
                  <a:pt x="1301815" y="16210"/>
                </a:lnTo>
                <a:lnTo>
                  <a:pt x="1319662" y="12280"/>
                </a:lnTo>
                <a:lnTo>
                  <a:pt x="1337835" y="9005"/>
                </a:lnTo>
                <a:lnTo>
                  <a:pt x="1355846" y="6222"/>
                </a:lnTo>
                <a:lnTo>
                  <a:pt x="1373856" y="3930"/>
                </a:lnTo>
                <a:lnTo>
                  <a:pt x="1392030" y="2129"/>
                </a:lnTo>
                <a:lnTo>
                  <a:pt x="1410368" y="983"/>
                </a:lnTo>
                <a:lnTo>
                  <a:pt x="1428541" y="164"/>
                </a:lnTo>
                <a:close/>
              </a:path>
            </a:pathLst>
          </a:custGeom>
          <a:noFill/>
        </p:spPr>
      </p:sp>
    </p:spTree>
    <p:extLst>
      <p:ext uri="{BB962C8B-B14F-4D97-AF65-F5344CB8AC3E}">
        <p14:creationId xmlns:p14="http://schemas.microsoft.com/office/powerpoint/2010/main" val="194251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DDECB4C-DF35-40CA-92A0-A61C6FD154D1}"/>
              </a:ext>
            </a:extLst>
          </p:cNvPr>
          <p:cNvSpPr>
            <a:spLocks noGrp="1"/>
          </p:cNvSpPr>
          <p:nvPr>
            <p:ph type="pic" sz="quarter" idx="10"/>
          </p:nvPr>
        </p:nvSpPr>
        <p:spPr>
          <a:xfrm>
            <a:off x="3477296" y="0"/>
            <a:ext cx="3420588" cy="6858001"/>
          </a:xfrm>
          <a:custGeom>
            <a:avLst/>
            <a:gdLst>
              <a:gd name="connsiteX0" fmla="*/ 0 w 4527755"/>
              <a:gd name="connsiteY0" fmla="*/ 0 h 5722374"/>
              <a:gd name="connsiteX1" fmla="*/ 4527755 w 4527755"/>
              <a:gd name="connsiteY1" fmla="*/ 0 h 5722374"/>
              <a:gd name="connsiteX2" fmla="*/ 4527755 w 4527755"/>
              <a:gd name="connsiteY2" fmla="*/ 5722374 h 5722374"/>
              <a:gd name="connsiteX3" fmla="*/ 0 w 4527755"/>
              <a:gd name="connsiteY3" fmla="*/ 5722374 h 5722374"/>
            </a:gdLst>
            <a:ahLst/>
            <a:cxnLst>
              <a:cxn ang="0">
                <a:pos x="connsiteX0" y="connsiteY0"/>
              </a:cxn>
              <a:cxn ang="0">
                <a:pos x="connsiteX1" y="connsiteY1"/>
              </a:cxn>
              <a:cxn ang="0">
                <a:pos x="connsiteX2" y="connsiteY2"/>
              </a:cxn>
              <a:cxn ang="0">
                <a:pos x="connsiteX3" y="connsiteY3"/>
              </a:cxn>
            </a:cxnLst>
            <a:rect l="l" t="t" r="r" b="b"/>
            <a:pathLst>
              <a:path w="4527755" h="5722374">
                <a:moveTo>
                  <a:pt x="0" y="0"/>
                </a:moveTo>
                <a:lnTo>
                  <a:pt x="4527755" y="0"/>
                </a:lnTo>
                <a:lnTo>
                  <a:pt x="4527755" y="5722374"/>
                </a:lnTo>
                <a:lnTo>
                  <a:pt x="0" y="5722374"/>
                </a:lnTo>
                <a:close/>
              </a:path>
            </a:pathLst>
          </a:custGeom>
        </p:spPr>
      </p:sp>
    </p:spTree>
    <p:extLst>
      <p:ext uri="{BB962C8B-B14F-4D97-AF65-F5344CB8AC3E}">
        <p14:creationId xmlns:p14="http://schemas.microsoft.com/office/powerpoint/2010/main" val="94888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01159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DDECB4C-DF35-40CA-92A0-A61C6FD154D1}"/>
              </a:ext>
            </a:extLst>
          </p:cNvPr>
          <p:cNvSpPr>
            <a:spLocks noGrp="1"/>
          </p:cNvSpPr>
          <p:nvPr>
            <p:ph type="pic" sz="quarter" idx="10"/>
          </p:nvPr>
        </p:nvSpPr>
        <p:spPr>
          <a:xfrm>
            <a:off x="2511381" y="0"/>
            <a:ext cx="3420588" cy="6858001"/>
          </a:xfrm>
          <a:custGeom>
            <a:avLst/>
            <a:gdLst>
              <a:gd name="connsiteX0" fmla="*/ 0 w 4527755"/>
              <a:gd name="connsiteY0" fmla="*/ 0 h 5722374"/>
              <a:gd name="connsiteX1" fmla="*/ 4527755 w 4527755"/>
              <a:gd name="connsiteY1" fmla="*/ 0 h 5722374"/>
              <a:gd name="connsiteX2" fmla="*/ 4527755 w 4527755"/>
              <a:gd name="connsiteY2" fmla="*/ 5722374 h 5722374"/>
              <a:gd name="connsiteX3" fmla="*/ 0 w 4527755"/>
              <a:gd name="connsiteY3" fmla="*/ 5722374 h 5722374"/>
            </a:gdLst>
            <a:ahLst/>
            <a:cxnLst>
              <a:cxn ang="0">
                <a:pos x="connsiteX0" y="connsiteY0"/>
              </a:cxn>
              <a:cxn ang="0">
                <a:pos x="connsiteX1" y="connsiteY1"/>
              </a:cxn>
              <a:cxn ang="0">
                <a:pos x="connsiteX2" y="connsiteY2"/>
              </a:cxn>
              <a:cxn ang="0">
                <a:pos x="connsiteX3" y="connsiteY3"/>
              </a:cxn>
            </a:cxnLst>
            <a:rect l="l" t="t" r="r" b="b"/>
            <a:pathLst>
              <a:path w="4527755" h="5722374">
                <a:moveTo>
                  <a:pt x="0" y="0"/>
                </a:moveTo>
                <a:lnTo>
                  <a:pt x="4527755" y="0"/>
                </a:lnTo>
                <a:lnTo>
                  <a:pt x="4527755" y="5722374"/>
                </a:lnTo>
                <a:lnTo>
                  <a:pt x="0" y="5722374"/>
                </a:lnTo>
                <a:close/>
              </a:path>
            </a:pathLst>
          </a:custGeom>
        </p:spPr>
      </p:sp>
      <p:sp>
        <p:nvSpPr>
          <p:cNvPr id="4" name="Picture Placeholder 2">
            <a:extLst>
              <a:ext uri="{FF2B5EF4-FFF2-40B4-BE49-F238E27FC236}">
                <a16:creationId xmlns:a16="http://schemas.microsoft.com/office/drawing/2014/main" id="{1DDECB4C-DF35-40CA-92A0-A61C6FD154D1}"/>
              </a:ext>
            </a:extLst>
          </p:cNvPr>
          <p:cNvSpPr>
            <a:spLocks noGrp="1"/>
          </p:cNvSpPr>
          <p:nvPr>
            <p:ph type="pic" sz="quarter" idx="11"/>
          </p:nvPr>
        </p:nvSpPr>
        <p:spPr>
          <a:xfrm>
            <a:off x="8771412" y="0"/>
            <a:ext cx="3420588" cy="6858001"/>
          </a:xfrm>
          <a:custGeom>
            <a:avLst/>
            <a:gdLst>
              <a:gd name="connsiteX0" fmla="*/ 0 w 4527755"/>
              <a:gd name="connsiteY0" fmla="*/ 0 h 5722374"/>
              <a:gd name="connsiteX1" fmla="*/ 4527755 w 4527755"/>
              <a:gd name="connsiteY1" fmla="*/ 0 h 5722374"/>
              <a:gd name="connsiteX2" fmla="*/ 4527755 w 4527755"/>
              <a:gd name="connsiteY2" fmla="*/ 5722374 h 5722374"/>
              <a:gd name="connsiteX3" fmla="*/ 0 w 4527755"/>
              <a:gd name="connsiteY3" fmla="*/ 5722374 h 5722374"/>
            </a:gdLst>
            <a:ahLst/>
            <a:cxnLst>
              <a:cxn ang="0">
                <a:pos x="connsiteX0" y="connsiteY0"/>
              </a:cxn>
              <a:cxn ang="0">
                <a:pos x="connsiteX1" y="connsiteY1"/>
              </a:cxn>
              <a:cxn ang="0">
                <a:pos x="connsiteX2" y="connsiteY2"/>
              </a:cxn>
              <a:cxn ang="0">
                <a:pos x="connsiteX3" y="connsiteY3"/>
              </a:cxn>
            </a:cxnLst>
            <a:rect l="l" t="t" r="r" b="b"/>
            <a:pathLst>
              <a:path w="4527755" h="5722374">
                <a:moveTo>
                  <a:pt x="0" y="0"/>
                </a:moveTo>
                <a:lnTo>
                  <a:pt x="4527755" y="0"/>
                </a:lnTo>
                <a:lnTo>
                  <a:pt x="4527755" y="5722374"/>
                </a:lnTo>
                <a:lnTo>
                  <a:pt x="0" y="5722374"/>
                </a:lnTo>
                <a:close/>
              </a:path>
            </a:pathLst>
          </a:custGeom>
        </p:spPr>
      </p:sp>
    </p:spTree>
    <p:extLst>
      <p:ext uri="{BB962C8B-B14F-4D97-AF65-F5344CB8AC3E}">
        <p14:creationId xmlns:p14="http://schemas.microsoft.com/office/powerpoint/2010/main" val="12555710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9FC18D8-94B9-45C9-AF50-2CED56639E91}"/>
              </a:ext>
            </a:extLst>
          </p:cNvPr>
          <p:cNvSpPr/>
          <p:nvPr userDrawn="1"/>
        </p:nvSpPr>
        <p:spPr>
          <a:xfrm>
            <a:off x="8474298" y="0"/>
            <a:ext cx="3717701"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7C0DEE96-D4B0-497D-A3FB-AAB00B11446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15075" y="707927"/>
            <a:ext cx="5048250" cy="5048250"/>
          </a:xfrm>
          <a:prstGeom prst="rect">
            <a:avLst/>
          </a:prstGeom>
        </p:spPr>
      </p:pic>
      <p:sp>
        <p:nvSpPr>
          <p:cNvPr id="5" name="Picture Placeholder 2">
            <a:extLst>
              <a:ext uri="{FF2B5EF4-FFF2-40B4-BE49-F238E27FC236}">
                <a16:creationId xmlns:a16="http://schemas.microsoft.com/office/drawing/2014/main" id="{BE0CBAB6-ABD5-47E0-85BB-B6B49530DDFE}"/>
              </a:ext>
            </a:extLst>
          </p:cNvPr>
          <p:cNvSpPr>
            <a:spLocks noGrp="1"/>
          </p:cNvSpPr>
          <p:nvPr>
            <p:ph type="pic" sz="quarter" idx="10"/>
          </p:nvPr>
        </p:nvSpPr>
        <p:spPr>
          <a:xfrm>
            <a:off x="7019925" y="2011363"/>
            <a:ext cx="3698875" cy="2335212"/>
          </a:xfrm>
          <a:prstGeom prst="rect">
            <a:avLst/>
          </a:prstGeom>
        </p:spPr>
      </p:sp>
    </p:spTree>
    <p:extLst>
      <p:ext uri="{BB962C8B-B14F-4D97-AF65-F5344CB8AC3E}">
        <p14:creationId xmlns:p14="http://schemas.microsoft.com/office/powerpoint/2010/main" val="17685257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3" name="Shape 8936"/>
          <p:cNvSpPr>
            <a:spLocks noGrp="1"/>
          </p:cNvSpPr>
          <p:nvPr>
            <p:ph type="sldNum" sz="quarter" idx="2"/>
          </p:nvPr>
        </p:nvSpPr>
        <p:spPr>
          <a:xfrm>
            <a:off x="5862357" y="6960115"/>
            <a:ext cx="394570" cy="215444"/>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a:t>
            </a:fld>
            <a:endParaRPr/>
          </a:p>
        </p:txBody>
      </p:sp>
      <p:sp>
        <p:nvSpPr>
          <p:cNvPr id="4" name="Рисунок 1"/>
          <p:cNvSpPr>
            <a:spLocks noGrp="1"/>
          </p:cNvSpPr>
          <p:nvPr>
            <p:ph type="pic" sz="quarter" idx="10"/>
          </p:nvPr>
        </p:nvSpPr>
        <p:spPr>
          <a:xfrm rot="2700000">
            <a:off x="36528" y="-326440"/>
            <a:ext cx="5088291" cy="2811211"/>
          </a:xfrm>
          <a:prstGeom prst="rect">
            <a:avLst/>
          </a:prstGeom>
        </p:spPr>
      </p:sp>
      <p:sp>
        <p:nvSpPr>
          <p:cNvPr id="5" name="Рисунок 6"/>
          <p:cNvSpPr>
            <a:spLocks noGrp="1"/>
          </p:cNvSpPr>
          <p:nvPr>
            <p:ph type="pic" sz="quarter" idx="15"/>
          </p:nvPr>
        </p:nvSpPr>
        <p:spPr>
          <a:xfrm rot="2700000">
            <a:off x="10447" y="4295022"/>
            <a:ext cx="5119970" cy="2767486"/>
          </a:xfrm>
          <a:prstGeom prst="rect">
            <a:avLst/>
          </a:prstGeom>
        </p:spPr>
      </p:sp>
      <p:pic>
        <p:nvPicPr>
          <p:cNvPr id="6" name="Phone_gold.png"/>
          <p:cNvPicPr>
            <a:picLocks noChangeAspect="1"/>
          </p:cNvPicPr>
          <p:nvPr userDrawn="1"/>
        </p:nvPicPr>
        <p:blipFill>
          <a:blip r:embed="rId2"/>
          <a:stretch>
            <a:fillRect/>
          </a:stretch>
        </p:blipFill>
        <p:spPr>
          <a:xfrm rot="18900000">
            <a:off x="644733" y="2250311"/>
            <a:ext cx="3844303" cy="6858001"/>
          </a:xfrm>
          <a:prstGeom prst="rect">
            <a:avLst/>
          </a:prstGeom>
          <a:ln w="3175">
            <a:miter lim="400000"/>
          </a:ln>
        </p:spPr>
      </p:pic>
      <p:pic>
        <p:nvPicPr>
          <p:cNvPr id="7" name="Phone_gold.png"/>
          <p:cNvPicPr>
            <a:picLocks noChangeAspect="1"/>
          </p:cNvPicPr>
          <p:nvPr userDrawn="1"/>
        </p:nvPicPr>
        <p:blipFill>
          <a:blip r:embed="rId2"/>
          <a:stretch>
            <a:fillRect/>
          </a:stretch>
        </p:blipFill>
        <p:spPr>
          <a:xfrm rot="18900000">
            <a:off x="725488" y="-2278104"/>
            <a:ext cx="3844303" cy="6858001"/>
          </a:xfrm>
          <a:prstGeom prst="rect">
            <a:avLst/>
          </a:prstGeom>
          <a:ln w="3175">
            <a:miter lim="400000"/>
          </a:ln>
        </p:spPr>
      </p:pic>
    </p:spTree>
    <p:extLst>
      <p:ext uri="{BB962C8B-B14F-4D97-AF65-F5344CB8AC3E}">
        <p14:creationId xmlns:p14="http://schemas.microsoft.com/office/powerpoint/2010/main" val="7360962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
        <p:nvSpPr>
          <p:cNvPr id="3" name="Рисунок 2"/>
          <p:cNvSpPr>
            <a:spLocks noGrp="1"/>
          </p:cNvSpPr>
          <p:nvPr>
            <p:ph type="pic" sz="quarter" idx="14"/>
          </p:nvPr>
        </p:nvSpPr>
        <p:spPr>
          <a:xfrm>
            <a:off x="-1" y="2218400"/>
            <a:ext cx="4063538" cy="2175845"/>
          </a:xfrm>
          <a:prstGeom prst="rect">
            <a:avLst/>
          </a:prstGeom>
        </p:spPr>
      </p:sp>
      <p:sp>
        <p:nvSpPr>
          <p:cNvPr id="4" name="Рисунок 3"/>
          <p:cNvSpPr>
            <a:spLocks noGrp="1"/>
          </p:cNvSpPr>
          <p:nvPr>
            <p:ph type="pic" sz="quarter" idx="15"/>
          </p:nvPr>
        </p:nvSpPr>
        <p:spPr>
          <a:xfrm>
            <a:off x="4063998" y="2218400"/>
            <a:ext cx="4063538" cy="2175845"/>
          </a:xfrm>
          <a:prstGeom prst="rect">
            <a:avLst/>
          </a:prstGeom>
        </p:spPr>
      </p:sp>
      <p:sp>
        <p:nvSpPr>
          <p:cNvPr id="5" name="Рисунок 4"/>
          <p:cNvSpPr>
            <a:spLocks noGrp="1"/>
          </p:cNvSpPr>
          <p:nvPr>
            <p:ph type="pic" sz="quarter" idx="16"/>
          </p:nvPr>
        </p:nvSpPr>
        <p:spPr>
          <a:xfrm>
            <a:off x="8128462" y="2218400"/>
            <a:ext cx="4063538" cy="2175845"/>
          </a:xfrm>
          <a:prstGeom prst="rect">
            <a:avLst/>
          </a:prstGeom>
        </p:spPr>
      </p:sp>
    </p:spTree>
    <p:extLst>
      <p:ext uri="{BB962C8B-B14F-4D97-AF65-F5344CB8AC3E}">
        <p14:creationId xmlns:p14="http://schemas.microsoft.com/office/powerpoint/2010/main" val="1387295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Picture Placeholder 8"/>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Tree>
    <p:extLst>
      <p:ext uri="{BB962C8B-B14F-4D97-AF65-F5344CB8AC3E}">
        <p14:creationId xmlns:p14="http://schemas.microsoft.com/office/powerpoint/2010/main" val="2608013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Picture Placeholder 8"/>
          <p:cNvSpPr>
            <a:spLocks noGrp="1"/>
          </p:cNvSpPr>
          <p:nvPr>
            <p:ph type="pic" sz="quarter" idx="10"/>
          </p:nvPr>
        </p:nvSpPr>
        <p:spPr>
          <a:xfrm>
            <a:off x="0" y="0"/>
            <a:ext cx="605307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Tree>
    <p:extLst>
      <p:ext uri="{BB962C8B-B14F-4D97-AF65-F5344CB8AC3E}">
        <p14:creationId xmlns:p14="http://schemas.microsoft.com/office/powerpoint/2010/main" val="1045375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Picture Placeholder 8"/>
          <p:cNvSpPr>
            <a:spLocks noGrp="1"/>
          </p:cNvSpPr>
          <p:nvPr>
            <p:ph type="pic" sz="quarter" idx="10"/>
          </p:nvPr>
        </p:nvSpPr>
        <p:spPr>
          <a:xfrm>
            <a:off x="7491212" y="618184"/>
            <a:ext cx="4700788" cy="5479961"/>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Tree>
    <p:extLst>
      <p:ext uri="{BB962C8B-B14F-4D97-AF65-F5344CB8AC3E}">
        <p14:creationId xmlns:p14="http://schemas.microsoft.com/office/powerpoint/2010/main" val="3884465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4" name="Picture Placeholder 5"/>
          <p:cNvSpPr>
            <a:spLocks noGrp="1"/>
          </p:cNvSpPr>
          <p:nvPr>
            <p:ph type="pic" sz="quarter" idx="14"/>
          </p:nvPr>
        </p:nvSpPr>
        <p:spPr>
          <a:xfrm>
            <a:off x="5451353" y="999141"/>
            <a:ext cx="1290233" cy="1290233"/>
          </a:xfrm>
          <a:prstGeom prst="ellipse">
            <a:avLst/>
          </a:prstGeom>
        </p:spPr>
      </p:sp>
    </p:spTree>
    <p:extLst>
      <p:ext uri="{BB962C8B-B14F-4D97-AF65-F5344CB8AC3E}">
        <p14:creationId xmlns:p14="http://schemas.microsoft.com/office/powerpoint/2010/main" val="3444796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a:xfrm>
            <a:off x="6215062" y="2351"/>
            <a:ext cx="6003892" cy="6855649"/>
          </a:xfrm>
          <a:prstGeom prst="rect">
            <a:avLst/>
          </a:prstGeom>
          <a:noFill/>
        </p:spPr>
      </p:sp>
      <p:sp>
        <p:nvSpPr>
          <p:cNvPr id="20" name="Picture Placeholder 5"/>
          <p:cNvSpPr>
            <a:spLocks noGrp="1"/>
          </p:cNvSpPr>
          <p:nvPr>
            <p:ph type="pic" sz="quarter" idx="14"/>
          </p:nvPr>
        </p:nvSpPr>
        <p:spPr>
          <a:xfrm>
            <a:off x="1099251" y="2341524"/>
            <a:ext cx="658007" cy="658008"/>
          </a:xfrm>
          <a:prstGeom prst="ellipse">
            <a:avLst/>
          </a:prstGeom>
        </p:spPr>
      </p:sp>
      <p:sp>
        <p:nvSpPr>
          <p:cNvPr id="21" name="Picture Placeholder 5"/>
          <p:cNvSpPr>
            <a:spLocks noGrp="1"/>
          </p:cNvSpPr>
          <p:nvPr>
            <p:ph type="pic" sz="quarter" idx="15"/>
          </p:nvPr>
        </p:nvSpPr>
        <p:spPr>
          <a:xfrm>
            <a:off x="1098448" y="5131481"/>
            <a:ext cx="658007" cy="658008"/>
          </a:xfrm>
          <a:prstGeom prst="ellipse">
            <a:avLst/>
          </a:prstGeom>
        </p:spPr>
      </p:sp>
    </p:spTree>
    <p:extLst>
      <p:ext uri="{BB962C8B-B14F-4D97-AF65-F5344CB8AC3E}">
        <p14:creationId xmlns:p14="http://schemas.microsoft.com/office/powerpoint/2010/main" val="868551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a:xfrm>
            <a:off x="-1" y="0"/>
            <a:ext cx="2962141" cy="6855649"/>
          </a:xfrm>
          <a:prstGeom prst="rect">
            <a:avLst/>
          </a:prstGeom>
          <a:noFill/>
        </p:spPr>
      </p:sp>
      <p:sp>
        <p:nvSpPr>
          <p:cNvPr id="10" name="Picture Placeholder 1"/>
          <p:cNvSpPr>
            <a:spLocks noGrp="1"/>
          </p:cNvSpPr>
          <p:nvPr>
            <p:ph type="pic" sz="quarter" idx="11"/>
          </p:nvPr>
        </p:nvSpPr>
        <p:spPr>
          <a:xfrm>
            <a:off x="2962140" y="-1"/>
            <a:ext cx="2962141" cy="6855649"/>
          </a:xfrm>
          <a:prstGeom prst="rect">
            <a:avLst/>
          </a:prstGeom>
          <a:noFill/>
        </p:spPr>
      </p:sp>
    </p:spTree>
    <p:extLst>
      <p:ext uri="{BB962C8B-B14F-4D97-AF65-F5344CB8AC3E}">
        <p14:creationId xmlns:p14="http://schemas.microsoft.com/office/powerpoint/2010/main" val="407616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4" name="Rectangle 3"/>
          <p:cNvSpPr/>
          <p:nvPr userDrawn="1"/>
        </p:nvSpPr>
        <p:spPr>
          <a:xfrm>
            <a:off x="8856617" y="0"/>
            <a:ext cx="3335383" cy="6858000"/>
          </a:xfrm>
          <a:prstGeom prst="rect">
            <a:avLst/>
          </a:prstGeom>
          <a:gradFill>
            <a:gsLst>
              <a:gs pos="0">
                <a:schemeClr val="accent1"/>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Picture Placeholder 19">
            <a:extLst>
              <a:ext uri="{FF2B5EF4-FFF2-40B4-BE49-F238E27FC236}">
                <a16:creationId xmlns:a16="http://schemas.microsoft.com/office/drawing/2014/main" id="{2B013BE5-BBE6-4D8E-BEFA-9AC7EE499DD9}"/>
              </a:ext>
            </a:extLst>
          </p:cNvPr>
          <p:cNvSpPr>
            <a:spLocks noGrp="1"/>
          </p:cNvSpPr>
          <p:nvPr>
            <p:ph type="pic" sz="quarter" idx="10"/>
          </p:nvPr>
        </p:nvSpPr>
        <p:spPr>
          <a:xfrm>
            <a:off x="6414434" y="496756"/>
            <a:ext cx="5283221" cy="5733966"/>
          </a:xfrm>
          <a:custGeom>
            <a:avLst/>
            <a:gdLst>
              <a:gd name="connsiteX0" fmla="*/ 2644903 w 5283221"/>
              <a:gd name="connsiteY0" fmla="*/ 0 h 5733966"/>
              <a:gd name="connsiteX1" fmla="*/ 2678127 w 5283221"/>
              <a:gd name="connsiteY1" fmla="*/ 600 h 5733966"/>
              <a:gd name="connsiteX2" fmla="*/ 2711647 w 5283221"/>
              <a:gd name="connsiteY2" fmla="*/ 2095 h 5733966"/>
              <a:gd name="connsiteX3" fmla="*/ 2744869 w 5283221"/>
              <a:gd name="connsiteY3" fmla="*/ 4790 h 5733966"/>
              <a:gd name="connsiteX4" fmla="*/ 2777792 w 5283221"/>
              <a:gd name="connsiteY4" fmla="*/ 8382 h 5733966"/>
              <a:gd name="connsiteX5" fmla="*/ 2811314 w 5283221"/>
              <a:gd name="connsiteY5" fmla="*/ 12871 h 5733966"/>
              <a:gd name="connsiteX6" fmla="*/ 2844236 w 5283221"/>
              <a:gd name="connsiteY6" fmla="*/ 18258 h 5733966"/>
              <a:gd name="connsiteX7" fmla="*/ 2876860 w 5283221"/>
              <a:gd name="connsiteY7" fmla="*/ 24843 h 5733966"/>
              <a:gd name="connsiteX8" fmla="*/ 2909782 w 5283221"/>
              <a:gd name="connsiteY8" fmla="*/ 32025 h 5733966"/>
              <a:gd name="connsiteX9" fmla="*/ 2942407 w 5283221"/>
              <a:gd name="connsiteY9" fmla="*/ 40107 h 5733966"/>
              <a:gd name="connsiteX10" fmla="*/ 2974732 w 5283221"/>
              <a:gd name="connsiteY10" fmla="*/ 49386 h 5733966"/>
              <a:gd name="connsiteX11" fmla="*/ 3007054 w 5283221"/>
              <a:gd name="connsiteY11" fmla="*/ 59860 h 5733966"/>
              <a:gd name="connsiteX12" fmla="*/ 3039079 w 5283221"/>
              <a:gd name="connsiteY12" fmla="*/ 70934 h 5733966"/>
              <a:gd name="connsiteX13" fmla="*/ 3070506 w 5283221"/>
              <a:gd name="connsiteY13" fmla="*/ 83205 h 5733966"/>
              <a:gd name="connsiteX14" fmla="*/ 3101932 w 5283221"/>
              <a:gd name="connsiteY14" fmla="*/ 96076 h 5733966"/>
              <a:gd name="connsiteX15" fmla="*/ 3133358 w 5283221"/>
              <a:gd name="connsiteY15" fmla="*/ 110143 h 5733966"/>
              <a:gd name="connsiteX16" fmla="*/ 3163888 w 5283221"/>
              <a:gd name="connsiteY16" fmla="*/ 125107 h 5733966"/>
              <a:gd name="connsiteX17" fmla="*/ 4251838 w 5283221"/>
              <a:gd name="connsiteY17" fmla="*/ 752437 h 5733966"/>
              <a:gd name="connsiteX18" fmla="*/ 4263510 w 5283221"/>
              <a:gd name="connsiteY18" fmla="*/ 759321 h 5733966"/>
              <a:gd name="connsiteX19" fmla="*/ 4275184 w 5283221"/>
              <a:gd name="connsiteY19" fmla="*/ 765907 h 5733966"/>
              <a:gd name="connsiteX20" fmla="*/ 4286856 w 5283221"/>
              <a:gd name="connsiteY20" fmla="*/ 772790 h 5733966"/>
              <a:gd name="connsiteX21" fmla="*/ 4298828 w 5283221"/>
              <a:gd name="connsiteY21" fmla="*/ 779076 h 5733966"/>
              <a:gd name="connsiteX22" fmla="*/ 4310201 w 5283221"/>
              <a:gd name="connsiteY22" fmla="*/ 785661 h 5733966"/>
              <a:gd name="connsiteX23" fmla="*/ 4322172 w 5283221"/>
              <a:gd name="connsiteY23" fmla="*/ 791645 h 5733966"/>
              <a:gd name="connsiteX24" fmla="*/ 4333247 w 5283221"/>
              <a:gd name="connsiteY24" fmla="*/ 798230 h 5733966"/>
              <a:gd name="connsiteX25" fmla="*/ 4344321 w 5283221"/>
              <a:gd name="connsiteY25" fmla="*/ 804217 h 5733966"/>
              <a:gd name="connsiteX26" fmla="*/ 4798957 w 5283221"/>
              <a:gd name="connsiteY26" fmla="*/ 1071789 h 5733966"/>
              <a:gd name="connsiteX27" fmla="*/ 4811228 w 5283221"/>
              <a:gd name="connsiteY27" fmla="*/ 1080171 h 5733966"/>
              <a:gd name="connsiteX28" fmla="*/ 4822002 w 5283221"/>
              <a:gd name="connsiteY28" fmla="*/ 1088250 h 5733966"/>
              <a:gd name="connsiteX29" fmla="*/ 4831580 w 5283221"/>
              <a:gd name="connsiteY29" fmla="*/ 1096032 h 5733966"/>
              <a:gd name="connsiteX30" fmla="*/ 4840558 w 5283221"/>
              <a:gd name="connsiteY30" fmla="*/ 1103216 h 5733966"/>
              <a:gd name="connsiteX31" fmla="*/ 4856122 w 5283221"/>
              <a:gd name="connsiteY31" fmla="*/ 1116085 h 5733966"/>
              <a:gd name="connsiteX32" fmla="*/ 4868992 w 5283221"/>
              <a:gd name="connsiteY32" fmla="*/ 1128059 h 5733966"/>
              <a:gd name="connsiteX33" fmla="*/ 4880963 w 5283221"/>
              <a:gd name="connsiteY33" fmla="*/ 1139131 h 5733966"/>
              <a:gd name="connsiteX34" fmla="*/ 4892039 w 5283221"/>
              <a:gd name="connsiteY34" fmla="*/ 1149907 h 5733966"/>
              <a:gd name="connsiteX35" fmla="*/ 4897724 w 5283221"/>
              <a:gd name="connsiteY35" fmla="*/ 1154995 h 5733966"/>
              <a:gd name="connsiteX36" fmla="*/ 4903710 w 5283221"/>
              <a:gd name="connsiteY36" fmla="*/ 1160382 h 5733966"/>
              <a:gd name="connsiteX37" fmla="*/ 4909996 w 5283221"/>
              <a:gd name="connsiteY37" fmla="*/ 1165769 h 5733966"/>
              <a:gd name="connsiteX38" fmla="*/ 4916580 w 5283221"/>
              <a:gd name="connsiteY38" fmla="*/ 1171156 h 5733966"/>
              <a:gd name="connsiteX39" fmla="*/ 4927356 w 5283221"/>
              <a:gd name="connsiteY39" fmla="*/ 1178640 h 5733966"/>
              <a:gd name="connsiteX40" fmla="*/ 4934538 w 5283221"/>
              <a:gd name="connsiteY40" fmla="*/ 1183727 h 5733966"/>
              <a:gd name="connsiteX41" fmla="*/ 4938130 w 5283221"/>
              <a:gd name="connsiteY41" fmla="*/ 1186720 h 5733966"/>
              <a:gd name="connsiteX42" fmla="*/ 4941722 w 5283221"/>
              <a:gd name="connsiteY42" fmla="*/ 1189714 h 5733966"/>
              <a:gd name="connsiteX43" fmla="*/ 4946210 w 5283221"/>
              <a:gd name="connsiteY43" fmla="*/ 1193604 h 5733966"/>
              <a:gd name="connsiteX44" fmla="*/ 4951599 w 5283221"/>
              <a:gd name="connsiteY44" fmla="*/ 1199591 h 5733966"/>
              <a:gd name="connsiteX45" fmla="*/ 4970155 w 5283221"/>
              <a:gd name="connsiteY45" fmla="*/ 1220242 h 5733966"/>
              <a:gd name="connsiteX46" fmla="*/ 4988413 w 5283221"/>
              <a:gd name="connsiteY46" fmla="*/ 1241492 h 5733966"/>
              <a:gd name="connsiteX47" fmla="*/ 5006070 w 5283221"/>
              <a:gd name="connsiteY47" fmla="*/ 1262443 h 5733966"/>
              <a:gd name="connsiteX48" fmla="*/ 5023430 w 5283221"/>
              <a:gd name="connsiteY48" fmla="*/ 1283993 h 5733966"/>
              <a:gd name="connsiteX49" fmla="*/ 5040491 w 5283221"/>
              <a:gd name="connsiteY49" fmla="*/ 1305842 h 5733966"/>
              <a:gd name="connsiteX50" fmla="*/ 5056950 w 5283221"/>
              <a:gd name="connsiteY50" fmla="*/ 1327988 h 5733966"/>
              <a:gd name="connsiteX51" fmla="*/ 5072814 w 5283221"/>
              <a:gd name="connsiteY51" fmla="*/ 1350438 h 5733966"/>
              <a:gd name="connsiteX52" fmla="*/ 5088078 w 5283221"/>
              <a:gd name="connsiteY52" fmla="*/ 1373183 h 5733966"/>
              <a:gd name="connsiteX53" fmla="*/ 5103044 w 5283221"/>
              <a:gd name="connsiteY53" fmla="*/ 1396229 h 5733966"/>
              <a:gd name="connsiteX54" fmla="*/ 5117410 w 5283221"/>
              <a:gd name="connsiteY54" fmla="*/ 1419277 h 5733966"/>
              <a:gd name="connsiteX55" fmla="*/ 5131478 w 5283221"/>
              <a:gd name="connsiteY55" fmla="*/ 1442920 h 5733966"/>
              <a:gd name="connsiteX56" fmla="*/ 5144647 w 5283221"/>
              <a:gd name="connsiteY56" fmla="*/ 1466565 h 5733966"/>
              <a:gd name="connsiteX57" fmla="*/ 5157816 w 5283221"/>
              <a:gd name="connsiteY57" fmla="*/ 1490807 h 5733966"/>
              <a:gd name="connsiteX58" fmla="*/ 5169788 w 5283221"/>
              <a:gd name="connsiteY58" fmla="*/ 1515349 h 5733966"/>
              <a:gd name="connsiteX59" fmla="*/ 5181760 w 5283221"/>
              <a:gd name="connsiteY59" fmla="*/ 1539892 h 5733966"/>
              <a:gd name="connsiteX60" fmla="*/ 5192834 w 5283221"/>
              <a:gd name="connsiteY60" fmla="*/ 1564735 h 5733966"/>
              <a:gd name="connsiteX61" fmla="*/ 5203310 w 5283221"/>
              <a:gd name="connsiteY61" fmla="*/ 1590175 h 5733966"/>
              <a:gd name="connsiteX62" fmla="*/ 5213184 w 5283221"/>
              <a:gd name="connsiteY62" fmla="*/ 1615615 h 5733966"/>
              <a:gd name="connsiteX63" fmla="*/ 5222764 w 5283221"/>
              <a:gd name="connsiteY63" fmla="*/ 1641356 h 5733966"/>
              <a:gd name="connsiteX64" fmla="*/ 5231143 w 5283221"/>
              <a:gd name="connsiteY64" fmla="*/ 1667394 h 5733966"/>
              <a:gd name="connsiteX65" fmla="*/ 5239524 w 5283221"/>
              <a:gd name="connsiteY65" fmla="*/ 1694031 h 5733966"/>
              <a:gd name="connsiteX66" fmla="*/ 5246706 w 5283221"/>
              <a:gd name="connsiteY66" fmla="*/ 1720969 h 5733966"/>
              <a:gd name="connsiteX67" fmla="*/ 5253591 w 5283221"/>
              <a:gd name="connsiteY67" fmla="*/ 1747906 h 5733966"/>
              <a:gd name="connsiteX68" fmla="*/ 5259578 w 5283221"/>
              <a:gd name="connsiteY68" fmla="*/ 1775142 h 5733966"/>
              <a:gd name="connsiteX69" fmla="*/ 5264964 w 5283221"/>
              <a:gd name="connsiteY69" fmla="*/ 1802977 h 5733966"/>
              <a:gd name="connsiteX70" fmla="*/ 5270052 w 5283221"/>
              <a:gd name="connsiteY70" fmla="*/ 1830812 h 5733966"/>
              <a:gd name="connsiteX71" fmla="*/ 5273944 w 5283221"/>
              <a:gd name="connsiteY71" fmla="*/ 1859245 h 5733966"/>
              <a:gd name="connsiteX72" fmla="*/ 5277236 w 5283221"/>
              <a:gd name="connsiteY72" fmla="*/ 1887678 h 5733966"/>
              <a:gd name="connsiteX73" fmla="*/ 5279929 w 5283221"/>
              <a:gd name="connsiteY73" fmla="*/ 1916710 h 5733966"/>
              <a:gd name="connsiteX74" fmla="*/ 5281726 w 5283221"/>
              <a:gd name="connsiteY74" fmla="*/ 1945742 h 5733966"/>
              <a:gd name="connsiteX75" fmla="*/ 5282923 w 5283221"/>
              <a:gd name="connsiteY75" fmla="*/ 1975372 h 5733966"/>
              <a:gd name="connsiteX76" fmla="*/ 5283221 w 5283221"/>
              <a:gd name="connsiteY76" fmla="*/ 2005003 h 5733966"/>
              <a:gd name="connsiteX77" fmla="*/ 5283221 w 5283221"/>
              <a:gd name="connsiteY77" fmla="*/ 3728964 h 5733966"/>
              <a:gd name="connsiteX78" fmla="*/ 5282923 w 5283221"/>
              <a:gd name="connsiteY78" fmla="*/ 3752609 h 5733966"/>
              <a:gd name="connsiteX79" fmla="*/ 5281726 w 5283221"/>
              <a:gd name="connsiteY79" fmla="*/ 3776552 h 5733966"/>
              <a:gd name="connsiteX80" fmla="*/ 5280228 w 5283221"/>
              <a:gd name="connsiteY80" fmla="*/ 3800795 h 5733966"/>
              <a:gd name="connsiteX81" fmla="*/ 5278134 w 5283221"/>
              <a:gd name="connsiteY81" fmla="*/ 3825338 h 5733966"/>
              <a:gd name="connsiteX82" fmla="*/ 5275439 w 5283221"/>
              <a:gd name="connsiteY82" fmla="*/ 3850479 h 5733966"/>
              <a:gd name="connsiteX83" fmla="*/ 5271847 w 5283221"/>
              <a:gd name="connsiteY83" fmla="*/ 3875021 h 5733966"/>
              <a:gd name="connsiteX84" fmla="*/ 5267658 w 5283221"/>
              <a:gd name="connsiteY84" fmla="*/ 3900464 h 5733966"/>
              <a:gd name="connsiteX85" fmla="*/ 5263170 w 5283221"/>
              <a:gd name="connsiteY85" fmla="*/ 3925604 h 5733966"/>
              <a:gd name="connsiteX86" fmla="*/ 5257780 w 5283221"/>
              <a:gd name="connsiteY86" fmla="*/ 3951043 h 5733966"/>
              <a:gd name="connsiteX87" fmla="*/ 5252094 w 5283221"/>
              <a:gd name="connsiteY87" fmla="*/ 3976485 h 5733966"/>
              <a:gd name="connsiteX88" fmla="*/ 5245809 w 5283221"/>
              <a:gd name="connsiteY88" fmla="*/ 4001925 h 5733966"/>
              <a:gd name="connsiteX89" fmla="*/ 5239224 w 5283221"/>
              <a:gd name="connsiteY89" fmla="*/ 4027366 h 5733966"/>
              <a:gd name="connsiteX90" fmla="*/ 5231442 w 5283221"/>
              <a:gd name="connsiteY90" fmla="*/ 4052806 h 5733966"/>
              <a:gd name="connsiteX91" fmla="*/ 5223661 w 5283221"/>
              <a:gd name="connsiteY91" fmla="*/ 4077946 h 5733966"/>
              <a:gd name="connsiteX92" fmla="*/ 5215580 w 5283221"/>
              <a:gd name="connsiteY92" fmla="*/ 4103087 h 5733966"/>
              <a:gd name="connsiteX93" fmla="*/ 5206900 w 5283221"/>
              <a:gd name="connsiteY93" fmla="*/ 4127630 h 5733966"/>
              <a:gd name="connsiteX94" fmla="*/ 5197621 w 5283221"/>
              <a:gd name="connsiteY94" fmla="*/ 4152472 h 5733966"/>
              <a:gd name="connsiteX95" fmla="*/ 5187746 w 5283221"/>
              <a:gd name="connsiteY95" fmla="*/ 4176715 h 5733966"/>
              <a:gd name="connsiteX96" fmla="*/ 5177570 w 5283221"/>
              <a:gd name="connsiteY96" fmla="*/ 4200959 h 5733966"/>
              <a:gd name="connsiteX97" fmla="*/ 5167094 w 5283221"/>
              <a:gd name="connsiteY97" fmla="*/ 4224604 h 5733966"/>
              <a:gd name="connsiteX98" fmla="*/ 5156019 w 5283221"/>
              <a:gd name="connsiteY98" fmla="*/ 4247648 h 5733966"/>
              <a:gd name="connsiteX99" fmla="*/ 5144346 w 5283221"/>
              <a:gd name="connsiteY99" fmla="*/ 4270695 h 5733966"/>
              <a:gd name="connsiteX100" fmla="*/ 5132674 w 5283221"/>
              <a:gd name="connsiteY100" fmla="*/ 4292843 h 5733966"/>
              <a:gd name="connsiteX101" fmla="*/ 5120402 w 5283221"/>
              <a:gd name="connsiteY101" fmla="*/ 4314692 h 5733966"/>
              <a:gd name="connsiteX102" fmla="*/ 5107831 w 5283221"/>
              <a:gd name="connsiteY102" fmla="*/ 4336240 h 5733966"/>
              <a:gd name="connsiteX103" fmla="*/ 5094962 w 5283221"/>
              <a:gd name="connsiteY103" fmla="*/ 4357191 h 5733966"/>
              <a:gd name="connsiteX104" fmla="*/ 5081196 w 5283221"/>
              <a:gd name="connsiteY104" fmla="*/ 4377246 h 5733966"/>
              <a:gd name="connsiteX105" fmla="*/ 5067726 w 5283221"/>
              <a:gd name="connsiteY105" fmla="*/ 4396402 h 5733966"/>
              <a:gd name="connsiteX106" fmla="*/ 5053660 w 5283221"/>
              <a:gd name="connsiteY106" fmla="*/ 4415256 h 5733966"/>
              <a:gd name="connsiteX107" fmla="*/ 5039592 w 5283221"/>
              <a:gd name="connsiteY107" fmla="*/ 4433214 h 5733966"/>
              <a:gd name="connsiteX108" fmla="*/ 5024928 w 5283221"/>
              <a:gd name="connsiteY108" fmla="*/ 4450275 h 5733966"/>
              <a:gd name="connsiteX109" fmla="*/ 5009962 w 5283221"/>
              <a:gd name="connsiteY109" fmla="*/ 4466736 h 5733966"/>
              <a:gd name="connsiteX110" fmla="*/ 5000384 w 5283221"/>
              <a:gd name="connsiteY110" fmla="*/ 4476313 h 5733966"/>
              <a:gd name="connsiteX111" fmla="*/ 4992004 w 5283221"/>
              <a:gd name="connsiteY111" fmla="*/ 4484692 h 5733966"/>
              <a:gd name="connsiteX112" fmla="*/ 4987814 w 5283221"/>
              <a:gd name="connsiteY112" fmla="*/ 4488884 h 5733966"/>
              <a:gd name="connsiteX113" fmla="*/ 4983624 w 5283221"/>
              <a:gd name="connsiteY113" fmla="*/ 4493374 h 5733966"/>
              <a:gd name="connsiteX114" fmla="*/ 4979434 w 5283221"/>
              <a:gd name="connsiteY114" fmla="*/ 4497863 h 5733966"/>
              <a:gd name="connsiteX115" fmla="*/ 4974942 w 5283221"/>
              <a:gd name="connsiteY115" fmla="*/ 4503550 h 5733966"/>
              <a:gd name="connsiteX116" fmla="*/ 4958781 w 5283221"/>
              <a:gd name="connsiteY116" fmla="*/ 4523602 h 5733966"/>
              <a:gd name="connsiteX117" fmla="*/ 4948306 w 5283221"/>
              <a:gd name="connsiteY117" fmla="*/ 4536173 h 5733966"/>
              <a:gd name="connsiteX118" fmla="*/ 4944415 w 5283221"/>
              <a:gd name="connsiteY118" fmla="*/ 4540363 h 5733966"/>
              <a:gd name="connsiteX119" fmla="*/ 4941422 w 5283221"/>
              <a:gd name="connsiteY119" fmla="*/ 4543057 h 5733966"/>
              <a:gd name="connsiteX120" fmla="*/ 4939028 w 5283221"/>
              <a:gd name="connsiteY120" fmla="*/ 4545152 h 5733966"/>
              <a:gd name="connsiteX121" fmla="*/ 4936933 w 5283221"/>
              <a:gd name="connsiteY121" fmla="*/ 4546649 h 5733966"/>
              <a:gd name="connsiteX122" fmla="*/ 4932743 w 5283221"/>
              <a:gd name="connsiteY122" fmla="*/ 4549044 h 5733966"/>
              <a:gd name="connsiteX123" fmla="*/ 4927356 w 5283221"/>
              <a:gd name="connsiteY123" fmla="*/ 4552334 h 5733966"/>
              <a:gd name="connsiteX124" fmla="*/ 4923764 w 5283221"/>
              <a:gd name="connsiteY124" fmla="*/ 4555328 h 5733966"/>
              <a:gd name="connsiteX125" fmla="*/ 4919274 w 5283221"/>
              <a:gd name="connsiteY125" fmla="*/ 4558919 h 5733966"/>
              <a:gd name="connsiteX126" fmla="*/ 4912990 w 5283221"/>
              <a:gd name="connsiteY126" fmla="*/ 4564008 h 5733966"/>
              <a:gd name="connsiteX127" fmla="*/ 4905806 w 5283221"/>
              <a:gd name="connsiteY127" fmla="*/ 4570293 h 5733966"/>
              <a:gd name="connsiteX128" fmla="*/ 4892337 w 5283221"/>
              <a:gd name="connsiteY128" fmla="*/ 4582864 h 5733966"/>
              <a:gd name="connsiteX129" fmla="*/ 4878570 w 5283221"/>
              <a:gd name="connsiteY129" fmla="*/ 4595135 h 5733966"/>
              <a:gd name="connsiteX130" fmla="*/ 4865102 w 5283221"/>
              <a:gd name="connsiteY130" fmla="*/ 4606807 h 5733966"/>
              <a:gd name="connsiteX131" fmla="*/ 4851035 w 5283221"/>
              <a:gd name="connsiteY131" fmla="*/ 4618779 h 5733966"/>
              <a:gd name="connsiteX132" fmla="*/ 4836966 w 5283221"/>
              <a:gd name="connsiteY132" fmla="*/ 4630152 h 5733966"/>
              <a:gd name="connsiteX133" fmla="*/ 4823200 w 5283221"/>
              <a:gd name="connsiteY133" fmla="*/ 4641226 h 5733966"/>
              <a:gd name="connsiteX134" fmla="*/ 4809134 w 5283221"/>
              <a:gd name="connsiteY134" fmla="*/ 4652301 h 5733966"/>
              <a:gd name="connsiteX135" fmla="*/ 4794767 w 5283221"/>
              <a:gd name="connsiteY135" fmla="*/ 4663075 h 5733966"/>
              <a:gd name="connsiteX136" fmla="*/ 4780400 w 5283221"/>
              <a:gd name="connsiteY136" fmla="*/ 4673551 h 5733966"/>
              <a:gd name="connsiteX137" fmla="*/ 4766034 w 5283221"/>
              <a:gd name="connsiteY137" fmla="*/ 4684027 h 5733966"/>
              <a:gd name="connsiteX138" fmla="*/ 4751668 w 5283221"/>
              <a:gd name="connsiteY138" fmla="*/ 4694202 h 5733966"/>
              <a:gd name="connsiteX139" fmla="*/ 4737302 w 5283221"/>
              <a:gd name="connsiteY139" fmla="*/ 4704379 h 5733966"/>
              <a:gd name="connsiteX140" fmla="*/ 4707970 w 5283221"/>
              <a:gd name="connsiteY140" fmla="*/ 4724132 h 5733966"/>
              <a:gd name="connsiteX141" fmla="*/ 4678338 w 5283221"/>
              <a:gd name="connsiteY141" fmla="*/ 4742988 h 5733966"/>
              <a:gd name="connsiteX142" fmla="*/ 4648110 w 5283221"/>
              <a:gd name="connsiteY142" fmla="*/ 4761844 h 5733966"/>
              <a:gd name="connsiteX143" fmla="*/ 4617582 w 5283221"/>
              <a:gd name="connsiteY143" fmla="*/ 4779502 h 5733966"/>
              <a:gd name="connsiteX144" fmla="*/ 4586752 w 5283221"/>
              <a:gd name="connsiteY144" fmla="*/ 4797461 h 5733966"/>
              <a:gd name="connsiteX145" fmla="*/ 4555328 w 5283221"/>
              <a:gd name="connsiteY145" fmla="*/ 4815119 h 5733966"/>
              <a:gd name="connsiteX146" fmla="*/ 4523301 w 5283221"/>
              <a:gd name="connsiteY146" fmla="*/ 4832178 h 5733966"/>
              <a:gd name="connsiteX147" fmla="*/ 4490976 w 5283221"/>
              <a:gd name="connsiteY147" fmla="*/ 4849539 h 5733966"/>
              <a:gd name="connsiteX148" fmla="*/ 4458354 w 5283221"/>
              <a:gd name="connsiteY148" fmla="*/ 4866599 h 5733966"/>
              <a:gd name="connsiteX149" fmla="*/ 4425132 w 5283221"/>
              <a:gd name="connsiteY149" fmla="*/ 4883958 h 5733966"/>
              <a:gd name="connsiteX150" fmla="*/ 3879510 w 5283221"/>
              <a:gd name="connsiteY150" fmla="*/ 5196127 h 5733966"/>
              <a:gd name="connsiteX151" fmla="*/ 3856762 w 5283221"/>
              <a:gd name="connsiteY151" fmla="*/ 5209595 h 5733966"/>
              <a:gd name="connsiteX152" fmla="*/ 3833717 w 5283221"/>
              <a:gd name="connsiteY152" fmla="*/ 5223064 h 5733966"/>
              <a:gd name="connsiteX153" fmla="*/ 3810971 w 5283221"/>
              <a:gd name="connsiteY153" fmla="*/ 5236233 h 5733966"/>
              <a:gd name="connsiteX154" fmla="*/ 3788525 w 5283221"/>
              <a:gd name="connsiteY154" fmla="*/ 5249102 h 5733966"/>
              <a:gd name="connsiteX155" fmla="*/ 3765777 w 5283221"/>
              <a:gd name="connsiteY155" fmla="*/ 5261973 h 5733966"/>
              <a:gd name="connsiteX156" fmla="*/ 3743629 w 5283221"/>
              <a:gd name="connsiteY156" fmla="*/ 5274842 h 5733966"/>
              <a:gd name="connsiteX157" fmla="*/ 3721481 w 5283221"/>
              <a:gd name="connsiteY157" fmla="*/ 5287712 h 5733966"/>
              <a:gd name="connsiteX158" fmla="*/ 3699333 w 5283221"/>
              <a:gd name="connsiteY158" fmla="*/ 5300583 h 5733966"/>
              <a:gd name="connsiteX159" fmla="*/ 3676885 w 5283221"/>
              <a:gd name="connsiteY159" fmla="*/ 5313452 h 5733966"/>
              <a:gd name="connsiteX160" fmla="*/ 3654737 w 5283221"/>
              <a:gd name="connsiteY160" fmla="*/ 5326621 h 5733966"/>
              <a:gd name="connsiteX161" fmla="*/ 3632589 w 5283221"/>
              <a:gd name="connsiteY161" fmla="*/ 5339490 h 5733966"/>
              <a:gd name="connsiteX162" fmla="*/ 3610143 w 5283221"/>
              <a:gd name="connsiteY162" fmla="*/ 5352361 h 5733966"/>
              <a:gd name="connsiteX163" fmla="*/ 3587994 w 5283221"/>
              <a:gd name="connsiteY163" fmla="*/ 5365530 h 5733966"/>
              <a:gd name="connsiteX164" fmla="*/ 3565545 w 5283221"/>
              <a:gd name="connsiteY164" fmla="*/ 5378699 h 5733966"/>
              <a:gd name="connsiteX165" fmla="*/ 3543099 w 5283221"/>
              <a:gd name="connsiteY165" fmla="*/ 5392168 h 5733966"/>
              <a:gd name="connsiteX166" fmla="*/ 3520651 w 5283221"/>
              <a:gd name="connsiteY166" fmla="*/ 5405636 h 5733966"/>
              <a:gd name="connsiteX167" fmla="*/ 3497605 w 5283221"/>
              <a:gd name="connsiteY167" fmla="*/ 5419703 h 5733966"/>
              <a:gd name="connsiteX168" fmla="*/ 3475157 w 5283221"/>
              <a:gd name="connsiteY168" fmla="*/ 5433172 h 5733966"/>
              <a:gd name="connsiteX169" fmla="*/ 3452711 w 5283221"/>
              <a:gd name="connsiteY169" fmla="*/ 5446638 h 5733966"/>
              <a:gd name="connsiteX170" fmla="*/ 3430563 w 5283221"/>
              <a:gd name="connsiteY170" fmla="*/ 5459809 h 5733966"/>
              <a:gd name="connsiteX171" fmla="*/ 3408713 w 5283221"/>
              <a:gd name="connsiteY171" fmla="*/ 5472978 h 5733966"/>
              <a:gd name="connsiteX172" fmla="*/ 3386864 w 5283221"/>
              <a:gd name="connsiteY172" fmla="*/ 5485849 h 5733966"/>
              <a:gd name="connsiteX173" fmla="*/ 3365016 w 5283221"/>
              <a:gd name="connsiteY173" fmla="*/ 5499018 h 5733966"/>
              <a:gd name="connsiteX174" fmla="*/ 3342568 w 5283221"/>
              <a:gd name="connsiteY174" fmla="*/ 5511887 h 5733966"/>
              <a:gd name="connsiteX175" fmla="*/ 3320720 w 5283221"/>
              <a:gd name="connsiteY175" fmla="*/ 5524457 h 5733966"/>
              <a:gd name="connsiteX176" fmla="*/ 3298572 w 5283221"/>
              <a:gd name="connsiteY176" fmla="*/ 5536730 h 5733966"/>
              <a:gd name="connsiteX177" fmla="*/ 3276124 w 5283221"/>
              <a:gd name="connsiteY177" fmla="*/ 5549899 h 5733966"/>
              <a:gd name="connsiteX178" fmla="*/ 3253078 w 5283221"/>
              <a:gd name="connsiteY178" fmla="*/ 5561870 h 5733966"/>
              <a:gd name="connsiteX179" fmla="*/ 3230033 w 5283221"/>
              <a:gd name="connsiteY179" fmla="*/ 5574442 h 5733966"/>
              <a:gd name="connsiteX180" fmla="*/ 3206388 w 5283221"/>
              <a:gd name="connsiteY180" fmla="*/ 5587011 h 5733966"/>
              <a:gd name="connsiteX181" fmla="*/ 3182444 w 5283221"/>
              <a:gd name="connsiteY181" fmla="*/ 5599582 h 5733966"/>
              <a:gd name="connsiteX182" fmla="*/ 3157902 w 5283221"/>
              <a:gd name="connsiteY182" fmla="*/ 5612153 h 5733966"/>
              <a:gd name="connsiteX183" fmla="*/ 3127074 w 5283221"/>
              <a:gd name="connsiteY183" fmla="*/ 5627117 h 5733966"/>
              <a:gd name="connsiteX184" fmla="*/ 3095947 w 5283221"/>
              <a:gd name="connsiteY184" fmla="*/ 5641184 h 5733966"/>
              <a:gd name="connsiteX185" fmla="*/ 3064522 w 5283221"/>
              <a:gd name="connsiteY185" fmla="*/ 5654055 h 5733966"/>
              <a:gd name="connsiteX186" fmla="*/ 3032794 w 5283221"/>
              <a:gd name="connsiteY186" fmla="*/ 5665727 h 5733966"/>
              <a:gd name="connsiteX187" fmla="*/ 3000470 w 5283221"/>
              <a:gd name="connsiteY187" fmla="*/ 5677101 h 5733966"/>
              <a:gd name="connsiteX188" fmla="*/ 2968745 w 5283221"/>
              <a:gd name="connsiteY188" fmla="*/ 5686977 h 5733966"/>
              <a:gd name="connsiteX189" fmla="*/ 2936120 w 5283221"/>
              <a:gd name="connsiteY189" fmla="*/ 5695957 h 5733966"/>
              <a:gd name="connsiteX190" fmla="*/ 2903498 w 5283221"/>
              <a:gd name="connsiteY190" fmla="*/ 5704336 h 5733966"/>
              <a:gd name="connsiteX191" fmla="*/ 2870874 w 5283221"/>
              <a:gd name="connsiteY191" fmla="*/ 5711520 h 5733966"/>
              <a:gd name="connsiteX192" fmla="*/ 2837651 w 5283221"/>
              <a:gd name="connsiteY192" fmla="*/ 5717505 h 5733966"/>
              <a:gd name="connsiteX193" fmla="*/ 2804729 w 5283221"/>
              <a:gd name="connsiteY193" fmla="*/ 5722594 h 5733966"/>
              <a:gd name="connsiteX194" fmla="*/ 2771806 w 5283221"/>
              <a:gd name="connsiteY194" fmla="*/ 5726784 h 5733966"/>
              <a:gd name="connsiteX195" fmla="*/ 2738584 w 5283221"/>
              <a:gd name="connsiteY195" fmla="*/ 5730076 h 5733966"/>
              <a:gd name="connsiteX196" fmla="*/ 2705062 w 5283221"/>
              <a:gd name="connsiteY196" fmla="*/ 5732171 h 5733966"/>
              <a:gd name="connsiteX197" fmla="*/ 2671840 w 5283221"/>
              <a:gd name="connsiteY197" fmla="*/ 5733668 h 5733966"/>
              <a:gd name="connsiteX198" fmla="*/ 2638318 w 5283221"/>
              <a:gd name="connsiteY198" fmla="*/ 5733966 h 5733966"/>
              <a:gd name="connsiteX199" fmla="*/ 2605098 w 5283221"/>
              <a:gd name="connsiteY199" fmla="*/ 5733368 h 5733966"/>
              <a:gd name="connsiteX200" fmla="*/ 2571576 w 5283221"/>
              <a:gd name="connsiteY200" fmla="*/ 5731871 h 5733966"/>
              <a:gd name="connsiteX201" fmla="*/ 2538352 w 5283221"/>
              <a:gd name="connsiteY201" fmla="*/ 5729179 h 5733966"/>
              <a:gd name="connsiteX202" fmla="*/ 2505430 w 5283221"/>
              <a:gd name="connsiteY202" fmla="*/ 5725587 h 5733966"/>
              <a:gd name="connsiteX203" fmla="*/ 2471908 w 5283221"/>
              <a:gd name="connsiteY203" fmla="*/ 5721097 h 5733966"/>
              <a:gd name="connsiteX204" fmla="*/ 2438985 w 5283221"/>
              <a:gd name="connsiteY204" fmla="*/ 5715710 h 5733966"/>
              <a:gd name="connsiteX205" fmla="*/ 2406363 w 5283221"/>
              <a:gd name="connsiteY205" fmla="*/ 5709125 h 5733966"/>
              <a:gd name="connsiteX206" fmla="*/ 2373440 w 5283221"/>
              <a:gd name="connsiteY206" fmla="*/ 5701941 h 5733966"/>
              <a:gd name="connsiteX207" fmla="*/ 2340816 w 5283221"/>
              <a:gd name="connsiteY207" fmla="*/ 5693860 h 5733966"/>
              <a:gd name="connsiteX208" fmla="*/ 2308491 w 5283221"/>
              <a:gd name="connsiteY208" fmla="*/ 5684583 h 5733966"/>
              <a:gd name="connsiteX209" fmla="*/ 2276166 w 5283221"/>
              <a:gd name="connsiteY209" fmla="*/ 5674106 h 5733966"/>
              <a:gd name="connsiteX210" fmla="*/ 2244142 w 5283221"/>
              <a:gd name="connsiteY210" fmla="*/ 5663034 h 5733966"/>
              <a:gd name="connsiteX211" fmla="*/ 2212716 w 5283221"/>
              <a:gd name="connsiteY211" fmla="*/ 5650761 h 5733966"/>
              <a:gd name="connsiteX212" fmla="*/ 2181290 w 5283221"/>
              <a:gd name="connsiteY212" fmla="*/ 5637892 h 5733966"/>
              <a:gd name="connsiteX213" fmla="*/ 2149864 w 5283221"/>
              <a:gd name="connsiteY213" fmla="*/ 5623825 h 5733966"/>
              <a:gd name="connsiteX214" fmla="*/ 2119335 w 5283221"/>
              <a:gd name="connsiteY214" fmla="*/ 5608859 h 5733966"/>
              <a:gd name="connsiteX215" fmla="*/ 2087310 w 5283221"/>
              <a:gd name="connsiteY215" fmla="*/ 5592398 h 5733966"/>
              <a:gd name="connsiteX216" fmla="*/ 2049898 w 5283221"/>
              <a:gd name="connsiteY216" fmla="*/ 5572345 h 5733966"/>
              <a:gd name="connsiteX217" fmla="*/ 2007996 w 5283221"/>
              <a:gd name="connsiteY217" fmla="*/ 5549299 h 5733966"/>
              <a:gd name="connsiteX218" fmla="*/ 1962801 w 5283221"/>
              <a:gd name="connsiteY218" fmla="*/ 5524457 h 5733966"/>
              <a:gd name="connsiteX219" fmla="*/ 1914614 w 5283221"/>
              <a:gd name="connsiteY219" fmla="*/ 5496623 h 5733966"/>
              <a:gd name="connsiteX220" fmla="*/ 1864032 w 5283221"/>
              <a:gd name="connsiteY220" fmla="*/ 5468189 h 5733966"/>
              <a:gd name="connsiteX221" fmla="*/ 1812255 w 5283221"/>
              <a:gd name="connsiteY221" fmla="*/ 5437961 h 5733966"/>
              <a:gd name="connsiteX222" fmla="*/ 1759278 w 5283221"/>
              <a:gd name="connsiteY222" fmla="*/ 5407132 h 5733966"/>
              <a:gd name="connsiteX223" fmla="*/ 1706602 w 5283221"/>
              <a:gd name="connsiteY223" fmla="*/ 5376004 h 5733966"/>
              <a:gd name="connsiteX224" fmla="*/ 1654224 w 5283221"/>
              <a:gd name="connsiteY224" fmla="*/ 5345177 h 5733966"/>
              <a:gd name="connsiteX225" fmla="*/ 1603344 w 5283221"/>
              <a:gd name="connsiteY225" fmla="*/ 5314949 h 5733966"/>
              <a:gd name="connsiteX226" fmla="*/ 1554258 w 5283221"/>
              <a:gd name="connsiteY226" fmla="*/ 5285917 h 5733966"/>
              <a:gd name="connsiteX227" fmla="*/ 1507869 w 5283221"/>
              <a:gd name="connsiteY227" fmla="*/ 5258381 h 5733966"/>
              <a:gd name="connsiteX228" fmla="*/ 1465368 w 5283221"/>
              <a:gd name="connsiteY228" fmla="*/ 5232641 h 5733966"/>
              <a:gd name="connsiteX229" fmla="*/ 1426458 w 5283221"/>
              <a:gd name="connsiteY229" fmla="*/ 5209595 h 5733966"/>
              <a:gd name="connsiteX230" fmla="*/ 1392637 w 5283221"/>
              <a:gd name="connsiteY230" fmla="*/ 5189242 h 5733966"/>
              <a:gd name="connsiteX231" fmla="*/ 846118 w 5283221"/>
              <a:gd name="connsiteY231" fmla="*/ 4878271 h 5733966"/>
              <a:gd name="connsiteX232" fmla="*/ 832949 w 5283221"/>
              <a:gd name="connsiteY232" fmla="*/ 4871387 h 5733966"/>
              <a:gd name="connsiteX233" fmla="*/ 821575 w 5283221"/>
              <a:gd name="connsiteY233" fmla="*/ 4865402 h 5733966"/>
              <a:gd name="connsiteX234" fmla="*/ 810501 w 5283221"/>
              <a:gd name="connsiteY234" fmla="*/ 4859116 h 5733966"/>
              <a:gd name="connsiteX235" fmla="*/ 799727 w 5283221"/>
              <a:gd name="connsiteY235" fmla="*/ 4853129 h 5733966"/>
              <a:gd name="connsiteX236" fmla="*/ 788653 w 5283221"/>
              <a:gd name="connsiteY236" fmla="*/ 4846846 h 5733966"/>
              <a:gd name="connsiteX237" fmla="*/ 777579 w 5283221"/>
              <a:gd name="connsiteY237" fmla="*/ 4840560 h 5733966"/>
              <a:gd name="connsiteX238" fmla="*/ 765605 w 5283221"/>
              <a:gd name="connsiteY238" fmla="*/ 4833975 h 5733966"/>
              <a:gd name="connsiteX239" fmla="*/ 752736 w 5283221"/>
              <a:gd name="connsiteY239" fmla="*/ 4826791 h 5733966"/>
              <a:gd name="connsiteX240" fmla="*/ 484266 w 5283221"/>
              <a:gd name="connsiteY240" fmla="*/ 4662177 h 5733966"/>
              <a:gd name="connsiteX241" fmla="*/ 471995 w 5283221"/>
              <a:gd name="connsiteY241" fmla="*/ 4653798 h 5733966"/>
              <a:gd name="connsiteX242" fmla="*/ 461221 w 5283221"/>
              <a:gd name="connsiteY242" fmla="*/ 4645716 h 5733966"/>
              <a:gd name="connsiteX243" fmla="*/ 451642 w 5283221"/>
              <a:gd name="connsiteY243" fmla="*/ 4637934 h 5733966"/>
              <a:gd name="connsiteX244" fmla="*/ 442663 w 5283221"/>
              <a:gd name="connsiteY244" fmla="*/ 4630752 h 5733966"/>
              <a:gd name="connsiteX245" fmla="*/ 427099 w 5283221"/>
              <a:gd name="connsiteY245" fmla="*/ 4617881 h 5733966"/>
              <a:gd name="connsiteX246" fmla="*/ 414230 w 5283221"/>
              <a:gd name="connsiteY246" fmla="*/ 4605909 h 5733966"/>
              <a:gd name="connsiteX247" fmla="*/ 402258 w 5283221"/>
              <a:gd name="connsiteY247" fmla="*/ 4594835 h 5733966"/>
              <a:gd name="connsiteX248" fmla="*/ 391184 w 5283221"/>
              <a:gd name="connsiteY248" fmla="*/ 4584061 h 5733966"/>
              <a:gd name="connsiteX249" fmla="*/ 385497 w 5283221"/>
              <a:gd name="connsiteY249" fmla="*/ 4578974 h 5733966"/>
              <a:gd name="connsiteX250" fmla="*/ 379512 w 5283221"/>
              <a:gd name="connsiteY250" fmla="*/ 4573587 h 5733966"/>
              <a:gd name="connsiteX251" fmla="*/ 373226 w 5283221"/>
              <a:gd name="connsiteY251" fmla="*/ 4568198 h 5733966"/>
              <a:gd name="connsiteX252" fmla="*/ 366641 w 5283221"/>
              <a:gd name="connsiteY252" fmla="*/ 4562810 h 5733966"/>
              <a:gd name="connsiteX253" fmla="*/ 357063 w 5283221"/>
              <a:gd name="connsiteY253" fmla="*/ 4555628 h 5733966"/>
              <a:gd name="connsiteX254" fmla="*/ 347786 w 5283221"/>
              <a:gd name="connsiteY254" fmla="*/ 4547846 h 5733966"/>
              <a:gd name="connsiteX255" fmla="*/ 338507 w 5283221"/>
              <a:gd name="connsiteY255" fmla="*/ 4539165 h 5733966"/>
              <a:gd name="connsiteX256" fmla="*/ 329230 w 5283221"/>
              <a:gd name="connsiteY256" fmla="*/ 4530186 h 5733966"/>
              <a:gd name="connsiteX257" fmla="*/ 319653 w 5283221"/>
              <a:gd name="connsiteY257" fmla="*/ 4520609 h 5733966"/>
              <a:gd name="connsiteX258" fmla="*/ 310074 w 5283221"/>
              <a:gd name="connsiteY258" fmla="*/ 4510732 h 5733966"/>
              <a:gd name="connsiteX259" fmla="*/ 300497 w 5283221"/>
              <a:gd name="connsiteY259" fmla="*/ 4499958 h 5733966"/>
              <a:gd name="connsiteX260" fmla="*/ 291218 w 5283221"/>
              <a:gd name="connsiteY260" fmla="*/ 4489482 h 5733966"/>
              <a:gd name="connsiteX261" fmla="*/ 281641 w 5283221"/>
              <a:gd name="connsiteY261" fmla="*/ 4478108 h 5733966"/>
              <a:gd name="connsiteX262" fmla="*/ 272062 w 5283221"/>
              <a:gd name="connsiteY262" fmla="*/ 4466736 h 5733966"/>
              <a:gd name="connsiteX263" fmla="*/ 262785 w 5283221"/>
              <a:gd name="connsiteY263" fmla="*/ 4455064 h 5733966"/>
              <a:gd name="connsiteX264" fmla="*/ 253506 w 5283221"/>
              <a:gd name="connsiteY264" fmla="*/ 4442791 h 5733966"/>
              <a:gd name="connsiteX265" fmla="*/ 244229 w 5283221"/>
              <a:gd name="connsiteY265" fmla="*/ 4430521 h 5733966"/>
              <a:gd name="connsiteX266" fmla="*/ 234950 w 5283221"/>
              <a:gd name="connsiteY266" fmla="*/ 4417950 h 5733966"/>
              <a:gd name="connsiteX267" fmla="*/ 225971 w 5283221"/>
              <a:gd name="connsiteY267" fmla="*/ 4405379 h 5733966"/>
              <a:gd name="connsiteX268" fmla="*/ 216992 w 5283221"/>
              <a:gd name="connsiteY268" fmla="*/ 4392510 h 5733966"/>
              <a:gd name="connsiteX269" fmla="*/ 199333 w 5283221"/>
              <a:gd name="connsiteY269" fmla="*/ 4366472 h 5733966"/>
              <a:gd name="connsiteX270" fmla="*/ 182872 w 5283221"/>
              <a:gd name="connsiteY270" fmla="*/ 4340132 h 5733966"/>
              <a:gd name="connsiteX271" fmla="*/ 166709 w 5283221"/>
              <a:gd name="connsiteY271" fmla="*/ 4314394 h 5733966"/>
              <a:gd name="connsiteX272" fmla="*/ 151745 w 5283221"/>
              <a:gd name="connsiteY272" fmla="*/ 4288653 h 5733966"/>
              <a:gd name="connsiteX273" fmla="*/ 137379 w 5283221"/>
              <a:gd name="connsiteY273" fmla="*/ 4263811 h 5733966"/>
              <a:gd name="connsiteX274" fmla="*/ 124509 w 5283221"/>
              <a:gd name="connsiteY274" fmla="*/ 4239568 h 5733966"/>
              <a:gd name="connsiteX275" fmla="*/ 112538 w 5283221"/>
              <a:gd name="connsiteY275" fmla="*/ 4216522 h 5733966"/>
              <a:gd name="connsiteX276" fmla="*/ 102061 w 5283221"/>
              <a:gd name="connsiteY276" fmla="*/ 4194972 h 5733966"/>
              <a:gd name="connsiteX277" fmla="*/ 97272 w 5283221"/>
              <a:gd name="connsiteY277" fmla="*/ 4184497 h 5733966"/>
              <a:gd name="connsiteX278" fmla="*/ 92485 w 5283221"/>
              <a:gd name="connsiteY278" fmla="*/ 4172824 h 5733966"/>
              <a:gd name="connsiteX279" fmla="*/ 87395 w 5283221"/>
              <a:gd name="connsiteY279" fmla="*/ 4161450 h 5733966"/>
              <a:gd name="connsiteX280" fmla="*/ 82906 w 5283221"/>
              <a:gd name="connsiteY280" fmla="*/ 4149180 h 5733966"/>
              <a:gd name="connsiteX281" fmla="*/ 77818 w 5283221"/>
              <a:gd name="connsiteY281" fmla="*/ 4136609 h 5733966"/>
              <a:gd name="connsiteX282" fmla="*/ 73029 w 5283221"/>
              <a:gd name="connsiteY282" fmla="*/ 4123740 h 5733966"/>
              <a:gd name="connsiteX283" fmla="*/ 68539 w 5283221"/>
              <a:gd name="connsiteY283" fmla="*/ 4110571 h 5733966"/>
              <a:gd name="connsiteX284" fmla="*/ 63752 w 5283221"/>
              <a:gd name="connsiteY284" fmla="*/ 4097400 h 5733966"/>
              <a:gd name="connsiteX285" fmla="*/ 55371 w 5283221"/>
              <a:gd name="connsiteY285" fmla="*/ 4069267 h 5733966"/>
              <a:gd name="connsiteX286" fmla="*/ 46691 w 5283221"/>
              <a:gd name="connsiteY286" fmla="*/ 4040534 h 5733966"/>
              <a:gd name="connsiteX287" fmla="*/ 42801 w 5283221"/>
              <a:gd name="connsiteY287" fmla="*/ 4025569 h 5733966"/>
              <a:gd name="connsiteX288" fmla="*/ 38610 w 5283221"/>
              <a:gd name="connsiteY288" fmla="*/ 4010903 h 5733966"/>
              <a:gd name="connsiteX289" fmla="*/ 34720 w 5283221"/>
              <a:gd name="connsiteY289" fmla="*/ 3995640 h 5733966"/>
              <a:gd name="connsiteX290" fmla="*/ 31128 w 5283221"/>
              <a:gd name="connsiteY290" fmla="*/ 3980375 h 5733966"/>
              <a:gd name="connsiteX291" fmla="*/ 27835 w 5283221"/>
              <a:gd name="connsiteY291" fmla="*/ 3965111 h 5733966"/>
              <a:gd name="connsiteX292" fmla="*/ 24243 w 5283221"/>
              <a:gd name="connsiteY292" fmla="*/ 3949248 h 5733966"/>
              <a:gd name="connsiteX293" fmla="*/ 21551 w 5283221"/>
              <a:gd name="connsiteY293" fmla="*/ 3933386 h 5733966"/>
              <a:gd name="connsiteX294" fmla="*/ 18258 w 5283221"/>
              <a:gd name="connsiteY294" fmla="*/ 3917822 h 5733966"/>
              <a:gd name="connsiteX295" fmla="*/ 15864 w 5283221"/>
              <a:gd name="connsiteY295" fmla="*/ 3901959 h 5733966"/>
              <a:gd name="connsiteX296" fmla="*/ 12871 w 5283221"/>
              <a:gd name="connsiteY296" fmla="*/ 3886097 h 5733966"/>
              <a:gd name="connsiteX297" fmla="*/ 10775 w 5283221"/>
              <a:gd name="connsiteY297" fmla="*/ 3869934 h 5733966"/>
              <a:gd name="connsiteX298" fmla="*/ 8681 w 5283221"/>
              <a:gd name="connsiteY298" fmla="*/ 3854370 h 5733966"/>
              <a:gd name="connsiteX299" fmla="*/ 6585 w 5283221"/>
              <a:gd name="connsiteY299" fmla="*/ 3838507 h 5733966"/>
              <a:gd name="connsiteX300" fmla="*/ 5089 w 5283221"/>
              <a:gd name="connsiteY300" fmla="*/ 3822346 h 5733966"/>
              <a:gd name="connsiteX301" fmla="*/ 3592 w 5283221"/>
              <a:gd name="connsiteY301" fmla="*/ 3806782 h 5733966"/>
              <a:gd name="connsiteX302" fmla="*/ 2097 w 5283221"/>
              <a:gd name="connsiteY302" fmla="*/ 3790918 h 5733966"/>
              <a:gd name="connsiteX303" fmla="*/ 1497 w 5283221"/>
              <a:gd name="connsiteY303" fmla="*/ 3775055 h 5733966"/>
              <a:gd name="connsiteX304" fmla="*/ 600 w 5283221"/>
              <a:gd name="connsiteY304" fmla="*/ 3759793 h 5733966"/>
              <a:gd name="connsiteX305" fmla="*/ 0 w 5283221"/>
              <a:gd name="connsiteY305" fmla="*/ 3744229 h 5733966"/>
              <a:gd name="connsiteX306" fmla="*/ 0 w 5283221"/>
              <a:gd name="connsiteY306" fmla="*/ 3728964 h 5733966"/>
              <a:gd name="connsiteX307" fmla="*/ 0 w 5283221"/>
              <a:gd name="connsiteY307" fmla="*/ 2005003 h 5733966"/>
              <a:gd name="connsiteX308" fmla="*/ 0 w 5283221"/>
              <a:gd name="connsiteY308" fmla="*/ 1989739 h 5733966"/>
              <a:gd name="connsiteX309" fmla="*/ 600 w 5283221"/>
              <a:gd name="connsiteY309" fmla="*/ 1973877 h 5733966"/>
              <a:gd name="connsiteX310" fmla="*/ 1497 w 5283221"/>
              <a:gd name="connsiteY310" fmla="*/ 1958012 h 5733966"/>
              <a:gd name="connsiteX311" fmla="*/ 2097 w 5283221"/>
              <a:gd name="connsiteY311" fmla="*/ 1942448 h 5733966"/>
              <a:gd name="connsiteX312" fmla="*/ 3592 w 5283221"/>
              <a:gd name="connsiteY312" fmla="*/ 1926287 h 5733966"/>
              <a:gd name="connsiteX313" fmla="*/ 5089 w 5283221"/>
              <a:gd name="connsiteY313" fmla="*/ 1910425 h 5733966"/>
              <a:gd name="connsiteX314" fmla="*/ 6885 w 5283221"/>
              <a:gd name="connsiteY314" fmla="*/ 1894262 h 5733966"/>
              <a:gd name="connsiteX315" fmla="*/ 8681 w 5283221"/>
              <a:gd name="connsiteY315" fmla="*/ 1878101 h 5733966"/>
              <a:gd name="connsiteX316" fmla="*/ 11074 w 5283221"/>
              <a:gd name="connsiteY316" fmla="*/ 1861639 h 5733966"/>
              <a:gd name="connsiteX317" fmla="*/ 13169 w 5283221"/>
              <a:gd name="connsiteY317" fmla="*/ 1845476 h 5733966"/>
              <a:gd name="connsiteX318" fmla="*/ 16163 w 5283221"/>
              <a:gd name="connsiteY318" fmla="*/ 1829615 h 5733966"/>
              <a:gd name="connsiteX319" fmla="*/ 19156 w 5283221"/>
              <a:gd name="connsiteY319" fmla="*/ 1813451 h 5733966"/>
              <a:gd name="connsiteX320" fmla="*/ 21850 w 5283221"/>
              <a:gd name="connsiteY320" fmla="*/ 1797590 h 5733966"/>
              <a:gd name="connsiteX321" fmla="*/ 25143 w 5283221"/>
              <a:gd name="connsiteY321" fmla="*/ 1781427 h 5733966"/>
              <a:gd name="connsiteX322" fmla="*/ 28733 w 5283221"/>
              <a:gd name="connsiteY322" fmla="*/ 1765565 h 5733966"/>
              <a:gd name="connsiteX323" fmla="*/ 32325 w 5283221"/>
              <a:gd name="connsiteY323" fmla="*/ 1750001 h 5733966"/>
              <a:gd name="connsiteX324" fmla="*/ 35917 w 5283221"/>
              <a:gd name="connsiteY324" fmla="*/ 1734438 h 5733966"/>
              <a:gd name="connsiteX325" fmla="*/ 39807 w 5283221"/>
              <a:gd name="connsiteY325" fmla="*/ 1719174 h 5733966"/>
              <a:gd name="connsiteX326" fmla="*/ 43699 w 5283221"/>
              <a:gd name="connsiteY326" fmla="*/ 1703610 h 5733966"/>
              <a:gd name="connsiteX327" fmla="*/ 48188 w 5283221"/>
              <a:gd name="connsiteY327" fmla="*/ 1688644 h 5733966"/>
              <a:gd name="connsiteX328" fmla="*/ 52378 w 5283221"/>
              <a:gd name="connsiteY328" fmla="*/ 1673978 h 5733966"/>
              <a:gd name="connsiteX329" fmla="*/ 56568 w 5283221"/>
              <a:gd name="connsiteY329" fmla="*/ 1659612 h 5733966"/>
              <a:gd name="connsiteX330" fmla="*/ 61057 w 5283221"/>
              <a:gd name="connsiteY330" fmla="*/ 1645246 h 5733966"/>
              <a:gd name="connsiteX331" fmla="*/ 65547 w 5283221"/>
              <a:gd name="connsiteY331" fmla="*/ 1631179 h 5733966"/>
              <a:gd name="connsiteX332" fmla="*/ 70336 w 5283221"/>
              <a:gd name="connsiteY332" fmla="*/ 1617710 h 5733966"/>
              <a:gd name="connsiteX333" fmla="*/ 75424 w 5283221"/>
              <a:gd name="connsiteY333" fmla="*/ 1604542 h 5733966"/>
              <a:gd name="connsiteX334" fmla="*/ 79913 w 5283221"/>
              <a:gd name="connsiteY334" fmla="*/ 1591672 h 5733966"/>
              <a:gd name="connsiteX335" fmla="*/ 85001 w 5283221"/>
              <a:gd name="connsiteY335" fmla="*/ 1578503 h 5733966"/>
              <a:gd name="connsiteX336" fmla="*/ 90090 w 5283221"/>
              <a:gd name="connsiteY336" fmla="*/ 1566830 h 5733966"/>
              <a:gd name="connsiteX337" fmla="*/ 95177 w 5283221"/>
              <a:gd name="connsiteY337" fmla="*/ 1554858 h 5733966"/>
              <a:gd name="connsiteX338" fmla="*/ 99967 w 5283221"/>
              <a:gd name="connsiteY338" fmla="*/ 1543484 h 5733966"/>
              <a:gd name="connsiteX339" fmla="*/ 105054 w 5283221"/>
              <a:gd name="connsiteY339" fmla="*/ 1532710 h 5733966"/>
              <a:gd name="connsiteX340" fmla="*/ 117325 w 5283221"/>
              <a:gd name="connsiteY340" fmla="*/ 1508467 h 5733966"/>
              <a:gd name="connsiteX341" fmla="*/ 128999 w 5283221"/>
              <a:gd name="connsiteY341" fmla="*/ 1483924 h 5733966"/>
              <a:gd name="connsiteX342" fmla="*/ 141270 w 5283221"/>
              <a:gd name="connsiteY342" fmla="*/ 1460279 h 5733966"/>
              <a:gd name="connsiteX343" fmla="*/ 154139 w 5283221"/>
              <a:gd name="connsiteY343" fmla="*/ 1436635 h 5733966"/>
              <a:gd name="connsiteX344" fmla="*/ 160724 w 5283221"/>
              <a:gd name="connsiteY344" fmla="*/ 1425262 h 5733966"/>
              <a:gd name="connsiteX345" fmla="*/ 167009 w 5283221"/>
              <a:gd name="connsiteY345" fmla="*/ 1413888 h 5733966"/>
              <a:gd name="connsiteX346" fmla="*/ 173893 w 5283221"/>
              <a:gd name="connsiteY346" fmla="*/ 1402814 h 5733966"/>
              <a:gd name="connsiteX347" fmla="*/ 180777 w 5283221"/>
              <a:gd name="connsiteY347" fmla="*/ 1391440 h 5733966"/>
              <a:gd name="connsiteX348" fmla="*/ 187961 w 5283221"/>
              <a:gd name="connsiteY348" fmla="*/ 1380368 h 5733966"/>
              <a:gd name="connsiteX349" fmla="*/ 195143 w 5283221"/>
              <a:gd name="connsiteY349" fmla="*/ 1369591 h 5733966"/>
              <a:gd name="connsiteX350" fmla="*/ 202626 w 5283221"/>
              <a:gd name="connsiteY350" fmla="*/ 1358817 h 5733966"/>
              <a:gd name="connsiteX351" fmla="*/ 210108 w 5283221"/>
              <a:gd name="connsiteY351" fmla="*/ 1348939 h 5733966"/>
              <a:gd name="connsiteX352" fmla="*/ 218189 w 5283221"/>
              <a:gd name="connsiteY352" fmla="*/ 1338164 h 5733966"/>
              <a:gd name="connsiteX353" fmla="*/ 225671 w 5283221"/>
              <a:gd name="connsiteY353" fmla="*/ 1327690 h 5733966"/>
              <a:gd name="connsiteX354" fmla="*/ 233153 w 5283221"/>
              <a:gd name="connsiteY354" fmla="*/ 1316916 h 5733966"/>
              <a:gd name="connsiteX355" fmla="*/ 240935 w 5283221"/>
              <a:gd name="connsiteY355" fmla="*/ 1306739 h 5733966"/>
              <a:gd name="connsiteX356" fmla="*/ 248419 w 5283221"/>
              <a:gd name="connsiteY356" fmla="*/ 1296263 h 5733966"/>
              <a:gd name="connsiteX357" fmla="*/ 256499 w 5283221"/>
              <a:gd name="connsiteY357" fmla="*/ 1286086 h 5733966"/>
              <a:gd name="connsiteX358" fmla="*/ 264580 w 5283221"/>
              <a:gd name="connsiteY358" fmla="*/ 1276509 h 5733966"/>
              <a:gd name="connsiteX359" fmla="*/ 273260 w 5283221"/>
              <a:gd name="connsiteY359" fmla="*/ 1267232 h 5733966"/>
              <a:gd name="connsiteX360" fmla="*/ 294210 w 5283221"/>
              <a:gd name="connsiteY360" fmla="*/ 1244485 h 5733966"/>
              <a:gd name="connsiteX361" fmla="*/ 307379 w 5283221"/>
              <a:gd name="connsiteY361" fmla="*/ 1229521 h 5733966"/>
              <a:gd name="connsiteX362" fmla="*/ 315461 w 5283221"/>
              <a:gd name="connsiteY362" fmla="*/ 1219044 h 5733966"/>
              <a:gd name="connsiteX363" fmla="*/ 321746 w 5283221"/>
              <a:gd name="connsiteY363" fmla="*/ 1212160 h 5733966"/>
              <a:gd name="connsiteX364" fmla="*/ 325040 w 5283221"/>
              <a:gd name="connsiteY364" fmla="*/ 1208570 h 5733966"/>
              <a:gd name="connsiteX365" fmla="*/ 328632 w 5283221"/>
              <a:gd name="connsiteY365" fmla="*/ 1205278 h 5733966"/>
              <a:gd name="connsiteX366" fmla="*/ 332522 w 5283221"/>
              <a:gd name="connsiteY366" fmla="*/ 1200788 h 5733966"/>
              <a:gd name="connsiteX367" fmla="*/ 337909 w 5283221"/>
              <a:gd name="connsiteY367" fmla="*/ 1196298 h 5733966"/>
              <a:gd name="connsiteX368" fmla="*/ 353175 w 5283221"/>
              <a:gd name="connsiteY368" fmla="*/ 1183128 h 5733966"/>
              <a:gd name="connsiteX369" fmla="*/ 376518 w 5283221"/>
              <a:gd name="connsiteY369" fmla="*/ 1163374 h 5733966"/>
              <a:gd name="connsiteX370" fmla="*/ 381905 w 5283221"/>
              <a:gd name="connsiteY370" fmla="*/ 1158287 h 5733966"/>
              <a:gd name="connsiteX371" fmla="*/ 386993 w 5283221"/>
              <a:gd name="connsiteY371" fmla="*/ 1154097 h 5733966"/>
              <a:gd name="connsiteX372" fmla="*/ 391184 w 5283221"/>
              <a:gd name="connsiteY372" fmla="*/ 1149607 h 5733966"/>
              <a:gd name="connsiteX373" fmla="*/ 395076 w 5283221"/>
              <a:gd name="connsiteY373" fmla="*/ 1145418 h 5733966"/>
              <a:gd name="connsiteX374" fmla="*/ 403456 w 5283221"/>
              <a:gd name="connsiteY374" fmla="*/ 1136736 h 5733966"/>
              <a:gd name="connsiteX375" fmla="*/ 413033 w 5283221"/>
              <a:gd name="connsiteY375" fmla="*/ 1127459 h 5733966"/>
              <a:gd name="connsiteX376" fmla="*/ 536942 w 5283221"/>
              <a:gd name="connsiteY376" fmla="*/ 1034377 h 5733966"/>
              <a:gd name="connsiteX377" fmla="*/ 564777 w 5283221"/>
              <a:gd name="connsiteY377" fmla="*/ 1016121 h 5733966"/>
              <a:gd name="connsiteX378" fmla="*/ 594109 w 5283221"/>
              <a:gd name="connsiteY378" fmla="*/ 998163 h 5733966"/>
              <a:gd name="connsiteX379" fmla="*/ 624337 w 5283221"/>
              <a:gd name="connsiteY379" fmla="*/ 979904 h 5733966"/>
              <a:gd name="connsiteX380" fmla="*/ 655165 w 5283221"/>
              <a:gd name="connsiteY380" fmla="*/ 961648 h 5733966"/>
              <a:gd name="connsiteX381" fmla="*/ 687189 w 5283221"/>
              <a:gd name="connsiteY381" fmla="*/ 943690 h 5733966"/>
              <a:gd name="connsiteX382" fmla="*/ 718916 w 5283221"/>
              <a:gd name="connsiteY382" fmla="*/ 925732 h 5733966"/>
              <a:gd name="connsiteX383" fmla="*/ 751541 w 5283221"/>
              <a:gd name="connsiteY383" fmla="*/ 907775 h 5733966"/>
              <a:gd name="connsiteX384" fmla="*/ 784163 w 5283221"/>
              <a:gd name="connsiteY384" fmla="*/ 889817 h 5733966"/>
              <a:gd name="connsiteX385" fmla="*/ 817385 w 5283221"/>
              <a:gd name="connsiteY385" fmla="*/ 871858 h 5733966"/>
              <a:gd name="connsiteX386" fmla="*/ 850008 w 5283221"/>
              <a:gd name="connsiteY386" fmla="*/ 853900 h 5733966"/>
              <a:gd name="connsiteX387" fmla="*/ 882632 w 5283221"/>
              <a:gd name="connsiteY387" fmla="*/ 836541 h 5733966"/>
              <a:gd name="connsiteX388" fmla="*/ 914957 w 5283221"/>
              <a:gd name="connsiteY388" fmla="*/ 818881 h 5733966"/>
              <a:gd name="connsiteX389" fmla="*/ 946382 w 5283221"/>
              <a:gd name="connsiteY389" fmla="*/ 801224 h 5733966"/>
              <a:gd name="connsiteX390" fmla="*/ 977212 w 5283221"/>
              <a:gd name="connsiteY390" fmla="*/ 783864 h 5733966"/>
              <a:gd name="connsiteX391" fmla="*/ 1007739 w 5283221"/>
              <a:gd name="connsiteY391" fmla="*/ 766205 h 5733966"/>
              <a:gd name="connsiteX392" fmla="*/ 1036772 w 5283221"/>
              <a:gd name="connsiteY392" fmla="*/ 749146 h 5733966"/>
              <a:gd name="connsiteX393" fmla="*/ 1060117 w 5283221"/>
              <a:gd name="connsiteY393" fmla="*/ 735078 h 5733966"/>
              <a:gd name="connsiteX394" fmla="*/ 1083163 w 5283221"/>
              <a:gd name="connsiteY394" fmla="*/ 722209 h 5733966"/>
              <a:gd name="connsiteX395" fmla="*/ 1105910 w 5283221"/>
              <a:gd name="connsiteY395" fmla="*/ 709338 h 5733966"/>
              <a:gd name="connsiteX396" fmla="*/ 1128956 w 5283221"/>
              <a:gd name="connsiteY396" fmla="*/ 696169 h 5733966"/>
              <a:gd name="connsiteX397" fmla="*/ 1151402 w 5283221"/>
              <a:gd name="connsiteY397" fmla="*/ 683899 h 5733966"/>
              <a:gd name="connsiteX398" fmla="*/ 1174448 w 5283221"/>
              <a:gd name="connsiteY398" fmla="*/ 670729 h 5733966"/>
              <a:gd name="connsiteX399" fmla="*/ 1197793 w 5283221"/>
              <a:gd name="connsiteY399" fmla="*/ 657859 h 5733966"/>
              <a:gd name="connsiteX400" fmla="*/ 1221139 w 5283221"/>
              <a:gd name="connsiteY400" fmla="*/ 644091 h 5733966"/>
              <a:gd name="connsiteX401" fmla="*/ 1262742 w 5283221"/>
              <a:gd name="connsiteY401" fmla="*/ 618950 h 5733966"/>
              <a:gd name="connsiteX402" fmla="*/ 1311228 w 5283221"/>
              <a:gd name="connsiteY402" fmla="*/ 589918 h 5733966"/>
              <a:gd name="connsiteX403" fmla="*/ 1365401 w 5283221"/>
              <a:gd name="connsiteY403" fmla="*/ 557893 h 5733966"/>
              <a:gd name="connsiteX404" fmla="*/ 1423466 w 5283221"/>
              <a:gd name="connsiteY404" fmla="*/ 523176 h 5733966"/>
              <a:gd name="connsiteX405" fmla="*/ 1485419 w 5283221"/>
              <a:gd name="connsiteY405" fmla="*/ 486661 h 5733966"/>
              <a:gd name="connsiteX406" fmla="*/ 1550068 w 5283221"/>
              <a:gd name="connsiteY406" fmla="*/ 448650 h 5733966"/>
              <a:gd name="connsiteX407" fmla="*/ 1616215 w 5283221"/>
              <a:gd name="connsiteY407" fmla="*/ 409740 h 5733966"/>
              <a:gd name="connsiteX408" fmla="*/ 1682957 w 5283221"/>
              <a:gd name="connsiteY408" fmla="*/ 370533 h 5733966"/>
              <a:gd name="connsiteX409" fmla="*/ 1749701 w 5283221"/>
              <a:gd name="connsiteY409" fmla="*/ 331922 h 5733966"/>
              <a:gd name="connsiteX410" fmla="*/ 1814948 w 5283221"/>
              <a:gd name="connsiteY410" fmla="*/ 294210 h 5733966"/>
              <a:gd name="connsiteX411" fmla="*/ 1877800 w 5283221"/>
              <a:gd name="connsiteY411" fmla="*/ 257996 h 5733966"/>
              <a:gd name="connsiteX412" fmla="*/ 1937660 w 5283221"/>
              <a:gd name="connsiteY412" fmla="*/ 223876 h 5733966"/>
              <a:gd name="connsiteX413" fmla="*/ 1993330 w 5283221"/>
              <a:gd name="connsiteY413" fmla="*/ 192749 h 5733966"/>
              <a:gd name="connsiteX414" fmla="*/ 2043911 w 5283221"/>
              <a:gd name="connsiteY414" fmla="*/ 165214 h 5733966"/>
              <a:gd name="connsiteX415" fmla="*/ 2066659 w 5283221"/>
              <a:gd name="connsiteY415" fmla="*/ 152642 h 5733966"/>
              <a:gd name="connsiteX416" fmla="*/ 2087908 w 5283221"/>
              <a:gd name="connsiteY416" fmla="*/ 141270 h 5733966"/>
              <a:gd name="connsiteX417" fmla="*/ 2107661 w 5283221"/>
              <a:gd name="connsiteY417" fmla="*/ 130794 h 5733966"/>
              <a:gd name="connsiteX418" fmla="*/ 2125322 w 5283221"/>
              <a:gd name="connsiteY418" fmla="*/ 121815 h 5733966"/>
              <a:gd name="connsiteX419" fmla="*/ 2156149 w 5283221"/>
              <a:gd name="connsiteY419" fmla="*/ 106851 h 5733966"/>
              <a:gd name="connsiteX420" fmla="*/ 2187276 w 5283221"/>
              <a:gd name="connsiteY420" fmla="*/ 92782 h 5733966"/>
              <a:gd name="connsiteX421" fmla="*/ 2218702 w 5283221"/>
              <a:gd name="connsiteY421" fmla="*/ 79913 h 5733966"/>
              <a:gd name="connsiteX422" fmla="*/ 2250428 w 5283221"/>
              <a:gd name="connsiteY422" fmla="*/ 68241 h 5733966"/>
              <a:gd name="connsiteX423" fmla="*/ 2282751 w 5283221"/>
              <a:gd name="connsiteY423" fmla="*/ 56868 h 5733966"/>
              <a:gd name="connsiteX424" fmla="*/ 2314478 w 5283221"/>
              <a:gd name="connsiteY424" fmla="*/ 46991 h 5733966"/>
              <a:gd name="connsiteX425" fmla="*/ 2347100 w 5283221"/>
              <a:gd name="connsiteY425" fmla="*/ 38012 h 5733966"/>
              <a:gd name="connsiteX426" fmla="*/ 2379725 w 5283221"/>
              <a:gd name="connsiteY426" fmla="*/ 29632 h 5733966"/>
              <a:gd name="connsiteX427" fmla="*/ 2412349 w 5283221"/>
              <a:gd name="connsiteY427" fmla="*/ 22448 h 5733966"/>
              <a:gd name="connsiteX428" fmla="*/ 2445570 w 5283221"/>
              <a:gd name="connsiteY428" fmla="*/ 16461 h 5733966"/>
              <a:gd name="connsiteX429" fmla="*/ 2478492 w 5283221"/>
              <a:gd name="connsiteY429" fmla="*/ 11374 h 5733966"/>
              <a:gd name="connsiteX430" fmla="*/ 2511416 w 5283221"/>
              <a:gd name="connsiteY430" fmla="*/ 7184 h 5733966"/>
              <a:gd name="connsiteX431" fmla="*/ 2544638 w 5283221"/>
              <a:gd name="connsiteY431" fmla="*/ 3892 h 5733966"/>
              <a:gd name="connsiteX432" fmla="*/ 2578160 w 5283221"/>
              <a:gd name="connsiteY432" fmla="*/ 1797 h 5733966"/>
              <a:gd name="connsiteX433" fmla="*/ 2611381 w 5283221"/>
              <a:gd name="connsiteY433" fmla="*/ 300 h 5733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Lst>
            <a:rect l="l" t="t" r="r" b="b"/>
            <a:pathLst>
              <a:path w="5283221" h="5733966">
                <a:moveTo>
                  <a:pt x="2644903" y="0"/>
                </a:moveTo>
                <a:lnTo>
                  <a:pt x="2678127" y="600"/>
                </a:lnTo>
                <a:lnTo>
                  <a:pt x="2711647" y="2095"/>
                </a:lnTo>
                <a:lnTo>
                  <a:pt x="2744869" y="4790"/>
                </a:lnTo>
                <a:lnTo>
                  <a:pt x="2777792" y="8382"/>
                </a:lnTo>
                <a:lnTo>
                  <a:pt x="2811314" y="12871"/>
                </a:lnTo>
                <a:lnTo>
                  <a:pt x="2844236" y="18258"/>
                </a:lnTo>
                <a:lnTo>
                  <a:pt x="2876860" y="24843"/>
                </a:lnTo>
                <a:lnTo>
                  <a:pt x="2909782" y="32025"/>
                </a:lnTo>
                <a:lnTo>
                  <a:pt x="2942407" y="40107"/>
                </a:lnTo>
                <a:lnTo>
                  <a:pt x="2974732" y="49386"/>
                </a:lnTo>
                <a:lnTo>
                  <a:pt x="3007054" y="59860"/>
                </a:lnTo>
                <a:lnTo>
                  <a:pt x="3039079" y="70934"/>
                </a:lnTo>
                <a:lnTo>
                  <a:pt x="3070506" y="83205"/>
                </a:lnTo>
                <a:lnTo>
                  <a:pt x="3101932" y="96076"/>
                </a:lnTo>
                <a:lnTo>
                  <a:pt x="3133358" y="110143"/>
                </a:lnTo>
                <a:lnTo>
                  <a:pt x="3163888" y="125107"/>
                </a:lnTo>
                <a:lnTo>
                  <a:pt x="4251838" y="752437"/>
                </a:lnTo>
                <a:lnTo>
                  <a:pt x="4263510" y="759321"/>
                </a:lnTo>
                <a:lnTo>
                  <a:pt x="4275184" y="765907"/>
                </a:lnTo>
                <a:lnTo>
                  <a:pt x="4286856" y="772790"/>
                </a:lnTo>
                <a:lnTo>
                  <a:pt x="4298828" y="779076"/>
                </a:lnTo>
                <a:lnTo>
                  <a:pt x="4310201" y="785661"/>
                </a:lnTo>
                <a:lnTo>
                  <a:pt x="4322172" y="791645"/>
                </a:lnTo>
                <a:lnTo>
                  <a:pt x="4333247" y="798230"/>
                </a:lnTo>
                <a:lnTo>
                  <a:pt x="4344321" y="804217"/>
                </a:lnTo>
                <a:lnTo>
                  <a:pt x="4798957" y="1071789"/>
                </a:lnTo>
                <a:lnTo>
                  <a:pt x="4811228" y="1080171"/>
                </a:lnTo>
                <a:lnTo>
                  <a:pt x="4822002" y="1088250"/>
                </a:lnTo>
                <a:lnTo>
                  <a:pt x="4831580" y="1096032"/>
                </a:lnTo>
                <a:lnTo>
                  <a:pt x="4840558" y="1103216"/>
                </a:lnTo>
                <a:lnTo>
                  <a:pt x="4856122" y="1116085"/>
                </a:lnTo>
                <a:lnTo>
                  <a:pt x="4868992" y="1128059"/>
                </a:lnTo>
                <a:lnTo>
                  <a:pt x="4880963" y="1139131"/>
                </a:lnTo>
                <a:lnTo>
                  <a:pt x="4892039" y="1149907"/>
                </a:lnTo>
                <a:lnTo>
                  <a:pt x="4897724" y="1154995"/>
                </a:lnTo>
                <a:lnTo>
                  <a:pt x="4903710" y="1160382"/>
                </a:lnTo>
                <a:lnTo>
                  <a:pt x="4909996" y="1165769"/>
                </a:lnTo>
                <a:lnTo>
                  <a:pt x="4916580" y="1171156"/>
                </a:lnTo>
                <a:lnTo>
                  <a:pt x="4927356" y="1178640"/>
                </a:lnTo>
                <a:lnTo>
                  <a:pt x="4934538" y="1183727"/>
                </a:lnTo>
                <a:lnTo>
                  <a:pt x="4938130" y="1186720"/>
                </a:lnTo>
                <a:lnTo>
                  <a:pt x="4941722" y="1189714"/>
                </a:lnTo>
                <a:lnTo>
                  <a:pt x="4946210" y="1193604"/>
                </a:lnTo>
                <a:lnTo>
                  <a:pt x="4951599" y="1199591"/>
                </a:lnTo>
                <a:lnTo>
                  <a:pt x="4970155" y="1220242"/>
                </a:lnTo>
                <a:lnTo>
                  <a:pt x="4988413" y="1241492"/>
                </a:lnTo>
                <a:lnTo>
                  <a:pt x="5006070" y="1262443"/>
                </a:lnTo>
                <a:lnTo>
                  <a:pt x="5023430" y="1283993"/>
                </a:lnTo>
                <a:lnTo>
                  <a:pt x="5040491" y="1305842"/>
                </a:lnTo>
                <a:lnTo>
                  <a:pt x="5056950" y="1327988"/>
                </a:lnTo>
                <a:lnTo>
                  <a:pt x="5072814" y="1350438"/>
                </a:lnTo>
                <a:lnTo>
                  <a:pt x="5088078" y="1373183"/>
                </a:lnTo>
                <a:lnTo>
                  <a:pt x="5103044" y="1396229"/>
                </a:lnTo>
                <a:lnTo>
                  <a:pt x="5117410" y="1419277"/>
                </a:lnTo>
                <a:lnTo>
                  <a:pt x="5131478" y="1442920"/>
                </a:lnTo>
                <a:lnTo>
                  <a:pt x="5144647" y="1466565"/>
                </a:lnTo>
                <a:lnTo>
                  <a:pt x="5157816" y="1490807"/>
                </a:lnTo>
                <a:lnTo>
                  <a:pt x="5169788" y="1515349"/>
                </a:lnTo>
                <a:lnTo>
                  <a:pt x="5181760" y="1539892"/>
                </a:lnTo>
                <a:lnTo>
                  <a:pt x="5192834" y="1564735"/>
                </a:lnTo>
                <a:lnTo>
                  <a:pt x="5203310" y="1590175"/>
                </a:lnTo>
                <a:lnTo>
                  <a:pt x="5213184" y="1615615"/>
                </a:lnTo>
                <a:lnTo>
                  <a:pt x="5222764" y="1641356"/>
                </a:lnTo>
                <a:lnTo>
                  <a:pt x="5231143" y="1667394"/>
                </a:lnTo>
                <a:lnTo>
                  <a:pt x="5239524" y="1694031"/>
                </a:lnTo>
                <a:lnTo>
                  <a:pt x="5246706" y="1720969"/>
                </a:lnTo>
                <a:lnTo>
                  <a:pt x="5253591" y="1747906"/>
                </a:lnTo>
                <a:lnTo>
                  <a:pt x="5259578" y="1775142"/>
                </a:lnTo>
                <a:lnTo>
                  <a:pt x="5264964" y="1802977"/>
                </a:lnTo>
                <a:lnTo>
                  <a:pt x="5270052" y="1830812"/>
                </a:lnTo>
                <a:lnTo>
                  <a:pt x="5273944" y="1859245"/>
                </a:lnTo>
                <a:lnTo>
                  <a:pt x="5277236" y="1887678"/>
                </a:lnTo>
                <a:lnTo>
                  <a:pt x="5279929" y="1916710"/>
                </a:lnTo>
                <a:lnTo>
                  <a:pt x="5281726" y="1945742"/>
                </a:lnTo>
                <a:lnTo>
                  <a:pt x="5282923" y="1975372"/>
                </a:lnTo>
                <a:lnTo>
                  <a:pt x="5283221" y="2005003"/>
                </a:lnTo>
                <a:lnTo>
                  <a:pt x="5283221" y="3728964"/>
                </a:lnTo>
                <a:lnTo>
                  <a:pt x="5282923" y="3752609"/>
                </a:lnTo>
                <a:lnTo>
                  <a:pt x="5281726" y="3776552"/>
                </a:lnTo>
                <a:lnTo>
                  <a:pt x="5280228" y="3800795"/>
                </a:lnTo>
                <a:lnTo>
                  <a:pt x="5278134" y="3825338"/>
                </a:lnTo>
                <a:lnTo>
                  <a:pt x="5275439" y="3850479"/>
                </a:lnTo>
                <a:lnTo>
                  <a:pt x="5271847" y="3875021"/>
                </a:lnTo>
                <a:lnTo>
                  <a:pt x="5267658" y="3900464"/>
                </a:lnTo>
                <a:lnTo>
                  <a:pt x="5263170" y="3925604"/>
                </a:lnTo>
                <a:lnTo>
                  <a:pt x="5257780" y="3951043"/>
                </a:lnTo>
                <a:lnTo>
                  <a:pt x="5252094" y="3976485"/>
                </a:lnTo>
                <a:lnTo>
                  <a:pt x="5245809" y="4001925"/>
                </a:lnTo>
                <a:lnTo>
                  <a:pt x="5239224" y="4027366"/>
                </a:lnTo>
                <a:lnTo>
                  <a:pt x="5231442" y="4052806"/>
                </a:lnTo>
                <a:lnTo>
                  <a:pt x="5223661" y="4077946"/>
                </a:lnTo>
                <a:lnTo>
                  <a:pt x="5215580" y="4103087"/>
                </a:lnTo>
                <a:lnTo>
                  <a:pt x="5206900" y="4127630"/>
                </a:lnTo>
                <a:lnTo>
                  <a:pt x="5197621" y="4152472"/>
                </a:lnTo>
                <a:lnTo>
                  <a:pt x="5187746" y="4176715"/>
                </a:lnTo>
                <a:lnTo>
                  <a:pt x="5177570" y="4200959"/>
                </a:lnTo>
                <a:lnTo>
                  <a:pt x="5167094" y="4224604"/>
                </a:lnTo>
                <a:lnTo>
                  <a:pt x="5156019" y="4247648"/>
                </a:lnTo>
                <a:lnTo>
                  <a:pt x="5144346" y="4270695"/>
                </a:lnTo>
                <a:lnTo>
                  <a:pt x="5132674" y="4292843"/>
                </a:lnTo>
                <a:lnTo>
                  <a:pt x="5120402" y="4314692"/>
                </a:lnTo>
                <a:lnTo>
                  <a:pt x="5107831" y="4336240"/>
                </a:lnTo>
                <a:lnTo>
                  <a:pt x="5094962" y="4357191"/>
                </a:lnTo>
                <a:lnTo>
                  <a:pt x="5081196" y="4377246"/>
                </a:lnTo>
                <a:lnTo>
                  <a:pt x="5067726" y="4396402"/>
                </a:lnTo>
                <a:lnTo>
                  <a:pt x="5053660" y="4415256"/>
                </a:lnTo>
                <a:lnTo>
                  <a:pt x="5039592" y="4433214"/>
                </a:lnTo>
                <a:lnTo>
                  <a:pt x="5024928" y="4450275"/>
                </a:lnTo>
                <a:lnTo>
                  <a:pt x="5009962" y="4466736"/>
                </a:lnTo>
                <a:lnTo>
                  <a:pt x="5000384" y="4476313"/>
                </a:lnTo>
                <a:lnTo>
                  <a:pt x="4992004" y="4484692"/>
                </a:lnTo>
                <a:lnTo>
                  <a:pt x="4987814" y="4488884"/>
                </a:lnTo>
                <a:lnTo>
                  <a:pt x="4983624" y="4493374"/>
                </a:lnTo>
                <a:lnTo>
                  <a:pt x="4979434" y="4497863"/>
                </a:lnTo>
                <a:lnTo>
                  <a:pt x="4974942" y="4503550"/>
                </a:lnTo>
                <a:lnTo>
                  <a:pt x="4958781" y="4523602"/>
                </a:lnTo>
                <a:lnTo>
                  <a:pt x="4948306" y="4536173"/>
                </a:lnTo>
                <a:lnTo>
                  <a:pt x="4944415" y="4540363"/>
                </a:lnTo>
                <a:lnTo>
                  <a:pt x="4941422" y="4543057"/>
                </a:lnTo>
                <a:lnTo>
                  <a:pt x="4939028" y="4545152"/>
                </a:lnTo>
                <a:lnTo>
                  <a:pt x="4936933" y="4546649"/>
                </a:lnTo>
                <a:lnTo>
                  <a:pt x="4932743" y="4549044"/>
                </a:lnTo>
                <a:lnTo>
                  <a:pt x="4927356" y="4552334"/>
                </a:lnTo>
                <a:lnTo>
                  <a:pt x="4923764" y="4555328"/>
                </a:lnTo>
                <a:lnTo>
                  <a:pt x="4919274" y="4558919"/>
                </a:lnTo>
                <a:lnTo>
                  <a:pt x="4912990" y="4564008"/>
                </a:lnTo>
                <a:lnTo>
                  <a:pt x="4905806" y="4570293"/>
                </a:lnTo>
                <a:lnTo>
                  <a:pt x="4892337" y="4582864"/>
                </a:lnTo>
                <a:lnTo>
                  <a:pt x="4878570" y="4595135"/>
                </a:lnTo>
                <a:lnTo>
                  <a:pt x="4865102" y="4606807"/>
                </a:lnTo>
                <a:lnTo>
                  <a:pt x="4851035" y="4618779"/>
                </a:lnTo>
                <a:lnTo>
                  <a:pt x="4836966" y="4630152"/>
                </a:lnTo>
                <a:lnTo>
                  <a:pt x="4823200" y="4641226"/>
                </a:lnTo>
                <a:lnTo>
                  <a:pt x="4809134" y="4652301"/>
                </a:lnTo>
                <a:lnTo>
                  <a:pt x="4794767" y="4663075"/>
                </a:lnTo>
                <a:lnTo>
                  <a:pt x="4780400" y="4673551"/>
                </a:lnTo>
                <a:lnTo>
                  <a:pt x="4766034" y="4684027"/>
                </a:lnTo>
                <a:lnTo>
                  <a:pt x="4751668" y="4694202"/>
                </a:lnTo>
                <a:lnTo>
                  <a:pt x="4737302" y="4704379"/>
                </a:lnTo>
                <a:lnTo>
                  <a:pt x="4707970" y="4724132"/>
                </a:lnTo>
                <a:lnTo>
                  <a:pt x="4678338" y="4742988"/>
                </a:lnTo>
                <a:lnTo>
                  <a:pt x="4648110" y="4761844"/>
                </a:lnTo>
                <a:lnTo>
                  <a:pt x="4617582" y="4779502"/>
                </a:lnTo>
                <a:lnTo>
                  <a:pt x="4586752" y="4797461"/>
                </a:lnTo>
                <a:lnTo>
                  <a:pt x="4555328" y="4815119"/>
                </a:lnTo>
                <a:lnTo>
                  <a:pt x="4523301" y="4832178"/>
                </a:lnTo>
                <a:lnTo>
                  <a:pt x="4490976" y="4849539"/>
                </a:lnTo>
                <a:lnTo>
                  <a:pt x="4458354" y="4866599"/>
                </a:lnTo>
                <a:lnTo>
                  <a:pt x="4425132" y="4883958"/>
                </a:lnTo>
                <a:lnTo>
                  <a:pt x="3879510" y="5196127"/>
                </a:lnTo>
                <a:lnTo>
                  <a:pt x="3856762" y="5209595"/>
                </a:lnTo>
                <a:lnTo>
                  <a:pt x="3833717" y="5223064"/>
                </a:lnTo>
                <a:lnTo>
                  <a:pt x="3810971" y="5236233"/>
                </a:lnTo>
                <a:lnTo>
                  <a:pt x="3788525" y="5249102"/>
                </a:lnTo>
                <a:lnTo>
                  <a:pt x="3765777" y="5261973"/>
                </a:lnTo>
                <a:lnTo>
                  <a:pt x="3743629" y="5274842"/>
                </a:lnTo>
                <a:lnTo>
                  <a:pt x="3721481" y="5287712"/>
                </a:lnTo>
                <a:lnTo>
                  <a:pt x="3699333" y="5300583"/>
                </a:lnTo>
                <a:lnTo>
                  <a:pt x="3676885" y="5313452"/>
                </a:lnTo>
                <a:lnTo>
                  <a:pt x="3654737" y="5326621"/>
                </a:lnTo>
                <a:lnTo>
                  <a:pt x="3632589" y="5339490"/>
                </a:lnTo>
                <a:lnTo>
                  <a:pt x="3610143" y="5352361"/>
                </a:lnTo>
                <a:lnTo>
                  <a:pt x="3587994" y="5365530"/>
                </a:lnTo>
                <a:lnTo>
                  <a:pt x="3565545" y="5378699"/>
                </a:lnTo>
                <a:lnTo>
                  <a:pt x="3543099" y="5392168"/>
                </a:lnTo>
                <a:lnTo>
                  <a:pt x="3520651" y="5405636"/>
                </a:lnTo>
                <a:lnTo>
                  <a:pt x="3497605" y="5419703"/>
                </a:lnTo>
                <a:lnTo>
                  <a:pt x="3475157" y="5433172"/>
                </a:lnTo>
                <a:lnTo>
                  <a:pt x="3452711" y="5446638"/>
                </a:lnTo>
                <a:lnTo>
                  <a:pt x="3430563" y="5459809"/>
                </a:lnTo>
                <a:lnTo>
                  <a:pt x="3408713" y="5472978"/>
                </a:lnTo>
                <a:lnTo>
                  <a:pt x="3386864" y="5485849"/>
                </a:lnTo>
                <a:lnTo>
                  <a:pt x="3365016" y="5499018"/>
                </a:lnTo>
                <a:lnTo>
                  <a:pt x="3342568" y="5511887"/>
                </a:lnTo>
                <a:lnTo>
                  <a:pt x="3320720" y="5524457"/>
                </a:lnTo>
                <a:lnTo>
                  <a:pt x="3298572" y="5536730"/>
                </a:lnTo>
                <a:lnTo>
                  <a:pt x="3276124" y="5549899"/>
                </a:lnTo>
                <a:lnTo>
                  <a:pt x="3253078" y="5561870"/>
                </a:lnTo>
                <a:lnTo>
                  <a:pt x="3230033" y="5574442"/>
                </a:lnTo>
                <a:lnTo>
                  <a:pt x="3206388" y="5587011"/>
                </a:lnTo>
                <a:lnTo>
                  <a:pt x="3182444" y="5599582"/>
                </a:lnTo>
                <a:lnTo>
                  <a:pt x="3157902" y="5612153"/>
                </a:lnTo>
                <a:lnTo>
                  <a:pt x="3127074" y="5627117"/>
                </a:lnTo>
                <a:lnTo>
                  <a:pt x="3095947" y="5641184"/>
                </a:lnTo>
                <a:lnTo>
                  <a:pt x="3064522" y="5654055"/>
                </a:lnTo>
                <a:lnTo>
                  <a:pt x="3032794" y="5665727"/>
                </a:lnTo>
                <a:lnTo>
                  <a:pt x="3000470" y="5677101"/>
                </a:lnTo>
                <a:lnTo>
                  <a:pt x="2968745" y="5686977"/>
                </a:lnTo>
                <a:lnTo>
                  <a:pt x="2936120" y="5695957"/>
                </a:lnTo>
                <a:lnTo>
                  <a:pt x="2903498" y="5704336"/>
                </a:lnTo>
                <a:lnTo>
                  <a:pt x="2870874" y="5711520"/>
                </a:lnTo>
                <a:lnTo>
                  <a:pt x="2837651" y="5717505"/>
                </a:lnTo>
                <a:lnTo>
                  <a:pt x="2804729" y="5722594"/>
                </a:lnTo>
                <a:lnTo>
                  <a:pt x="2771806" y="5726784"/>
                </a:lnTo>
                <a:lnTo>
                  <a:pt x="2738584" y="5730076"/>
                </a:lnTo>
                <a:lnTo>
                  <a:pt x="2705062" y="5732171"/>
                </a:lnTo>
                <a:lnTo>
                  <a:pt x="2671840" y="5733668"/>
                </a:lnTo>
                <a:lnTo>
                  <a:pt x="2638318" y="5733966"/>
                </a:lnTo>
                <a:lnTo>
                  <a:pt x="2605098" y="5733368"/>
                </a:lnTo>
                <a:lnTo>
                  <a:pt x="2571576" y="5731871"/>
                </a:lnTo>
                <a:lnTo>
                  <a:pt x="2538352" y="5729179"/>
                </a:lnTo>
                <a:lnTo>
                  <a:pt x="2505430" y="5725587"/>
                </a:lnTo>
                <a:lnTo>
                  <a:pt x="2471908" y="5721097"/>
                </a:lnTo>
                <a:lnTo>
                  <a:pt x="2438985" y="5715710"/>
                </a:lnTo>
                <a:lnTo>
                  <a:pt x="2406363" y="5709125"/>
                </a:lnTo>
                <a:lnTo>
                  <a:pt x="2373440" y="5701941"/>
                </a:lnTo>
                <a:lnTo>
                  <a:pt x="2340816" y="5693860"/>
                </a:lnTo>
                <a:lnTo>
                  <a:pt x="2308491" y="5684583"/>
                </a:lnTo>
                <a:lnTo>
                  <a:pt x="2276166" y="5674106"/>
                </a:lnTo>
                <a:lnTo>
                  <a:pt x="2244142" y="5663034"/>
                </a:lnTo>
                <a:lnTo>
                  <a:pt x="2212716" y="5650761"/>
                </a:lnTo>
                <a:lnTo>
                  <a:pt x="2181290" y="5637892"/>
                </a:lnTo>
                <a:lnTo>
                  <a:pt x="2149864" y="5623825"/>
                </a:lnTo>
                <a:lnTo>
                  <a:pt x="2119335" y="5608859"/>
                </a:lnTo>
                <a:lnTo>
                  <a:pt x="2087310" y="5592398"/>
                </a:lnTo>
                <a:lnTo>
                  <a:pt x="2049898" y="5572345"/>
                </a:lnTo>
                <a:lnTo>
                  <a:pt x="2007996" y="5549299"/>
                </a:lnTo>
                <a:lnTo>
                  <a:pt x="1962801" y="5524457"/>
                </a:lnTo>
                <a:lnTo>
                  <a:pt x="1914614" y="5496623"/>
                </a:lnTo>
                <a:lnTo>
                  <a:pt x="1864032" y="5468189"/>
                </a:lnTo>
                <a:lnTo>
                  <a:pt x="1812255" y="5437961"/>
                </a:lnTo>
                <a:lnTo>
                  <a:pt x="1759278" y="5407132"/>
                </a:lnTo>
                <a:lnTo>
                  <a:pt x="1706602" y="5376004"/>
                </a:lnTo>
                <a:lnTo>
                  <a:pt x="1654224" y="5345177"/>
                </a:lnTo>
                <a:lnTo>
                  <a:pt x="1603344" y="5314949"/>
                </a:lnTo>
                <a:lnTo>
                  <a:pt x="1554258" y="5285917"/>
                </a:lnTo>
                <a:lnTo>
                  <a:pt x="1507869" y="5258381"/>
                </a:lnTo>
                <a:lnTo>
                  <a:pt x="1465368" y="5232641"/>
                </a:lnTo>
                <a:lnTo>
                  <a:pt x="1426458" y="5209595"/>
                </a:lnTo>
                <a:lnTo>
                  <a:pt x="1392637" y="5189242"/>
                </a:lnTo>
                <a:lnTo>
                  <a:pt x="846118" y="4878271"/>
                </a:lnTo>
                <a:lnTo>
                  <a:pt x="832949" y="4871387"/>
                </a:lnTo>
                <a:lnTo>
                  <a:pt x="821575" y="4865402"/>
                </a:lnTo>
                <a:lnTo>
                  <a:pt x="810501" y="4859116"/>
                </a:lnTo>
                <a:lnTo>
                  <a:pt x="799727" y="4853129"/>
                </a:lnTo>
                <a:lnTo>
                  <a:pt x="788653" y="4846846"/>
                </a:lnTo>
                <a:lnTo>
                  <a:pt x="777579" y="4840560"/>
                </a:lnTo>
                <a:lnTo>
                  <a:pt x="765605" y="4833975"/>
                </a:lnTo>
                <a:lnTo>
                  <a:pt x="752736" y="4826791"/>
                </a:lnTo>
                <a:lnTo>
                  <a:pt x="484266" y="4662177"/>
                </a:lnTo>
                <a:lnTo>
                  <a:pt x="471995" y="4653798"/>
                </a:lnTo>
                <a:lnTo>
                  <a:pt x="461221" y="4645716"/>
                </a:lnTo>
                <a:lnTo>
                  <a:pt x="451642" y="4637934"/>
                </a:lnTo>
                <a:lnTo>
                  <a:pt x="442663" y="4630752"/>
                </a:lnTo>
                <a:lnTo>
                  <a:pt x="427099" y="4617881"/>
                </a:lnTo>
                <a:lnTo>
                  <a:pt x="414230" y="4605909"/>
                </a:lnTo>
                <a:lnTo>
                  <a:pt x="402258" y="4594835"/>
                </a:lnTo>
                <a:lnTo>
                  <a:pt x="391184" y="4584061"/>
                </a:lnTo>
                <a:lnTo>
                  <a:pt x="385497" y="4578974"/>
                </a:lnTo>
                <a:lnTo>
                  <a:pt x="379512" y="4573587"/>
                </a:lnTo>
                <a:lnTo>
                  <a:pt x="373226" y="4568198"/>
                </a:lnTo>
                <a:lnTo>
                  <a:pt x="366641" y="4562810"/>
                </a:lnTo>
                <a:lnTo>
                  <a:pt x="357063" y="4555628"/>
                </a:lnTo>
                <a:lnTo>
                  <a:pt x="347786" y="4547846"/>
                </a:lnTo>
                <a:lnTo>
                  <a:pt x="338507" y="4539165"/>
                </a:lnTo>
                <a:lnTo>
                  <a:pt x="329230" y="4530186"/>
                </a:lnTo>
                <a:lnTo>
                  <a:pt x="319653" y="4520609"/>
                </a:lnTo>
                <a:lnTo>
                  <a:pt x="310074" y="4510732"/>
                </a:lnTo>
                <a:lnTo>
                  <a:pt x="300497" y="4499958"/>
                </a:lnTo>
                <a:lnTo>
                  <a:pt x="291218" y="4489482"/>
                </a:lnTo>
                <a:lnTo>
                  <a:pt x="281641" y="4478108"/>
                </a:lnTo>
                <a:lnTo>
                  <a:pt x="272062" y="4466736"/>
                </a:lnTo>
                <a:lnTo>
                  <a:pt x="262785" y="4455064"/>
                </a:lnTo>
                <a:lnTo>
                  <a:pt x="253506" y="4442791"/>
                </a:lnTo>
                <a:lnTo>
                  <a:pt x="244229" y="4430521"/>
                </a:lnTo>
                <a:lnTo>
                  <a:pt x="234950" y="4417950"/>
                </a:lnTo>
                <a:lnTo>
                  <a:pt x="225971" y="4405379"/>
                </a:lnTo>
                <a:lnTo>
                  <a:pt x="216992" y="4392510"/>
                </a:lnTo>
                <a:lnTo>
                  <a:pt x="199333" y="4366472"/>
                </a:lnTo>
                <a:lnTo>
                  <a:pt x="182872" y="4340132"/>
                </a:lnTo>
                <a:lnTo>
                  <a:pt x="166709" y="4314394"/>
                </a:lnTo>
                <a:lnTo>
                  <a:pt x="151745" y="4288653"/>
                </a:lnTo>
                <a:lnTo>
                  <a:pt x="137379" y="4263811"/>
                </a:lnTo>
                <a:lnTo>
                  <a:pt x="124509" y="4239568"/>
                </a:lnTo>
                <a:lnTo>
                  <a:pt x="112538" y="4216522"/>
                </a:lnTo>
                <a:lnTo>
                  <a:pt x="102061" y="4194972"/>
                </a:lnTo>
                <a:lnTo>
                  <a:pt x="97272" y="4184497"/>
                </a:lnTo>
                <a:lnTo>
                  <a:pt x="92485" y="4172824"/>
                </a:lnTo>
                <a:lnTo>
                  <a:pt x="87395" y="4161450"/>
                </a:lnTo>
                <a:lnTo>
                  <a:pt x="82906" y="4149180"/>
                </a:lnTo>
                <a:lnTo>
                  <a:pt x="77818" y="4136609"/>
                </a:lnTo>
                <a:lnTo>
                  <a:pt x="73029" y="4123740"/>
                </a:lnTo>
                <a:lnTo>
                  <a:pt x="68539" y="4110571"/>
                </a:lnTo>
                <a:lnTo>
                  <a:pt x="63752" y="4097400"/>
                </a:lnTo>
                <a:lnTo>
                  <a:pt x="55371" y="4069267"/>
                </a:lnTo>
                <a:lnTo>
                  <a:pt x="46691" y="4040534"/>
                </a:lnTo>
                <a:lnTo>
                  <a:pt x="42801" y="4025569"/>
                </a:lnTo>
                <a:lnTo>
                  <a:pt x="38610" y="4010903"/>
                </a:lnTo>
                <a:lnTo>
                  <a:pt x="34720" y="3995640"/>
                </a:lnTo>
                <a:lnTo>
                  <a:pt x="31128" y="3980375"/>
                </a:lnTo>
                <a:lnTo>
                  <a:pt x="27835" y="3965111"/>
                </a:lnTo>
                <a:lnTo>
                  <a:pt x="24243" y="3949248"/>
                </a:lnTo>
                <a:lnTo>
                  <a:pt x="21551" y="3933386"/>
                </a:lnTo>
                <a:lnTo>
                  <a:pt x="18258" y="3917822"/>
                </a:lnTo>
                <a:lnTo>
                  <a:pt x="15864" y="3901959"/>
                </a:lnTo>
                <a:lnTo>
                  <a:pt x="12871" y="3886097"/>
                </a:lnTo>
                <a:lnTo>
                  <a:pt x="10775" y="3869934"/>
                </a:lnTo>
                <a:lnTo>
                  <a:pt x="8681" y="3854370"/>
                </a:lnTo>
                <a:lnTo>
                  <a:pt x="6585" y="3838507"/>
                </a:lnTo>
                <a:lnTo>
                  <a:pt x="5089" y="3822346"/>
                </a:lnTo>
                <a:lnTo>
                  <a:pt x="3592" y="3806782"/>
                </a:lnTo>
                <a:lnTo>
                  <a:pt x="2097" y="3790918"/>
                </a:lnTo>
                <a:lnTo>
                  <a:pt x="1497" y="3775055"/>
                </a:lnTo>
                <a:lnTo>
                  <a:pt x="600" y="3759793"/>
                </a:lnTo>
                <a:lnTo>
                  <a:pt x="0" y="3744229"/>
                </a:lnTo>
                <a:lnTo>
                  <a:pt x="0" y="3728964"/>
                </a:lnTo>
                <a:lnTo>
                  <a:pt x="0" y="2005003"/>
                </a:lnTo>
                <a:lnTo>
                  <a:pt x="0" y="1989739"/>
                </a:lnTo>
                <a:lnTo>
                  <a:pt x="600" y="1973877"/>
                </a:lnTo>
                <a:lnTo>
                  <a:pt x="1497" y="1958012"/>
                </a:lnTo>
                <a:lnTo>
                  <a:pt x="2097" y="1942448"/>
                </a:lnTo>
                <a:lnTo>
                  <a:pt x="3592" y="1926287"/>
                </a:lnTo>
                <a:lnTo>
                  <a:pt x="5089" y="1910425"/>
                </a:lnTo>
                <a:lnTo>
                  <a:pt x="6885" y="1894262"/>
                </a:lnTo>
                <a:lnTo>
                  <a:pt x="8681" y="1878101"/>
                </a:lnTo>
                <a:lnTo>
                  <a:pt x="11074" y="1861639"/>
                </a:lnTo>
                <a:lnTo>
                  <a:pt x="13169" y="1845476"/>
                </a:lnTo>
                <a:lnTo>
                  <a:pt x="16163" y="1829615"/>
                </a:lnTo>
                <a:lnTo>
                  <a:pt x="19156" y="1813451"/>
                </a:lnTo>
                <a:lnTo>
                  <a:pt x="21850" y="1797590"/>
                </a:lnTo>
                <a:lnTo>
                  <a:pt x="25143" y="1781427"/>
                </a:lnTo>
                <a:lnTo>
                  <a:pt x="28733" y="1765565"/>
                </a:lnTo>
                <a:lnTo>
                  <a:pt x="32325" y="1750001"/>
                </a:lnTo>
                <a:lnTo>
                  <a:pt x="35917" y="1734438"/>
                </a:lnTo>
                <a:lnTo>
                  <a:pt x="39807" y="1719174"/>
                </a:lnTo>
                <a:lnTo>
                  <a:pt x="43699" y="1703610"/>
                </a:lnTo>
                <a:lnTo>
                  <a:pt x="48188" y="1688644"/>
                </a:lnTo>
                <a:lnTo>
                  <a:pt x="52378" y="1673978"/>
                </a:lnTo>
                <a:lnTo>
                  <a:pt x="56568" y="1659612"/>
                </a:lnTo>
                <a:lnTo>
                  <a:pt x="61057" y="1645246"/>
                </a:lnTo>
                <a:lnTo>
                  <a:pt x="65547" y="1631179"/>
                </a:lnTo>
                <a:lnTo>
                  <a:pt x="70336" y="1617710"/>
                </a:lnTo>
                <a:lnTo>
                  <a:pt x="75424" y="1604542"/>
                </a:lnTo>
                <a:lnTo>
                  <a:pt x="79913" y="1591672"/>
                </a:lnTo>
                <a:lnTo>
                  <a:pt x="85001" y="1578503"/>
                </a:lnTo>
                <a:lnTo>
                  <a:pt x="90090" y="1566830"/>
                </a:lnTo>
                <a:lnTo>
                  <a:pt x="95177" y="1554858"/>
                </a:lnTo>
                <a:lnTo>
                  <a:pt x="99967" y="1543484"/>
                </a:lnTo>
                <a:lnTo>
                  <a:pt x="105054" y="1532710"/>
                </a:lnTo>
                <a:lnTo>
                  <a:pt x="117325" y="1508467"/>
                </a:lnTo>
                <a:lnTo>
                  <a:pt x="128999" y="1483924"/>
                </a:lnTo>
                <a:lnTo>
                  <a:pt x="141270" y="1460279"/>
                </a:lnTo>
                <a:lnTo>
                  <a:pt x="154139" y="1436635"/>
                </a:lnTo>
                <a:lnTo>
                  <a:pt x="160724" y="1425262"/>
                </a:lnTo>
                <a:lnTo>
                  <a:pt x="167009" y="1413888"/>
                </a:lnTo>
                <a:lnTo>
                  <a:pt x="173893" y="1402814"/>
                </a:lnTo>
                <a:lnTo>
                  <a:pt x="180777" y="1391440"/>
                </a:lnTo>
                <a:lnTo>
                  <a:pt x="187961" y="1380368"/>
                </a:lnTo>
                <a:lnTo>
                  <a:pt x="195143" y="1369591"/>
                </a:lnTo>
                <a:lnTo>
                  <a:pt x="202626" y="1358817"/>
                </a:lnTo>
                <a:lnTo>
                  <a:pt x="210108" y="1348939"/>
                </a:lnTo>
                <a:lnTo>
                  <a:pt x="218189" y="1338164"/>
                </a:lnTo>
                <a:lnTo>
                  <a:pt x="225671" y="1327690"/>
                </a:lnTo>
                <a:lnTo>
                  <a:pt x="233153" y="1316916"/>
                </a:lnTo>
                <a:lnTo>
                  <a:pt x="240935" y="1306739"/>
                </a:lnTo>
                <a:lnTo>
                  <a:pt x="248419" y="1296263"/>
                </a:lnTo>
                <a:lnTo>
                  <a:pt x="256499" y="1286086"/>
                </a:lnTo>
                <a:lnTo>
                  <a:pt x="264580" y="1276509"/>
                </a:lnTo>
                <a:lnTo>
                  <a:pt x="273260" y="1267232"/>
                </a:lnTo>
                <a:lnTo>
                  <a:pt x="294210" y="1244485"/>
                </a:lnTo>
                <a:lnTo>
                  <a:pt x="307379" y="1229521"/>
                </a:lnTo>
                <a:lnTo>
                  <a:pt x="315461" y="1219044"/>
                </a:lnTo>
                <a:lnTo>
                  <a:pt x="321746" y="1212160"/>
                </a:lnTo>
                <a:lnTo>
                  <a:pt x="325040" y="1208570"/>
                </a:lnTo>
                <a:lnTo>
                  <a:pt x="328632" y="1205278"/>
                </a:lnTo>
                <a:lnTo>
                  <a:pt x="332522" y="1200788"/>
                </a:lnTo>
                <a:lnTo>
                  <a:pt x="337909" y="1196298"/>
                </a:lnTo>
                <a:lnTo>
                  <a:pt x="353175" y="1183128"/>
                </a:lnTo>
                <a:lnTo>
                  <a:pt x="376518" y="1163374"/>
                </a:lnTo>
                <a:lnTo>
                  <a:pt x="381905" y="1158287"/>
                </a:lnTo>
                <a:lnTo>
                  <a:pt x="386993" y="1154097"/>
                </a:lnTo>
                <a:lnTo>
                  <a:pt x="391184" y="1149607"/>
                </a:lnTo>
                <a:lnTo>
                  <a:pt x="395076" y="1145418"/>
                </a:lnTo>
                <a:lnTo>
                  <a:pt x="403456" y="1136736"/>
                </a:lnTo>
                <a:lnTo>
                  <a:pt x="413033" y="1127459"/>
                </a:lnTo>
                <a:lnTo>
                  <a:pt x="536942" y="1034377"/>
                </a:lnTo>
                <a:lnTo>
                  <a:pt x="564777" y="1016121"/>
                </a:lnTo>
                <a:lnTo>
                  <a:pt x="594109" y="998163"/>
                </a:lnTo>
                <a:lnTo>
                  <a:pt x="624337" y="979904"/>
                </a:lnTo>
                <a:lnTo>
                  <a:pt x="655165" y="961648"/>
                </a:lnTo>
                <a:lnTo>
                  <a:pt x="687189" y="943690"/>
                </a:lnTo>
                <a:lnTo>
                  <a:pt x="718916" y="925732"/>
                </a:lnTo>
                <a:lnTo>
                  <a:pt x="751541" y="907775"/>
                </a:lnTo>
                <a:lnTo>
                  <a:pt x="784163" y="889817"/>
                </a:lnTo>
                <a:lnTo>
                  <a:pt x="817385" y="871858"/>
                </a:lnTo>
                <a:lnTo>
                  <a:pt x="850008" y="853900"/>
                </a:lnTo>
                <a:lnTo>
                  <a:pt x="882632" y="836541"/>
                </a:lnTo>
                <a:lnTo>
                  <a:pt x="914957" y="818881"/>
                </a:lnTo>
                <a:lnTo>
                  <a:pt x="946382" y="801224"/>
                </a:lnTo>
                <a:lnTo>
                  <a:pt x="977212" y="783864"/>
                </a:lnTo>
                <a:lnTo>
                  <a:pt x="1007739" y="766205"/>
                </a:lnTo>
                <a:lnTo>
                  <a:pt x="1036772" y="749146"/>
                </a:lnTo>
                <a:lnTo>
                  <a:pt x="1060117" y="735078"/>
                </a:lnTo>
                <a:lnTo>
                  <a:pt x="1083163" y="722209"/>
                </a:lnTo>
                <a:lnTo>
                  <a:pt x="1105910" y="709338"/>
                </a:lnTo>
                <a:lnTo>
                  <a:pt x="1128956" y="696169"/>
                </a:lnTo>
                <a:lnTo>
                  <a:pt x="1151402" y="683899"/>
                </a:lnTo>
                <a:lnTo>
                  <a:pt x="1174448" y="670729"/>
                </a:lnTo>
                <a:lnTo>
                  <a:pt x="1197793" y="657859"/>
                </a:lnTo>
                <a:lnTo>
                  <a:pt x="1221139" y="644091"/>
                </a:lnTo>
                <a:lnTo>
                  <a:pt x="1262742" y="618950"/>
                </a:lnTo>
                <a:lnTo>
                  <a:pt x="1311228" y="589918"/>
                </a:lnTo>
                <a:lnTo>
                  <a:pt x="1365401" y="557893"/>
                </a:lnTo>
                <a:lnTo>
                  <a:pt x="1423466" y="523176"/>
                </a:lnTo>
                <a:lnTo>
                  <a:pt x="1485419" y="486661"/>
                </a:lnTo>
                <a:lnTo>
                  <a:pt x="1550068" y="448650"/>
                </a:lnTo>
                <a:lnTo>
                  <a:pt x="1616215" y="409740"/>
                </a:lnTo>
                <a:lnTo>
                  <a:pt x="1682957" y="370533"/>
                </a:lnTo>
                <a:lnTo>
                  <a:pt x="1749701" y="331922"/>
                </a:lnTo>
                <a:lnTo>
                  <a:pt x="1814948" y="294210"/>
                </a:lnTo>
                <a:lnTo>
                  <a:pt x="1877800" y="257996"/>
                </a:lnTo>
                <a:lnTo>
                  <a:pt x="1937660" y="223876"/>
                </a:lnTo>
                <a:lnTo>
                  <a:pt x="1993330" y="192749"/>
                </a:lnTo>
                <a:lnTo>
                  <a:pt x="2043911" y="165214"/>
                </a:lnTo>
                <a:lnTo>
                  <a:pt x="2066659" y="152642"/>
                </a:lnTo>
                <a:lnTo>
                  <a:pt x="2087908" y="141270"/>
                </a:lnTo>
                <a:lnTo>
                  <a:pt x="2107661" y="130794"/>
                </a:lnTo>
                <a:lnTo>
                  <a:pt x="2125322" y="121815"/>
                </a:lnTo>
                <a:lnTo>
                  <a:pt x="2156149" y="106851"/>
                </a:lnTo>
                <a:lnTo>
                  <a:pt x="2187276" y="92782"/>
                </a:lnTo>
                <a:lnTo>
                  <a:pt x="2218702" y="79913"/>
                </a:lnTo>
                <a:lnTo>
                  <a:pt x="2250428" y="68241"/>
                </a:lnTo>
                <a:lnTo>
                  <a:pt x="2282751" y="56868"/>
                </a:lnTo>
                <a:lnTo>
                  <a:pt x="2314478" y="46991"/>
                </a:lnTo>
                <a:lnTo>
                  <a:pt x="2347100" y="38012"/>
                </a:lnTo>
                <a:lnTo>
                  <a:pt x="2379725" y="29632"/>
                </a:lnTo>
                <a:lnTo>
                  <a:pt x="2412349" y="22448"/>
                </a:lnTo>
                <a:lnTo>
                  <a:pt x="2445570" y="16461"/>
                </a:lnTo>
                <a:lnTo>
                  <a:pt x="2478492" y="11374"/>
                </a:lnTo>
                <a:lnTo>
                  <a:pt x="2511416" y="7184"/>
                </a:lnTo>
                <a:lnTo>
                  <a:pt x="2544638" y="3892"/>
                </a:lnTo>
                <a:lnTo>
                  <a:pt x="2578160" y="1797"/>
                </a:lnTo>
                <a:lnTo>
                  <a:pt x="2611381" y="300"/>
                </a:lnTo>
                <a:close/>
              </a:path>
            </a:pathLst>
          </a:custGeom>
          <a:noFill/>
        </p:spPr>
      </p:sp>
    </p:spTree>
    <p:extLst>
      <p:ext uri="{BB962C8B-B14F-4D97-AF65-F5344CB8AC3E}">
        <p14:creationId xmlns:p14="http://schemas.microsoft.com/office/powerpoint/2010/main" val="791857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038743"/>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50" r:id="rId3"/>
    <p:sldLayoutId id="2147483666" r:id="rId4"/>
    <p:sldLayoutId id="2147483669" r:id="rId5"/>
    <p:sldLayoutId id="2147483667" r:id="rId6"/>
    <p:sldLayoutId id="2147483668" r:id="rId7"/>
    <p:sldLayoutId id="2147483677" r:id="rId8"/>
    <p:sldLayoutId id="2147483670" r:id="rId9"/>
    <p:sldLayoutId id="2147483671" r:id="rId10"/>
    <p:sldLayoutId id="2147483672" r:id="rId11"/>
    <p:sldLayoutId id="2147483673" r:id="rId12"/>
    <p:sldLayoutId id="2147483676" r:id="rId13"/>
    <p:sldLayoutId id="2147483674" r:id="rId14"/>
    <p:sldLayoutId id="2147483675" r:id="rId15"/>
    <p:sldLayoutId id="2147483678" r:id="rId16"/>
    <p:sldLayoutId id="2147483679" r:id="rId17"/>
    <p:sldLayoutId id="2147483680" r:id="rId18"/>
    <p:sldLayoutId id="2147483681" r:id="rId19"/>
    <p:sldLayoutId id="2147483682" r:id="rId20"/>
    <p:sldLayoutId id="2147483683" r:id="rId21"/>
    <p:sldLayoutId id="2147483684" r:id="rId22"/>
    <p:sldLayoutId id="2147483686"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public.tableau.com/app/profile/huan.wendy.ariono" TargetMode="External"/><Relationship Id="rId3" Type="http://schemas.openxmlformats.org/officeDocument/2006/relationships/image" Target="../media/image16.png"/><Relationship Id="rId7" Type="http://schemas.openxmlformats.org/officeDocument/2006/relationships/image" Target="../media/image20.svg"/><Relationship Id="rId2" Type="http://schemas.openxmlformats.org/officeDocument/2006/relationships/hyperlink" Target="https://github.com/huwea/Project" TargetMode="Externa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jpeg"/><Relationship Id="rId10" Type="http://schemas.openxmlformats.org/officeDocument/2006/relationships/hyperlink" Target="https://medium.com/@huans502" TargetMode="External"/><Relationship Id="rId4" Type="http://schemas.openxmlformats.org/officeDocument/2006/relationships/image" Target="../media/image17.png"/><Relationship Id="rId9" Type="http://schemas.openxmlformats.org/officeDocument/2006/relationships/hyperlink" Target="https://rpubs.com/Worstone5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linkedin.com/in/huanwendyariono/"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jpg"/></Relationships>
</file>

<file path=ppt/slides/_rels/slide3.xml.rels><?xml version="1.0" encoding="UTF-8" standalone="yes"?>
<Relationships xmlns="http://schemas.openxmlformats.org/package/2006/relationships"><Relationship Id="rId2" Type="http://schemas.openxmlformats.org/officeDocument/2006/relationships/hyperlink" Target="https://medium.com/@huans502/konsep-dasar-dan-istilah-di-bidang-data-analysts-part-3-1a0a6404508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rpubs.com/Worstone57/961353"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2201426"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Donec id elit non mi porta gravida at eget metus. Maecenas sed diam eget risus varius blandit sit amet non magna. Curabitur blandit tempus porttitor. Sed posuere consectetur est at lobortis. Donec sed odio dui. Aenean eu leo quam. Pellentesque ornare sem lacinia quam venenatis vestibulum."/>
          <p:cNvSpPr txBox="1"/>
          <p:nvPr/>
        </p:nvSpPr>
        <p:spPr>
          <a:xfrm>
            <a:off x="2529633" y="5838570"/>
            <a:ext cx="4075612" cy="632930"/>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lnSpc>
                <a:spcPct val="120000"/>
              </a:lnSpc>
              <a:defRPr sz="2700" b="0">
                <a:latin typeface="Montserrat-Regular"/>
                <a:ea typeface="Montserrat-Regular"/>
                <a:cs typeface="Montserrat-Regular"/>
                <a:sym typeface="Montserrat-Regular"/>
              </a:defRPr>
            </a:lvl1pPr>
          </a:lstStyle>
          <a:p>
            <a:r>
              <a:rPr lang="en-US" sz="1600"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Created by: </a:t>
            </a:r>
            <a:r>
              <a:rPr lang="en-US" sz="16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Huan Wendy Ariono</a:t>
            </a:r>
          </a:p>
          <a:p>
            <a:r>
              <a:rPr lang="en-US" sz="1600"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Last Update: </a:t>
            </a:r>
            <a:r>
              <a:rPr lang="en-US" sz="16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28 November 2022</a:t>
            </a:r>
          </a:p>
        </p:txBody>
      </p:sp>
      <p:sp>
        <p:nvSpPr>
          <p:cNvPr id="6" name="From The Chef"/>
          <p:cNvSpPr txBox="1"/>
          <p:nvPr/>
        </p:nvSpPr>
        <p:spPr>
          <a:xfrm>
            <a:off x="2529632" y="942248"/>
            <a:ext cx="9662367" cy="3149901"/>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0" b="0">
                <a:latin typeface="Reklame Script DEMO"/>
                <a:ea typeface="Reklame Script DEMO"/>
                <a:cs typeface="Reklame Script DEMO"/>
                <a:sym typeface="Reklame Script DEMO"/>
              </a:defRPr>
            </a:lvl1pPr>
          </a:lstStyle>
          <a:p>
            <a:r>
              <a:rPr lang="en-US" sz="4400" b="1" i="0" dirty="0">
                <a:effectLst/>
                <a:latin typeface="Montserrat" panose="00000500000000000000" pitchFamily="2" charset="0"/>
              </a:rPr>
              <a:t>Project Machine Learning for Retail with R: Product Packaging</a:t>
            </a:r>
          </a:p>
          <a:p>
            <a:endParaRPr lang="en-US" sz="4400" b="1" dirty="0">
              <a:solidFill>
                <a:schemeClr val="tx1">
                  <a:lumMod val="85000"/>
                  <a:lumOff val="15000"/>
                </a:schemeClr>
              </a:solidFill>
              <a:latin typeface="Montserrat" panose="00000500000000000000" pitchFamily="2" charset="0"/>
            </a:endParaRPr>
          </a:p>
          <a:p>
            <a:r>
              <a:rPr lang="en-ID" sz="2400" dirty="0">
                <a:solidFill>
                  <a:schemeClr val="tx1">
                    <a:lumMod val="85000"/>
                    <a:lumOff val="15000"/>
                  </a:schemeClr>
                </a:solidFill>
                <a:latin typeface="Montserrat" panose="00000500000000000000" pitchFamily="50" charset="0"/>
              </a:rPr>
              <a:t>Dataset Retail Toko Fashion</a:t>
            </a:r>
            <a:endParaRPr sz="2400" dirty="0">
              <a:solidFill>
                <a:schemeClr val="tx1">
                  <a:lumMod val="85000"/>
                  <a:lumOff val="15000"/>
                </a:schemeClr>
              </a:solidFill>
              <a:latin typeface="Montserrat" panose="00000500000000000000" pitchFamily="50" charset="0"/>
            </a:endParaRPr>
          </a:p>
        </p:txBody>
      </p:sp>
      <p:pic>
        <p:nvPicPr>
          <p:cNvPr id="13" name="Picture 12">
            <a:extLst>
              <a:ext uri="{FF2B5EF4-FFF2-40B4-BE49-F238E27FC236}">
                <a16:creationId xmlns:a16="http://schemas.microsoft.com/office/drawing/2014/main" id="{7F25C9E8-5C44-44AF-BE41-F835CB4B7537}"/>
              </a:ext>
            </a:extLst>
          </p:cNvPr>
          <p:cNvPicPr>
            <a:picLocks noChangeAspect="1"/>
          </p:cNvPicPr>
          <p:nvPr/>
        </p:nvPicPr>
        <p:blipFill rotWithShape="1">
          <a:blip r:embed="rId2">
            <a:extLst>
              <a:ext uri="{28A0092B-C50C-407E-A947-70E740481C1C}">
                <a14:useLocalDpi xmlns:a14="http://schemas.microsoft.com/office/drawing/2010/main" val="0"/>
              </a:ext>
            </a:extLst>
          </a:blip>
          <a:srcRect r="41352"/>
          <a:stretch/>
        </p:blipFill>
        <p:spPr>
          <a:xfrm rot="16200000">
            <a:off x="-456924" y="2002436"/>
            <a:ext cx="3102322" cy="2189207"/>
          </a:xfrm>
          <a:prstGeom prst="rect">
            <a:avLst/>
          </a:prstGeom>
        </p:spPr>
      </p:pic>
      <p:pic>
        <p:nvPicPr>
          <p:cNvPr id="5122" name="Picture 2" descr="DQLab | Kursus Data Science Online Indonesia R Python">
            <a:extLst>
              <a:ext uri="{FF2B5EF4-FFF2-40B4-BE49-F238E27FC236}">
                <a16:creationId xmlns:a16="http://schemas.microsoft.com/office/drawing/2014/main" id="{F47FB9B4-8CD3-48DF-A4D5-3F38DCEAC40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82124" y="386500"/>
            <a:ext cx="1710767" cy="438384"/>
          </a:xfrm>
          <a:prstGeom prst="rect">
            <a:avLst/>
          </a:prstGeom>
          <a:noFill/>
          <a:extLst>
            <a:ext uri="{909E8E84-426E-40DD-AFC4-6F175D3DCCD1}">
              <a14:hiddenFill xmlns:a14="http://schemas.microsoft.com/office/drawing/2010/main">
                <a:solidFill>
                  <a:srgbClr val="FFFFFF"/>
                </a:solidFill>
              </a14:hiddenFill>
            </a:ext>
          </a:extLst>
        </p:spPr>
      </p:pic>
      <p:sp>
        <p:nvSpPr>
          <p:cNvPr id="12" name="Donec id elit non mi porta gravida at eget metus. Maecenas sed diam eget risus varius blandit sit amet non magna. Curabitur blandit tempus porttitor. Sed posuere consectetur est at lobortis. Donec sed odio dui. Aenean eu leo quam. Pellentesque ornare sem lacinia quam venenatis vestibulum.">
            <a:extLst>
              <a:ext uri="{FF2B5EF4-FFF2-40B4-BE49-F238E27FC236}">
                <a16:creationId xmlns:a16="http://schemas.microsoft.com/office/drawing/2014/main" id="{D8EEB70A-B469-4F95-BA60-98BE7D5684A4}"/>
              </a:ext>
            </a:extLst>
          </p:cNvPr>
          <p:cNvSpPr txBox="1"/>
          <p:nvPr/>
        </p:nvSpPr>
        <p:spPr>
          <a:xfrm>
            <a:off x="10188306" y="5838570"/>
            <a:ext cx="1713456" cy="337465"/>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lnSpc>
                <a:spcPct val="120000"/>
              </a:lnSpc>
              <a:defRPr sz="2700" b="0">
                <a:latin typeface="Montserrat-Regular"/>
                <a:ea typeface="Montserrat-Regular"/>
                <a:cs typeface="Montserrat-Regular"/>
                <a:sym typeface="Montserrat-Regular"/>
              </a:defRPr>
            </a:lvl1pPr>
          </a:lstStyle>
          <a:p>
            <a:r>
              <a:rPr lang="en-US" sz="1600"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Program language</a:t>
            </a:r>
            <a:endParaRPr lang="en-US" sz="16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p:txBody>
      </p:sp>
      <p:grpSp>
        <p:nvGrpSpPr>
          <p:cNvPr id="17" name="Group 16">
            <a:extLst>
              <a:ext uri="{FF2B5EF4-FFF2-40B4-BE49-F238E27FC236}">
                <a16:creationId xmlns:a16="http://schemas.microsoft.com/office/drawing/2014/main" id="{0806EFD6-2374-4D2A-86B8-970C47E78A32}"/>
              </a:ext>
            </a:extLst>
          </p:cNvPr>
          <p:cNvGrpSpPr/>
          <p:nvPr/>
        </p:nvGrpSpPr>
        <p:grpSpPr>
          <a:xfrm>
            <a:off x="10713761" y="129235"/>
            <a:ext cx="1188001" cy="307777"/>
            <a:chOff x="4933950" y="5039210"/>
            <a:chExt cx="1188001" cy="307777"/>
          </a:xfrm>
        </p:grpSpPr>
        <p:sp>
          <p:nvSpPr>
            <p:cNvPr id="18" name="Rectangle: Rounded Corners 15">
              <a:extLst>
                <a:ext uri="{FF2B5EF4-FFF2-40B4-BE49-F238E27FC236}">
                  <a16:creationId xmlns:a16="http://schemas.microsoft.com/office/drawing/2014/main" id="{0A6C000D-7C6A-49B5-9506-56F0CF51959A}"/>
                </a:ext>
              </a:extLst>
            </p:cNvPr>
            <p:cNvSpPr/>
            <p:nvPr/>
          </p:nvSpPr>
          <p:spPr>
            <a:xfrm>
              <a:off x="4933950" y="5067479"/>
              <a:ext cx="1188001" cy="274690"/>
            </a:xfrm>
            <a:prstGeom prst="roundRect">
              <a:avLst>
                <a:gd name="adj" fmla="val 50000"/>
              </a:avLst>
            </a:prstGeom>
            <a:solidFill>
              <a:schemeClr val="accent1"/>
            </a:solidFill>
            <a:ln>
              <a:noFill/>
            </a:ln>
            <a:effectLst>
              <a:outerShdw blurRad="12700" algn="c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19" name="TextBox 18">
              <a:extLst>
                <a:ext uri="{FF2B5EF4-FFF2-40B4-BE49-F238E27FC236}">
                  <a16:creationId xmlns:a16="http://schemas.microsoft.com/office/drawing/2014/main" id="{6F2D8AEA-C710-4EA7-A306-A7866B57C418}"/>
                </a:ext>
              </a:extLst>
            </p:cNvPr>
            <p:cNvSpPr txBox="1"/>
            <p:nvPr/>
          </p:nvSpPr>
          <p:spPr>
            <a:xfrm>
              <a:off x="5086615" y="5039210"/>
              <a:ext cx="882678" cy="307777"/>
            </a:xfrm>
            <a:prstGeom prst="rect">
              <a:avLst/>
            </a:prstGeom>
            <a:noFill/>
          </p:spPr>
          <p:txBody>
            <a:bodyPr wrap="none" rtlCol="0">
              <a:spAutoFit/>
            </a:bodyPr>
            <a:lstStyle/>
            <a:p>
              <a:pPr algn="ctr"/>
              <a:r>
                <a:rPr lang="en-US" sz="1400" b="1" dirty="0">
                  <a:solidFill>
                    <a:schemeClr val="bg1"/>
                  </a:solidFill>
                  <a:latin typeface="Montserrat Alternates Medium" panose="00000600000000000000" pitchFamily="50" charset="0"/>
                  <a:ea typeface="Lato" panose="020F0502020204030203" pitchFamily="34" charset="0"/>
                  <a:cs typeface="Lato" panose="020F0502020204030203" pitchFamily="34" charset="0"/>
                </a:rPr>
                <a:t>Welcome</a:t>
              </a:r>
              <a:endParaRPr lang="en-ID" sz="1400" b="1" dirty="0">
                <a:solidFill>
                  <a:schemeClr val="bg1"/>
                </a:solidFill>
                <a:latin typeface="Montserrat Alternates Medium" panose="00000600000000000000" pitchFamily="50" charset="0"/>
                <a:ea typeface="Lato" panose="020F0502020204030203" pitchFamily="34" charset="0"/>
                <a:cs typeface="Lato" panose="020F0502020204030203" pitchFamily="34" charset="0"/>
              </a:endParaRPr>
            </a:p>
          </p:txBody>
        </p:sp>
      </p:grpSp>
      <p:grpSp>
        <p:nvGrpSpPr>
          <p:cNvPr id="22" name="Group 21">
            <a:extLst>
              <a:ext uri="{FF2B5EF4-FFF2-40B4-BE49-F238E27FC236}">
                <a16:creationId xmlns:a16="http://schemas.microsoft.com/office/drawing/2014/main" id="{BDB8B676-19AC-47D5-BB58-74C490DE4EA3}"/>
              </a:ext>
            </a:extLst>
          </p:cNvPr>
          <p:cNvGrpSpPr/>
          <p:nvPr/>
        </p:nvGrpSpPr>
        <p:grpSpPr>
          <a:xfrm>
            <a:off x="2650976" y="3429000"/>
            <a:ext cx="2352034" cy="150443"/>
            <a:chOff x="6598558" y="3628360"/>
            <a:chExt cx="2352034" cy="150443"/>
          </a:xfrm>
          <a:solidFill>
            <a:schemeClr val="accent1"/>
          </a:solidFill>
        </p:grpSpPr>
        <p:sp>
          <p:nvSpPr>
            <p:cNvPr id="23" name="Parallelogram 22">
              <a:extLst>
                <a:ext uri="{FF2B5EF4-FFF2-40B4-BE49-F238E27FC236}">
                  <a16:creationId xmlns:a16="http://schemas.microsoft.com/office/drawing/2014/main" id="{9E95702F-CB84-4DA5-B50D-2462B0AED2CB}"/>
                </a:ext>
              </a:extLst>
            </p:cNvPr>
            <p:cNvSpPr/>
            <p:nvPr/>
          </p:nvSpPr>
          <p:spPr>
            <a:xfrm>
              <a:off x="8477982" y="3628361"/>
              <a:ext cx="472610" cy="150439"/>
            </a:xfrm>
            <a:prstGeom prst="parallelogram">
              <a:avLst/>
            </a:prstGeom>
            <a:gradFill>
              <a:gsLst>
                <a:gs pos="0">
                  <a:schemeClr val="accent1"/>
                </a:gs>
                <a:gs pos="100000">
                  <a:schemeClr val="accent4"/>
                </a:gs>
              </a:gsLst>
              <a:lin ang="5400000" scaled="1"/>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highlight>
                  <a:srgbClr val="000000"/>
                </a:highlight>
                <a:latin typeface="Raleway" panose="020B0503030101060003" pitchFamily="34" charset="0"/>
              </a:endParaRPr>
            </a:p>
          </p:txBody>
        </p:sp>
        <p:sp>
          <p:nvSpPr>
            <p:cNvPr id="24" name="Parallelogram 23">
              <a:extLst>
                <a:ext uri="{FF2B5EF4-FFF2-40B4-BE49-F238E27FC236}">
                  <a16:creationId xmlns:a16="http://schemas.microsoft.com/office/drawing/2014/main" id="{C7151B97-0A54-4A0D-95AE-6FE372C6793A}"/>
                </a:ext>
              </a:extLst>
            </p:cNvPr>
            <p:cNvSpPr/>
            <p:nvPr/>
          </p:nvSpPr>
          <p:spPr>
            <a:xfrm>
              <a:off x="8008126" y="3628361"/>
              <a:ext cx="472610" cy="150439"/>
            </a:xfrm>
            <a:prstGeom prst="parallelogram">
              <a:avLst/>
            </a:prstGeom>
            <a:gradFill>
              <a:gsLst>
                <a:gs pos="0">
                  <a:schemeClr val="accent1"/>
                </a:gs>
                <a:gs pos="100000">
                  <a:schemeClr val="accent4"/>
                </a:gs>
              </a:gsLst>
              <a:lin ang="5400000" scaled="1"/>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highlight>
                  <a:srgbClr val="000000"/>
                </a:highlight>
                <a:latin typeface="Raleway" panose="020B0503030101060003" pitchFamily="34" charset="0"/>
              </a:endParaRPr>
            </a:p>
          </p:txBody>
        </p:sp>
        <p:sp>
          <p:nvSpPr>
            <p:cNvPr id="25" name="Parallelogram 24">
              <a:extLst>
                <a:ext uri="{FF2B5EF4-FFF2-40B4-BE49-F238E27FC236}">
                  <a16:creationId xmlns:a16="http://schemas.microsoft.com/office/drawing/2014/main" id="{22BC0184-2311-4E72-9806-2166D432FD03}"/>
                </a:ext>
              </a:extLst>
            </p:cNvPr>
            <p:cNvSpPr/>
            <p:nvPr/>
          </p:nvSpPr>
          <p:spPr>
            <a:xfrm>
              <a:off x="7538270" y="3628361"/>
              <a:ext cx="472610" cy="150439"/>
            </a:xfrm>
            <a:prstGeom prst="parallelogram">
              <a:avLst/>
            </a:prstGeom>
            <a:gradFill>
              <a:gsLst>
                <a:gs pos="0">
                  <a:schemeClr val="accent1"/>
                </a:gs>
                <a:gs pos="100000">
                  <a:schemeClr val="accent4"/>
                </a:gs>
              </a:gsLst>
              <a:lin ang="5400000" scaled="1"/>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highlight>
                  <a:srgbClr val="000000"/>
                </a:highlight>
                <a:latin typeface="Raleway" panose="020B0503030101060003" pitchFamily="34" charset="0"/>
              </a:endParaRPr>
            </a:p>
          </p:txBody>
        </p:sp>
        <p:sp>
          <p:nvSpPr>
            <p:cNvPr id="26" name="Parallelogram 25">
              <a:extLst>
                <a:ext uri="{FF2B5EF4-FFF2-40B4-BE49-F238E27FC236}">
                  <a16:creationId xmlns:a16="http://schemas.microsoft.com/office/drawing/2014/main" id="{EA15B286-3C1B-4596-A2C6-19EA450D68CD}"/>
                </a:ext>
              </a:extLst>
            </p:cNvPr>
            <p:cNvSpPr/>
            <p:nvPr/>
          </p:nvSpPr>
          <p:spPr>
            <a:xfrm>
              <a:off x="7068414" y="3628362"/>
              <a:ext cx="472610" cy="150441"/>
            </a:xfrm>
            <a:prstGeom prst="parallelogram">
              <a:avLst/>
            </a:prstGeom>
            <a:gradFill>
              <a:gsLst>
                <a:gs pos="0">
                  <a:schemeClr val="accent1"/>
                </a:gs>
                <a:gs pos="100000">
                  <a:schemeClr val="accent4"/>
                </a:gs>
              </a:gsLst>
              <a:lin ang="5400000" scaled="1"/>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highlight>
                  <a:srgbClr val="000000"/>
                </a:highlight>
                <a:latin typeface="Raleway" panose="020B0503030101060003" pitchFamily="34" charset="0"/>
              </a:endParaRPr>
            </a:p>
          </p:txBody>
        </p:sp>
        <p:sp>
          <p:nvSpPr>
            <p:cNvPr id="27" name="Parallelogram 26">
              <a:extLst>
                <a:ext uri="{FF2B5EF4-FFF2-40B4-BE49-F238E27FC236}">
                  <a16:creationId xmlns:a16="http://schemas.microsoft.com/office/drawing/2014/main" id="{1E86F746-91F0-4410-9C54-0DF1B27B1B3E}"/>
                </a:ext>
              </a:extLst>
            </p:cNvPr>
            <p:cNvSpPr/>
            <p:nvPr/>
          </p:nvSpPr>
          <p:spPr>
            <a:xfrm>
              <a:off x="6598558" y="3628360"/>
              <a:ext cx="472610" cy="150440"/>
            </a:xfrm>
            <a:prstGeom prst="parallelogram">
              <a:avLst/>
            </a:prstGeom>
            <a:gradFill>
              <a:gsLst>
                <a:gs pos="0">
                  <a:schemeClr val="accent1"/>
                </a:gs>
                <a:gs pos="100000">
                  <a:schemeClr val="accent4"/>
                </a:gs>
              </a:gsLst>
              <a:lin ang="5400000" scaled="1"/>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highlight>
                  <a:srgbClr val="000000"/>
                </a:highlight>
                <a:latin typeface="Raleway" panose="020B0503030101060003" pitchFamily="34" charset="0"/>
              </a:endParaRPr>
            </a:p>
          </p:txBody>
        </p:sp>
      </p:grpSp>
      <p:pic>
        <p:nvPicPr>
          <p:cNvPr id="1026" name="Picture 2" descr="Plot the new SVG R logo with ggplot2">
            <a:extLst>
              <a:ext uri="{FF2B5EF4-FFF2-40B4-BE49-F238E27FC236}">
                <a16:creationId xmlns:a16="http://schemas.microsoft.com/office/drawing/2014/main" id="{03EE58BB-71EE-4950-A90C-63AAA2E62CF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07761" y="6155035"/>
            <a:ext cx="526125" cy="413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804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reeform 6">
            <a:extLst>
              <a:ext uri="{FF2B5EF4-FFF2-40B4-BE49-F238E27FC236}">
                <a16:creationId xmlns:a16="http://schemas.microsoft.com/office/drawing/2014/main" id="{311AB4B1-A118-46D4-B85E-3DD654D76C60}"/>
              </a:ext>
            </a:extLst>
          </p:cNvPr>
          <p:cNvSpPr>
            <a:spLocks/>
          </p:cNvSpPr>
          <p:nvPr/>
        </p:nvSpPr>
        <p:spPr bwMode="auto">
          <a:xfrm>
            <a:off x="9018737" y="1911069"/>
            <a:ext cx="1009129" cy="769441"/>
          </a:xfrm>
          <a:custGeom>
            <a:avLst/>
            <a:gdLst>
              <a:gd name="T0" fmla="*/ 304 w 395"/>
              <a:gd name="T1" fmla="*/ 283 h 298"/>
              <a:gd name="T2" fmla="*/ 274 w 395"/>
              <a:gd name="T3" fmla="*/ 298 h 298"/>
              <a:gd name="T4" fmla="*/ 13 w 395"/>
              <a:gd name="T5" fmla="*/ 298 h 298"/>
              <a:gd name="T6" fmla="*/ 6 w 395"/>
              <a:gd name="T7" fmla="*/ 283 h 298"/>
              <a:gd name="T8" fmla="*/ 92 w 395"/>
              <a:gd name="T9" fmla="*/ 164 h 298"/>
              <a:gd name="T10" fmla="*/ 92 w 395"/>
              <a:gd name="T11" fmla="*/ 134 h 298"/>
              <a:gd name="T12" fmla="*/ 6 w 395"/>
              <a:gd name="T13" fmla="*/ 15 h 298"/>
              <a:gd name="T14" fmla="*/ 13 w 395"/>
              <a:gd name="T15" fmla="*/ 0 h 298"/>
              <a:gd name="T16" fmla="*/ 274 w 395"/>
              <a:gd name="T17" fmla="*/ 0 h 298"/>
              <a:gd name="T18" fmla="*/ 304 w 395"/>
              <a:gd name="T19" fmla="*/ 15 h 298"/>
              <a:gd name="T20" fmla="*/ 390 w 395"/>
              <a:gd name="T21" fmla="*/ 134 h 298"/>
              <a:gd name="T22" fmla="*/ 390 w 395"/>
              <a:gd name="T23" fmla="*/ 164 h 298"/>
              <a:gd name="T24" fmla="*/ 304 w 395"/>
              <a:gd name="T25" fmla="*/ 28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5" h="298">
                <a:moveTo>
                  <a:pt x="304" y="283"/>
                </a:moveTo>
                <a:cubicBezTo>
                  <a:pt x="298" y="291"/>
                  <a:pt x="285" y="298"/>
                  <a:pt x="274" y="298"/>
                </a:cubicBezTo>
                <a:cubicBezTo>
                  <a:pt x="13" y="298"/>
                  <a:pt x="13" y="298"/>
                  <a:pt x="13" y="298"/>
                </a:cubicBezTo>
                <a:cubicBezTo>
                  <a:pt x="3" y="298"/>
                  <a:pt x="0" y="291"/>
                  <a:pt x="6" y="283"/>
                </a:cubicBezTo>
                <a:cubicBezTo>
                  <a:pt x="92" y="164"/>
                  <a:pt x="92" y="164"/>
                  <a:pt x="92" y="164"/>
                </a:cubicBezTo>
                <a:cubicBezTo>
                  <a:pt x="97" y="156"/>
                  <a:pt x="97" y="142"/>
                  <a:pt x="92" y="134"/>
                </a:cubicBezTo>
                <a:cubicBezTo>
                  <a:pt x="6" y="15"/>
                  <a:pt x="6" y="15"/>
                  <a:pt x="6" y="15"/>
                </a:cubicBezTo>
                <a:cubicBezTo>
                  <a:pt x="0" y="7"/>
                  <a:pt x="3" y="0"/>
                  <a:pt x="13" y="0"/>
                </a:cubicBezTo>
                <a:cubicBezTo>
                  <a:pt x="274" y="0"/>
                  <a:pt x="274" y="0"/>
                  <a:pt x="274" y="0"/>
                </a:cubicBezTo>
                <a:cubicBezTo>
                  <a:pt x="285" y="0"/>
                  <a:pt x="298" y="7"/>
                  <a:pt x="304" y="15"/>
                </a:cubicBezTo>
                <a:cubicBezTo>
                  <a:pt x="390" y="134"/>
                  <a:pt x="390" y="134"/>
                  <a:pt x="390" y="134"/>
                </a:cubicBezTo>
                <a:cubicBezTo>
                  <a:pt x="395" y="142"/>
                  <a:pt x="395" y="156"/>
                  <a:pt x="390" y="164"/>
                </a:cubicBezTo>
                <a:lnTo>
                  <a:pt x="304" y="283"/>
                </a:lnTo>
                <a:close/>
              </a:path>
            </a:pathLst>
          </a:custGeom>
          <a:gradFill>
            <a:gsLst>
              <a:gs pos="0">
                <a:schemeClr val="accent1"/>
              </a:gs>
              <a:gs pos="100000">
                <a:schemeClr val="accent4"/>
              </a:gs>
            </a:gsLst>
            <a:lin ang="5400000" scaled="1"/>
          </a:gradFill>
          <a:ln w="3810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1400">
              <a:latin typeface="Lato" panose="020F0502020204030203" pitchFamily="34" charset="0"/>
              <a:ea typeface="Lato" panose="020F0502020204030203" pitchFamily="34" charset="0"/>
              <a:cs typeface="Lato" panose="020F0502020204030203" pitchFamily="34" charset="0"/>
            </a:endParaRPr>
          </a:p>
        </p:txBody>
      </p:sp>
      <p:sp>
        <p:nvSpPr>
          <p:cNvPr id="55" name="Freeform 6">
            <a:extLst>
              <a:ext uri="{FF2B5EF4-FFF2-40B4-BE49-F238E27FC236}">
                <a16:creationId xmlns:a16="http://schemas.microsoft.com/office/drawing/2014/main" id="{4C6882F6-A22F-40AB-92ED-8EA05253F965}"/>
              </a:ext>
            </a:extLst>
          </p:cNvPr>
          <p:cNvSpPr>
            <a:spLocks/>
          </p:cNvSpPr>
          <p:nvPr/>
        </p:nvSpPr>
        <p:spPr bwMode="auto">
          <a:xfrm>
            <a:off x="5591435" y="1911069"/>
            <a:ext cx="1009129" cy="769441"/>
          </a:xfrm>
          <a:custGeom>
            <a:avLst/>
            <a:gdLst>
              <a:gd name="T0" fmla="*/ 304 w 395"/>
              <a:gd name="T1" fmla="*/ 283 h 298"/>
              <a:gd name="T2" fmla="*/ 274 w 395"/>
              <a:gd name="T3" fmla="*/ 298 h 298"/>
              <a:gd name="T4" fmla="*/ 13 w 395"/>
              <a:gd name="T5" fmla="*/ 298 h 298"/>
              <a:gd name="T6" fmla="*/ 6 w 395"/>
              <a:gd name="T7" fmla="*/ 283 h 298"/>
              <a:gd name="T8" fmla="*/ 92 w 395"/>
              <a:gd name="T9" fmla="*/ 164 h 298"/>
              <a:gd name="T10" fmla="*/ 92 w 395"/>
              <a:gd name="T11" fmla="*/ 134 h 298"/>
              <a:gd name="T12" fmla="*/ 6 w 395"/>
              <a:gd name="T13" fmla="*/ 15 h 298"/>
              <a:gd name="T14" fmla="*/ 13 w 395"/>
              <a:gd name="T15" fmla="*/ 0 h 298"/>
              <a:gd name="T16" fmla="*/ 274 w 395"/>
              <a:gd name="T17" fmla="*/ 0 h 298"/>
              <a:gd name="T18" fmla="*/ 304 w 395"/>
              <a:gd name="T19" fmla="*/ 15 h 298"/>
              <a:gd name="T20" fmla="*/ 390 w 395"/>
              <a:gd name="T21" fmla="*/ 134 h 298"/>
              <a:gd name="T22" fmla="*/ 390 w 395"/>
              <a:gd name="T23" fmla="*/ 164 h 298"/>
              <a:gd name="T24" fmla="*/ 304 w 395"/>
              <a:gd name="T25" fmla="*/ 28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5" h="298">
                <a:moveTo>
                  <a:pt x="304" y="283"/>
                </a:moveTo>
                <a:cubicBezTo>
                  <a:pt x="298" y="291"/>
                  <a:pt x="285" y="298"/>
                  <a:pt x="274" y="298"/>
                </a:cubicBezTo>
                <a:cubicBezTo>
                  <a:pt x="13" y="298"/>
                  <a:pt x="13" y="298"/>
                  <a:pt x="13" y="298"/>
                </a:cubicBezTo>
                <a:cubicBezTo>
                  <a:pt x="3" y="298"/>
                  <a:pt x="0" y="291"/>
                  <a:pt x="6" y="283"/>
                </a:cubicBezTo>
                <a:cubicBezTo>
                  <a:pt x="92" y="164"/>
                  <a:pt x="92" y="164"/>
                  <a:pt x="92" y="164"/>
                </a:cubicBezTo>
                <a:cubicBezTo>
                  <a:pt x="97" y="156"/>
                  <a:pt x="97" y="142"/>
                  <a:pt x="92" y="134"/>
                </a:cubicBezTo>
                <a:cubicBezTo>
                  <a:pt x="6" y="15"/>
                  <a:pt x="6" y="15"/>
                  <a:pt x="6" y="15"/>
                </a:cubicBezTo>
                <a:cubicBezTo>
                  <a:pt x="0" y="7"/>
                  <a:pt x="3" y="0"/>
                  <a:pt x="13" y="0"/>
                </a:cubicBezTo>
                <a:cubicBezTo>
                  <a:pt x="274" y="0"/>
                  <a:pt x="274" y="0"/>
                  <a:pt x="274" y="0"/>
                </a:cubicBezTo>
                <a:cubicBezTo>
                  <a:pt x="285" y="0"/>
                  <a:pt x="298" y="7"/>
                  <a:pt x="304" y="15"/>
                </a:cubicBezTo>
                <a:cubicBezTo>
                  <a:pt x="390" y="134"/>
                  <a:pt x="390" y="134"/>
                  <a:pt x="390" y="134"/>
                </a:cubicBezTo>
                <a:cubicBezTo>
                  <a:pt x="395" y="142"/>
                  <a:pt x="395" y="156"/>
                  <a:pt x="390" y="164"/>
                </a:cubicBezTo>
                <a:lnTo>
                  <a:pt x="304" y="283"/>
                </a:lnTo>
                <a:close/>
              </a:path>
            </a:pathLst>
          </a:custGeom>
          <a:gradFill>
            <a:gsLst>
              <a:gs pos="0">
                <a:schemeClr val="accent1"/>
              </a:gs>
              <a:gs pos="100000">
                <a:schemeClr val="accent4"/>
              </a:gs>
            </a:gsLst>
            <a:lin ang="5400000" scaled="1"/>
          </a:gradFill>
          <a:ln w="3810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1400">
              <a:latin typeface="Lato" panose="020F0502020204030203" pitchFamily="34" charset="0"/>
              <a:ea typeface="Lato" panose="020F0502020204030203" pitchFamily="34" charset="0"/>
              <a:cs typeface="Lato" panose="020F0502020204030203" pitchFamily="34" charset="0"/>
            </a:endParaRPr>
          </a:p>
        </p:txBody>
      </p:sp>
      <p:sp>
        <p:nvSpPr>
          <p:cNvPr id="54" name="Freeform 6">
            <a:extLst>
              <a:ext uri="{FF2B5EF4-FFF2-40B4-BE49-F238E27FC236}">
                <a16:creationId xmlns:a16="http://schemas.microsoft.com/office/drawing/2014/main" id="{3450C395-638E-4AEC-A6B5-1C915195AA65}"/>
              </a:ext>
            </a:extLst>
          </p:cNvPr>
          <p:cNvSpPr>
            <a:spLocks/>
          </p:cNvSpPr>
          <p:nvPr/>
        </p:nvSpPr>
        <p:spPr bwMode="auto">
          <a:xfrm>
            <a:off x="2164134" y="1897439"/>
            <a:ext cx="1009129" cy="769441"/>
          </a:xfrm>
          <a:custGeom>
            <a:avLst/>
            <a:gdLst>
              <a:gd name="T0" fmla="*/ 304 w 395"/>
              <a:gd name="T1" fmla="*/ 283 h 298"/>
              <a:gd name="T2" fmla="*/ 274 w 395"/>
              <a:gd name="T3" fmla="*/ 298 h 298"/>
              <a:gd name="T4" fmla="*/ 13 w 395"/>
              <a:gd name="T5" fmla="*/ 298 h 298"/>
              <a:gd name="T6" fmla="*/ 6 w 395"/>
              <a:gd name="T7" fmla="*/ 283 h 298"/>
              <a:gd name="T8" fmla="*/ 92 w 395"/>
              <a:gd name="T9" fmla="*/ 164 h 298"/>
              <a:gd name="T10" fmla="*/ 92 w 395"/>
              <a:gd name="T11" fmla="*/ 134 h 298"/>
              <a:gd name="T12" fmla="*/ 6 w 395"/>
              <a:gd name="T13" fmla="*/ 15 h 298"/>
              <a:gd name="T14" fmla="*/ 13 w 395"/>
              <a:gd name="T15" fmla="*/ 0 h 298"/>
              <a:gd name="T16" fmla="*/ 274 w 395"/>
              <a:gd name="T17" fmla="*/ 0 h 298"/>
              <a:gd name="T18" fmla="*/ 304 w 395"/>
              <a:gd name="T19" fmla="*/ 15 h 298"/>
              <a:gd name="T20" fmla="*/ 390 w 395"/>
              <a:gd name="T21" fmla="*/ 134 h 298"/>
              <a:gd name="T22" fmla="*/ 390 w 395"/>
              <a:gd name="T23" fmla="*/ 164 h 298"/>
              <a:gd name="T24" fmla="*/ 304 w 395"/>
              <a:gd name="T25" fmla="*/ 28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5" h="298">
                <a:moveTo>
                  <a:pt x="304" y="283"/>
                </a:moveTo>
                <a:cubicBezTo>
                  <a:pt x="298" y="291"/>
                  <a:pt x="285" y="298"/>
                  <a:pt x="274" y="298"/>
                </a:cubicBezTo>
                <a:cubicBezTo>
                  <a:pt x="13" y="298"/>
                  <a:pt x="13" y="298"/>
                  <a:pt x="13" y="298"/>
                </a:cubicBezTo>
                <a:cubicBezTo>
                  <a:pt x="3" y="298"/>
                  <a:pt x="0" y="291"/>
                  <a:pt x="6" y="283"/>
                </a:cubicBezTo>
                <a:cubicBezTo>
                  <a:pt x="92" y="164"/>
                  <a:pt x="92" y="164"/>
                  <a:pt x="92" y="164"/>
                </a:cubicBezTo>
                <a:cubicBezTo>
                  <a:pt x="97" y="156"/>
                  <a:pt x="97" y="142"/>
                  <a:pt x="92" y="134"/>
                </a:cubicBezTo>
                <a:cubicBezTo>
                  <a:pt x="6" y="15"/>
                  <a:pt x="6" y="15"/>
                  <a:pt x="6" y="15"/>
                </a:cubicBezTo>
                <a:cubicBezTo>
                  <a:pt x="0" y="7"/>
                  <a:pt x="3" y="0"/>
                  <a:pt x="13" y="0"/>
                </a:cubicBezTo>
                <a:cubicBezTo>
                  <a:pt x="274" y="0"/>
                  <a:pt x="274" y="0"/>
                  <a:pt x="274" y="0"/>
                </a:cubicBezTo>
                <a:cubicBezTo>
                  <a:pt x="285" y="0"/>
                  <a:pt x="298" y="7"/>
                  <a:pt x="304" y="15"/>
                </a:cubicBezTo>
                <a:cubicBezTo>
                  <a:pt x="390" y="134"/>
                  <a:pt x="390" y="134"/>
                  <a:pt x="390" y="134"/>
                </a:cubicBezTo>
                <a:cubicBezTo>
                  <a:pt x="395" y="142"/>
                  <a:pt x="395" y="156"/>
                  <a:pt x="390" y="164"/>
                </a:cubicBezTo>
                <a:lnTo>
                  <a:pt x="304" y="283"/>
                </a:lnTo>
                <a:close/>
              </a:path>
            </a:pathLst>
          </a:custGeom>
          <a:gradFill>
            <a:gsLst>
              <a:gs pos="0">
                <a:schemeClr val="accent1"/>
              </a:gs>
              <a:gs pos="100000">
                <a:schemeClr val="accent4"/>
              </a:gs>
            </a:gsLst>
            <a:lin ang="5400000" scaled="1"/>
          </a:gradFill>
          <a:ln w="3810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1400">
              <a:latin typeface="Lato" panose="020F0502020204030203" pitchFamily="34" charset="0"/>
              <a:ea typeface="Lato" panose="020F0502020204030203" pitchFamily="34" charset="0"/>
              <a:cs typeface="Lato" panose="020F0502020204030203" pitchFamily="34" charset="0"/>
            </a:endParaRPr>
          </a:p>
        </p:txBody>
      </p:sp>
      <p:sp>
        <p:nvSpPr>
          <p:cNvPr id="4" name="TextBox 3">
            <a:extLst>
              <a:ext uri="{FF2B5EF4-FFF2-40B4-BE49-F238E27FC236}">
                <a16:creationId xmlns:a16="http://schemas.microsoft.com/office/drawing/2014/main" id="{DCD18851-0D83-4D7C-880D-36417994EF62}"/>
              </a:ext>
            </a:extLst>
          </p:cNvPr>
          <p:cNvSpPr txBox="1"/>
          <p:nvPr/>
        </p:nvSpPr>
        <p:spPr>
          <a:xfrm>
            <a:off x="2044345" y="287489"/>
            <a:ext cx="10957639" cy="523220"/>
          </a:xfrm>
          <a:prstGeom prst="rect">
            <a:avLst/>
          </a:prstGeom>
          <a:noFill/>
        </p:spPr>
        <p:txBody>
          <a:bodyPr wrap="square" rtlCol="0">
            <a:spAutoFit/>
          </a:bodyPr>
          <a:lstStyle/>
          <a:p>
            <a:r>
              <a:rPr lang="en-US" sz="2800" b="1" dirty="0" err="1">
                <a:solidFill>
                  <a:schemeClr val="tx2"/>
                </a:solidFill>
                <a:latin typeface="Montserrat" panose="00000500000000000000" pitchFamily="50" charset="0"/>
                <a:ea typeface="Lato" panose="020F0502020204030203" pitchFamily="34" charset="0"/>
                <a:cs typeface="Lato" panose="020F0502020204030203" pitchFamily="34" charset="0"/>
              </a:rPr>
              <a:t>Menganalisis</a:t>
            </a:r>
            <a:r>
              <a:rPr lang="en-US" sz="2800" b="1" dirty="0">
                <a:solidFill>
                  <a:schemeClr val="tx2"/>
                </a:solidFill>
                <a:latin typeface="Montserrat" panose="00000500000000000000" pitchFamily="50" charset="0"/>
                <a:ea typeface="Lato" panose="020F0502020204030203" pitchFamily="34" charset="0"/>
                <a:cs typeface="Lato" panose="020F0502020204030203" pitchFamily="34" charset="0"/>
              </a:rPr>
              <a:t>/ analyze &amp; </a:t>
            </a:r>
            <a:r>
              <a:rPr lang="en-US" sz="2800" b="1" dirty="0" err="1">
                <a:solidFill>
                  <a:schemeClr val="tx2"/>
                </a:solidFill>
                <a:latin typeface="Montserrat" panose="00000500000000000000" pitchFamily="50" charset="0"/>
                <a:ea typeface="Lato" panose="020F0502020204030203" pitchFamily="34" charset="0"/>
                <a:cs typeface="Lato" panose="020F0502020204030203" pitchFamily="34" charset="0"/>
              </a:rPr>
              <a:t>Membagikan</a:t>
            </a:r>
            <a:r>
              <a:rPr lang="en-US" sz="2800" b="1" dirty="0">
                <a:solidFill>
                  <a:schemeClr val="tx2"/>
                </a:solidFill>
                <a:latin typeface="Montserrat" panose="00000500000000000000" pitchFamily="50" charset="0"/>
                <a:ea typeface="Lato" panose="020F0502020204030203" pitchFamily="34" charset="0"/>
                <a:cs typeface="Lato" panose="020F0502020204030203" pitchFamily="34" charset="0"/>
              </a:rPr>
              <a:t>/share</a:t>
            </a:r>
          </a:p>
        </p:txBody>
      </p:sp>
      <p:sp>
        <p:nvSpPr>
          <p:cNvPr id="3" name="Rectangle 2"/>
          <p:cNvSpPr/>
          <p:nvPr/>
        </p:nvSpPr>
        <p:spPr>
          <a:xfrm>
            <a:off x="1241533" y="1570869"/>
            <a:ext cx="2854330" cy="432782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5" name="TextBox 4"/>
          <p:cNvSpPr txBox="1"/>
          <p:nvPr/>
        </p:nvSpPr>
        <p:spPr>
          <a:xfrm>
            <a:off x="1949069" y="2014393"/>
            <a:ext cx="1439258" cy="535531"/>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id-ID" sz="3200" b="0" i="0" u="none" strike="noStrike" kern="1200" cap="none" spc="30" normalizeH="0" baseline="0" noProof="0" dirty="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rPr>
              <a:t>1</a:t>
            </a:r>
            <a:endParaRPr kumimoji="0" lang="en-US" sz="3200" b="0" i="0" u="none" strike="noStrike" kern="1200" cap="none" spc="30" normalizeH="0" baseline="0" noProof="0" dirty="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6" name="TextBox 5"/>
          <p:cNvSpPr txBox="1"/>
          <p:nvPr/>
        </p:nvSpPr>
        <p:spPr>
          <a:xfrm>
            <a:off x="1677510" y="2847767"/>
            <a:ext cx="1982376"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3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rPr>
              <a:t>Mendapatkan insight top 10 dan bottom 10 dari produk yang terjual.</a:t>
            </a:r>
            <a:endParaRPr kumimoji="0" lang="en-US" sz="1400" b="1" i="0" u="none" strike="noStrike" kern="1200" cap="none" spc="30" normalizeH="0" baseline="0" noProof="0" dirty="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cxnSp>
        <p:nvCxnSpPr>
          <p:cNvPr id="8" name="Straight Connector 7"/>
          <p:cNvCxnSpPr>
            <a:cxnSpLocks/>
          </p:cNvCxnSpPr>
          <p:nvPr/>
        </p:nvCxnSpPr>
        <p:spPr>
          <a:xfrm>
            <a:off x="2369283" y="3937496"/>
            <a:ext cx="59883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668835" y="1570869"/>
            <a:ext cx="2854330" cy="432782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10" name="TextBox 9"/>
          <p:cNvSpPr txBox="1"/>
          <p:nvPr/>
        </p:nvSpPr>
        <p:spPr>
          <a:xfrm>
            <a:off x="5733389" y="2020880"/>
            <a:ext cx="776151" cy="535531"/>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en-US" sz="3200" spc="30" dirty="0">
                <a:solidFill>
                  <a:srgbClr val="000000"/>
                </a:solidFill>
                <a:latin typeface="Lato" panose="020F0502020204030203" pitchFamily="34" charset="0"/>
                <a:ea typeface="Lato" panose="020F0502020204030203" pitchFamily="34" charset="0"/>
                <a:cs typeface="Lato" panose="020F0502020204030203" pitchFamily="34" charset="0"/>
              </a:rPr>
              <a:t>2</a:t>
            </a:r>
            <a:endParaRPr kumimoji="0" lang="en-US" sz="3200" b="0" i="0" u="none" strike="noStrike" kern="1200" cap="none" spc="30" normalizeH="0" baseline="0" noProof="0" dirty="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11" name="TextBox 10"/>
          <p:cNvSpPr txBox="1"/>
          <p:nvPr/>
        </p:nvSpPr>
        <p:spPr>
          <a:xfrm>
            <a:off x="4668835" y="2848549"/>
            <a:ext cx="2854330"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3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rPr>
              <a:t>Mendapatkan daftar seluruh kombinasi paket produk dengan korelasi yang kuat.</a:t>
            </a:r>
            <a:endParaRPr kumimoji="0" lang="en-US" sz="1400" b="1" i="0" u="none" strike="noStrike" kern="1200" cap="none" spc="30" normalizeH="0" baseline="0" noProof="0" dirty="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cxnSp>
        <p:nvCxnSpPr>
          <p:cNvPr id="13" name="Straight Connector 12"/>
          <p:cNvCxnSpPr>
            <a:cxnSpLocks/>
          </p:cNvCxnSpPr>
          <p:nvPr/>
        </p:nvCxnSpPr>
        <p:spPr>
          <a:xfrm>
            <a:off x="5796585" y="3937498"/>
            <a:ext cx="59883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8096137" y="1570869"/>
            <a:ext cx="2854330" cy="432782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15" name="TextBox 14"/>
          <p:cNvSpPr txBox="1"/>
          <p:nvPr/>
        </p:nvSpPr>
        <p:spPr>
          <a:xfrm>
            <a:off x="9098614" y="2054520"/>
            <a:ext cx="849374" cy="535531"/>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id-ID" sz="3200" spc="30" dirty="0">
                <a:solidFill>
                  <a:srgbClr val="000000"/>
                </a:solidFill>
                <a:latin typeface="Lato" panose="020F0502020204030203" pitchFamily="34" charset="0"/>
                <a:ea typeface="Lato" panose="020F0502020204030203" pitchFamily="34" charset="0"/>
                <a:cs typeface="Lato" panose="020F0502020204030203" pitchFamily="34" charset="0"/>
              </a:rPr>
              <a:t>3</a:t>
            </a:r>
            <a:endParaRPr kumimoji="0" lang="en-US" sz="3200" b="0" i="0" u="none" strike="noStrike" kern="1200" cap="none" spc="30" normalizeH="0" baseline="0" noProof="0" dirty="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16" name="TextBox 15"/>
          <p:cNvSpPr txBox="1"/>
          <p:nvPr/>
        </p:nvSpPr>
        <p:spPr>
          <a:xfrm>
            <a:off x="8096137" y="2844217"/>
            <a:ext cx="285433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3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rPr>
              <a:t>Mendapatkan daftar seluruh kombinasi paket produk dengan item tertentu.</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30" normalizeH="0" baseline="0" noProof="0" dirty="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cxnSp>
        <p:nvCxnSpPr>
          <p:cNvPr id="18" name="Straight Connector 17"/>
          <p:cNvCxnSpPr>
            <a:cxnSpLocks/>
          </p:cNvCxnSpPr>
          <p:nvPr/>
        </p:nvCxnSpPr>
        <p:spPr>
          <a:xfrm>
            <a:off x="9223887" y="3937493"/>
            <a:ext cx="59883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Right Triangle 56">
            <a:extLst>
              <a:ext uri="{FF2B5EF4-FFF2-40B4-BE49-F238E27FC236}">
                <a16:creationId xmlns:a16="http://schemas.microsoft.com/office/drawing/2014/main" id="{511D5552-F54F-4EA4-B086-1CE19DF86BA1}"/>
              </a:ext>
            </a:extLst>
          </p:cNvPr>
          <p:cNvSpPr/>
          <p:nvPr/>
        </p:nvSpPr>
        <p:spPr>
          <a:xfrm>
            <a:off x="1241533" y="5298535"/>
            <a:ext cx="625533" cy="600162"/>
          </a:xfrm>
          <a:prstGeom prst="rtTriangle">
            <a:avLst/>
          </a:prstGeom>
          <a:gradFill>
            <a:gsLst>
              <a:gs pos="0">
                <a:schemeClr val="accent1"/>
              </a:gs>
              <a:gs pos="100000">
                <a:schemeClr val="accent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ight Triangle 57">
            <a:extLst>
              <a:ext uri="{FF2B5EF4-FFF2-40B4-BE49-F238E27FC236}">
                <a16:creationId xmlns:a16="http://schemas.microsoft.com/office/drawing/2014/main" id="{CD5CDD7B-AA64-4444-A5B1-A2D9387FB523}"/>
              </a:ext>
            </a:extLst>
          </p:cNvPr>
          <p:cNvSpPr/>
          <p:nvPr/>
        </p:nvSpPr>
        <p:spPr>
          <a:xfrm>
            <a:off x="4668835" y="5298535"/>
            <a:ext cx="625533" cy="600162"/>
          </a:xfrm>
          <a:prstGeom prst="rtTriangle">
            <a:avLst/>
          </a:prstGeom>
          <a:gradFill>
            <a:gsLst>
              <a:gs pos="0">
                <a:schemeClr val="accent1"/>
              </a:gs>
              <a:gs pos="100000">
                <a:schemeClr val="accent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Triangle 58">
            <a:extLst>
              <a:ext uri="{FF2B5EF4-FFF2-40B4-BE49-F238E27FC236}">
                <a16:creationId xmlns:a16="http://schemas.microsoft.com/office/drawing/2014/main" id="{FE7723E6-FB65-4282-A6E7-9CD4C2D3071A}"/>
              </a:ext>
            </a:extLst>
          </p:cNvPr>
          <p:cNvSpPr/>
          <p:nvPr/>
        </p:nvSpPr>
        <p:spPr>
          <a:xfrm>
            <a:off x="8096137" y="5298535"/>
            <a:ext cx="625533" cy="600162"/>
          </a:xfrm>
          <a:prstGeom prst="rtTriangle">
            <a:avLst/>
          </a:prstGeom>
          <a:gradFill>
            <a:gsLst>
              <a:gs pos="0">
                <a:schemeClr val="accent1"/>
              </a:gs>
              <a:gs pos="100000">
                <a:schemeClr val="accent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13CF776D-0891-4F1E-B53D-4A8BEC38006B}"/>
              </a:ext>
            </a:extLst>
          </p:cNvPr>
          <p:cNvGrpSpPr/>
          <p:nvPr/>
        </p:nvGrpSpPr>
        <p:grpSpPr>
          <a:xfrm>
            <a:off x="4081469" y="973994"/>
            <a:ext cx="4079989" cy="158497"/>
            <a:chOff x="6598558" y="3628360"/>
            <a:chExt cx="2352034" cy="150443"/>
          </a:xfrm>
          <a:solidFill>
            <a:schemeClr val="accent1"/>
          </a:solidFill>
        </p:grpSpPr>
        <p:sp>
          <p:nvSpPr>
            <p:cNvPr id="62" name="Parallelogram 61">
              <a:extLst>
                <a:ext uri="{FF2B5EF4-FFF2-40B4-BE49-F238E27FC236}">
                  <a16:creationId xmlns:a16="http://schemas.microsoft.com/office/drawing/2014/main" id="{B54D21FC-70F1-46A3-AFD8-DF8901B69374}"/>
                </a:ext>
              </a:extLst>
            </p:cNvPr>
            <p:cNvSpPr/>
            <p:nvPr/>
          </p:nvSpPr>
          <p:spPr>
            <a:xfrm>
              <a:off x="8477982" y="3628361"/>
              <a:ext cx="472610" cy="150439"/>
            </a:xfrm>
            <a:prstGeom prst="parallelogram">
              <a:avLst/>
            </a:prstGeom>
            <a:gradFill>
              <a:gsLst>
                <a:gs pos="0">
                  <a:schemeClr val="accent1"/>
                </a:gs>
                <a:gs pos="100000">
                  <a:schemeClr val="accent4"/>
                </a:gs>
              </a:gsLst>
              <a:lin ang="5400000" scaled="1"/>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highlight>
                  <a:srgbClr val="000000"/>
                </a:highlight>
                <a:latin typeface="Raleway" panose="020B0503030101060003" pitchFamily="34" charset="0"/>
              </a:endParaRPr>
            </a:p>
          </p:txBody>
        </p:sp>
        <p:sp>
          <p:nvSpPr>
            <p:cNvPr id="63" name="Parallelogram 62">
              <a:extLst>
                <a:ext uri="{FF2B5EF4-FFF2-40B4-BE49-F238E27FC236}">
                  <a16:creationId xmlns:a16="http://schemas.microsoft.com/office/drawing/2014/main" id="{842746E0-EA31-4DFA-82AE-46CCB136E4DD}"/>
                </a:ext>
              </a:extLst>
            </p:cNvPr>
            <p:cNvSpPr/>
            <p:nvPr/>
          </p:nvSpPr>
          <p:spPr>
            <a:xfrm>
              <a:off x="8008126" y="3628361"/>
              <a:ext cx="472610" cy="150439"/>
            </a:xfrm>
            <a:prstGeom prst="parallelogram">
              <a:avLst/>
            </a:prstGeom>
            <a:gradFill>
              <a:gsLst>
                <a:gs pos="0">
                  <a:schemeClr val="accent1"/>
                </a:gs>
                <a:gs pos="100000">
                  <a:schemeClr val="accent4"/>
                </a:gs>
              </a:gsLst>
              <a:lin ang="5400000" scaled="1"/>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highlight>
                  <a:srgbClr val="000000"/>
                </a:highlight>
                <a:latin typeface="Raleway" panose="020B0503030101060003" pitchFamily="34" charset="0"/>
              </a:endParaRPr>
            </a:p>
          </p:txBody>
        </p:sp>
        <p:sp>
          <p:nvSpPr>
            <p:cNvPr id="64" name="Parallelogram 63">
              <a:extLst>
                <a:ext uri="{FF2B5EF4-FFF2-40B4-BE49-F238E27FC236}">
                  <a16:creationId xmlns:a16="http://schemas.microsoft.com/office/drawing/2014/main" id="{6AE2F9F1-E138-4F3C-91D2-0DAA164A2C82}"/>
                </a:ext>
              </a:extLst>
            </p:cNvPr>
            <p:cNvSpPr/>
            <p:nvPr/>
          </p:nvSpPr>
          <p:spPr>
            <a:xfrm>
              <a:off x="7538270" y="3628361"/>
              <a:ext cx="472610" cy="150439"/>
            </a:xfrm>
            <a:prstGeom prst="parallelogram">
              <a:avLst/>
            </a:prstGeom>
            <a:gradFill>
              <a:gsLst>
                <a:gs pos="0">
                  <a:schemeClr val="accent1"/>
                </a:gs>
                <a:gs pos="100000">
                  <a:schemeClr val="accent4"/>
                </a:gs>
              </a:gsLst>
              <a:lin ang="5400000" scaled="1"/>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highlight>
                  <a:srgbClr val="000000"/>
                </a:highlight>
                <a:latin typeface="Raleway" panose="020B0503030101060003" pitchFamily="34" charset="0"/>
              </a:endParaRPr>
            </a:p>
          </p:txBody>
        </p:sp>
        <p:sp>
          <p:nvSpPr>
            <p:cNvPr id="65" name="Parallelogram 64">
              <a:extLst>
                <a:ext uri="{FF2B5EF4-FFF2-40B4-BE49-F238E27FC236}">
                  <a16:creationId xmlns:a16="http://schemas.microsoft.com/office/drawing/2014/main" id="{238ABBAA-50AF-4504-ADBB-3517D10AEC13}"/>
                </a:ext>
              </a:extLst>
            </p:cNvPr>
            <p:cNvSpPr/>
            <p:nvPr/>
          </p:nvSpPr>
          <p:spPr>
            <a:xfrm>
              <a:off x="7068414" y="3628362"/>
              <a:ext cx="472610" cy="150441"/>
            </a:xfrm>
            <a:prstGeom prst="parallelogram">
              <a:avLst/>
            </a:prstGeom>
            <a:gradFill>
              <a:gsLst>
                <a:gs pos="0">
                  <a:schemeClr val="accent1"/>
                </a:gs>
                <a:gs pos="100000">
                  <a:schemeClr val="accent4"/>
                </a:gs>
              </a:gsLst>
              <a:lin ang="5400000" scaled="1"/>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highlight>
                  <a:srgbClr val="000000"/>
                </a:highlight>
                <a:latin typeface="Raleway" panose="020B0503030101060003" pitchFamily="34" charset="0"/>
              </a:endParaRPr>
            </a:p>
          </p:txBody>
        </p:sp>
        <p:sp>
          <p:nvSpPr>
            <p:cNvPr id="66" name="Parallelogram 65">
              <a:extLst>
                <a:ext uri="{FF2B5EF4-FFF2-40B4-BE49-F238E27FC236}">
                  <a16:creationId xmlns:a16="http://schemas.microsoft.com/office/drawing/2014/main" id="{B2773AC4-008D-4D03-B0AA-628AF193DA6D}"/>
                </a:ext>
              </a:extLst>
            </p:cNvPr>
            <p:cNvSpPr/>
            <p:nvPr/>
          </p:nvSpPr>
          <p:spPr>
            <a:xfrm>
              <a:off x="6598558" y="3628360"/>
              <a:ext cx="472610" cy="150440"/>
            </a:xfrm>
            <a:prstGeom prst="parallelogram">
              <a:avLst/>
            </a:prstGeom>
            <a:gradFill>
              <a:gsLst>
                <a:gs pos="0">
                  <a:schemeClr val="accent1"/>
                </a:gs>
                <a:gs pos="100000">
                  <a:schemeClr val="accent4"/>
                </a:gs>
              </a:gsLst>
              <a:lin ang="5400000" scaled="1"/>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highlight>
                  <a:srgbClr val="000000"/>
                </a:highlight>
                <a:latin typeface="Raleway" panose="020B0503030101060003" pitchFamily="34" charset="0"/>
              </a:endParaRPr>
            </a:p>
          </p:txBody>
        </p:sp>
      </p:grpSp>
    </p:spTree>
    <p:extLst>
      <p:ext uri="{BB962C8B-B14F-4D97-AF65-F5344CB8AC3E}">
        <p14:creationId xmlns:p14="http://schemas.microsoft.com/office/powerpoint/2010/main" val="1791072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D18851-0D83-4D7C-880D-36417994EF62}"/>
              </a:ext>
            </a:extLst>
          </p:cNvPr>
          <p:cNvSpPr txBox="1"/>
          <p:nvPr/>
        </p:nvSpPr>
        <p:spPr>
          <a:xfrm>
            <a:off x="829733" y="225305"/>
            <a:ext cx="10786534" cy="400110"/>
          </a:xfrm>
          <a:prstGeom prst="rect">
            <a:avLst/>
          </a:prstGeom>
          <a:noFill/>
        </p:spPr>
        <p:txBody>
          <a:bodyPr wrap="square" rtlCol="0">
            <a:spAutoFit/>
          </a:bodyPr>
          <a:lstStyle/>
          <a:p>
            <a:pPr algn="ctr"/>
            <a:r>
              <a:rPr lang="en-US" sz="2000" b="1" spc="-150" dirty="0">
                <a:solidFill>
                  <a:schemeClr val="tx1">
                    <a:lumMod val="75000"/>
                    <a:lumOff val="25000"/>
                  </a:schemeClr>
                </a:solidFill>
                <a:latin typeface="Montserrat" panose="00000500000000000000" pitchFamily="50" charset="0"/>
              </a:rPr>
              <a:t>Output Awal: </a:t>
            </a:r>
            <a:r>
              <a:rPr lang="en-US" sz="2000" b="1" spc="-150" dirty="0" err="1">
                <a:solidFill>
                  <a:schemeClr val="tx1">
                    <a:lumMod val="75000"/>
                    <a:lumOff val="25000"/>
                  </a:schemeClr>
                </a:solidFill>
                <a:latin typeface="Montserrat" panose="00000500000000000000" pitchFamily="50" charset="0"/>
              </a:rPr>
              <a:t>Statistik</a:t>
            </a:r>
            <a:r>
              <a:rPr lang="en-US" sz="2000" b="1" spc="-150" dirty="0">
                <a:solidFill>
                  <a:schemeClr val="tx1">
                    <a:lumMod val="75000"/>
                    <a:lumOff val="25000"/>
                  </a:schemeClr>
                </a:solidFill>
                <a:latin typeface="Montserrat" panose="00000500000000000000" pitchFamily="50" charset="0"/>
              </a:rPr>
              <a:t> Top 10</a:t>
            </a:r>
          </a:p>
        </p:txBody>
      </p:sp>
      <p:pic>
        <p:nvPicPr>
          <p:cNvPr id="5" name="Picture 4">
            <a:extLst>
              <a:ext uri="{FF2B5EF4-FFF2-40B4-BE49-F238E27FC236}">
                <a16:creationId xmlns:a16="http://schemas.microsoft.com/office/drawing/2014/main" id="{055B726E-B531-47C8-A367-1A4C4894F5F3}"/>
              </a:ext>
            </a:extLst>
          </p:cNvPr>
          <p:cNvPicPr>
            <a:picLocks noChangeAspect="1"/>
          </p:cNvPicPr>
          <p:nvPr/>
        </p:nvPicPr>
        <p:blipFill>
          <a:blip r:embed="rId3"/>
          <a:stretch>
            <a:fillRect/>
          </a:stretch>
        </p:blipFill>
        <p:spPr>
          <a:xfrm>
            <a:off x="-1" y="1438611"/>
            <a:ext cx="12167515" cy="4773654"/>
          </a:xfrm>
          <a:prstGeom prst="rect">
            <a:avLst/>
          </a:prstGeom>
        </p:spPr>
      </p:pic>
    </p:spTree>
    <p:extLst>
      <p:ext uri="{BB962C8B-B14F-4D97-AF65-F5344CB8AC3E}">
        <p14:creationId xmlns:p14="http://schemas.microsoft.com/office/powerpoint/2010/main" val="3045988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D18851-0D83-4D7C-880D-36417994EF62}"/>
              </a:ext>
            </a:extLst>
          </p:cNvPr>
          <p:cNvSpPr txBox="1"/>
          <p:nvPr/>
        </p:nvSpPr>
        <p:spPr>
          <a:xfrm>
            <a:off x="829733" y="225305"/>
            <a:ext cx="10786534" cy="400110"/>
          </a:xfrm>
          <a:prstGeom prst="rect">
            <a:avLst/>
          </a:prstGeom>
          <a:noFill/>
        </p:spPr>
        <p:txBody>
          <a:bodyPr wrap="square" rtlCol="0">
            <a:spAutoFit/>
          </a:bodyPr>
          <a:lstStyle/>
          <a:p>
            <a:pPr algn="ctr"/>
            <a:r>
              <a:rPr lang="en-US" sz="2000" b="1" spc="-150" dirty="0">
                <a:solidFill>
                  <a:schemeClr val="tx1">
                    <a:lumMod val="75000"/>
                    <a:lumOff val="25000"/>
                  </a:schemeClr>
                </a:solidFill>
                <a:latin typeface="Montserrat" panose="00000500000000000000" pitchFamily="50" charset="0"/>
              </a:rPr>
              <a:t>Output Awal: </a:t>
            </a:r>
            <a:r>
              <a:rPr lang="en-US" sz="2000" b="1" spc="-150" dirty="0" err="1">
                <a:solidFill>
                  <a:schemeClr val="tx1">
                    <a:lumMod val="75000"/>
                    <a:lumOff val="25000"/>
                  </a:schemeClr>
                </a:solidFill>
                <a:latin typeface="Montserrat" panose="00000500000000000000" pitchFamily="50" charset="0"/>
              </a:rPr>
              <a:t>Statistik</a:t>
            </a:r>
            <a:r>
              <a:rPr lang="en-US" sz="2000" b="1" spc="-150" dirty="0">
                <a:solidFill>
                  <a:schemeClr val="tx1">
                    <a:lumMod val="75000"/>
                    <a:lumOff val="25000"/>
                  </a:schemeClr>
                </a:solidFill>
                <a:latin typeface="Montserrat" panose="00000500000000000000" pitchFamily="50" charset="0"/>
              </a:rPr>
              <a:t> Bottom 10</a:t>
            </a:r>
          </a:p>
        </p:txBody>
      </p:sp>
      <p:pic>
        <p:nvPicPr>
          <p:cNvPr id="3" name="Picture 2">
            <a:extLst>
              <a:ext uri="{FF2B5EF4-FFF2-40B4-BE49-F238E27FC236}">
                <a16:creationId xmlns:a16="http://schemas.microsoft.com/office/drawing/2014/main" id="{FBBC21CF-2D60-4078-A0F6-6B347FBA6150}"/>
              </a:ext>
            </a:extLst>
          </p:cNvPr>
          <p:cNvPicPr>
            <a:picLocks noChangeAspect="1"/>
          </p:cNvPicPr>
          <p:nvPr/>
        </p:nvPicPr>
        <p:blipFill>
          <a:blip r:embed="rId3"/>
          <a:stretch>
            <a:fillRect/>
          </a:stretch>
        </p:blipFill>
        <p:spPr>
          <a:xfrm>
            <a:off x="0" y="1109338"/>
            <a:ext cx="12197930" cy="5197193"/>
          </a:xfrm>
          <a:prstGeom prst="rect">
            <a:avLst/>
          </a:prstGeom>
        </p:spPr>
      </p:pic>
    </p:spTree>
    <p:extLst>
      <p:ext uri="{BB962C8B-B14F-4D97-AF65-F5344CB8AC3E}">
        <p14:creationId xmlns:p14="http://schemas.microsoft.com/office/powerpoint/2010/main" val="2523541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D18851-0D83-4D7C-880D-36417994EF62}"/>
              </a:ext>
            </a:extLst>
          </p:cNvPr>
          <p:cNvSpPr txBox="1"/>
          <p:nvPr/>
        </p:nvSpPr>
        <p:spPr>
          <a:xfrm>
            <a:off x="0" y="225305"/>
            <a:ext cx="12192000" cy="400110"/>
          </a:xfrm>
          <a:prstGeom prst="rect">
            <a:avLst/>
          </a:prstGeom>
          <a:noFill/>
        </p:spPr>
        <p:txBody>
          <a:bodyPr wrap="square" rtlCol="0">
            <a:spAutoFit/>
          </a:bodyPr>
          <a:lstStyle/>
          <a:p>
            <a:pPr algn="ctr"/>
            <a:r>
              <a:rPr lang="en-US" sz="2000" b="1" spc="-150" dirty="0" err="1">
                <a:solidFill>
                  <a:schemeClr val="tx1">
                    <a:lumMod val="75000"/>
                    <a:lumOff val="25000"/>
                  </a:schemeClr>
                </a:solidFill>
                <a:latin typeface="Montserrat" panose="00000500000000000000" pitchFamily="50" charset="0"/>
              </a:rPr>
              <a:t>Penjelasan</a:t>
            </a:r>
            <a:r>
              <a:rPr lang="en-US" sz="2000" b="1" spc="-150" dirty="0">
                <a:solidFill>
                  <a:schemeClr val="tx1">
                    <a:lumMod val="75000"/>
                    <a:lumOff val="25000"/>
                  </a:schemeClr>
                </a:solidFill>
                <a:latin typeface="Montserrat" panose="00000500000000000000" pitchFamily="50" charset="0"/>
              </a:rPr>
              <a:t> </a:t>
            </a:r>
            <a:r>
              <a:rPr lang="en-US" sz="2000" b="1" spc="-150" dirty="0" err="1">
                <a:solidFill>
                  <a:schemeClr val="tx1">
                    <a:lumMod val="75000"/>
                    <a:lumOff val="25000"/>
                  </a:schemeClr>
                </a:solidFill>
                <a:latin typeface="Montserrat" panose="00000500000000000000" pitchFamily="50" charset="0"/>
              </a:rPr>
              <a:t>Algoritma</a:t>
            </a:r>
            <a:r>
              <a:rPr lang="en-US" sz="2000" b="1" spc="-150" dirty="0">
                <a:solidFill>
                  <a:schemeClr val="tx1">
                    <a:lumMod val="75000"/>
                    <a:lumOff val="25000"/>
                  </a:schemeClr>
                </a:solidFill>
                <a:latin typeface="Montserrat" panose="00000500000000000000" pitchFamily="50" charset="0"/>
              </a:rPr>
              <a:t> </a:t>
            </a:r>
            <a:r>
              <a:rPr lang="en-US" sz="2000" b="1" spc="-150" dirty="0" err="1">
                <a:solidFill>
                  <a:schemeClr val="tx1">
                    <a:lumMod val="75000"/>
                    <a:lumOff val="25000"/>
                  </a:schemeClr>
                </a:solidFill>
                <a:latin typeface="Montserrat" panose="00000500000000000000" pitchFamily="50" charset="0"/>
              </a:rPr>
              <a:t>Apriori</a:t>
            </a:r>
            <a:endParaRPr lang="en-US" sz="2000" spc="-150" dirty="0">
              <a:solidFill>
                <a:schemeClr val="tx1">
                  <a:lumMod val="75000"/>
                  <a:lumOff val="25000"/>
                </a:schemeClr>
              </a:solidFill>
              <a:latin typeface="Montserrat" panose="00000500000000000000" pitchFamily="50" charset="0"/>
            </a:endParaRPr>
          </a:p>
        </p:txBody>
      </p:sp>
      <p:sp>
        <p:nvSpPr>
          <p:cNvPr id="10" name="TextBox 9">
            <a:extLst>
              <a:ext uri="{FF2B5EF4-FFF2-40B4-BE49-F238E27FC236}">
                <a16:creationId xmlns:a16="http://schemas.microsoft.com/office/drawing/2014/main" id="{023110C5-F6AB-4010-B4F3-E8811C69E872}"/>
              </a:ext>
            </a:extLst>
          </p:cNvPr>
          <p:cNvSpPr txBox="1"/>
          <p:nvPr/>
        </p:nvSpPr>
        <p:spPr>
          <a:xfrm>
            <a:off x="445415" y="1051944"/>
            <a:ext cx="11196687" cy="2081083"/>
          </a:xfrm>
          <a:prstGeom prst="rect">
            <a:avLst/>
          </a:prstGeom>
          <a:noFill/>
        </p:spPr>
        <p:txBody>
          <a:bodyPr wrap="square">
            <a:spAutoFit/>
          </a:bodyPr>
          <a:lstStyle/>
          <a:p>
            <a:pPr algn="just">
              <a:lnSpc>
                <a:spcPct val="150000"/>
              </a:lnSpc>
            </a:pPr>
            <a:r>
              <a:rPr lang="en-US" sz="1800" b="1"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Apa</a:t>
            </a:r>
            <a:r>
              <a:rPr lang="en-US" sz="1800" b="1"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800" b="1"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itu</a:t>
            </a:r>
            <a:r>
              <a:rPr lang="en-US" sz="1800" b="1"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800" b="1"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Algoritma</a:t>
            </a:r>
            <a:r>
              <a:rPr lang="en-US" sz="1800" b="1"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800" b="1"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Apriori</a:t>
            </a:r>
            <a:r>
              <a:rPr lang="en-US" sz="1800" b="1"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a:t>
            </a:r>
          </a:p>
          <a:p>
            <a:pPr algn="just">
              <a:lnSpc>
                <a:spcPct val="150000"/>
              </a:lnSpc>
            </a:pP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Merupakan</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salah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satu</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algoritma</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klasik</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untuk</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mencari</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frequent item/itemset pada transactional database.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Algoritma</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Apriori</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digunakan</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agar computer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dapat</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mempelajari</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aturan</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asosiasi</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mencari</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pola</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hubungan</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antar</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satu</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atau</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lebih</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item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dalam</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suatu</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dataset.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Dengan</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memiliki</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data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transaksi</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/market basket, Kita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dapat</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melakukan</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Analisa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terhadap</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kemungkinan</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membeli</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product yang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lainnya</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Berbagai</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algorithma</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yang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digunakan</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dalam</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‘association rule mining’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meliputi</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algorithma</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Apriori</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yang sangat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terkenal</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dimana</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sekumpulan</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item yang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sering</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muncul</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diidentifikasi</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a:t>
            </a:r>
          </a:p>
        </p:txBody>
      </p:sp>
      <p:sp>
        <p:nvSpPr>
          <p:cNvPr id="11" name="TextBox 10">
            <a:extLst>
              <a:ext uri="{FF2B5EF4-FFF2-40B4-BE49-F238E27FC236}">
                <a16:creationId xmlns:a16="http://schemas.microsoft.com/office/drawing/2014/main" id="{75BBD499-0281-4FE5-A165-B62126F74675}"/>
              </a:ext>
            </a:extLst>
          </p:cNvPr>
          <p:cNvSpPr txBox="1"/>
          <p:nvPr/>
        </p:nvSpPr>
        <p:spPr>
          <a:xfrm>
            <a:off x="445415" y="3133027"/>
            <a:ext cx="11196687" cy="1111586"/>
          </a:xfrm>
          <a:prstGeom prst="rect">
            <a:avLst/>
          </a:prstGeom>
          <a:noFill/>
        </p:spPr>
        <p:txBody>
          <a:bodyPr wrap="square">
            <a:spAutoFit/>
          </a:bodyPr>
          <a:lstStyle/>
          <a:p>
            <a:pPr algn="just">
              <a:lnSpc>
                <a:spcPct val="150000"/>
              </a:lnSpc>
            </a:pPr>
            <a:r>
              <a:rPr lang="en-US" sz="1800" b="1"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Apa</a:t>
            </a:r>
            <a:r>
              <a:rPr lang="en-US" sz="1800" b="1"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800" b="1"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itu</a:t>
            </a:r>
            <a:r>
              <a:rPr lang="en-US" sz="1800" b="1"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ID" b="1"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Association</a:t>
            </a:r>
            <a:r>
              <a:rPr lang="en-US" sz="1800" b="1"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a:t>
            </a:r>
          </a:p>
          <a:p>
            <a:pPr algn="just">
              <a:lnSpc>
                <a:spcPct val="150000"/>
              </a:lnSpc>
            </a:pP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Pengelompokkan</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hal</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yang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biasanya</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terjadi</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bersamaan</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misalnya</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10 orang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membeli</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susu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kental</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manis</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5 orang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dari</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10 orang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tersebut</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membeli</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keju</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lalu</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disimpulkan</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bahwa</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jika</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pelanggan</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membeli</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susu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kental</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manis</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ia</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juga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akan</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membeli</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keju</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a:t>
            </a:r>
          </a:p>
        </p:txBody>
      </p:sp>
      <p:sp>
        <p:nvSpPr>
          <p:cNvPr id="12" name="TextBox 11">
            <a:extLst>
              <a:ext uri="{FF2B5EF4-FFF2-40B4-BE49-F238E27FC236}">
                <a16:creationId xmlns:a16="http://schemas.microsoft.com/office/drawing/2014/main" id="{21788D23-8E22-4710-A99D-D3F84965D594}"/>
              </a:ext>
            </a:extLst>
          </p:cNvPr>
          <p:cNvSpPr txBox="1"/>
          <p:nvPr/>
        </p:nvSpPr>
        <p:spPr>
          <a:xfrm>
            <a:off x="445414" y="4244613"/>
            <a:ext cx="11196687" cy="788421"/>
          </a:xfrm>
          <a:prstGeom prst="rect">
            <a:avLst/>
          </a:prstGeom>
          <a:noFill/>
        </p:spPr>
        <p:txBody>
          <a:bodyPr wrap="square">
            <a:spAutoFit/>
          </a:bodyPr>
          <a:lstStyle/>
          <a:p>
            <a:pPr algn="just">
              <a:lnSpc>
                <a:spcPct val="150000"/>
              </a:lnSpc>
            </a:pPr>
            <a:r>
              <a:rPr lang="en-US" sz="1800" b="1"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Apa</a:t>
            </a:r>
            <a:r>
              <a:rPr lang="en-US" sz="1800" b="1"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800" b="1"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itu</a:t>
            </a:r>
            <a:r>
              <a:rPr lang="en-US" sz="1800" b="1"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ID" b="1"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Confidence</a:t>
            </a:r>
            <a:r>
              <a:rPr lang="en-US" sz="1800" b="1"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a:t>
            </a:r>
          </a:p>
          <a:p>
            <a:pPr algn="just">
              <a:lnSpc>
                <a:spcPct val="150000"/>
              </a:lnSpc>
            </a:pP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Paramenter</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yang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digunakan</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nilai</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confidence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nilai</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kepastian</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yaitu</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kuatnya</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hubungan</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antar</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item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dalam</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aturan</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assosiatif</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a:t>
            </a:r>
          </a:p>
        </p:txBody>
      </p:sp>
      <p:sp>
        <p:nvSpPr>
          <p:cNvPr id="13" name="TextBox 12">
            <a:extLst>
              <a:ext uri="{FF2B5EF4-FFF2-40B4-BE49-F238E27FC236}">
                <a16:creationId xmlns:a16="http://schemas.microsoft.com/office/drawing/2014/main" id="{4FD97D91-0ADF-420C-B314-D6EABE4385FD}"/>
              </a:ext>
            </a:extLst>
          </p:cNvPr>
          <p:cNvSpPr txBox="1"/>
          <p:nvPr/>
        </p:nvSpPr>
        <p:spPr>
          <a:xfrm>
            <a:off x="445413" y="5033034"/>
            <a:ext cx="11196687" cy="788421"/>
          </a:xfrm>
          <a:prstGeom prst="rect">
            <a:avLst/>
          </a:prstGeom>
          <a:noFill/>
        </p:spPr>
        <p:txBody>
          <a:bodyPr wrap="square">
            <a:spAutoFit/>
          </a:bodyPr>
          <a:lstStyle/>
          <a:p>
            <a:pPr algn="just">
              <a:lnSpc>
                <a:spcPct val="150000"/>
              </a:lnSpc>
            </a:pPr>
            <a:r>
              <a:rPr lang="en-US" sz="1800" b="1"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Apa</a:t>
            </a:r>
            <a:r>
              <a:rPr lang="en-US" sz="1800" b="1"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800" b="1"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itu</a:t>
            </a:r>
            <a:r>
              <a:rPr lang="en-US" sz="1800" b="1"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ID" sz="1800" b="1"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Lift Case</a:t>
            </a:r>
            <a:r>
              <a:rPr lang="en-US" sz="1800" b="1"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a:t>
            </a:r>
          </a:p>
          <a:p>
            <a:pPr algn="just">
              <a:lnSpc>
                <a:spcPct val="150000"/>
              </a:lnSpc>
            </a:pP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Peningkatan</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rasio</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penjualan</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suatu</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produk</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Ketika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produk</a:t>
            </a:r>
            <a:r>
              <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lain </a:t>
            </a:r>
            <a:r>
              <a:rPr lang="en-US" sz="14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dijual</a:t>
            </a:r>
            <a:endPar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024249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D18851-0D83-4D7C-880D-36417994EF62}"/>
              </a:ext>
            </a:extLst>
          </p:cNvPr>
          <p:cNvSpPr txBox="1"/>
          <p:nvPr/>
        </p:nvSpPr>
        <p:spPr>
          <a:xfrm>
            <a:off x="0" y="225305"/>
            <a:ext cx="12192000" cy="400110"/>
          </a:xfrm>
          <a:prstGeom prst="rect">
            <a:avLst/>
          </a:prstGeom>
          <a:noFill/>
        </p:spPr>
        <p:txBody>
          <a:bodyPr wrap="square" rtlCol="0">
            <a:spAutoFit/>
          </a:bodyPr>
          <a:lstStyle/>
          <a:p>
            <a:pPr algn="ctr"/>
            <a:r>
              <a:rPr lang="en-US" sz="2000" b="1" spc="-150" dirty="0" err="1">
                <a:solidFill>
                  <a:schemeClr val="tx1">
                    <a:lumMod val="75000"/>
                    <a:lumOff val="25000"/>
                  </a:schemeClr>
                </a:solidFill>
                <a:latin typeface="Montserrat" panose="00000500000000000000" pitchFamily="50" charset="0"/>
              </a:rPr>
              <a:t>Mendapatkan</a:t>
            </a:r>
            <a:r>
              <a:rPr lang="en-US" sz="2000" b="1" spc="-150" dirty="0">
                <a:solidFill>
                  <a:schemeClr val="tx1">
                    <a:lumMod val="75000"/>
                    <a:lumOff val="25000"/>
                  </a:schemeClr>
                </a:solidFill>
                <a:latin typeface="Montserrat" panose="00000500000000000000" pitchFamily="50" charset="0"/>
              </a:rPr>
              <a:t> </a:t>
            </a:r>
            <a:r>
              <a:rPr lang="en-US" sz="2000" b="1" spc="-150" dirty="0" err="1">
                <a:solidFill>
                  <a:schemeClr val="tx1">
                    <a:lumMod val="75000"/>
                    <a:lumOff val="25000"/>
                  </a:schemeClr>
                </a:solidFill>
                <a:latin typeface="Montserrat" panose="00000500000000000000" pitchFamily="50" charset="0"/>
              </a:rPr>
              <a:t>Kombinasi</a:t>
            </a:r>
            <a:r>
              <a:rPr lang="en-US" sz="2000" b="1" spc="-150" dirty="0">
                <a:solidFill>
                  <a:schemeClr val="tx1">
                    <a:lumMod val="75000"/>
                    <a:lumOff val="25000"/>
                  </a:schemeClr>
                </a:solidFill>
                <a:latin typeface="Montserrat" panose="00000500000000000000" pitchFamily="50" charset="0"/>
              </a:rPr>
              <a:t> </a:t>
            </a:r>
            <a:r>
              <a:rPr lang="en-US" sz="2000" b="1" spc="-150" dirty="0" err="1">
                <a:solidFill>
                  <a:schemeClr val="tx1">
                    <a:lumMod val="75000"/>
                    <a:lumOff val="25000"/>
                  </a:schemeClr>
                </a:solidFill>
                <a:latin typeface="Montserrat" panose="00000500000000000000" pitchFamily="50" charset="0"/>
              </a:rPr>
              <a:t>Produk</a:t>
            </a:r>
            <a:r>
              <a:rPr lang="en-US" sz="2000" b="1" spc="-150" dirty="0">
                <a:solidFill>
                  <a:schemeClr val="tx1">
                    <a:lumMod val="75000"/>
                    <a:lumOff val="25000"/>
                  </a:schemeClr>
                </a:solidFill>
                <a:latin typeface="Montserrat" panose="00000500000000000000" pitchFamily="50" charset="0"/>
              </a:rPr>
              <a:t> yang </a:t>
            </a:r>
            <a:r>
              <a:rPr lang="en-US" sz="2000" b="1" spc="-150" dirty="0" err="1">
                <a:solidFill>
                  <a:schemeClr val="tx1">
                    <a:lumMod val="75000"/>
                    <a:lumOff val="25000"/>
                  </a:schemeClr>
                </a:solidFill>
                <a:latin typeface="Montserrat" panose="00000500000000000000" pitchFamily="50" charset="0"/>
              </a:rPr>
              <a:t>menarik</a:t>
            </a:r>
            <a:endParaRPr lang="en-US" sz="2000" spc="-150" dirty="0">
              <a:solidFill>
                <a:schemeClr val="tx1">
                  <a:lumMod val="75000"/>
                  <a:lumOff val="25000"/>
                </a:schemeClr>
              </a:solidFill>
              <a:latin typeface="Montserrat" panose="00000500000000000000" pitchFamily="50" charset="0"/>
            </a:endParaRPr>
          </a:p>
        </p:txBody>
      </p:sp>
      <p:sp>
        <p:nvSpPr>
          <p:cNvPr id="17" name="Текст 11"/>
          <p:cNvSpPr txBox="1">
            <a:spLocks/>
          </p:cNvSpPr>
          <p:nvPr/>
        </p:nvSpPr>
        <p:spPr>
          <a:xfrm>
            <a:off x="6658470" y="1444613"/>
            <a:ext cx="5332426" cy="5188081"/>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b="1"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Detail</a:t>
            </a:r>
          </a:p>
          <a:p>
            <a:pPr algn="just">
              <a:lnSpc>
                <a:spcPct val="150000"/>
              </a:lnSpc>
            </a:pP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Pada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tahap</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ini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kita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akan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membuat</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daftar 10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paket</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kombinasi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produk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yang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memenuhi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syarat</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dibawah</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ini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a:t>
            </a:r>
          </a:p>
          <a:p>
            <a:pPr marL="171450" indent="-171450" algn="just">
              <a:lnSpc>
                <a:spcPct val="150000"/>
              </a:lnSpc>
              <a:buFont typeface="Arial" panose="020B0604020202020204" pitchFamily="34" charset="0"/>
              <a:buChar char="•"/>
            </a:pP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Memiliki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asosiasi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atau</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hubungan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erat</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a:t>
            </a:r>
          </a:p>
          <a:p>
            <a:pPr marL="171450" indent="-171450" algn="just">
              <a:lnSpc>
                <a:spcPct val="150000"/>
              </a:lnSpc>
              <a:buFont typeface="Arial" panose="020B0604020202020204" pitchFamily="34" charset="0"/>
              <a:buChar char="•"/>
            </a:pP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Kombinasi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produk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minimal 2 item, dan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maksimum</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3 item.</a:t>
            </a:r>
          </a:p>
          <a:p>
            <a:pPr marL="171450" indent="-171450" algn="just">
              <a:lnSpc>
                <a:spcPct val="150000"/>
              </a:lnSpc>
              <a:buFont typeface="Arial" panose="020B0604020202020204" pitchFamily="34" charset="0"/>
              <a:buChar char="•"/>
            </a:pP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Kombinasi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produk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itu</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muncul</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setidaknya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10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dari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dari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seluruh</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transaksi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a:t>
            </a:r>
          </a:p>
          <a:p>
            <a:pPr marL="171450" indent="-171450" algn="just">
              <a:lnSpc>
                <a:spcPct val="150000"/>
              </a:lnSpc>
              <a:buFont typeface="Arial" panose="020B0604020202020204" pitchFamily="34" charset="0"/>
              <a:buChar char="•"/>
            </a:pP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Memiliki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tingkat</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confidence minimal 50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persen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a:t>
            </a:r>
          </a:p>
          <a:p>
            <a:pPr marL="171450" indent="-171450" algn="just">
              <a:lnSpc>
                <a:spcPts val="1800"/>
              </a:lnSpc>
              <a:buFont typeface="Arial" panose="020B0604020202020204" pitchFamily="34" charset="0"/>
              <a:buChar char="•"/>
            </a:pPr>
            <a:endParaRPr lang="en-US" sz="1400" dirty="0">
              <a:solidFill>
                <a:srgbClr val="848484"/>
              </a:solidFill>
              <a:latin typeface="Lato" panose="020F0502020204030203" pitchFamily="34" charset="0"/>
              <a:ea typeface="Lato" panose="020F0502020204030203" pitchFamily="34" charset="0"/>
              <a:cs typeface="Lato" panose="020F0502020204030203" pitchFamily="34" charset="0"/>
            </a:endParaRPr>
          </a:p>
          <a:p>
            <a:pPr marL="171450" indent="-171450" algn="just">
              <a:lnSpc>
                <a:spcPts val="1800"/>
              </a:lnSpc>
              <a:buFont typeface="Arial" panose="020B0604020202020204" pitchFamily="34" charset="0"/>
              <a:buChar char="•"/>
            </a:pPr>
            <a:endParaRPr lang="en-US" sz="1400" b="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endParaRPr>
          </a:p>
        </p:txBody>
      </p:sp>
      <p:pic>
        <p:nvPicPr>
          <p:cNvPr id="12" name="Picture 11">
            <a:extLst>
              <a:ext uri="{FF2B5EF4-FFF2-40B4-BE49-F238E27FC236}">
                <a16:creationId xmlns:a16="http://schemas.microsoft.com/office/drawing/2014/main" id="{0DEE4A5E-AEBB-4EE7-9F48-FDDD607EBE4B}"/>
              </a:ext>
            </a:extLst>
          </p:cNvPr>
          <p:cNvPicPr>
            <a:picLocks noChangeAspect="1"/>
          </p:cNvPicPr>
          <p:nvPr/>
        </p:nvPicPr>
        <p:blipFill>
          <a:blip r:embed="rId3"/>
          <a:stretch>
            <a:fillRect/>
          </a:stretch>
        </p:blipFill>
        <p:spPr>
          <a:xfrm>
            <a:off x="0" y="1444613"/>
            <a:ext cx="6658470" cy="5401495"/>
          </a:xfrm>
          <a:prstGeom prst="rect">
            <a:avLst/>
          </a:prstGeom>
        </p:spPr>
      </p:pic>
    </p:spTree>
    <p:extLst>
      <p:ext uri="{BB962C8B-B14F-4D97-AF65-F5344CB8AC3E}">
        <p14:creationId xmlns:p14="http://schemas.microsoft.com/office/powerpoint/2010/main" val="2038236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D18851-0D83-4D7C-880D-36417994EF62}"/>
              </a:ext>
            </a:extLst>
          </p:cNvPr>
          <p:cNvSpPr txBox="1"/>
          <p:nvPr/>
        </p:nvSpPr>
        <p:spPr>
          <a:xfrm>
            <a:off x="0" y="225305"/>
            <a:ext cx="12192000" cy="400110"/>
          </a:xfrm>
          <a:prstGeom prst="rect">
            <a:avLst/>
          </a:prstGeom>
          <a:noFill/>
        </p:spPr>
        <p:txBody>
          <a:bodyPr wrap="square" rtlCol="0">
            <a:spAutoFit/>
          </a:bodyPr>
          <a:lstStyle/>
          <a:p>
            <a:pPr algn="ctr"/>
            <a:r>
              <a:rPr lang="en-US" sz="2000" b="1" spc="-150">
                <a:solidFill>
                  <a:schemeClr val="tx1">
                    <a:lumMod val="75000"/>
                    <a:lumOff val="25000"/>
                  </a:schemeClr>
                </a:solidFill>
                <a:latin typeface="Montserrat" panose="00000500000000000000" pitchFamily="50" charset="0"/>
              </a:rPr>
              <a:t>Mencari Paket Produk yang bisa dipasangkan dengan Item Slow-Moving</a:t>
            </a:r>
            <a:endParaRPr lang="en-US" sz="2000" spc="-150" dirty="0">
              <a:solidFill>
                <a:schemeClr val="tx1">
                  <a:lumMod val="75000"/>
                  <a:lumOff val="25000"/>
                </a:schemeClr>
              </a:solidFill>
              <a:latin typeface="Montserrat" panose="00000500000000000000" pitchFamily="50" charset="0"/>
            </a:endParaRPr>
          </a:p>
        </p:txBody>
      </p:sp>
      <p:sp>
        <p:nvSpPr>
          <p:cNvPr id="17" name="Текст 11"/>
          <p:cNvSpPr txBox="1">
            <a:spLocks/>
          </p:cNvSpPr>
          <p:nvPr/>
        </p:nvSpPr>
        <p:spPr>
          <a:xfrm>
            <a:off x="502766" y="1029833"/>
            <a:ext cx="11365580" cy="5188081"/>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Slow-moving item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adalah</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produk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yang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pergerakan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penjualannya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lambat</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atau</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kurang</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cepat</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Ini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akan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bermasalah</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apabila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item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produk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tersebut</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masih</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menumpuk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Kadang</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kala item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ini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belum</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tentu</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tidak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laku</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hanya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saja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mungkin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harganya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tidak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bagus</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dan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jarang</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dibutuhkan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jika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dijual</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satuan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Nah,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jika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tidak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dijual</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satuan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kita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perlu</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cari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asosiasi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kuat</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dari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item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produk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ini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dengan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produk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lain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sehingga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jika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dipaketkan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akan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menjadi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lebih</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menarik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a:t>
            </a:r>
          </a:p>
          <a:p>
            <a:pPr algn="just"/>
            <a:endParaRPr lang="en-US" sz="1400" dirty="0">
              <a:solidFill>
                <a:srgbClr val="848484"/>
              </a:solidFill>
              <a:latin typeface="Lato" panose="020F0502020204030203" pitchFamily="34" charset="0"/>
              <a:ea typeface="Lato" panose="020F0502020204030203" pitchFamily="34" charset="0"/>
              <a:cs typeface="Lato" panose="020F0502020204030203" pitchFamily="34" charset="0"/>
            </a:endParaRPr>
          </a:p>
          <a:p>
            <a:pPr algn="just"/>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Menurut</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manajer</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toko</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ada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2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produk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slow-moving di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tokonya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adalah</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“Tas Makeup” dan “Baju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Renang</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Pria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Anak-</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anak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Manajer</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toko</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ingin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meminta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kombinasi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yang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bisa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dipaketkan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dengan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kedua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produk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tersebut</a:t>
            </a:r>
            <a:endParaRPr lang="en-US" sz="1400" dirty="0">
              <a:solidFill>
                <a:srgbClr val="848484"/>
              </a:solidFill>
              <a:latin typeface="Lato" panose="020F0502020204030203" pitchFamily="34" charset="0"/>
              <a:ea typeface="Lato" panose="020F0502020204030203" pitchFamily="34" charset="0"/>
              <a:cs typeface="Lato" panose="020F0502020204030203" pitchFamily="34" charset="0"/>
            </a:endParaRPr>
          </a:p>
          <a:p>
            <a:pPr algn="just"/>
            <a:endParaRPr lang="en-US" sz="1400" dirty="0">
              <a:solidFill>
                <a:srgbClr val="848484"/>
              </a:solidFill>
              <a:latin typeface="Lato" panose="020F0502020204030203" pitchFamily="34" charset="0"/>
              <a:ea typeface="Lato" panose="020F0502020204030203" pitchFamily="34" charset="0"/>
              <a:cs typeface="Lato" panose="020F0502020204030203" pitchFamily="34" charset="0"/>
            </a:endParaRPr>
          </a:p>
          <a:p>
            <a:pPr algn="just"/>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Masing-masing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produk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tersebut</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dikeluarkan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3 rules yang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asosiasinya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paling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kuat</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sehingga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total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ada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6 rules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kenapa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ada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6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hal</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itu</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karena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minnya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2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maxnya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3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itu</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dikalikan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hasilnya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6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untuk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kemungkinannya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Persyaratan-persyaratan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asosiasi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kuat</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ini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masih</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sama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dengan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yang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telah</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disebutkan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manajer</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toko</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sebelumnya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kecuali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tingkat</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confidence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dicoba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pada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tingkat</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minimal 0.1.</a:t>
            </a:r>
          </a:p>
          <a:p>
            <a:pPr algn="just"/>
            <a:endParaRPr lang="en-US" sz="1400" dirty="0">
              <a:solidFill>
                <a:srgbClr val="848484"/>
              </a:solidFill>
              <a:latin typeface="Lato" panose="020F0502020204030203" pitchFamily="34" charset="0"/>
              <a:ea typeface="Lato" panose="020F0502020204030203" pitchFamily="34" charset="0"/>
              <a:cs typeface="Lato" panose="020F0502020204030203" pitchFamily="34" charset="0"/>
            </a:endParaRPr>
          </a:p>
          <a:p>
            <a:pPr algn="just"/>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Jika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lupa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bisa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cek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dibawah</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ini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untuk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syaratnya</a:t>
            </a:r>
            <a:endParaRPr lang="en-US" sz="1400" dirty="0">
              <a:solidFill>
                <a:srgbClr val="848484"/>
              </a:solidFill>
              <a:latin typeface="Lato" panose="020F0502020204030203" pitchFamily="34" charset="0"/>
              <a:ea typeface="Lato" panose="020F0502020204030203" pitchFamily="34" charset="0"/>
              <a:cs typeface="Lato" panose="020F0502020204030203" pitchFamily="34" charset="0"/>
            </a:endParaRPr>
          </a:p>
          <a:p>
            <a:pPr algn="just"/>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1.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Memiliki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asosiasi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atau</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hubungan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erat</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a:t>
            </a:r>
          </a:p>
          <a:p>
            <a:pPr algn="just"/>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2.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Kombinasi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produk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minimal 2 item, dan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maksimum</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3 item.</a:t>
            </a:r>
          </a:p>
          <a:p>
            <a:pPr algn="just"/>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3.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Kombinasi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produk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itu</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muncul</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setidaknya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10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dari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dari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seluruh</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transaksi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a:t>
            </a:r>
          </a:p>
          <a:p>
            <a:pPr algn="just"/>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4.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Memiliki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tingkat</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confidence minimal 10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persen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a:t>
            </a:r>
          </a:p>
          <a:p>
            <a:pPr algn="just"/>
            <a:endParaRPr lang="en-US" sz="1400" b="1"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175465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D18851-0D83-4D7C-880D-36417994EF62}"/>
              </a:ext>
            </a:extLst>
          </p:cNvPr>
          <p:cNvSpPr txBox="1"/>
          <p:nvPr/>
        </p:nvSpPr>
        <p:spPr>
          <a:xfrm>
            <a:off x="0" y="225305"/>
            <a:ext cx="12192000" cy="400110"/>
          </a:xfrm>
          <a:prstGeom prst="rect">
            <a:avLst/>
          </a:prstGeom>
          <a:noFill/>
        </p:spPr>
        <p:txBody>
          <a:bodyPr wrap="square" rtlCol="0">
            <a:spAutoFit/>
          </a:bodyPr>
          <a:lstStyle/>
          <a:p>
            <a:pPr algn="ctr"/>
            <a:r>
              <a:rPr lang="en-US" sz="2000" b="1" spc="-150" dirty="0" err="1">
                <a:solidFill>
                  <a:schemeClr val="tx1">
                    <a:lumMod val="75000"/>
                    <a:lumOff val="25000"/>
                  </a:schemeClr>
                </a:solidFill>
                <a:latin typeface="Montserrat" panose="00000500000000000000" pitchFamily="50" charset="0"/>
              </a:rPr>
              <a:t>Lanjutan</a:t>
            </a:r>
            <a:endParaRPr lang="en-US" sz="2000" spc="-150" dirty="0">
              <a:solidFill>
                <a:schemeClr val="tx1">
                  <a:lumMod val="75000"/>
                  <a:lumOff val="25000"/>
                </a:schemeClr>
              </a:solidFill>
              <a:latin typeface="Montserrat" panose="00000500000000000000" pitchFamily="50" charset="0"/>
            </a:endParaRPr>
          </a:p>
        </p:txBody>
      </p:sp>
      <p:sp>
        <p:nvSpPr>
          <p:cNvPr id="17" name="Текст 11"/>
          <p:cNvSpPr txBox="1">
            <a:spLocks/>
          </p:cNvSpPr>
          <p:nvPr/>
        </p:nvSpPr>
        <p:spPr>
          <a:xfrm>
            <a:off x="6658470" y="1444613"/>
            <a:ext cx="5332426" cy="5188081"/>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b="1"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Detail</a:t>
            </a:r>
          </a:p>
          <a:p>
            <a:pPr algn="just">
              <a:lnSpc>
                <a:spcPts val="1800"/>
              </a:lnSpc>
            </a:pP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Dari data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didamping</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dapat</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kita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lihat</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kombinasi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yang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bisa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dipaketkan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dengan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kedua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produk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slow-moving di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toko</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yaitu</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produk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“Tas Makeup” dan “Baju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Renang</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Pria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Anak-</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anak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a:t>
            </a:r>
          </a:p>
          <a:p>
            <a:pPr marL="171450" indent="-171450" algn="just">
              <a:lnSpc>
                <a:spcPts val="1800"/>
              </a:lnSpc>
              <a:buFont typeface="Arial" panose="020B0604020202020204" pitchFamily="34" charset="0"/>
              <a:buChar char="•"/>
            </a:pPr>
            <a:endParaRPr lang="en-US" sz="1400" b="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endParaRPr>
          </a:p>
        </p:txBody>
      </p:sp>
      <p:pic>
        <p:nvPicPr>
          <p:cNvPr id="3" name="Picture 2">
            <a:extLst>
              <a:ext uri="{FF2B5EF4-FFF2-40B4-BE49-F238E27FC236}">
                <a16:creationId xmlns:a16="http://schemas.microsoft.com/office/drawing/2014/main" id="{C038FBD9-5F2E-4EE4-9E62-B826B3951A21}"/>
              </a:ext>
            </a:extLst>
          </p:cNvPr>
          <p:cNvPicPr>
            <a:picLocks noChangeAspect="1"/>
          </p:cNvPicPr>
          <p:nvPr/>
        </p:nvPicPr>
        <p:blipFill>
          <a:blip r:embed="rId3"/>
          <a:stretch>
            <a:fillRect/>
          </a:stretch>
        </p:blipFill>
        <p:spPr>
          <a:xfrm>
            <a:off x="1" y="1326667"/>
            <a:ext cx="6658470" cy="4169160"/>
          </a:xfrm>
          <a:prstGeom prst="rect">
            <a:avLst/>
          </a:prstGeom>
        </p:spPr>
      </p:pic>
    </p:spTree>
    <p:extLst>
      <p:ext uri="{BB962C8B-B14F-4D97-AF65-F5344CB8AC3E}">
        <p14:creationId xmlns:p14="http://schemas.microsoft.com/office/powerpoint/2010/main" val="412765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CB6BE7-F8A5-4D6A-89D7-814D7810F6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14430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9A674A-E934-41FC-A6B0-B25E4FB57122}"/>
              </a:ext>
            </a:extLst>
          </p:cNvPr>
          <p:cNvSpPr txBox="1"/>
          <p:nvPr/>
        </p:nvSpPr>
        <p:spPr>
          <a:xfrm>
            <a:off x="2366554" y="2705725"/>
            <a:ext cx="7458891" cy="1323439"/>
          </a:xfrm>
          <a:prstGeom prst="rect">
            <a:avLst/>
          </a:prstGeom>
          <a:noFill/>
        </p:spPr>
        <p:txBody>
          <a:bodyPr wrap="square" rtlCol="0">
            <a:spAutoFit/>
          </a:bodyPr>
          <a:lstStyle/>
          <a:p>
            <a:pPr algn="ctr"/>
            <a:r>
              <a:rPr lang="en-US" sz="8000" b="1" dirty="0" err="1">
                <a:solidFill>
                  <a:schemeClr val="accent1"/>
                </a:solidFill>
                <a:latin typeface="Thankfully" pitchFamily="2" charset="0"/>
              </a:rPr>
              <a:t>Selesai</a:t>
            </a:r>
            <a:endParaRPr lang="en-ID" sz="8000" b="1" dirty="0">
              <a:solidFill>
                <a:schemeClr val="accent1"/>
              </a:solidFill>
              <a:latin typeface="Thankfully" pitchFamily="2" charset="0"/>
            </a:endParaRPr>
          </a:p>
        </p:txBody>
      </p:sp>
      <p:sp>
        <p:nvSpPr>
          <p:cNvPr id="13" name="TextBox 12">
            <a:extLst>
              <a:ext uri="{FF2B5EF4-FFF2-40B4-BE49-F238E27FC236}">
                <a16:creationId xmlns:a16="http://schemas.microsoft.com/office/drawing/2014/main" id="{EE756D3C-21D2-4040-9810-01F1EB04FA08}"/>
              </a:ext>
            </a:extLst>
          </p:cNvPr>
          <p:cNvSpPr txBox="1"/>
          <p:nvPr/>
        </p:nvSpPr>
        <p:spPr>
          <a:xfrm>
            <a:off x="3983092" y="4355507"/>
            <a:ext cx="4225836" cy="369332"/>
          </a:xfrm>
          <a:prstGeom prst="rect">
            <a:avLst/>
          </a:prstGeom>
          <a:noFill/>
        </p:spPr>
        <p:txBody>
          <a:bodyPr wrap="none" rtlCol="0">
            <a:spAutoFit/>
          </a:bodyPr>
          <a:lstStyle/>
          <a:p>
            <a:pPr algn="ctr"/>
            <a:r>
              <a:rPr lang="id-ID" i="1" spc="60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THANKS FOR WATCHING</a:t>
            </a:r>
            <a:endParaRPr lang="en-ID" i="1" spc="60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endParaRPr>
          </a:p>
        </p:txBody>
      </p:sp>
      <p:cxnSp>
        <p:nvCxnSpPr>
          <p:cNvPr id="6" name="Straight Connector 5">
            <a:extLst>
              <a:ext uri="{FF2B5EF4-FFF2-40B4-BE49-F238E27FC236}">
                <a16:creationId xmlns:a16="http://schemas.microsoft.com/office/drawing/2014/main" id="{D138EB03-3D55-4903-ACF3-BF51DC658C06}"/>
              </a:ext>
            </a:extLst>
          </p:cNvPr>
          <p:cNvCxnSpPr>
            <a:cxnSpLocks/>
          </p:cNvCxnSpPr>
          <p:nvPr/>
        </p:nvCxnSpPr>
        <p:spPr>
          <a:xfrm flipH="1">
            <a:off x="8112034" y="3660856"/>
            <a:ext cx="4079966" cy="48995"/>
          </a:xfrm>
          <a:prstGeom prst="line">
            <a:avLst/>
          </a:prstGeom>
          <a:ln w="38100">
            <a:solidFill>
              <a:schemeClr val="accent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138EB03-3D55-4903-ACF3-BF51DC658C06}"/>
              </a:ext>
            </a:extLst>
          </p:cNvPr>
          <p:cNvCxnSpPr>
            <a:cxnSpLocks/>
          </p:cNvCxnSpPr>
          <p:nvPr/>
        </p:nvCxnSpPr>
        <p:spPr>
          <a:xfrm flipV="1">
            <a:off x="-1" y="3709851"/>
            <a:ext cx="3801291" cy="45702"/>
          </a:xfrm>
          <a:prstGeom prst="line">
            <a:avLst/>
          </a:prstGeom>
          <a:ln w="38100">
            <a:solidFill>
              <a:schemeClr val="accent1"/>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585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14628" y="226613"/>
            <a:ext cx="3911412" cy="1005436"/>
            <a:chOff x="392792" y="292600"/>
            <a:chExt cx="3911412" cy="1005436"/>
          </a:xfrm>
        </p:grpSpPr>
        <p:sp>
          <p:nvSpPr>
            <p:cNvPr id="3" name="TextBox 2">
              <a:extLst>
                <a:ext uri="{FF2B5EF4-FFF2-40B4-BE49-F238E27FC236}">
                  <a16:creationId xmlns:a16="http://schemas.microsoft.com/office/drawing/2014/main" id="{6DB27D6A-8D1D-43C0-A2FB-3719BA1D7E81}"/>
                </a:ext>
              </a:extLst>
            </p:cNvPr>
            <p:cNvSpPr txBox="1"/>
            <p:nvPr/>
          </p:nvSpPr>
          <p:spPr>
            <a:xfrm flipH="1">
              <a:off x="392792" y="647816"/>
              <a:ext cx="3911412" cy="523220"/>
            </a:xfrm>
            <a:prstGeom prst="rect">
              <a:avLst/>
            </a:prstGeom>
            <a:noFill/>
          </p:spPr>
          <p:txBody>
            <a:bodyPr wrap="square" rtlCol="0">
              <a:spAutoFit/>
            </a:bodyPr>
            <a:lstStyle/>
            <a:p>
              <a:r>
                <a:rPr lang="en-US" sz="2800" b="1" dirty="0">
                  <a:solidFill>
                    <a:schemeClr val="tx2"/>
                  </a:solidFill>
                  <a:latin typeface="Montserrat" panose="00000500000000000000" pitchFamily="50" charset="0"/>
                  <a:ea typeface="Lato" panose="020F0502020204030203" pitchFamily="34" charset="0"/>
                  <a:cs typeface="Lato" panose="020F0502020204030203" pitchFamily="34" charset="0"/>
                </a:rPr>
                <a:t>Link </a:t>
              </a:r>
              <a:r>
                <a:rPr lang="en-US" sz="2800" b="1" dirty="0" err="1">
                  <a:solidFill>
                    <a:schemeClr val="tx2"/>
                  </a:solidFill>
                  <a:latin typeface="Montserrat" panose="00000500000000000000" pitchFamily="50" charset="0"/>
                  <a:ea typeface="Lato" panose="020F0502020204030203" pitchFamily="34" charset="0"/>
                  <a:cs typeface="Lato" panose="020F0502020204030203" pitchFamily="34" charset="0"/>
                </a:rPr>
                <a:t>Portofolio</a:t>
              </a:r>
              <a:endParaRPr lang="en-US" sz="2800" b="1" dirty="0">
                <a:solidFill>
                  <a:schemeClr val="tx2"/>
                </a:solidFill>
                <a:latin typeface="Montserrat" panose="00000500000000000000" pitchFamily="50" charset="0"/>
                <a:ea typeface="Lato" panose="020F0502020204030203" pitchFamily="34" charset="0"/>
                <a:cs typeface="Lato" panose="020F0502020204030203" pitchFamily="34" charset="0"/>
              </a:endParaRPr>
            </a:p>
          </p:txBody>
        </p:sp>
        <p:sp>
          <p:nvSpPr>
            <p:cNvPr id="4" name="TextBox 3">
              <a:extLst>
                <a:ext uri="{FF2B5EF4-FFF2-40B4-BE49-F238E27FC236}">
                  <a16:creationId xmlns:a16="http://schemas.microsoft.com/office/drawing/2014/main" id="{46BEE501-1EE5-44A0-B929-056E1D2FE308}"/>
                </a:ext>
              </a:extLst>
            </p:cNvPr>
            <p:cNvSpPr txBox="1"/>
            <p:nvPr/>
          </p:nvSpPr>
          <p:spPr>
            <a:xfrm>
              <a:off x="392793" y="292600"/>
              <a:ext cx="2297424" cy="338554"/>
            </a:xfrm>
            <a:prstGeom prst="rect">
              <a:avLst/>
            </a:prstGeom>
            <a:noFill/>
          </p:spPr>
          <p:txBody>
            <a:bodyPr wrap="none" rtlCol="0">
              <a:spAutoFit/>
            </a:bodyPr>
            <a:lstStyle/>
            <a:p>
              <a:r>
                <a:rPr lang="en-US" sz="1600" i="1" dirty="0">
                  <a:latin typeface="Montserrat" panose="00000500000000000000" pitchFamily="50" charset="0"/>
                  <a:ea typeface="Lato" panose="020F0502020204030203" pitchFamily="34" charset="0"/>
                  <a:cs typeface="Lato" panose="020F0502020204030203" pitchFamily="34" charset="0"/>
                </a:rPr>
                <a:t>Huan Wendy Ariono</a:t>
              </a:r>
            </a:p>
          </p:txBody>
        </p:sp>
        <p:cxnSp>
          <p:nvCxnSpPr>
            <p:cNvPr id="5" name="Straight Connector 4">
              <a:extLst>
                <a:ext uri="{FF2B5EF4-FFF2-40B4-BE49-F238E27FC236}">
                  <a16:creationId xmlns:a16="http://schemas.microsoft.com/office/drawing/2014/main" id="{62EC412C-0366-4B61-99BC-D0FB0D431AF8}"/>
                </a:ext>
              </a:extLst>
            </p:cNvPr>
            <p:cNvCxnSpPr/>
            <p:nvPr/>
          </p:nvCxnSpPr>
          <p:spPr>
            <a:xfrm>
              <a:off x="481066" y="1298036"/>
              <a:ext cx="1181100"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3540192" y="2229633"/>
            <a:ext cx="5165313" cy="3436862"/>
            <a:chOff x="3553097" y="2223710"/>
            <a:chExt cx="5268342" cy="3505415"/>
          </a:xfrm>
        </p:grpSpPr>
        <p:sp>
          <p:nvSpPr>
            <p:cNvPr id="7" name="Oval 10"/>
            <p:cNvSpPr>
              <a:spLocks noChangeArrowheads="1"/>
            </p:cNvSpPr>
            <p:nvPr/>
          </p:nvSpPr>
          <p:spPr bwMode="auto">
            <a:xfrm>
              <a:off x="3553097" y="2223710"/>
              <a:ext cx="1924175" cy="1927581"/>
            </a:xfrm>
            <a:prstGeom prst="ellipse">
              <a:avLst/>
            </a:prstGeom>
            <a:solidFill>
              <a:schemeClr val="accent1"/>
            </a:solidFill>
            <a:ln>
              <a:noFill/>
            </a:ln>
            <a:effectLst/>
            <a:scene3d>
              <a:camera prst="orthographicFront">
                <a:rot lat="0" lon="0" rev="0"/>
              </a:camera>
              <a:lightRig rig="balanced" dir="t">
                <a:rot lat="0" lon="0" rev="8700000"/>
              </a:lightRig>
            </a:scene3d>
            <a:sp3d/>
          </p:spPr>
          <p:txBody>
            <a:bodyPr vert="horz" wrap="square" lIns="91464" tIns="45732" rIns="91464" bIns="45732" numCol="1" anchor="t" anchorCtr="0" compatLnSpc="1">
              <a:prstTxWarp prst="textNoShape">
                <a:avLst/>
              </a:prstTxWarp>
            </a:bodyPr>
            <a:lstStyle/>
            <a:p>
              <a:endParaRPr lang="en-US" sz="3600">
                <a:latin typeface="Lato" panose="020F0502020204030203" pitchFamily="34" charset="0"/>
                <a:ea typeface="Lato" panose="020F0502020204030203" pitchFamily="34" charset="0"/>
                <a:cs typeface="Lato" panose="020F0502020204030203" pitchFamily="34" charset="0"/>
              </a:endParaRPr>
            </a:p>
          </p:txBody>
        </p:sp>
        <p:sp>
          <p:nvSpPr>
            <p:cNvPr id="8" name="Freeform 7"/>
            <p:cNvSpPr>
              <a:spLocks/>
            </p:cNvSpPr>
            <p:nvPr/>
          </p:nvSpPr>
          <p:spPr bwMode="auto">
            <a:xfrm>
              <a:off x="6864903" y="3525608"/>
              <a:ext cx="807937" cy="722204"/>
            </a:xfrm>
            <a:custGeom>
              <a:avLst/>
              <a:gdLst>
                <a:gd name="T0" fmla="*/ 258 w 375"/>
                <a:gd name="T1" fmla="*/ 0 h 335"/>
                <a:gd name="T2" fmla="*/ 375 w 375"/>
                <a:gd name="T3" fmla="*/ 117 h 335"/>
                <a:gd name="T4" fmla="*/ 75 w 375"/>
                <a:gd name="T5" fmla="*/ 335 h 335"/>
                <a:gd name="T6" fmla="*/ 0 w 375"/>
                <a:gd name="T7" fmla="*/ 187 h 335"/>
                <a:gd name="T8" fmla="*/ 258 w 375"/>
                <a:gd name="T9" fmla="*/ 0 h 335"/>
              </a:gdLst>
              <a:ahLst/>
              <a:cxnLst>
                <a:cxn ang="0">
                  <a:pos x="T0" y="T1"/>
                </a:cxn>
                <a:cxn ang="0">
                  <a:pos x="T2" y="T3"/>
                </a:cxn>
                <a:cxn ang="0">
                  <a:pos x="T4" y="T5"/>
                </a:cxn>
                <a:cxn ang="0">
                  <a:pos x="T6" y="T7"/>
                </a:cxn>
                <a:cxn ang="0">
                  <a:pos x="T8" y="T9"/>
                </a:cxn>
              </a:cxnLst>
              <a:rect l="0" t="0" r="r" b="b"/>
              <a:pathLst>
                <a:path w="375" h="335">
                  <a:moveTo>
                    <a:pt x="258" y="0"/>
                  </a:moveTo>
                  <a:cubicBezTo>
                    <a:pt x="229" y="63"/>
                    <a:pt x="281" y="136"/>
                    <a:pt x="375" y="117"/>
                  </a:cubicBezTo>
                  <a:cubicBezTo>
                    <a:pt x="75" y="335"/>
                    <a:pt x="75" y="335"/>
                    <a:pt x="75" y="335"/>
                  </a:cubicBezTo>
                  <a:cubicBezTo>
                    <a:pt x="123" y="251"/>
                    <a:pt x="70" y="179"/>
                    <a:pt x="0" y="187"/>
                  </a:cubicBezTo>
                  <a:cubicBezTo>
                    <a:pt x="258" y="0"/>
                    <a:pt x="258" y="0"/>
                    <a:pt x="258" y="0"/>
                  </a:cubicBezTo>
                </a:path>
              </a:pathLst>
            </a:custGeom>
            <a:solidFill>
              <a:schemeClr val="accent3"/>
            </a:solidFill>
            <a:ln>
              <a:noFill/>
            </a:ln>
          </p:spPr>
          <p:txBody>
            <a:bodyPr vert="horz" wrap="square" lIns="91464" tIns="45732" rIns="91464" bIns="45732" numCol="1" anchor="t" anchorCtr="0" compatLnSpc="1">
              <a:prstTxWarp prst="textNoShape">
                <a:avLst/>
              </a:prstTxWarp>
            </a:bodyPr>
            <a:lstStyle/>
            <a:p>
              <a:endParaRPr lang="en-US" sz="3600">
                <a:latin typeface="Lato" panose="020F0502020204030203" pitchFamily="34" charset="0"/>
                <a:ea typeface="Lato" panose="020F0502020204030203" pitchFamily="34" charset="0"/>
                <a:cs typeface="Lato" panose="020F0502020204030203" pitchFamily="34" charset="0"/>
              </a:endParaRPr>
            </a:p>
          </p:txBody>
        </p:sp>
        <p:sp>
          <p:nvSpPr>
            <p:cNvPr id="9" name="Oval 10"/>
            <p:cNvSpPr>
              <a:spLocks noChangeArrowheads="1"/>
            </p:cNvSpPr>
            <p:nvPr/>
          </p:nvSpPr>
          <p:spPr bwMode="auto">
            <a:xfrm>
              <a:off x="6898789" y="3758393"/>
              <a:ext cx="1922650" cy="1926054"/>
            </a:xfrm>
            <a:prstGeom prst="ellipse">
              <a:avLst/>
            </a:prstGeom>
            <a:solidFill>
              <a:schemeClr val="accent4"/>
            </a:solidFill>
            <a:ln>
              <a:noFill/>
            </a:ln>
            <a:effectLst/>
            <a:scene3d>
              <a:camera prst="orthographicFront">
                <a:rot lat="0" lon="0" rev="0"/>
              </a:camera>
              <a:lightRig rig="balanced" dir="t">
                <a:rot lat="0" lon="0" rev="8700000"/>
              </a:lightRig>
            </a:scene3d>
            <a:sp3d/>
          </p:spPr>
          <p:txBody>
            <a:bodyPr vert="horz" wrap="square" lIns="91464" tIns="45732" rIns="91464" bIns="45732" numCol="1" anchor="t" anchorCtr="0" compatLnSpc="1">
              <a:prstTxWarp prst="textNoShape">
                <a:avLst/>
              </a:prstTxWarp>
            </a:bodyPr>
            <a:lstStyle/>
            <a:p>
              <a:endParaRPr lang="en-US" sz="3600">
                <a:latin typeface="Lato" panose="020F0502020204030203" pitchFamily="34" charset="0"/>
                <a:ea typeface="Lato" panose="020F0502020204030203" pitchFamily="34" charset="0"/>
                <a:cs typeface="Lato" panose="020F0502020204030203" pitchFamily="34" charset="0"/>
              </a:endParaRPr>
            </a:p>
          </p:txBody>
        </p:sp>
        <p:sp>
          <p:nvSpPr>
            <p:cNvPr id="10" name="Freeform 8"/>
            <p:cNvSpPr>
              <a:spLocks/>
            </p:cNvSpPr>
            <p:nvPr/>
          </p:nvSpPr>
          <p:spPr bwMode="auto">
            <a:xfrm>
              <a:off x="5824179" y="3560242"/>
              <a:ext cx="918085" cy="911839"/>
            </a:xfrm>
            <a:custGeom>
              <a:avLst/>
              <a:gdLst>
                <a:gd name="T0" fmla="*/ 0 w 426"/>
                <a:gd name="T1" fmla="*/ 246 h 423"/>
                <a:gd name="T2" fmla="*/ 179 w 426"/>
                <a:gd name="T3" fmla="*/ 0 h 423"/>
                <a:gd name="T4" fmla="*/ 426 w 426"/>
                <a:gd name="T5" fmla="*/ 156 h 423"/>
                <a:gd name="T6" fmla="*/ 278 w 426"/>
                <a:gd name="T7" fmla="*/ 423 h 423"/>
                <a:gd name="T8" fmla="*/ 0 w 426"/>
                <a:gd name="T9" fmla="*/ 246 h 423"/>
              </a:gdLst>
              <a:ahLst/>
              <a:cxnLst>
                <a:cxn ang="0">
                  <a:pos x="T0" y="T1"/>
                </a:cxn>
                <a:cxn ang="0">
                  <a:pos x="T2" y="T3"/>
                </a:cxn>
                <a:cxn ang="0">
                  <a:pos x="T4" y="T5"/>
                </a:cxn>
                <a:cxn ang="0">
                  <a:pos x="T6" y="T7"/>
                </a:cxn>
                <a:cxn ang="0">
                  <a:pos x="T8" y="T9"/>
                </a:cxn>
              </a:cxnLst>
              <a:rect l="0" t="0" r="r" b="b"/>
              <a:pathLst>
                <a:path w="426" h="423">
                  <a:moveTo>
                    <a:pt x="0" y="246"/>
                  </a:moveTo>
                  <a:cubicBezTo>
                    <a:pt x="168" y="266"/>
                    <a:pt x="245" y="118"/>
                    <a:pt x="179" y="0"/>
                  </a:cubicBezTo>
                  <a:cubicBezTo>
                    <a:pt x="426" y="156"/>
                    <a:pt x="426" y="156"/>
                    <a:pt x="426" y="156"/>
                  </a:cubicBezTo>
                  <a:cubicBezTo>
                    <a:pt x="290" y="147"/>
                    <a:pt x="189" y="280"/>
                    <a:pt x="278" y="423"/>
                  </a:cubicBezTo>
                  <a:cubicBezTo>
                    <a:pt x="0" y="246"/>
                    <a:pt x="0" y="246"/>
                    <a:pt x="0" y="246"/>
                  </a:cubicBezTo>
                </a:path>
              </a:pathLst>
            </a:custGeom>
            <a:solidFill>
              <a:schemeClr val="accent2"/>
            </a:solidFill>
            <a:ln>
              <a:noFill/>
            </a:ln>
            <a:effectLst/>
          </p:spPr>
          <p:txBody>
            <a:bodyPr vert="horz" wrap="square" lIns="91464" tIns="45732" rIns="91464" bIns="45732" numCol="1" anchor="t" anchorCtr="0" compatLnSpc="1">
              <a:prstTxWarp prst="textNoShape">
                <a:avLst/>
              </a:prstTxWarp>
            </a:bodyPr>
            <a:lstStyle/>
            <a:p>
              <a:endParaRPr lang="en-US" sz="3600">
                <a:latin typeface="Lato" panose="020F0502020204030203" pitchFamily="34" charset="0"/>
                <a:ea typeface="Lato" panose="020F0502020204030203" pitchFamily="34" charset="0"/>
                <a:cs typeface="Lato" panose="020F0502020204030203" pitchFamily="34" charset="0"/>
              </a:endParaRPr>
            </a:p>
          </p:txBody>
        </p:sp>
        <p:sp>
          <p:nvSpPr>
            <p:cNvPr id="11" name="Oval 10"/>
            <p:cNvSpPr>
              <a:spLocks noChangeArrowheads="1"/>
            </p:cNvSpPr>
            <p:nvPr/>
          </p:nvSpPr>
          <p:spPr bwMode="auto">
            <a:xfrm>
              <a:off x="6082724" y="2543932"/>
              <a:ext cx="1400480" cy="1402961"/>
            </a:xfrm>
            <a:prstGeom prst="ellipse">
              <a:avLst/>
            </a:prstGeom>
            <a:solidFill>
              <a:schemeClr val="accent3"/>
            </a:solidFill>
            <a:ln>
              <a:noFill/>
            </a:ln>
            <a:effectLst/>
            <a:scene3d>
              <a:camera prst="orthographicFront">
                <a:rot lat="0" lon="0" rev="0"/>
              </a:camera>
              <a:lightRig rig="balanced" dir="t">
                <a:rot lat="0" lon="0" rev="8700000"/>
              </a:lightRig>
            </a:scene3d>
            <a:sp3d/>
          </p:spPr>
          <p:txBody>
            <a:bodyPr vert="horz" wrap="square" lIns="91464" tIns="45732" rIns="91464" bIns="45732" numCol="1" anchor="t" anchorCtr="0" compatLnSpc="1">
              <a:prstTxWarp prst="textNoShape">
                <a:avLst/>
              </a:prstTxWarp>
            </a:bodyPr>
            <a:lstStyle/>
            <a:p>
              <a:endParaRPr lang="en-US" sz="3600">
                <a:latin typeface="Lato" panose="020F0502020204030203" pitchFamily="34" charset="0"/>
                <a:ea typeface="Lato" panose="020F0502020204030203" pitchFamily="34" charset="0"/>
                <a:cs typeface="Lato" panose="020F0502020204030203" pitchFamily="34" charset="0"/>
              </a:endParaRPr>
            </a:p>
          </p:txBody>
        </p:sp>
        <p:sp>
          <p:nvSpPr>
            <p:cNvPr id="12" name="Freeform 11"/>
            <p:cNvSpPr>
              <a:spLocks/>
            </p:cNvSpPr>
            <p:nvPr/>
          </p:nvSpPr>
          <p:spPr bwMode="auto">
            <a:xfrm>
              <a:off x="4604608" y="3594876"/>
              <a:ext cx="1094661" cy="1024258"/>
            </a:xfrm>
            <a:custGeom>
              <a:avLst/>
              <a:gdLst>
                <a:gd name="T0" fmla="*/ 363 w 508"/>
                <a:gd name="T1" fmla="*/ 0 h 475"/>
                <a:gd name="T2" fmla="*/ 508 w 508"/>
                <a:gd name="T3" fmla="*/ 245 h 475"/>
                <a:gd name="T4" fmla="*/ 182 w 508"/>
                <a:gd name="T5" fmla="*/ 475 h 475"/>
                <a:gd name="T6" fmla="*/ 0 w 508"/>
                <a:gd name="T7" fmla="*/ 256 h 475"/>
                <a:gd name="T8" fmla="*/ 363 w 508"/>
                <a:gd name="T9" fmla="*/ 0 h 475"/>
              </a:gdLst>
              <a:ahLst/>
              <a:cxnLst>
                <a:cxn ang="0">
                  <a:pos x="T0" y="T1"/>
                </a:cxn>
                <a:cxn ang="0">
                  <a:pos x="T2" y="T3"/>
                </a:cxn>
                <a:cxn ang="0">
                  <a:pos x="T4" y="T5"/>
                </a:cxn>
                <a:cxn ang="0">
                  <a:pos x="T6" y="T7"/>
                </a:cxn>
                <a:cxn ang="0">
                  <a:pos x="T8" y="T9"/>
                </a:cxn>
              </a:cxnLst>
              <a:rect l="0" t="0" r="r" b="b"/>
              <a:pathLst>
                <a:path w="508" h="475">
                  <a:moveTo>
                    <a:pt x="363" y="0"/>
                  </a:moveTo>
                  <a:cubicBezTo>
                    <a:pt x="297" y="142"/>
                    <a:pt x="381" y="249"/>
                    <a:pt x="508" y="245"/>
                  </a:cubicBezTo>
                  <a:cubicBezTo>
                    <a:pt x="182" y="475"/>
                    <a:pt x="182" y="475"/>
                    <a:pt x="182" y="475"/>
                  </a:cubicBezTo>
                  <a:cubicBezTo>
                    <a:pt x="229" y="356"/>
                    <a:pt x="157" y="241"/>
                    <a:pt x="0" y="256"/>
                  </a:cubicBezTo>
                  <a:cubicBezTo>
                    <a:pt x="363" y="0"/>
                    <a:pt x="363" y="0"/>
                    <a:pt x="363" y="0"/>
                  </a:cubicBezTo>
                </a:path>
              </a:pathLst>
            </a:custGeom>
            <a:solidFill>
              <a:schemeClr val="accent1"/>
            </a:solidFill>
            <a:ln>
              <a:noFill/>
            </a:ln>
            <a:effectLst/>
          </p:spPr>
          <p:txBody>
            <a:bodyPr vert="horz" wrap="square" lIns="91464" tIns="45732" rIns="91464" bIns="45732" numCol="1" anchor="t" anchorCtr="0" compatLnSpc="1">
              <a:prstTxWarp prst="textNoShape">
                <a:avLst/>
              </a:prstTxWarp>
            </a:bodyPr>
            <a:lstStyle/>
            <a:p>
              <a:endParaRPr lang="en-US" sz="3600">
                <a:latin typeface="Lato" panose="020F0502020204030203" pitchFamily="34" charset="0"/>
                <a:ea typeface="Lato" panose="020F0502020204030203" pitchFamily="34" charset="0"/>
                <a:cs typeface="Lato" panose="020F0502020204030203" pitchFamily="34" charset="0"/>
              </a:endParaRPr>
            </a:p>
          </p:txBody>
        </p:sp>
        <p:sp>
          <p:nvSpPr>
            <p:cNvPr id="13" name="Oval 10"/>
            <p:cNvSpPr>
              <a:spLocks noChangeArrowheads="1"/>
            </p:cNvSpPr>
            <p:nvPr/>
          </p:nvSpPr>
          <p:spPr bwMode="auto">
            <a:xfrm>
              <a:off x="4906163" y="4084294"/>
              <a:ext cx="1641924" cy="1644831"/>
            </a:xfrm>
            <a:prstGeom prst="ellipse">
              <a:avLst/>
            </a:prstGeom>
            <a:solidFill>
              <a:schemeClr val="accent2"/>
            </a:solidFill>
            <a:ln>
              <a:noFill/>
            </a:ln>
            <a:effectLst/>
            <a:scene3d>
              <a:camera prst="orthographicFront">
                <a:rot lat="0" lon="0" rev="0"/>
              </a:camera>
              <a:lightRig rig="balanced" dir="t">
                <a:rot lat="0" lon="0" rev="8700000"/>
              </a:lightRig>
            </a:scene3d>
            <a:sp3d/>
          </p:spPr>
          <p:txBody>
            <a:bodyPr vert="horz" wrap="square" lIns="91464" tIns="45732" rIns="91464" bIns="45732" numCol="1" anchor="t" anchorCtr="0" compatLnSpc="1">
              <a:prstTxWarp prst="textNoShape">
                <a:avLst/>
              </a:prstTxWarp>
            </a:bodyPr>
            <a:lstStyle/>
            <a:p>
              <a:endParaRPr lang="en-US" sz="3600">
                <a:latin typeface="Lato" panose="020F0502020204030203" pitchFamily="34" charset="0"/>
                <a:ea typeface="Lato" panose="020F0502020204030203" pitchFamily="34" charset="0"/>
                <a:cs typeface="Lato" panose="020F0502020204030203" pitchFamily="34" charset="0"/>
              </a:endParaRPr>
            </a:p>
          </p:txBody>
        </p:sp>
        <p:sp>
          <p:nvSpPr>
            <p:cNvPr id="14" name="Freeform: Shape 19"/>
            <p:cNvSpPr/>
            <p:nvPr/>
          </p:nvSpPr>
          <p:spPr>
            <a:xfrm>
              <a:off x="3674928" y="2353047"/>
              <a:ext cx="1653020" cy="1655755"/>
            </a:xfrm>
            <a:custGeom>
              <a:avLst/>
              <a:gdLst>
                <a:gd name="connsiteX0" fmla="*/ 2311544 w 4623088"/>
                <a:gd name="connsiteY0" fmla="*/ 0 h 4630738"/>
                <a:gd name="connsiteX1" fmla="*/ 4623088 w 4623088"/>
                <a:gd name="connsiteY1" fmla="*/ 2315369 h 4630738"/>
                <a:gd name="connsiteX2" fmla="*/ 2311544 w 4623088"/>
                <a:gd name="connsiteY2" fmla="*/ 4630738 h 4630738"/>
                <a:gd name="connsiteX3" fmla="*/ 0 w 4623088"/>
                <a:gd name="connsiteY3" fmla="*/ 2315369 h 4630738"/>
                <a:gd name="connsiteX4" fmla="*/ 2311544 w 4623088"/>
                <a:gd name="connsiteY4" fmla="*/ 0 h 4630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3088" h="4630738">
                  <a:moveTo>
                    <a:pt x="2311544" y="0"/>
                  </a:moveTo>
                  <a:cubicBezTo>
                    <a:pt x="3588174" y="0"/>
                    <a:pt x="4623088" y="1036626"/>
                    <a:pt x="4623088" y="2315369"/>
                  </a:cubicBezTo>
                  <a:cubicBezTo>
                    <a:pt x="4623088" y="3594112"/>
                    <a:pt x="3588174" y="4630738"/>
                    <a:pt x="2311544" y="4630738"/>
                  </a:cubicBezTo>
                  <a:cubicBezTo>
                    <a:pt x="1034914" y="4630738"/>
                    <a:pt x="0" y="3594112"/>
                    <a:pt x="0" y="2315369"/>
                  </a:cubicBezTo>
                  <a:cubicBezTo>
                    <a:pt x="0" y="1036626"/>
                    <a:pt x="1034914" y="0"/>
                    <a:pt x="23115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15" name="Freeform: Shape 20"/>
            <p:cNvSpPr/>
            <p:nvPr/>
          </p:nvSpPr>
          <p:spPr>
            <a:xfrm>
              <a:off x="4995146" y="4174265"/>
              <a:ext cx="1462981" cy="1464466"/>
            </a:xfrm>
            <a:custGeom>
              <a:avLst/>
              <a:gdLst>
                <a:gd name="connsiteX0" fmla="*/ 2045798 w 4091596"/>
                <a:gd name="connsiteY0" fmla="*/ 0 h 4095750"/>
                <a:gd name="connsiteX1" fmla="*/ 4091596 w 4091596"/>
                <a:gd name="connsiteY1" fmla="*/ 2047875 h 4095750"/>
                <a:gd name="connsiteX2" fmla="*/ 2045798 w 4091596"/>
                <a:gd name="connsiteY2" fmla="*/ 4095750 h 4095750"/>
                <a:gd name="connsiteX3" fmla="*/ 0 w 4091596"/>
                <a:gd name="connsiteY3" fmla="*/ 2047875 h 4095750"/>
                <a:gd name="connsiteX4" fmla="*/ 2045798 w 4091596"/>
                <a:gd name="connsiteY4" fmla="*/ 0 h 409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1596" h="4095750">
                  <a:moveTo>
                    <a:pt x="2045798" y="0"/>
                  </a:moveTo>
                  <a:cubicBezTo>
                    <a:pt x="3175661" y="0"/>
                    <a:pt x="4091596" y="916865"/>
                    <a:pt x="4091596" y="2047875"/>
                  </a:cubicBezTo>
                  <a:cubicBezTo>
                    <a:pt x="4091596" y="3178885"/>
                    <a:pt x="3175661" y="4095750"/>
                    <a:pt x="2045798" y="4095750"/>
                  </a:cubicBezTo>
                  <a:cubicBezTo>
                    <a:pt x="915935" y="4095750"/>
                    <a:pt x="0" y="3178885"/>
                    <a:pt x="0" y="2047875"/>
                  </a:cubicBezTo>
                  <a:cubicBezTo>
                    <a:pt x="0" y="916865"/>
                    <a:pt x="915935" y="0"/>
                    <a:pt x="204579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16" name="Freeform: Shape 21"/>
            <p:cNvSpPr/>
            <p:nvPr/>
          </p:nvSpPr>
          <p:spPr>
            <a:xfrm>
              <a:off x="7025240" y="3882522"/>
              <a:ext cx="1678446" cy="1678998"/>
            </a:xfrm>
            <a:custGeom>
              <a:avLst/>
              <a:gdLst>
                <a:gd name="connsiteX0" fmla="*/ 2347098 w 4694198"/>
                <a:gd name="connsiteY0" fmla="*/ 0 h 4695742"/>
                <a:gd name="connsiteX1" fmla="*/ 4694198 w 4694198"/>
                <a:gd name="connsiteY1" fmla="*/ 2347871 h 4695742"/>
                <a:gd name="connsiteX2" fmla="*/ 2347098 w 4694198"/>
                <a:gd name="connsiteY2" fmla="*/ 4695742 h 4695742"/>
                <a:gd name="connsiteX3" fmla="*/ 0 w 4694198"/>
                <a:gd name="connsiteY3" fmla="*/ 2347871 h 4695742"/>
                <a:gd name="connsiteX4" fmla="*/ 2347098 w 4694198"/>
                <a:gd name="connsiteY4" fmla="*/ 0 h 4695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94198" h="4695742">
                  <a:moveTo>
                    <a:pt x="2347098" y="0"/>
                  </a:moveTo>
                  <a:cubicBezTo>
                    <a:pt x="3643366" y="0"/>
                    <a:pt x="4694198" y="1051178"/>
                    <a:pt x="4694198" y="2347871"/>
                  </a:cubicBezTo>
                  <a:cubicBezTo>
                    <a:pt x="4694198" y="3644564"/>
                    <a:pt x="3643366" y="4695742"/>
                    <a:pt x="2347098" y="4695742"/>
                  </a:cubicBezTo>
                  <a:cubicBezTo>
                    <a:pt x="1050832" y="4695742"/>
                    <a:pt x="0" y="3644564"/>
                    <a:pt x="0" y="2347871"/>
                  </a:cubicBezTo>
                  <a:cubicBezTo>
                    <a:pt x="0" y="1051178"/>
                    <a:pt x="1050832" y="0"/>
                    <a:pt x="234709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17" name="Freeform: Shape 22"/>
            <p:cNvSpPr/>
            <p:nvPr/>
          </p:nvSpPr>
          <p:spPr>
            <a:xfrm>
              <a:off x="6166545" y="2616454"/>
              <a:ext cx="1243418" cy="1243602"/>
            </a:xfrm>
            <a:custGeom>
              <a:avLst/>
              <a:gdLst>
                <a:gd name="connsiteX0" fmla="*/ 1738766 w 3477532"/>
                <a:gd name="connsiteY0" fmla="*/ 0 h 3478046"/>
                <a:gd name="connsiteX1" fmla="*/ 3477532 w 3477532"/>
                <a:gd name="connsiteY1" fmla="*/ 1739023 h 3478046"/>
                <a:gd name="connsiteX2" fmla="*/ 1738766 w 3477532"/>
                <a:gd name="connsiteY2" fmla="*/ 3478046 h 3478046"/>
                <a:gd name="connsiteX3" fmla="*/ 0 w 3477532"/>
                <a:gd name="connsiteY3" fmla="*/ 1739023 h 3478046"/>
                <a:gd name="connsiteX4" fmla="*/ 1738766 w 3477532"/>
                <a:gd name="connsiteY4" fmla="*/ 0 h 3478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7532" h="3478046">
                  <a:moveTo>
                    <a:pt x="1738766" y="0"/>
                  </a:moveTo>
                  <a:cubicBezTo>
                    <a:pt x="2699060" y="0"/>
                    <a:pt x="3477532" y="778587"/>
                    <a:pt x="3477532" y="1739023"/>
                  </a:cubicBezTo>
                  <a:cubicBezTo>
                    <a:pt x="3477532" y="2699459"/>
                    <a:pt x="2699060" y="3478046"/>
                    <a:pt x="1738766" y="3478046"/>
                  </a:cubicBezTo>
                  <a:cubicBezTo>
                    <a:pt x="778472" y="3478046"/>
                    <a:pt x="0" y="2699459"/>
                    <a:pt x="0" y="1739023"/>
                  </a:cubicBezTo>
                  <a:cubicBezTo>
                    <a:pt x="0" y="778587"/>
                    <a:pt x="778472" y="0"/>
                    <a:pt x="17387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18" name="Shape 2368"/>
            <p:cNvSpPr/>
            <p:nvPr/>
          </p:nvSpPr>
          <p:spPr>
            <a:xfrm>
              <a:off x="4252625" y="2857743"/>
              <a:ext cx="497626" cy="497588"/>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accent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4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Lato" panose="020F0502020204030203" pitchFamily="34" charset="0"/>
                <a:ea typeface="Lato" panose="020F0502020204030203" pitchFamily="34" charset="0"/>
                <a:cs typeface="Lato" panose="020F0502020204030203" pitchFamily="34" charset="0"/>
                <a:sym typeface="Gill Sans"/>
              </a:endParaRPr>
            </a:p>
          </p:txBody>
        </p:sp>
        <p:sp>
          <p:nvSpPr>
            <p:cNvPr id="19" name="Shape 2370"/>
            <p:cNvSpPr/>
            <p:nvPr/>
          </p:nvSpPr>
          <p:spPr>
            <a:xfrm>
              <a:off x="6563537" y="3013795"/>
              <a:ext cx="438854" cy="438820"/>
            </a:xfrm>
            <a:custGeom>
              <a:avLst/>
              <a:gdLst/>
              <a:ahLst/>
              <a:cxnLst>
                <a:cxn ang="0">
                  <a:pos x="wd2" y="hd2"/>
                </a:cxn>
                <a:cxn ang="5400000">
                  <a:pos x="wd2" y="hd2"/>
                </a:cxn>
                <a:cxn ang="10800000">
                  <a:pos x="wd2" y="hd2"/>
                </a:cxn>
                <a:cxn ang="16200000">
                  <a:pos x="wd2" y="hd2"/>
                </a:cxn>
              </a:cxnLst>
              <a:rect l="0" t="0" r="r" b="b"/>
              <a:pathLst>
                <a:path w="21600" h="21600" extrusionOk="0">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4236" y="10309"/>
                  </a:moveTo>
                  <a:lnTo>
                    <a:pt x="12694" y="10309"/>
                  </a:lnTo>
                  <a:cubicBezTo>
                    <a:pt x="12516" y="9622"/>
                    <a:pt x="11979" y="9084"/>
                    <a:pt x="11291" y="8906"/>
                  </a:cubicBezTo>
                  <a:lnTo>
                    <a:pt x="11291" y="5400"/>
                  </a:lnTo>
                  <a:cubicBezTo>
                    <a:pt x="11291" y="5129"/>
                    <a:pt x="11071" y="4909"/>
                    <a:pt x="10800" y="4909"/>
                  </a:cubicBezTo>
                  <a:cubicBezTo>
                    <a:pt x="10529" y="4909"/>
                    <a:pt x="10309" y="5129"/>
                    <a:pt x="10309" y="5400"/>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4236" y="11291"/>
                  </a:lnTo>
                  <a:cubicBezTo>
                    <a:pt x="14507" y="11291"/>
                    <a:pt x="14727" y="11072"/>
                    <a:pt x="14727" y="10800"/>
                  </a:cubicBezTo>
                  <a:cubicBezTo>
                    <a:pt x="14727" y="10529"/>
                    <a:pt x="14507" y="10309"/>
                    <a:pt x="14236" y="10309"/>
                  </a:cubicBezTo>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8655"/>
                  </a:moveTo>
                  <a:cubicBezTo>
                    <a:pt x="6462" y="18655"/>
                    <a:pt x="2945" y="15138"/>
                    <a:pt x="2945" y="10800"/>
                  </a:cubicBezTo>
                  <a:cubicBezTo>
                    <a:pt x="2945" y="6462"/>
                    <a:pt x="6462" y="2945"/>
                    <a:pt x="10800" y="2945"/>
                  </a:cubicBezTo>
                  <a:cubicBezTo>
                    <a:pt x="15138" y="2945"/>
                    <a:pt x="18655" y="6462"/>
                    <a:pt x="18655" y="10800"/>
                  </a:cubicBezTo>
                  <a:cubicBezTo>
                    <a:pt x="18655" y="15138"/>
                    <a:pt x="15138" y="18655"/>
                    <a:pt x="10800" y="18655"/>
                  </a:cubicBezTo>
                  <a:moveTo>
                    <a:pt x="10800" y="1964"/>
                  </a:moveTo>
                  <a:cubicBezTo>
                    <a:pt x="5920" y="1964"/>
                    <a:pt x="1964" y="5920"/>
                    <a:pt x="1964" y="10800"/>
                  </a:cubicBezTo>
                  <a:cubicBezTo>
                    <a:pt x="1964" y="15680"/>
                    <a:pt x="5920" y="19636"/>
                    <a:pt x="10800" y="19636"/>
                  </a:cubicBezTo>
                  <a:cubicBezTo>
                    <a:pt x="15680" y="19636"/>
                    <a:pt x="19636" y="15680"/>
                    <a:pt x="19636" y="10800"/>
                  </a:cubicBezTo>
                  <a:cubicBezTo>
                    <a:pt x="19636" y="5920"/>
                    <a:pt x="15680" y="1964"/>
                    <a:pt x="10800" y="1964"/>
                  </a:cubicBezTo>
                </a:path>
              </a:pathLst>
            </a:custGeom>
            <a:solidFill>
              <a:schemeClr val="accent3"/>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4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Lato" panose="020F0502020204030203" pitchFamily="34" charset="0"/>
                <a:ea typeface="Lato" panose="020F0502020204030203" pitchFamily="34" charset="0"/>
                <a:cs typeface="Lato" panose="020F0502020204030203" pitchFamily="34" charset="0"/>
                <a:sym typeface="Gill Sans"/>
              </a:endParaRPr>
            </a:p>
          </p:txBody>
        </p:sp>
      </p:grpSp>
      <p:grpSp>
        <p:nvGrpSpPr>
          <p:cNvPr id="22" name="Group 21"/>
          <p:cNvGrpSpPr/>
          <p:nvPr/>
        </p:nvGrpSpPr>
        <p:grpSpPr>
          <a:xfrm>
            <a:off x="1119764" y="2644833"/>
            <a:ext cx="2281395" cy="593573"/>
            <a:chOff x="791352" y="2390689"/>
            <a:chExt cx="2281395" cy="593573"/>
          </a:xfrm>
        </p:grpSpPr>
        <p:sp>
          <p:nvSpPr>
            <p:cNvPr id="23" name="TextBox 22"/>
            <p:cNvSpPr txBox="1"/>
            <p:nvPr/>
          </p:nvSpPr>
          <p:spPr>
            <a:xfrm>
              <a:off x="2086411" y="2390689"/>
              <a:ext cx="731290" cy="307777"/>
            </a:xfrm>
            <a:prstGeom prst="rect">
              <a:avLst/>
            </a:prstGeom>
            <a:noFill/>
          </p:spPr>
          <p:txBody>
            <a:bodyPr wrap="none" rtlCol="0">
              <a:spAutoFit/>
            </a:bodyPr>
            <a:lstStyle/>
            <a:p>
              <a:pPr algn="ctr"/>
              <a:r>
                <a:rPr lang="en-US" sz="1400" b="1" dirty="0" err="1">
                  <a:solidFill>
                    <a:schemeClr val="tx2"/>
                  </a:solidFill>
                  <a:latin typeface="Lato" charset="0"/>
                  <a:ea typeface="Lato" charset="0"/>
                  <a:cs typeface="Lato" charset="0"/>
                </a:rPr>
                <a:t>Github</a:t>
              </a:r>
              <a:endParaRPr lang="id-ID" sz="1400" b="1" dirty="0">
                <a:solidFill>
                  <a:schemeClr val="tx2"/>
                </a:solidFill>
                <a:latin typeface="Lato" charset="0"/>
                <a:ea typeface="Lato" charset="0"/>
                <a:cs typeface="Lato" charset="0"/>
              </a:endParaRPr>
            </a:p>
          </p:txBody>
        </p:sp>
        <p:sp>
          <p:nvSpPr>
            <p:cNvPr id="24" name="TextBox 23"/>
            <p:cNvSpPr txBox="1"/>
            <p:nvPr/>
          </p:nvSpPr>
          <p:spPr>
            <a:xfrm>
              <a:off x="791352" y="2676485"/>
              <a:ext cx="2281395" cy="307777"/>
            </a:xfrm>
            <a:prstGeom prst="rect">
              <a:avLst/>
            </a:prstGeom>
            <a:noFill/>
          </p:spPr>
          <p:txBody>
            <a:bodyPr wrap="none" rtlCol="0">
              <a:spAutoFit/>
            </a:bodyPr>
            <a:lstStyle/>
            <a:p>
              <a:pPr algn="ctr"/>
              <a:r>
                <a:rPr lang="id-ID" sz="1400" dirty="0">
                  <a:solidFill>
                    <a:schemeClr val="bg1">
                      <a:lumMod val="65000"/>
                    </a:schemeClr>
                  </a:solidFill>
                  <a:latin typeface="Lato" charset="0"/>
                  <a:ea typeface="Lato" charset="0"/>
                  <a:cs typeface="Lato" charset="0"/>
                  <a:hlinkClick r:id="rId2"/>
                </a:rPr>
                <a:t>https://github.com/huwea</a:t>
              </a:r>
              <a:endParaRPr lang="id-ID" sz="1400" dirty="0">
                <a:solidFill>
                  <a:schemeClr val="bg1">
                    <a:lumMod val="65000"/>
                  </a:schemeClr>
                </a:solidFill>
                <a:latin typeface="Lato" charset="0"/>
                <a:ea typeface="Lato" charset="0"/>
                <a:cs typeface="Lato" charset="0"/>
              </a:endParaRPr>
            </a:p>
          </p:txBody>
        </p:sp>
      </p:grpSp>
      <p:sp>
        <p:nvSpPr>
          <p:cNvPr id="26" name="TextBox 25"/>
          <p:cNvSpPr txBox="1"/>
          <p:nvPr/>
        </p:nvSpPr>
        <p:spPr>
          <a:xfrm>
            <a:off x="3514956" y="4514149"/>
            <a:ext cx="819455" cy="307777"/>
          </a:xfrm>
          <a:prstGeom prst="rect">
            <a:avLst/>
          </a:prstGeom>
          <a:noFill/>
        </p:spPr>
        <p:txBody>
          <a:bodyPr wrap="none" rtlCol="0">
            <a:spAutoFit/>
          </a:bodyPr>
          <a:lstStyle/>
          <a:p>
            <a:pPr algn="ctr"/>
            <a:r>
              <a:rPr lang="en-US" sz="1400" b="1" dirty="0">
                <a:solidFill>
                  <a:schemeClr val="tx2"/>
                </a:solidFill>
                <a:latin typeface="Lato" charset="0"/>
                <a:ea typeface="Lato" charset="0"/>
                <a:cs typeface="Lato" charset="0"/>
              </a:rPr>
              <a:t>Tableau</a:t>
            </a:r>
            <a:endParaRPr lang="id-ID" sz="1400" b="1" dirty="0">
              <a:solidFill>
                <a:schemeClr val="tx2"/>
              </a:solidFill>
              <a:latin typeface="Lato" charset="0"/>
              <a:ea typeface="Lato" charset="0"/>
              <a:cs typeface="Lato" charset="0"/>
            </a:endParaRPr>
          </a:p>
        </p:txBody>
      </p:sp>
      <p:sp>
        <p:nvSpPr>
          <p:cNvPr id="29" name="TextBox 28"/>
          <p:cNvSpPr txBox="1"/>
          <p:nvPr/>
        </p:nvSpPr>
        <p:spPr>
          <a:xfrm>
            <a:off x="7988849" y="2646739"/>
            <a:ext cx="684803" cy="307777"/>
          </a:xfrm>
          <a:prstGeom prst="rect">
            <a:avLst/>
          </a:prstGeom>
          <a:noFill/>
        </p:spPr>
        <p:txBody>
          <a:bodyPr wrap="none" rtlCol="0">
            <a:spAutoFit/>
          </a:bodyPr>
          <a:lstStyle/>
          <a:p>
            <a:pPr algn="ctr"/>
            <a:r>
              <a:rPr lang="en-US" sz="1400" b="1" dirty="0" err="1">
                <a:solidFill>
                  <a:schemeClr val="tx2"/>
                </a:solidFill>
                <a:latin typeface="Lato" charset="0"/>
                <a:ea typeface="Lato" charset="0"/>
                <a:cs typeface="Lato" charset="0"/>
              </a:rPr>
              <a:t>Rpubs</a:t>
            </a:r>
            <a:endParaRPr lang="id-ID" sz="1400" b="1" dirty="0">
              <a:solidFill>
                <a:schemeClr val="tx2"/>
              </a:solidFill>
              <a:latin typeface="Lato" charset="0"/>
              <a:ea typeface="Lato" charset="0"/>
              <a:cs typeface="Lato" charset="0"/>
            </a:endParaRPr>
          </a:p>
        </p:txBody>
      </p:sp>
      <p:sp>
        <p:nvSpPr>
          <p:cNvPr id="32" name="TextBox 31"/>
          <p:cNvSpPr txBox="1"/>
          <p:nvPr/>
        </p:nvSpPr>
        <p:spPr>
          <a:xfrm>
            <a:off x="8858969" y="4177291"/>
            <a:ext cx="849912" cy="307777"/>
          </a:xfrm>
          <a:prstGeom prst="rect">
            <a:avLst/>
          </a:prstGeom>
          <a:noFill/>
        </p:spPr>
        <p:txBody>
          <a:bodyPr wrap="none" rtlCol="0">
            <a:spAutoFit/>
          </a:bodyPr>
          <a:lstStyle/>
          <a:p>
            <a:pPr algn="ctr"/>
            <a:r>
              <a:rPr lang="en-US" sz="1400" b="1" dirty="0">
                <a:solidFill>
                  <a:schemeClr val="tx2"/>
                </a:solidFill>
                <a:latin typeface="Lato" charset="0"/>
                <a:ea typeface="Lato" charset="0"/>
                <a:cs typeface="Lato" charset="0"/>
              </a:rPr>
              <a:t>Medium</a:t>
            </a:r>
            <a:endParaRPr lang="id-ID" sz="1400" b="1" dirty="0">
              <a:solidFill>
                <a:schemeClr val="tx2"/>
              </a:solidFill>
              <a:latin typeface="Lato" charset="0"/>
              <a:ea typeface="Lato" charset="0"/>
              <a:cs typeface="Lato" charset="0"/>
            </a:endParaRPr>
          </a:p>
        </p:txBody>
      </p:sp>
      <p:grpSp>
        <p:nvGrpSpPr>
          <p:cNvPr id="34" name="Group 33">
            <a:extLst>
              <a:ext uri="{FF2B5EF4-FFF2-40B4-BE49-F238E27FC236}">
                <a16:creationId xmlns:a16="http://schemas.microsoft.com/office/drawing/2014/main" id="{BADA9A9F-B126-40C3-B14E-0A6EED39E7B1}"/>
              </a:ext>
            </a:extLst>
          </p:cNvPr>
          <p:cNvGrpSpPr/>
          <p:nvPr/>
        </p:nvGrpSpPr>
        <p:grpSpPr>
          <a:xfrm>
            <a:off x="3955404" y="2694726"/>
            <a:ext cx="979404" cy="979404"/>
            <a:chOff x="1447730" y="2769967"/>
            <a:chExt cx="979404" cy="979404"/>
          </a:xfrm>
        </p:grpSpPr>
        <p:sp>
          <p:nvSpPr>
            <p:cNvPr id="35" name="Oval 34">
              <a:extLst>
                <a:ext uri="{FF2B5EF4-FFF2-40B4-BE49-F238E27FC236}">
                  <a16:creationId xmlns:a16="http://schemas.microsoft.com/office/drawing/2014/main" id="{EA5B26B3-D3A9-47FD-B1B2-484D548065FC}"/>
                </a:ext>
              </a:extLst>
            </p:cNvPr>
            <p:cNvSpPr/>
            <p:nvPr/>
          </p:nvSpPr>
          <p:spPr>
            <a:xfrm>
              <a:off x="1490120" y="2821352"/>
              <a:ext cx="923827" cy="923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dirty="0">
                <a:latin typeface="Lato" charset="0"/>
                <a:ea typeface="Lato" charset="0"/>
                <a:cs typeface="Lato" charset="0"/>
              </a:endParaRPr>
            </a:p>
          </p:txBody>
        </p:sp>
        <p:pic>
          <p:nvPicPr>
            <p:cNvPr id="36" name="Picture 8" descr="Github Logo - Free social media icons">
              <a:extLst>
                <a:ext uri="{FF2B5EF4-FFF2-40B4-BE49-F238E27FC236}">
                  <a16:creationId xmlns:a16="http://schemas.microsoft.com/office/drawing/2014/main" id="{C59DFCDF-A2BA-4253-9833-51851F3D181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730" y="2769967"/>
              <a:ext cx="979404" cy="979404"/>
            </a:xfrm>
            <a:prstGeom prst="rect">
              <a:avLst/>
            </a:prstGeom>
            <a:solidFill>
              <a:schemeClr val="bg1"/>
            </a:solidFill>
          </p:spPr>
        </p:pic>
      </p:grpSp>
      <p:pic>
        <p:nvPicPr>
          <p:cNvPr id="37" name="Picture 12" descr="4 Tableau Software Logo Icons - Free in SVG, PNG, ICO - IconScout">
            <a:extLst>
              <a:ext uri="{FF2B5EF4-FFF2-40B4-BE49-F238E27FC236}">
                <a16:creationId xmlns:a16="http://schemas.microsoft.com/office/drawing/2014/main" id="{CD18E4ED-266F-4611-814E-746C2C49A1F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13433" y="4551096"/>
            <a:ext cx="715584" cy="71558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4" descr="RPubs - Basic Leaflet maps in R">
            <a:extLst>
              <a:ext uri="{FF2B5EF4-FFF2-40B4-BE49-F238E27FC236}">
                <a16:creationId xmlns:a16="http://schemas.microsoft.com/office/drawing/2014/main" id="{6DE8A769-51B8-471E-B78D-39A861B96D2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29094" y="2821370"/>
            <a:ext cx="759628" cy="759628"/>
          </a:xfrm>
          <a:prstGeom prst="rect">
            <a:avLst/>
          </a:prstGeom>
          <a:noFill/>
          <a:extLst>
            <a:ext uri="{909E8E84-426E-40DD-AFC4-6F175D3DCCD1}">
              <a14:hiddenFill xmlns:a14="http://schemas.microsoft.com/office/drawing/2010/main">
                <a:solidFill>
                  <a:srgbClr val="FFFFFF"/>
                </a:solidFill>
              </a14:hiddenFill>
            </a:ext>
          </a:extLst>
        </p:spPr>
      </p:pic>
      <p:pic>
        <p:nvPicPr>
          <p:cNvPr id="39" name="Graphic 38">
            <a:extLst>
              <a:ext uri="{FF2B5EF4-FFF2-40B4-BE49-F238E27FC236}">
                <a16:creationId xmlns:a16="http://schemas.microsoft.com/office/drawing/2014/main" id="{4F0AFDE0-9749-4F9B-BBC5-856A3D4EDCD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91425" y="4268286"/>
            <a:ext cx="943110" cy="943110"/>
          </a:xfrm>
          <a:prstGeom prst="rect">
            <a:avLst/>
          </a:prstGeom>
        </p:spPr>
      </p:pic>
      <p:sp>
        <p:nvSpPr>
          <p:cNvPr id="40" name="Rectangle 39">
            <a:extLst>
              <a:ext uri="{FF2B5EF4-FFF2-40B4-BE49-F238E27FC236}">
                <a16:creationId xmlns:a16="http://schemas.microsoft.com/office/drawing/2014/main" id="{3CFFC589-D2FB-45FE-AB1A-22B9A6BCFC2B}"/>
              </a:ext>
            </a:extLst>
          </p:cNvPr>
          <p:cNvSpPr/>
          <p:nvPr/>
        </p:nvSpPr>
        <p:spPr>
          <a:xfrm>
            <a:off x="1036948" y="4811286"/>
            <a:ext cx="3328471" cy="523220"/>
          </a:xfrm>
          <a:prstGeom prst="rect">
            <a:avLst/>
          </a:prstGeom>
        </p:spPr>
        <p:txBody>
          <a:bodyPr wrap="square">
            <a:spAutoFit/>
          </a:bodyPr>
          <a:lstStyle/>
          <a:p>
            <a:r>
              <a:rPr lang="id-ID" sz="1400" dirty="0">
                <a:solidFill>
                  <a:schemeClr val="bg1">
                    <a:lumMod val="65000"/>
                  </a:schemeClr>
                </a:solidFill>
                <a:latin typeface="Lato" charset="0"/>
                <a:ea typeface="Lato" charset="0"/>
                <a:cs typeface="Lato" charset="0"/>
                <a:hlinkClick r:id="rId8"/>
              </a:rPr>
              <a:t>https://public.tableau.com/app/profile/huan.wendy.ariono</a:t>
            </a:r>
            <a:endParaRPr lang="id-ID" sz="1400" dirty="0">
              <a:solidFill>
                <a:schemeClr val="bg1">
                  <a:lumMod val="65000"/>
                </a:schemeClr>
              </a:solidFill>
              <a:latin typeface="Lato" charset="0"/>
              <a:ea typeface="Lato" charset="0"/>
              <a:cs typeface="Lato" charset="0"/>
            </a:endParaRPr>
          </a:p>
        </p:txBody>
      </p:sp>
      <p:sp>
        <p:nvSpPr>
          <p:cNvPr id="41" name="Rectangle 40">
            <a:extLst>
              <a:ext uri="{FF2B5EF4-FFF2-40B4-BE49-F238E27FC236}">
                <a16:creationId xmlns:a16="http://schemas.microsoft.com/office/drawing/2014/main" id="{4B01D2C0-752D-43A6-9291-32F394AE3C7D}"/>
              </a:ext>
            </a:extLst>
          </p:cNvPr>
          <p:cNvSpPr/>
          <p:nvPr/>
        </p:nvSpPr>
        <p:spPr>
          <a:xfrm>
            <a:off x="7894363" y="2954963"/>
            <a:ext cx="2814485" cy="307777"/>
          </a:xfrm>
          <a:prstGeom prst="rect">
            <a:avLst/>
          </a:prstGeom>
        </p:spPr>
        <p:txBody>
          <a:bodyPr wrap="square">
            <a:spAutoFit/>
          </a:bodyPr>
          <a:lstStyle/>
          <a:p>
            <a:pPr algn="ctr"/>
            <a:r>
              <a:rPr lang="id-ID" sz="1400" dirty="0">
                <a:solidFill>
                  <a:schemeClr val="bg1">
                    <a:lumMod val="65000"/>
                  </a:schemeClr>
                </a:solidFill>
                <a:latin typeface="Lato" charset="0"/>
                <a:ea typeface="Lato" charset="0"/>
                <a:cs typeface="Lato" charset="0"/>
                <a:hlinkClick r:id="rId9"/>
              </a:rPr>
              <a:t>https://rpubs.com/Worstone57</a:t>
            </a:r>
            <a:endParaRPr lang="id-ID" sz="1400" dirty="0">
              <a:solidFill>
                <a:schemeClr val="bg1">
                  <a:lumMod val="65000"/>
                </a:schemeClr>
              </a:solidFill>
              <a:latin typeface="Lato" charset="0"/>
              <a:ea typeface="Lato" charset="0"/>
              <a:cs typeface="Lato" charset="0"/>
            </a:endParaRPr>
          </a:p>
        </p:txBody>
      </p:sp>
      <p:sp>
        <p:nvSpPr>
          <p:cNvPr id="42" name="Rectangle 41">
            <a:extLst>
              <a:ext uri="{FF2B5EF4-FFF2-40B4-BE49-F238E27FC236}">
                <a16:creationId xmlns:a16="http://schemas.microsoft.com/office/drawing/2014/main" id="{8FEBFCF7-0F14-4CB5-861C-9C27487E9617}"/>
              </a:ext>
            </a:extLst>
          </p:cNvPr>
          <p:cNvSpPr/>
          <p:nvPr/>
        </p:nvSpPr>
        <p:spPr>
          <a:xfrm>
            <a:off x="8858969" y="4490820"/>
            <a:ext cx="2079818" cy="523220"/>
          </a:xfrm>
          <a:prstGeom prst="rect">
            <a:avLst/>
          </a:prstGeom>
        </p:spPr>
        <p:txBody>
          <a:bodyPr wrap="square">
            <a:spAutoFit/>
          </a:bodyPr>
          <a:lstStyle/>
          <a:p>
            <a:r>
              <a:rPr lang="id-ID" sz="1400" dirty="0">
                <a:solidFill>
                  <a:schemeClr val="bg1">
                    <a:lumMod val="65000"/>
                  </a:schemeClr>
                </a:solidFill>
                <a:latin typeface="Lato" charset="0"/>
                <a:ea typeface="Lato" charset="0"/>
                <a:cs typeface="Lato" charset="0"/>
                <a:hlinkClick r:id="rId10"/>
              </a:rPr>
              <a:t>https://medium.com/@huans502</a:t>
            </a:r>
            <a:endParaRPr lang="id-ID" sz="1400" dirty="0">
              <a:solidFill>
                <a:schemeClr val="bg1">
                  <a:lumMod val="65000"/>
                </a:schemeClr>
              </a:solidFill>
              <a:latin typeface="Lato" charset="0"/>
              <a:ea typeface="Lato" charset="0"/>
              <a:cs typeface="Lato" charset="0"/>
            </a:endParaRPr>
          </a:p>
        </p:txBody>
      </p:sp>
    </p:spTree>
    <p:extLst>
      <p:ext uri="{BB962C8B-B14F-4D97-AF65-F5344CB8AC3E}">
        <p14:creationId xmlns:p14="http://schemas.microsoft.com/office/powerpoint/2010/main" val="2094617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92792" y="292600"/>
            <a:ext cx="3911412" cy="1005436"/>
            <a:chOff x="392792" y="292600"/>
            <a:chExt cx="3911412" cy="1005436"/>
          </a:xfrm>
        </p:grpSpPr>
        <p:sp>
          <p:nvSpPr>
            <p:cNvPr id="3" name="TextBox 2">
              <a:extLst>
                <a:ext uri="{FF2B5EF4-FFF2-40B4-BE49-F238E27FC236}">
                  <a16:creationId xmlns:a16="http://schemas.microsoft.com/office/drawing/2014/main" id="{6DB27D6A-8D1D-43C0-A2FB-3719BA1D7E81}"/>
                </a:ext>
              </a:extLst>
            </p:cNvPr>
            <p:cNvSpPr txBox="1"/>
            <p:nvPr/>
          </p:nvSpPr>
          <p:spPr>
            <a:xfrm flipH="1">
              <a:off x="392792" y="647816"/>
              <a:ext cx="3911412" cy="523220"/>
            </a:xfrm>
            <a:prstGeom prst="rect">
              <a:avLst/>
            </a:prstGeom>
            <a:noFill/>
          </p:spPr>
          <p:txBody>
            <a:bodyPr wrap="square" rtlCol="0">
              <a:spAutoFit/>
            </a:bodyPr>
            <a:lstStyle/>
            <a:p>
              <a:r>
                <a:rPr lang="en-US" sz="2800" b="1" dirty="0" err="1">
                  <a:solidFill>
                    <a:schemeClr val="tx2"/>
                  </a:solidFill>
                  <a:latin typeface="Montserrat" panose="00000500000000000000" pitchFamily="50" charset="0"/>
                  <a:ea typeface="Lato" panose="020F0502020204030203" pitchFamily="34" charset="0"/>
                  <a:cs typeface="Lato" panose="020F0502020204030203" pitchFamily="34" charset="0"/>
                </a:rPr>
                <a:t>Capaian</a:t>
              </a:r>
              <a:endParaRPr lang="en-US" sz="2800" b="1" dirty="0">
                <a:solidFill>
                  <a:schemeClr val="tx2"/>
                </a:solidFill>
                <a:latin typeface="Montserrat" panose="00000500000000000000" pitchFamily="50" charset="0"/>
                <a:ea typeface="Lato" panose="020F0502020204030203" pitchFamily="34" charset="0"/>
                <a:cs typeface="Lato" panose="020F0502020204030203" pitchFamily="34" charset="0"/>
              </a:endParaRPr>
            </a:p>
          </p:txBody>
        </p:sp>
        <p:sp>
          <p:nvSpPr>
            <p:cNvPr id="4" name="TextBox 3">
              <a:extLst>
                <a:ext uri="{FF2B5EF4-FFF2-40B4-BE49-F238E27FC236}">
                  <a16:creationId xmlns:a16="http://schemas.microsoft.com/office/drawing/2014/main" id="{46BEE501-1EE5-44A0-B929-056E1D2FE308}"/>
                </a:ext>
              </a:extLst>
            </p:cNvPr>
            <p:cNvSpPr txBox="1"/>
            <p:nvPr/>
          </p:nvSpPr>
          <p:spPr>
            <a:xfrm>
              <a:off x="392793" y="292600"/>
              <a:ext cx="1337226" cy="338554"/>
            </a:xfrm>
            <a:prstGeom prst="rect">
              <a:avLst/>
            </a:prstGeom>
            <a:noFill/>
          </p:spPr>
          <p:txBody>
            <a:bodyPr wrap="none" rtlCol="0">
              <a:spAutoFit/>
            </a:bodyPr>
            <a:lstStyle/>
            <a:p>
              <a:r>
                <a:rPr lang="en-US" sz="1600" i="1" dirty="0">
                  <a:latin typeface="Montserrat" panose="00000500000000000000" pitchFamily="50" charset="0"/>
                  <a:ea typeface="Lato" panose="020F0502020204030203" pitchFamily="34" charset="0"/>
                  <a:cs typeface="Lato" panose="020F0502020204030203" pitchFamily="34" charset="0"/>
                </a:rPr>
                <a:t>knowledge</a:t>
              </a:r>
            </a:p>
          </p:txBody>
        </p:sp>
        <p:cxnSp>
          <p:nvCxnSpPr>
            <p:cNvPr id="5" name="Straight Connector 4">
              <a:extLst>
                <a:ext uri="{FF2B5EF4-FFF2-40B4-BE49-F238E27FC236}">
                  <a16:creationId xmlns:a16="http://schemas.microsoft.com/office/drawing/2014/main" id="{62EC412C-0366-4B61-99BC-D0FB0D431AF8}"/>
                </a:ext>
              </a:extLst>
            </p:cNvPr>
            <p:cNvCxnSpPr/>
            <p:nvPr/>
          </p:nvCxnSpPr>
          <p:spPr>
            <a:xfrm>
              <a:off x="481066" y="1298036"/>
              <a:ext cx="1181100"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4168419" y="2491006"/>
            <a:ext cx="3512249" cy="3862031"/>
            <a:chOff x="2823583" y="1337899"/>
            <a:chExt cx="3539696" cy="4053250"/>
          </a:xfrm>
          <a:gradFill>
            <a:gsLst>
              <a:gs pos="0">
                <a:schemeClr val="accent1"/>
              </a:gs>
              <a:gs pos="100000">
                <a:schemeClr val="accent4"/>
              </a:gs>
            </a:gsLst>
            <a:lin ang="5400000" scaled="1"/>
          </a:gradFill>
        </p:grpSpPr>
        <p:sp>
          <p:nvSpPr>
            <p:cNvPr id="7" name="Freeform 6"/>
            <p:cNvSpPr/>
            <p:nvPr/>
          </p:nvSpPr>
          <p:spPr>
            <a:xfrm>
              <a:off x="4304624" y="3589120"/>
              <a:ext cx="671135" cy="1802029"/>
            </a:xfrm>
            <a:custGeom>
              <a:avLst/>
              <a:gdLst>
                <a:gd name="connsiteX0" fmla="*/ 20886 w 671135"/>
                <a:gd name="connsiteY0" fmla="*/ 1523568 h 1640130"/>
                <a:gd name="connsiteX1" fmla="*/ 148106 w 671135"/>
                <a:gd name="connsiteY1" fmla="*/ 664827 h 1640130"/>
                <a:gd name="connsiteX2" fmla="*/ 92447 w 671135"/>
                <a:gd name="connsiteY2" fmla="*/ 124138 h 1640130"/>
                <a:gd name="connsiteX3" fmla="*/ 410499 w 671135"/>
                <a:gd name="connsiteY3" fmla="*/ 84382 h 1640130"/>
                <a:gd name="connsiteX4" fmla="*/ 561574 w 671135"/>
                <a:gd name="connsiteY4" fmla="*/ 36674 h 1640130"/>
                <a:gd name="connsiteX5" fmla="*/ 474110 w 671135"/>
                <a:gd name="connsiteY5" fmla="*/ 680729 h 1640130"/>
                <a:gd name="connsiteX6" fmla="*/ 656990 w 671135"/>
                <a:gd name="connsiteY6" fmla="*/ 1539470 h 1640130"/>
                <a:gd name="connsiteX7" fmla="*/ 20886 w 671135"/>
                <a:gd name="connsiteY7" fmla="*/ 1523568 h 1640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1135" h="1640130">
                  <a:moveTo>
                    <a:pt x="20886" y="1523568"/>
                  </a:moveTo>
                  <a:cubicBezTo>
                    <a:pt x="-63928" y="1377794"/>
                    <a:pt x="136179" y="898065"/>
                    <a:pt x="148106" y="664827"/>
                  </a:cubicBezTo>
                  <a:cubicBezTo>
                    <a:pt x="160033" y="431589"/>
                    <a:pt x="48715" y="220879"/>
                    <a:pt x="92447" y="124138"/>
                  </a:cubicBezTo>
                  <a:cubicBezTo>
                    <a:pt x="136179" y="27397"/>
                    <a:pt x="332311" y="98959"/>
                    <a:pt x="410499" y="84382"/>
                  </a:cubicBezTo>
                  <a:cubicBezTo>
                    <a:pt x="488687" y="69805"/>
                    <a:pt x="550972" y="-62717"/>
                    <a:pt x="561574" y="36674"/>
                  </a:cubicBezTo>
                  <a:cubicBezTo>
                    <a:pt x="572176" y="136065"/>
                    <a:pt x="458207" y="430263"/>
                    <a:pt x="474110" y="680729"/>
                  </a:cubicBezTo>
                  <a:cubicBezTo>
                    <a:pt x="490013" y="931195"/>
                    <a:pt x="731202" y="1396347"/>
                    <a:pt x="656990" y="1539470"/>
                  </a:cubicBezTo>
                  <a:cubicBezTo>
                    <a:pt x="582778" y="1682593"/>
                    <a:pt x="105700" y="1669342"/>
                    <a:pt x="20886" y="15235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latin typeface="Lato" charset="0"/>
                <a:ea typeface="Lato" charset="0"/>
                <a:cs typeface="Lato" charset="0"/>
              </a:endParaRPr>
            </a:p>
          </p:txBody>
        </p:sp>
        <p:grpSp>
          <p:nvGrpSpPr>
            <p:cNvPr id="8" name="Group 6"/>
            <p:cNvGrpSpPr>
              <a:grpSpLocks noChangeAspect="1"/>
            </p:cNvGrpSpPr>
            <p:nvPr/>
          </p:nvGrpSpPr>
          <p:grpSpPr bwMode="auto">
            <a:xfrm>
              <a:off x="2823583" y="1337899"/>
              <a:ext cx="3539696" cy="2412039"/>
              <a:chOff x="1098" y="382"/>
              <a:chExt cx="3591" cy="2447"/>
            </a:xfrm>
            <a:grpFill/>
          </p:grpSpPr>
          <p:sp>
            <p:nvSpPr>
              <p:cNvPr id="10" name="Freeform 9"/>
              <p:cNvSpPr>
                <a:spLocks/>
              </p:cNvSpPr>
              <p:nvPr/>
            </p:nvSpPr>
            <p:spPr bwMode="auto">
              <a:xfrm>
                <a:off x="3278" y="1267"/>
                <a:ext cx="139" cy="189"/>
              </a:xfrm>
              <a:custGeom>
                <a:avLst/>
                <a:gdLst>
                  <a:gd name="T0" fmla="*/ 23 w 59"/>
                  <a:gd name="T1" fmla="*/ 26 h 80"/>
                  <a:gd name="T2" fmla="*/ 11 w 59"/>
                  <a:gd name="T3" fmla="*/ 72 h 80"/>
                  <a:gd name="T4" fmla="*/ 35 w 59"/>
                  <a:gd name="T5" fmla="*/ 52 h 80"/>
                  <a:gd name="T6" fmla="*/ 55 w 59"/>
                  <a:gd name="T7" fmla="*/ 15 h 80"/>
                  <a:gd name="T8" fmla="*/ 23 w 59"/>
                  <a:gd name="T9" fmla="*/ 26 h 80"/>
                </a:gdLst>
                <a:ahLst/>
                <a:cxnLst>
                  <a:cxn ang="0">
                    <a:pos x="T0" y="T1"/>
                  </a:cxn>
                  <a:cxn ang="0">
                    <a:pos x="T2" y="T3"/>
                  </a:cxn>
                  <a:cxn ang="0">
                    <a:pos x="T4" y="T5"/>
                  </a:cxn>
                  <a:cxn ang="0">
                    <a:pos x="T6" y="T7"/>
                  </a:cxn>
                  <a:cxn ang="0">
                    <a:pos x="T8" y="T9"/>
                  </a:cxn>
                </a:cxnLst>
                <a:rect l="0" t="0" r="r" b="b"/>
                <a:pathLst>
                  <a:path w="59" h="80">
                    <a:moveTo>
                      <a:pt x="23" y="26"/>
                    </a:moveTo>
                    <a:cubicBezTo>
                      <a:pt x="0" y="44"/>
                      <a:pt x="11" y="72"/>
                      <a:pt x="11" y="72"/>
                    </a:cubicBezTo>
                    <a:cubicBezTo>
                      <a:pt x="26" y="80"/>
                      <a:pt x="46" y="75"/>
                      <a:pt x="35" y="52"/>
                    </a:cubicBezTo>
                    <a:cubicBezTo>
                      <a:pt x="24" y="30"/>
                      <a:pt x="51" y="30"/>
                      <a:pt x="55" y="15"/>
                    </a:cubicBezTo>
                    <a:cubicBezTo>
                      <a:pt x="59" y="0"/>
                      <a:pt x="46" y="7"/>
                      <a:pt x="2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dirty="0">
                  <a:latin typeface="Lato" charset="0"/>
                  <a:ea typeface="Lato" charset="0"/>
                  <a:cs typeface="Lato" charset="0"/>
                </a:endParaRPr>
              </a:p>
            </p:txBody>
          </p:sp>
          <p:sp>
            <p:nvSpPr>
              <p:cNvPr id="11" name="Freeform 10"/>
              <p:cNvSpPr>
                <a:spLocks/>
              </p:cNvSpPr>
              <p:nvPr/>
            </p:nvSpPr>
            <p:spPr bwMode="auto">
              <a:xfrm>
                <a:off x="3351" y="1718"/>
                <a:ext cx="102" cy="206"/>
              </a:xfrm>
              <a:custGeom>
                <a:avLst/>
                <a:gdLst>
                  <a:gd name="T0" fmla="*/ 15 w 43"/>
                  <a:gd name="T1" fmla="*/ 72 h 87"/>
                  <a:gd name="T2" fmla="*/ 36 w 43"/>
                  <a:gd name="T3" fmla="*/ 55 h 87"/>
                  <a:gd name="T4" fmla="*/ 13 w 43"/>
                  <a:gd name="T5" fmla="*/ 3 h 87"/>
                  <a:gd name="T6" fmla="*/ 16 w 43"/>
                  <a:gd name="T7" fmla="*/ 27 h 87"/>
                  <a:gd name="T8" fmla="*/ 15 w 43"/>
                  <a:gd name="T9" fmla="*/ 72 h 87"/>
                </a:gdLst>
                <a:ahLst/>
                <a:cxnLst>
                  <a:cxn ang="0">
                    <a:pos x="T0" y="T1"/>
                  </a:cxn>
                  <a:cxn ang="0">
                    <a:pos x="T2" y="T3"/>
                  </a:cxn>
                  <a:cxn ang="0">
                    <a:pos x="T4" y="T5"/>
                  </a:cxn>
                  <a:cxn ang="0">
                    <a:pos x="T6" y="T7"/>
                  </a:cxn>
                  <a:cxn ang="0">
                    <a:pos x="T8" y="T9"/>
                  </a:cxn>
                </a:cxnLst>
                <a:rect l="0" t="0" r="r" b="b"/>
                <a:pathLst>
                  <a:path w="43" h="87">
                    <a:moveTo>
                      <a:pt x="15" y="72"/>
                    </a:moveTo>
                    <a:cubicBezTo>
                      <a:pt x="25" y="87"/>
                      <a:pt x="29" y="72"/>
                      <a:pt x="36" y="55"/>
                    </a:cubicBezTo>
                    <a:cubicBezTo>
                      <a:pt x="43" y="37"/>
                      <a:pt x="27" y="0"/>
                      <a:pt x="13" y="3"/>
                    </a:cubicBezTo>
                    <a:cubicBezTo>
                      <a:pt x="0" y="5"/>
                      <a:pt x="16" y="27"/>
                      <a:pt x="16" y="27"/>
                    </a:cubicBezTo>
                    <a:cubicBezTo>
                      <a:pt x="19" y="51"/>
                      <a:pt x="4" y="57"/>
                      <a:pt x="15"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dirty="0">
                  <a:latin typeface="Lato" charset="0"/>
                  <a:ea typeface="Lato" charset="0"/>
                  <a:cs typeface="Lato" charset="0"/>
                </a:endParaRPr>
              </a:p>
            </p:txBody>
          </p:sp>
          <p:sp>
            <p:nvSpPr>
              <p:cNvPr id="12" name="Freeform 11"/>
              <p:cNvSpPr>
                <a:spLocks/>
              </p:cNvSpPr>
              <p:nvPr/>
            </p:nvSpPr>
            <p:spPr bwMode="auto">
              <a:xfrm>
                <a:off x="3682" y="1928"/>
                <a:ext cx="227" cy="366"/>
              </a:xfrm>
              <a:custGeom>
                <a:avLst/>
                <a:gdLst>
                  <a:gd name="T0" fmla="*/ 75 w 96"/>
                  <a:gd name="T1" fmla="*/ 4 h 155"/>
                  <a:gd name="T2" fmla="*/ 45 w 96"/>
                  <a:gd name="T3" fmla="*/ 62 h 155"/>
                  <a:gd name="T4" fmla="*/ 7 w 96"/>
                  <a:gd name="T5" fmla="*/ 115 h 155"/>
                  <a:gd name="T6" fmla="*/ 27 w 96"/>
                  <a:gd name="T7" fmla="*/ 111 h 155"/>
                  <a:gd name="T8" fmla="*/ 55 w 96"/>
                  <a:gd name="T9" fmla="*/ 87 h 155"/>
                  <a:gd name="T10" fmla="*/ 76 w 96"/>
                  <a:gd name="T11" fmla="*/ 19 h 155"/>
                  <a:gd name="T12" fmla="*/ 75 w 96"/>
                  <a:gd name="T13" fmla="*/ 4 h 155"/>
                </a:gdLst>
                <a:ahLst/>
                <a:cxnLst>
                  <a:cxn ang="0">
                    <a:pos x="T0" y="T1"/>
                  </a:cxn>
                  <a:cxn ang="0">
                    <a:pos x="T2" y="T3"/>
                  </a:cxn>
                  <a:cxn ang="0">
                    <a:pos x="T4" y="T5"/>
                  </a:cxn>
                  <a:cxn ang="0">
                    <a:pos x="T6" y="T7"/>
                  </a:cxn>
                  <a:cxn ang="0">
                    <a:pos x="T8" y="T9"/>
                  </a:cxn>
                  <a:cxn ang="0">
                    <a:pos x="T10" y="T11"/>
                  </a:cxn>
                  <a:cxn ang="0">
                    <a:pos x="T12" y="T13"/>
                  </a:cxn>
                </a:cxnLst>
                <a:rect l="0" t="0" r="r" b="b"/>
                <a:pathLst>
                  <a:path w="96" h="155">
                    <a:moveTo>
                      <a:pt x="75" y="4"/>
                    </a:moveTo>
                    <a:cubicBezTo>
                      <a:pt x="75" y="4"/>
                      <a:pt x="44" y="36"/>
                      <a:pt x="45" y="62"/>
                    </a:cubicBezTo>
                    <a:cubicBezTo>
                      <a:pt x="47" y="87"/>
                      <a:pt x="13" y="75"/>
                      <a:pt x="7" y="115"/>
                    </a:cubicBezTo>
                    <a:cubicBezTo>
                      <a:pt x="0" y="155"/>
                      <a:pt x="20" y="115"/>
                      <a:pt x="27" y="111"/>
                    </a:cubicBezTo>
                    <a:cubicBezTo>
                      <a:pt x="33" y="107"/>
                      <a:pt x="45" y="96"/>
                      <a:pt x="55" y="87"/>
                    </a:cubicBezTo>
                    <a:cubicBezTo>
                      <a:pt x="64" y="78"/>
                      <a:pt x="56" y="38"/>
                      <a:pt x="76" y="19"/>
                    </a:cubicBezTo>
                    <a:cubicBezTo>
                      <a:pt x="96" y="0"/>
                      <a:pt x="80" y="6"/>
                      <a:pt x="7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dirty="0">
                  <a:latin typeface="Lato" charset="0"/>
                  <a:ea typeface="Lato" charset="0"/>
                  <a:cs typeface="Lato" charset="0"/>
                </a:endParaRPr>
              </a:p>
            </p:txBody>
          </p:sp>
          <p:sp>
            <p:nvSpPr>
              <p:cNvPr id="13" name="Freeform 12"/>
              <p:cNvSpPr>
                <a:spLocks/>
              </p:cNvSpPr>
              <p:nvPr/>
            </p:nvSpPr>
            <p:spPr bwMode="auto">
              <a:xfrm>
                <a:off x="4202" y="1293"/>
                <a:ext cx="85" cy="264"/>
              </a:xfrm>
              <a:custGeom>
                <a:avLst/>
                <a:gdLst>
                  <a:gd name="T0" fmla="*/ 17 w 36"/>
                  <a:gd name="T1" fmla="*/ 112 h 112"/>
                  <a:gd name="T2" fmla="*/ 24 w 36"/>
                  <a:gd name="T3" fmla="*/ 21 h 112"/>
                  <a:gd name="T4" fmla="*/ 15 w 36"/>
                  <a:gd name="T5" fmla="*/ 23 h 112"/>
                  <a:gd name="T6" fmla="*/ 17 w 36"/>
                  <a:gd name="T7" fmla="*/ 112 h 112"/>
                </a:gdLst>
                <a:ahLst/>
                <a:cxnLst>
                  <a:cxn ang="0">
                    <a:pos x="T0" y="T1"/>
                  </a:cxn>
                  <a:cxn ang="0">
                    <a:pos x="T2" y="T3"/>
                  </a:cxn>
                  <a:cxn ang="0">
                    <a:pos x="T4" y="T5"/>
                  </a:cxn>
                  <a:cxn ang="0">
                    <a:pos x="T6" y="T7"/>
                  </a:cxn>
                </a:cxnLst>
                <a:rect l="0" t="0" r="r" b="b"/>
                <a:pathLst>
                  <a:path w="36" h="112">
                    <a:moveTo>
                      <a:pt x="17" y="112"/>
                    </a:moveTo>
                    <a:cubicBezTo>
                      <a:pt x="35" y="112"/>
                      <a:pt x="36" y="43"/>
                      <a:pt x="24" y="21"/>
                    </a:cubicBezTo>
                    <a:cubicBezTo>
                      <a:pt x="12" y="0"/>
                      <a:pt x="15" y="23"/>
                      <a:pt x="15" y="23"/>
                    </a:cubicBezTo>
                    <a:cubicBezTo>
                      <a:pt x="15" y="23"/>
                      <a:pt x="0" y="112"/>
                      <a:pt x="17"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dirty="0">
                  <a:latin typeface="Lato" charset="0"/>
                  <a:ea typeface="Lato" charset="0"/>
                  <a:cs typeface="Lato" charset="0"/>
                </a:endParaRPr>
              </a:p>
            </p:txBody>
          </p:sp>
          <p:sp>
            <p:nvSpPr>
              <p:cNvPr id="14" name="Freeform 13"/>
              <p:cNvSpPr>
                <a:spLocks/>
              </p:cNvSpPr>
              <p:nvPr/>
            </p:nvSpPr>
            <p:spPr bwMode="auto">
              <a:xfrm>
                <a:off x="2454" y="2013"/>
                <a:ext cx="148" cy="218"/>
              </a:xfrm>
              <a:custGeom>
                <a:avLst/>
                <a:gdLst>
                  <a:gd name="T0" fmla="*/ 44 w 63"/>
                  <a:gd name="T1" fmla="*/ 88 h 92"/>
                  <a:gd name="T2" fmla="*/ 32 w 63"/>
                  <a:gd name="T3" fmla="*/ 46 h 92"/>
                  <a:gd name="T4" fmla="*/ 16 w 63"/>
                  <a:gd name="T5" fmla="*/ 2 h 92"/>
                  <a:gd name="T6" fmla="*/ 11 w 63"/>
                  <a:gd name="T7" fmla="*/ 43 h 92"/>
                  <a:gd name="T8" fmla="*/ 44 w 63"/>
                  <a:gd name="T9" fmla="*/ 88 h 92"/>
                </a:gdLst>
                <a:ahLst/>
                <a:cxnLst>
                  <a:cxn ang="0">
                    <a:pos x="T0" y="T1"/>
                  </a:cxn>
                  <a:cxn ang="0">
                    <a:pos x="T2" y="T3"/>
                  </a:cxn>
                  <a:cxn ang="0">
                    <a:pos x="T4" y="T5"/>
                  </a:cxn>
                  <a:cxn ang="0">
                    <a:pos x="T6" y="T7"/>
                  </a:cxn>
                  <a:cxn ang="0">
                    <a:pos x="T8" y="T9"/>
                  </a:cxn>
                </a:cxnLst>
                <a:rect l="0" t="0" r="r" b="b"/>
                <a:pathLst>
                  <a:path w="63" h="92">
                    <a:moveTo>
                      <a:pt x="44" y="88"/>
                    </a:moveTo>
                    <a:cubicBezTo>
                      <a:pt x="63" y="92"/>
                      <a:pt x="39" y="63"/>
                      <a:pt x="32" y="46"/>
                    </a:cubicBezTo>
                    <a:cubicBezTo>
                      <a:pt x="25" y="28"/>
                      <a:pt x="32" y="0"/>
                      <a:pt x="16" y="2"/>
                    </a:cubicBezTo>
                    <a:cubicBezTo>
                      <a:pt x="0" y="3"/>
                      <a:pt x="11" y="43"/>
                      <a:pt x="11" y="43"/>
                    </a:cubicBezTo>
                    <a:cubicBezTo>
                      <a:pt x="11" y="58"/>
                      <a:pt x="25" y="84"/>
                      <a:pt x="4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dirty="0">
                  <a:latin typeface="Lato" charset="0"/>
                  <a:ea typeface="Lato" charset="0"/>
                  <a:cs typeface="Lato" charset="0"/>
                </a:endParaRPr>
              </a:p>
            </p:txBody>
          </p:sp>
          <p:sp>
            <p:nvSpPr>
              <p:cNvPr id="15" name="Freeform 14"/>
              <p:cNvSpPr>
                <a:spLocks noEditPoints="1"/>
              </p:cNvSpPr>
              <p:nvPr/>
            </p:nvSpPr>
            <p:spPr bwMode="auto">
              <a:xfrm>
                <a:off x="1098" y="382"/>
                <a:ext cx="3591" cy="2447"/>
              </a:xfrm>
              <a:custGeom>
                <a:avLst/>
                <a:gdLst>
                  <a:gd name="T0" fmla="*/ 854 w 1520"/>
                  <a:gd name="T1" fmla="*/ 28 h 1036"/>
                  <a:gd name="T2" fmla="*/ 138 w 1520"/>
                  <a:gd name="T3" fmla="*/ 342 h 1036"/>
                  <a:gd name="T4" fmla="*/ 428 w 1520"/>
                  <a:gd name="T5" fmla="*/ 980 h 1036"/>
                  <a:gd name="T6" fmla="*/ 1364 w 1520"/>
                  <a:gd name="T7" fmla="*/ 818 h 1036"/>
                  <a:gd name="T8" fmla="*/ 1145 w 1520"/>
                  <a:gd name="T9" fmla="*/ 152 h 1036"/>
                  <a:gd name="T10" fmla="*/ 958 w 1520"/>
                  <a:gd name="T11" fmla="*/ 314 h 1036"/>
                  <a:gd name="T12" fmla="*/ 751 w 1520"/>
                  <a:gd name="T13" fmla="*/ 329 h 1036"/>
                  <a:gd name="T14" fmla="*/ 869 w 1520"/>
                  <a:gd name="T15" fmla="*/ 128 h 1036"/>
                  <a:gd name="T16" fmla="*/ 778 w 1520"/>
                  <a:gd name="T17" fmla="*/ 178 h 1036"/>
                  <a:gd name="T18" fmla="*/ 751 w 1520"/>
                  <a:gd name="T19" fmla="*/ 386 h 1036"/>
                  <a:gd name="T20" fmla="*/ 547 w 1520"/>
                  <a:gd name="T21" fmla="*/ 309 h 1036"/>
                  <a:gd name="T22" fmla="*/ 603 w 1520"/>
                  <a:gd name="T23" fmla="*/ 145 h 1036"/>
                  <a:gd name="T24" fmla="*/ 687 w 1520"/>
                  <a:gd name="T25" fmla="*/ 521 h 1036"/>
                  <a:gd name="T26" fmla="*/ 206 w 1520"/>
                  <a:gd name="T27" fmla="*/ 510 h 1036"/>
                  <a:gd name="T28" fmla="*/ 427 w 1520"/>
                  <a:gd name="T29" fmla="*/ 612 h 1036"/>
                  <a:gd name="T30" fmla="*/ 366 w 1520"/>
                  <a:gd name="T31" fmla="*/ 508 h 1036"/>
                  <a:gd name="T32" fmla="*/ 269 w 1520"/>
                  <a:gd name="T33" fmla="*/ 418 h 1036"/>
                  <a:gd name="T34" fmla="*/ 333 w 1520"/>
                  <a:gd name="T35" fmla="*/ 390 h 1036"/>
                  <a:gd name="T36" fmla="*/ 462 w 1520"/>
                  <a:gd name="T37" fmla="*/ 530 h 1036"/>
                  <a:gd name="T38" fmla="*/ 373 w 1520"/>
                  <a:gd name="T39" fmla="*/ 229 h 1036"/>
                  <a:gd name="T40" fmla="*/ 571 w 1520"/>
                  <a:gd name="T41" fmla="*/ 629 h 1036"/>
                  <a:gd name="T42" fmla="*/ 675 w 1520"/>
                  <a:gd name="T43" fmla="*/ 78 h 1036"/>
                  <a:gd name="T44" fmla="*/ 459 w 1520"/>
                  <a:gd name="T45" fmla="*/ 209 h 1036"/>
                  <a:gd name="T46" fmla="*/ 462 w 1520"/>
                  <a:gd name="T47" fmla="*/ 125 h 1036"/>
                  <a:gd name="T48" fmla="*/ 149 w 1520"/>
                  <a:gd name="T49" fmla="*/ 401 h 1036"/>
                  <a:gd name="T50" fmla="*/ 86 w 1520"/>
                  <a:gd name="T51" fmla="*/ 488 h 1036"/>
                  <a:gd name="T52" fmla="*/ 131 w 1520"/>
                  <a:gd name="T53" fmla="*/ 493 h 1036"/>
                  <a:gd name="T54" fmla="*/ 189 w 1520"/>
                  <a:gd name="T55" fmla="*/ 593 h 1036"/>
                  <a:gd name="T56" fmla="*/ 123 w 1520"/>
                  <a:gd name="T57" fmla="*/ 784 h 1036"/>
                  <a:gd name="T58" fmla="*/ 349 w 1520"/>
                  <a:gd name="T59" fmla="*/ 874 h 1036"/>
                  <a:gd name="T60" fmla="*/ 422 w 1520"/>
                  <a:gd name="T61" fmla="*/ 682 h 1036"/>
                  <a:gd name="T62" fmla="*/ 290 w 1520"/>
                  <a:gd name="T63" fmla="*/ 801 h 1036"/>
                  <a:gd name="T64" fmla="*/ 816 w 1520"/>
                  <a:gd name="T65" fmla="*/ 854 h 1036"/>
                  <a:gd name="T66" fmla="*/ 845 w 1520"/>
                  <a:gd name="T67" fmla="*/ 915 h 1036"/>
                  <a:gd name="T68" fmla="*/ 701 w 1520"/>
                  <a:gd name="T69" fmla="*/ 949 h 1036"/>
                  <a:gd name="T70" fmla="*/ 585 w 1520"/>
                  <a:gd name="T71" fmla="*/ 686 h 1036"/>
                  <a:gd name="T72" fmla="*/ 911 w 1520"/>
                  <a:gd name="T73" fmla="*/ 661 h 1036"/>
                  <a:gd name="T74" fmla="*/ 992 w 1520"/>
                  <a:gd name="T75" fmla="*/ 513 h 1036"/>
                  <a:gd name="T76" fmla="*/ 1033 w 1520"/>
                  <a:gd name="T77" fmla="*/ 257 h 1036"/>
                  <a:gd name="T78" fmla="*/ 864 w 1520"/>
                  <a:gd name="T79" fmla="*/ 436 h 1036"/>
                  <a:gd name="T80" fmla="*/ 1067 w 1520"/>
                  <a:gd name="T81" fmla="*/ 218 h 1036"/>
                  <a:gd name="T82" fmla="*/ 1199 w 1520"/>
                  <a:gd name="T83" fmla="*/ 206 h 1036"/>
                  <a:gd name="T84" fmla="*/ 1144 w 1520"/>
                  <a:gd name="T85" fmla="*/ 457 h 1036"/>
                  <a:gd name="T86" fmla="*/ 1228 w 1520"/>
                  <a:gd name="T87" fmla="*/ 279 h 1036"/>
                  <a:gd name="T88" fmla="*/ 1364 w 1520"/>
                  <a:gd name="T89" fmla="*/ 436 h 1036"/>
                  <a:gd name="T90" fmla="*/ 1190 w 1520"/>
                  <a:gd name="T91" fmla="*/ 594 h 1036"/>
                  <a:gd name="T92" fmla="*/ 1034 w 1520"/>
                  <a:gd name="T93" fmla="*/ 503 h 1036"/>
                  <a:gd name="T94" fmla="*/ 823 w 1520"/>
                  <a:gd name="T95" fmla="*/ 662 h 1036"/>
                  <a:gd name="T96" fmla="*/ 624 w 1520"/>
                  <a:gd name="T97" fmla="*/ 789 h 1036"/>
                  <a:gd name="T98" fmla="*/ 598 w 1520"/>
                  <a:gd name="T99" fmla="*/ 826 h 1036"/>
                  <a:gd name="T100" fmla="*/ 1001 w 1520"/>
                  <a:gd name="T101" fmla="*/ 908 h 1036"/>
                  <a:gd name="T102" fmla="*/ 1087 w 1520"/>
                  <a:gd name="T103" fmla="*/ 727 h 1036"/>
                  <a:gd name="T104" fmla="*/ 1182 w 1520"/>
                  <a:gd name="T105" fmla="*/ 831 h 1036"/>
                  <a:gd name="T106" fmla="*/ 1218 w 1520"/>
                  <a:gd name="T107" fmla="*/ 680 h 1036"/>
                  <a:gd name="T108" fmla="*/ 1335 w 1520"/>
                  <a:gd name="T109" fmla="*/ 630 h 1036"/>
                  <a:gd name="T110" fmla="*/ 1277 w 1520"/>
                  <a:gd name="T111" fmla="*/ 557 h 1036"/>
                  <a:gd name="T112" fmla="*/ 1397 w 1520"/>
                  <a:gd name="T113" fmla="*/ 573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20" h="1036">
                    <a:moveTo>
                      <a:pt x="1466" y="492"/>
                    </a:moveTo>
                    <a:cubicBezTo>
                      <a:pt x="1440" y="372"/>
                      <a:pt x="1384" y="352"/>
                      <a:pt x="1384" y="352"/>
                    </a:cubicBezTo>
                    <a:cubicBezTo>
                      <a:pt x="1330" y="248"/>
                      <a:pt x="1290" y="236"/>
                      <a:pt x="1262" y="198"/>
                    </a:cubicBezTo>
                    <a:cubicBezTo>
                      <a:pt x="1234" y="160"/>
                      <a:pt x="1200" y="118"/>
                      <a:pt x="1156" y="112"/>
                    </a:cubicBezTo>
                    <a:cubicBezTo>
                      <a:pt x="1112" y="106"/>
                      <a:pt x="1104" y="78"/>
                      <a:pt x="1068" y="62"/>
                    </a:cubicBezTo>
                    <a:cubicBezTo>
                      <a:pt x="1032" y="46"/>
                      <a:pt x="966" y="38"/>
                      <a:pt x="966" y="38"/>
                    </a:cubicBezTo>
                    <a:cubicBezTo>
                      <a:pt x="914" y="0"/>
                      <a:pt x="854" y="28"/>
                      <a:pt x="854" y="28"/>
                    </a:cubicBezTo>
                    <a:cubicBezTo>
                      <a:pt x="746" y="8"/>
                      <a:pt x="744" y="50"/>
                      <a:pt x="714" y="54"/>
                    </a:cubicBezTo>
                    <a:cubicBezTo>
                      <a:pt x="684" y="58"/>
                      <a:pt x="664" y="26"/>
                      <a:pt x="618" y="38"/>
                    </a:cubicBezTo>
                    <a:cubicBezTo>
                      <a:pt x="572" y="50"/>
                      <a:pt x="520" y="86"/>
                      <a:pt x="520" y="86"/>
                    </a:cubicBezTo>
                    <a:cubicBezTo>
                      <a:pt x="416" y="84"/>
                      <a:pt x="446" y="132"/>
                      <a:pt x="410" y="132"/>
                    </a:cubicBezTo>
                    <a:cubicBezTo>
                      <a:pt x="374" y="132"/>
                      <a:pt x="294" y="156"/>
                      <a:pt x="276" y="194"/>
                    </a:cubicBezTo>
                    <a:cubicBezTo>
                      <a:pt x="258" y="232"/>
                      <a:pt x="236" y="212"/>
                      <a:pt x="192" y="260"/>
                    </a:cubicBezTo>
                    <a:cubicBezTo>
                      <a:pt x="148" y="308"/>
                      <a:pt x="138" y="342"/>
                      <a:pt x="138" y="342"/>
                    </a:cubicBezTo>
                    <a:cubicBezTo>
                      <a:pt x="130" y="372"/>
                      <a:pt x="108" y="384"/>
                      <a:pt x="108" y="384"/>
                    </a:cubicBezTo>
                    <a:cubicBezTo>
                      <a:pt x="44" y="458"/>
                      <a:pt x="48" y="536"/>
                      <a:pt x="48" y="536"/>
                    </a:cubicBezTo>
                    <a:cubicBezTo>
                      <a:pt x="0" y="586"/>
                      <a:pt x="24" y="644"/>
                      <a:pt x="24" y="644"/>
                    </a:cubicBezTo>
                    <a:cubicBezTo>
                      <a:pt x="54" y="690"/>
                      <a:pt x="52" y="738"/>
                      <a:pt x="52" y="738"/>
                    </a:cubicBezTo>
                    <a:cubicBezTo>
                      <a:pt x="104" y="894"/>
                      <a:pt x="272" y="890"/>
                      <a:pt x="300" y="900"/>
                    </a:cubicBezTo>
                    <a:cubicBezTo>
                      <a:pt x="328" y="910"/>
                      <a:pt x="374" y="910"/>
                      <a:pt x="374" y="910"/>
                    </a:cubicBezTo>
                    <a:cubicBezTo>
                      <a:pt x="390" y="946"/>
                      <a:pt x="428" y="980"/>
                      <a:pt x="428" y="980"/>
                    </a:cubicBezTo>
                    <a:cubicBezTo>
                      <a:pt x="462" y="980"/>
                      <a:pt x="604" y="1036"/>
                      <a:pt x="646" y="1036"/>
                    </a:cubicBezTo>
                    <a:cubicBezTo>
                      <a:pt x="688" y="1036"/>
                      <a:pt x="748" y="1012"/>
                      <a:pt x="748" y="1012"/>
                    </a:cubicBezTo>
                    <a:cubicBezTo>
                      <a:pt x="902" y="1020"/>
                      <a:pt x="966" y="952"/>
                      <a:pt x="966" y="952"/>
                    </a:cubicBezTo>
                    <a:cubicBezTo>
                      <a:pt x="1060" y="964"/>
                      <a:pt x="1042" y="928"/>
                      <a:pt x="1076" y="928"/>
                    </a:cubicBezTo>
                    <a:cubicBezTo>
                      <a:pt x="1110" y="928"/>
                      <a:pt x="1164" y="914"/>
                      <a:pt x="1182" y="890"/>
                    </a:cubicBezTo>
                    <a:cubicBezTo>
                      <a:pt x="1200" y="866"/>
                      <a:pt x="1224" y="864"/>
                      <a:pt x="1254" y="844"/>
                    </a:cubicBezTo>
                    <a:cubicBezTo>
                      <a:pt x="1284" y="824"/>
                      <a:pt x="1320" y="798"/>
                      <a:pt x="1364" y="818"/>
                    </a:cubicBezTo>
                    <a:cubicBezTo>
                      <a:pt x="1408" y="838"/>
                      <a:pt x="1430" y="820"/>
                      <a:pt x="1430" y="820"/>
                    </a:cubicBezTo>
                    <a:cubicBezTo>
                      <a:pt x="1520" y="718"/>
                      <a:pt x="1492" y="612"/>
                      <a:pt x="1466" y="492"/>
                    </a:cubicBezTo>
                    <a:close/>
                    <a:moveTo>
                      <a:pt x="977" y="94"/>
                    </a:moveTo>
                    <a:cubicBezTo>
                      <a:pt x="977" y="94"/>
                      <a:pt x="958" y="70"/>
                      <a:pt x="1006" y="81"/>
                    </a:cubicBezTo>
                    <a:cubicBezTo>
                      <a:pt x="1054" y="92"/>
                      <a:pt x="1071" y="104"/>
                      <a:pt x="1102" y="125"/>
                    </a:cubicBezTo>
                    <a:cubicBezTo>
                      <a:pt x="1133" y="146"/>
                      <a:pt x="1150" y="140"/>
                      <a:pt x="1157" y="140"/>
                    </a:cubicBezTo>
                    <a:cubicBezTo>
                      <a:pt x="1163" y="140"/>
                      <a:pt x="1161" y="150"/>
                      <a:pt x="1145" y="152"/>
                    </a:cubicBezTo>
                    <a:cubicBezTo>
                      <a:pt x="1129" y="153"/>
                      <a:pt x="1109" y="158"/>
                      <a:pt x="1073" y="130"/>
                    </a:cubicBezTo>
                    <a:cubicBezTo>
                      <a:pt x="1037" y="102"/>
                      <a:pt x="1015" y="120"/>
                      <a:pt x="1009" y="136"/>
                    </a:cubicBezTo>
                    <a:cubicBezTo>
                      <a:pt x="1002" y="152"/>
                      <a:pt x="1010" y="182"/>
                      <a:pt x="991" y="182"/>
                    </a:cubicBezTo>
                    <a:cubicBezTo>
                      <a:pt x="973" y="182"/>
                      <a:pt x="963" y="177"/>
                      <a:pt x="979" y="154"/>
                    </a:cubicBezTo>
                    <a:cubicBezTo>
                      <a:pt x="979" y="154"/>
                      <a:pt x="989" y="122"/>
                      <a:pt x="977" y="94"/>
                    </a:cubicBezTo>
                    <a:close/>
                    <a:moveTo>
                      <a:pt x="971" y="290"/>
                    </a:moveTo>
                    <a:cubicBezTo>
                      <a:pt x="982" y="298"/>
                      <a:pt x="958" y="314"/>
                      <a:pt x="958" y="314"/>
                    </a:cubicBezTo>
                    <a:cubicBezTo>
                      <a:pt x="941" y="317"/>
                      <a:pt x="934" y="318"/>
                      <a:pt x="909" y="342"/>
                    </a:cubicBezTo>
                    <a:cubicBezTo>
                      <a:pt x="883" y="366"/>
                      <a:pt x="855" y="354"/>
                      <a:pt x="843" y="336"/>
                    </a:cubicBezTo>
                    <a:cubicBezTo>
                      <a:pt x="831" y="317"/>
                      <a:pt x="823" y="320"/>
                      <a:pt x="823" y="320"/>
                    </a:cubicBezTo>
                    <a:cubicBezTo>
                      <a:pt x="810" y="328"/>
                      <a:pt x="833" y="349"/>
                      <a:pt x="833" y="349"/>
                    </a:cubicBezTo>
                    <a:cubicBezTo>
                      <a:pt x="842" y="356"/>
                      <a:pt x="857" y="358"/>
                      <a:pt x="857" y="398"/>
                    </a:cubicBezTo>
                    <a:cubicBezTo>
                      <a:pt x="857" y="438"/>
                      <a:pt x="795" y="482"/>
                      <a:pt x="787" y="428"/>
                    </a:cubicBezTo>
                    <a:cubicBezTo>
                      <a:pt x="779" y="373"/>
                      <a:pt x="757" y="373"/>
                      <a:pt x="751" y="329"/>
                    </a:cubicBezTo>
                    <a:cubicBezTo>
                      <a:pt x="746" y="285"/>
                      <a:pt x="787" y="200"/>
                      <a:pt x="843" y="181"/>
                    </a:cubicBezTo>
                    <a:cubicBezTo>
                      <a:pt x="899" y="162"/>
                      <a:pt x="979" y="189"/>
                      <a:pt x="963" y="208"/>
                    </a:cubicBezTo>
                    <a:cubicBezTo>
                      <a:pt x="947" y="226"/>
                      <a:pt x="961" y="282"/>
                      <a:pt x="971" y="290"/>
                    </a:cubicBezTo>
                    <a:close/>
                    <a:moveTo>
                      <a:pt x="711" y="110"/>
                    </a:moveTo>
                    <a:cubicBezTo>
                      <a:pt x="735" y="96"/>
                      <a:pt x="750" y="44"/>
                      <a:pt x="837" y="61"/>
                    </a:cubicBezTo>
                    <a:cubicBezTo>
                      <a:pt x="837" y="61"/>
                      <a:pt x="871" y="69"/>
                      <a:pt x="862" y="101"/>
                    </a:cubicBezTo>
                    <a:cubicBezTo>
                      <a:pt x="862" y="101"/>
                      <a:pt x="846" y="128"/>
                      <a:pt x="869" y="128"/>
                    </a:cubicBezTo>
                    <a:cubicBezTo>
                      <a:pt x="891" y="128"/>
                      <a:pt x="910" y="98"/>
                      <a:pt x="890" y="73"/>
                    </a:cubicBezTo>
                    <a:cubicBezTo>
                      <a:pt x="890" y="73"/>
                      <a:pt x="875" y="53"/>
                      <a:pt x="906" y="54"/>
                    </a:cubicBezTo>
                    <a:cubicBezTo>
                      <a:pt x="937" y="56"/>
                      <a:pt x="961" y="85"/>
                      <a:pt x="961" y="128"/>
                    </a:cubicBezTo>
                    <a:cubicBezTo>
                      <a:pt x="961" y="128"/>
                      <a:pt x="971" y="166"/>
                      <a:pt x="926" y="148"/>
                    </a:cubicBezTo>
                    <a:cubicBezTo>
                      <a:pt x="926" y="148"/>
                      <a:pt x="877" y="132"/>
                      <a:pt x="847" y="150"/>
                    </a:cubicBezTo>
                    <a:cubicBezTo>
                      <a:pt x="818" y="169"/>
                      <a:pt x="797" y="169"/>
                      <a:pt x="771" y="162"/>
                    </a:cubicBezTo>
                    <a:cubicBezTo>
                      <a:pt x="771" y="162"/>
                      <a:pt x="759" y="174"/>
                      <a:pt x="778" y="178"/>
                    </a:cubicBezTo>
                    <a:cubicBezTo>
                      <a:pt x="778" y="178"/>
                      <a:pt x="809" y="192"/>
                      <a:pt x="791" y="196"/>
                    </a:cubicBezTo>
                    <a:cubicBezTo>
                      <a:pt x="774" y="200"/>
                      <a:pt x="750" y="205"/>
                      <a:pt x="758" y="250"/>
                    </a:cubicBezTo>
                    <a:cubicBezTo>
                      <a:pt x="758" y="250"/>
                      <a:pt x="742" y="266"/>
                      <a:pt x="729" y="234"/>
                    </a:cubicBezTo>
                    <a:cubicBezTo>
                      <a:pt x="729" y="234"/>
                      <a:pt x="727" y="216"/>
                      <a:pt x="719" y="209"/>
                    </a:cubicBezTo>
                    <a:cubicBezTo>
                      <a:pt x="711" y="202"/>
                      <a:pt x="701" y="217"/>
                      <a:pt x="711" y="241"/>
                    </a:cubicBezTo>
                    <a:cubicBezTo>
                      <a:pt x="722" y="265"/>
                      <a:pt x="731" y="268"/>
                      <a:pt x="730" y="294"/>
                    </a:cubicBezTo>
                    <a:cubicBezTo>
                      <a:pt x="729" y="321"/>
                      <a:pt x="734" y="358"/>
                      <a:pt x="751" y="386"/>
                    </a:cubicBezTo>
                    <a:cubicBezTo>
                      <a:pt x="769" y="414"/>
                      <a:pt x="761" y="432"/>
                      <a:pt x="767" y="442"/>
                    </a:cubicBezTo>
                    <a:cubicBezTo>
                      <a:pt x="774" y="453"/>
                      <a:pt x="814" y="478"/>
                      <a:pt x="806" y="510"/>
                    </a:cubicBezTo>
                    <a:cubicBezTo>
                      <a:pt x="798" y="542"/>
                      <a:pt x="783" y="573"/>
                      <a:pt x="742" y="573"/>
                    </a:cubicBezTo>
                    <a:cubicBezTo>
                      <a:pt x="701" y="573"/>
                      <a:pt x="687" y="594"/>
                      <a:pt x="661" y="601"/>
                    </a:cubicBezTo>
                    <a:cubicBezTo>
                      <a:pt x="634" y="608"/>
                      <a:pt x="567" y="590"/>
                      <a:pt x="569" y="474"/>
                    </a:cubicBezTo>
                    <a:cubicBezTo>
                      <a:pt x="569" y="474"/>
                      <a:pt x="571" y="430"/>
                      <a:pt x="537" y="362"/>
                    </a:cubicBezTo>
                    <a:cubicBezTo>
                      <a:pt x="537" y="362"/>
                      <a:pt x="531" y="318"/>
                      <a:pt x="547" y="309"/>
                    </a:cubicBezTo>
                    <a:cubicBezTo>
                      <a:pt x="547" y="309"/>
                      <a:pt x="555" y="265"/>
                      <a:pt x="530" y="261"/>
                    </a:cubicBezTo>
                    <a:cubicBezTo>
                      <a:pt x="530" y="261"/>
                      <a:pt x="521" y="272"/>
                      <a:pt x="527" y="281"/>
                    </a:cubicBezTo>
                    <a:cubicBezTo>
                      <a:pt x="534" y="290"/>
                      <a:pt x="531" y="302"/>
                      <a:pt x="522" y="310"/>
                    </a:cubicBezTo>
                    <a:cubicBezTo>
                      <a:pt x="513" y="318"/>
                      <a:pt x="519" y="341"/>
                      <a:pt x="514" y="341"/>
                    </a:cubicBezTo>
                    <a:cubicBezTo>
                      <a:pt x="514" y="341"/>
                      <a:pt x="491" y="345"/>
                      <a:pt x="506" y="292"/>
                    </a:cubicBezTo>
                    <a:cubicBezTo>
                      <a:pt x="506" y="292"/>
                      <a:pt x="498" y="241"/>
                      <a:pt x="523" y="230"/>
                    </a:cubicBezTo>
                    <a:cubicBezTo>
                      <a:pt x="549" y="220"/>
                      <a:pt x="575" y="204"/>
                      <a:pt x="603" y="145"/>
                    </a:cubicBezTo>
                    <a:cubicBezTo>
                      <a:pt x="603" y="145"/>
                      <a:pt x="653" y="100"/>
                      <a:pt x="673" y="140"/>
                    </a:cubicBezTo>
                    <a:cubicBezTo>
                      <a:pt x="673" y="140"/>
                      <a:pt x="683" y="162"/>
                      <a:pt x="661" y="196"/>
                    </a:cubicBezTo>
                    <a:cubicBezTo>
                      <a:pt x="638" y="229"/>
                      <a:pt x="641" y="236"/>
                      <a:pt x="642" y="257"/>
                    </a:cubicBezTo>
                    <a:cubicBezTo>
                      <a:pt x="642" y="257"/>
                      <a:pt x="605" y="289"/>
                      <a:pt x="603" y="306"/>
                    </a:cubicBezTo>
                    <a:cubicBezTo>
                      <a:pt x="602" y="324"/>
                      <a:pt x="602" y="361"/>
                      <a:pt x="621" y="378"/>
                    </a:cubicBezTo>
                    <a:cubicBezTo>
                      <a:pt x="621" y="378"/>
                      <a:pt x="623" y="445"/>
                      <a:pt x="639" y="476"/>
                    </a:cubicBezTo>
                    <a:cubicBezTo>
                      <a:pt x="655" y="506"/>
                      <a:pt x="661" y="522"/>
                      <a:pt x="687" y="521"/>
                    </a:cubicBezTo>
                    <a:cubicBezTo>
                      <a:pt x="687" y="521"/>
                      <a:pt x="697" y="516"/>
                      <a:pt x="666" y="493"/>
                    </a:cubicBezTo>
                    <a:cubicBezTo>
                      <a:pt x="666" y="493"/>
                      <a:pt x="647" y="484"/>
                      <a:pt x="641" y="378"/>
                    </a:cubicBezTo>
                    <a:cubicBezTo>
                      <a:pt x="641" y="378"/>
                      <a:pt x="602" y="328"/>
                      <a:pt x="650" y="286"/>
                    </a:cubicBezTo>
                    <a:cubicBezTo>
                      <a:pt x="650" y="286"/>
                      <a:pt x="675" y="261"/>
                      <a:pt x="673" y="234"/>
                    </a:cubicBezTo>
                    <a:cubicBezTo>
                      <a:pt x="673" y="234"/>
                      <a:pt x="677" y="204"/>
                      <a:pt x="697" y="193"/>
                    </a:cubicBezTo>
                    <a:cubicBezTo>
                      <a:pt x="697" y="193"/>
                      <a:pt x="687" y="125"/>
                      <a:pt x="711" y="110"/>
                    </a:cubicBezTo>
                    <a:close/>
                    <a:moveTo>
                      <a:pt x="206" y="510"/>
                    </a:moveTo>
                    <a:cubicBezTo>
                      <a:pt x="206" y="510"/>
                      <a:pt x="170" y="564"/>
                      <a:pt x="165" y="516"/>
                    </a:cubicBezTo>
                    <a:cubicBezTo>
                      <a:pt x="165" y="516"/>
                      <a:pt x="205" y="457"/>
                      <a:pt x="234" y="457"/>
                    </a:cubicBezTo>
                    <a:cubicBezTo>
                      <a:pt x="263" y="457"/>
                      <a:pt x="295" y="510"/>
                      <a:pt x="279" y="566"/>
                    </a:cubicBezTo>
                    <a:cubicBezTo>
                      <a:pt x="279" y="566"/>
                      <a:pt x="267" y="604"/>
                      <a:pt x="295" y="564"/>
                    </a:cubicBezTo>
                    <a:cubicBezTo>
                      <a:pt x="295" y="564"/>
                      <a:pt x="310" y="530"/>
                      <a:pt x="303" y="513"/>
                    </a:cubicBezTo>
                    <a:cubicBezTo>
                      <a:pt x="303" y="513"/>
                      <a:pt x="318" y="506"/>
                      <a:pt x="346" y="553"/>
                    </a:cubicBezTo>
                    <a:cubicBezTo>
                      <a:pt x="374" y="600"/>
                      <a:pt x="399" y="608"/>
                      <a:pt x="427" y="612"/>
                    </a:cubicBezTo>
                    <a:cubicBezTo>
                      <a:pt x="455" y="616"/>
                      <a:pt x="475" y="652"/>
                      <a:pt x="475" y="665"/>
                    </a:cubicBezTo>
                    <a:cubicBezTo>
                      <a:pt x="475" y="678"/>
                      <a:pt x="443" y="668"/>
                      <a:pt x="414" y="656"/>
                    </a:cubicBezTo>
                    <a:cubicBezTo>
                      <a:pt x="385" y="644"/>
                      <a:pt x="363" y="612"/>
                      <a:pt x="294" y="628"/>
                    </a:cubicBezTo>
                    <a:cubicBezTo>
                      <a:pt x="225" y="644"/>
                      <a:pt x="182" y="556"/>
                      <a:pt x="230" y="517"/>
                    </a:cubicBezTo>
                    <a:cubicBezTo>
                      <a:pt x="230" y="517"/>
                      <a:pt x="229" y="492"/>
                      <a:pt x="206" y="510"/>
                    </a:cubicBezTo>
                    <a:close/>
                    <a:moveTo>
                      <a:pt x="415" y="582"/>
                    </a:moveTo>
                    <a:cubicBezTo>
                      <a:pt x="362" y="553"/>
                      <a:pt x="330" y="510"/>
                      <a:pt x="366" y="508"/>
                    </a:cubicBezTo>
                    <a:cubicBezTo>
                      <a:pt x="402" y="505"/>
                      <a:pt x="382" y="526"/>
                      <a:pt x="407" y="528"/>
                    </a:cubicBezTo>
                    <a:cubicBezTo>
                      <a:pt x="433" y="529"/>
                      <a:pt x="393" y="502"/>
                      <a:pt x="385" y="480"/>
                    </a:cubicBezTo>
                    <a:cubicBezTo>
                      <a:pt x="377" y="457"/>
                      <a:pt x="377" y="406"/>
                      <a:pt x="377" y="398"/>
                    </a:cubicBezTo>
                    <a:cubicBezTo>
                      <a:pt x="377" y="390"/>
                      <a:pt x="361" y="384"/>
                      <a:pt x="362" y="418"/>
                    </a:cubicBezTo>
                    <a:cubicBezTo>
                      <a:pt x="363" y="453"/>
                      <a:pt x="365" y="514"/>
                      <a:pt x="307" y="490"/>
                    </a:cubicBezTo>
                    <a:cubicBezTo>
                      <a:pt x="307" y="490"/>
                      <a:pt x="271" y="480"/>
                      <a:pt x="283" y="420"/>
                    </a:cubicBezTo>
                    <a:cubicBezTo>
                      <a:pt x="283" y="420"/>
                      <a:pt x="279" y="404"/>
                      <a:pt x="269" y="418"/>
                    </a:cubicBezTo>
                    <a:cubicBezTo>
                      <a:pt x="269" y="418"/>
                      <a:pt x="270" y="436"/>
                      <a:pt x="241" y="425"/>
                    </a:cubicBezTo>
                    <a:cubicBezTo>
                      <a:pt x="241" y="425"/>
                      <a:pt x="195" y="428"/>
                      <a:pt x="185" y="461"/>
                    </a:cubicBezTo>
                    <a:cubicBezTo>
                      <a:pt x="185" y="461"/>
                      <a:pt x="163" y="485"/>
                      <a:pt x="173" y="456"/>
                    </a:cubicBezTo>
                    <a:cubicBezTo>
                      <a:pt x="173" y="456"/>
                      <a:pt x="190" y="402"/>
                      <a:pt x="213" y="384"/>
                    </a:cubicBezTo>
                    <a:cubicBezTo>
                      <a:pt x="235" y="365"/>
                      <a:pt x="263" y="340"/>
                      <a:pt x="281" y="313"/>
                    </a:cubicBezTo>
                    <a:cubicBezTo>
                      <a:pt x="281" y="313"/>
                      <a:pt x="294" y="300"/>
                      <a:pt x="311" y="320"/>
                    </a:cubicBezTo>
                    <a:cubicBezTo>
                      <a:pt x="329" y="340"/>
                      <a:pt x="345" y="344"/>
                      <a:pt x="333" y="390"/>
                    </a:cubicBezTo>
                    <a:cubicBezTo>
                      <a:pt x="321" y="437"/>
                      <a:pt x="321" y="454"/>
                      <a:pt x="334" y="436"/>
                    </a:cubicBezTo>
                    <a:cubicBezTo>
                      <a:pt x="347" y="417"/>
                      <a:pt x="355" y="349"/>
                      <a:pt x="395" y="346"/>
                    </a:cubicBezTo>
                    <a:cubicBezTo>
                      <a:pt x="435" y="344"/>
                      <a:pt x="441" y="354"/>
                      <a:pt x="427" y="389"/>
                    </a:cubicBezTo>
                    <a:cubicBezTo>
                      <a:pt x="414" y="424"/>
                      <a:pt x="427" y="433"/>
                      <a:pt x="439" y="404"/>
                    </a:cubicBezTo>
                    <a:cubicBezTo>
                      <a:pt x="451" y="374"/>
                      <a:pt x="455" y="332"/>
                      <a:pt x="503" y="358"/>
                    </a:cubicBezTo>
                    <a:cubicBezTo>
                      <a:pt x="503" y="358"/>
                      <a:pt x="522" y="385"/>
                      <a:pt x="498" y="409"/>
                    </a:cubicBezTo>
                    <a:cubicBezTo>
                      <a:pt x="474" y="433"/>
                      <a:pt x="462" y="498"/>
                      <a:pt x="462" y="530"/>
                    </a:cubicBezTo>
                    <a:cubicBezTo>
                      <a:pt x="462" y="562"/>
                      <a:pt x="469" y="612"/>
                      <a:pt x="415" y="582"/>
                    </a:cubicBezTo>
                    <a:close/>
                    <a:moveTo>
                      <a:pt x="409" y="306"/>
                    </a:moveTo>
                    <a:cubicBezTo>
                      <a:pt x="409" y="306"/>
                      <a:pt x="417" y="330"/>
                      <a:pt x="385" y="320"/>
                    </a:cubicBezTo>
                    <a:cubicBezTo>
                      <a:pt x="385" y="320"/>
                      <a:pt x="374" y="334"/>
                      <a:pt x="363" y="341"/>
                    </a:cubicBezTo>
                    <a:cubicBezTo>
                      <a:pt x="363" y="341"/>
                      <a:pt x="339" y="310"/>
                      <a:pt x="321" y="296"/>
                    </a:cubicBezTo>
                    <a:cubicBezTo>
                      <a:pt x="321" y="296"/>
                      <a:pt x="297" y="292"/>
                      <a:pt x="302" y="281"/>
                    </a:cubicBezTo>
                    <a:cubicBezTo>
                      <a:pt x="302" y="281"/>
                      <a:pt x="331" y="229"/>
                      <a:pt x="373" y="229"/>
                    </a:cubicBezTo>
                    <a:cubicBezTo>
                      <a:pt x="373" y="229"/>
                      <a:pt x="385" y="226"/>
                      <a:pt x="382" y="266"/>
                    </a:cubicBezTo>
                    <a:cubicBezTo>
                      <a:pt x="379" y="306"/>
                      <a:pt x="399" y="280"/>
                      <a:pt x="409" y="306"/>
                    </a:cubicBezTo>
                    <a:close/>
                    <a:moveTo>
                      <a:pt x="513" y="430"/>
                    </a:moveTo>
                    <a:cubicBezTo>
                      <a:pt x="530" y="409"/>
                      <a:pt x="543" y="424"/>
                      <a:pt x="541" y="445"/>
                    </a:cubicBezTo>
                    <a:cubicBezTo>
                      <a:pt x="538" y="466"/>
                      <a:pt x="545" y="504"/>
                      <a:pt x="562" y="554"/>
                    </a:cubicBezTo>
                    <a:cubicBezTo>
                      <a:pt x="579" y="605"/>
                      <a:pt x="557" y="616"/>
                      <a:pt x="557" y="616"/>
                    </a:cubicBezTo>
                    <a:cubicBezTo>
                      <a:pt x="545" y="652"/>
                      <a:pt x="571" y="629"/>
                      <a:pt x="571" y="629"/>
                    </a:cubicBezTo>
                    <a:cubicBezTo>
                      <a:pt x="575" y="613"/>
                      <a:pt x="594" y="597"/>
                      <a:pt x="594" y="597"/>
                    </a:cubicBezTo>
                    <a:cubicBezTo>
                      <a:pt x="629" y="605"/>
                      <a:pt x="597" y="644"/>
                      <a:pt x="597" y="644"/>
                    </a:cubicBezTo>
                    <a:cubicBezTo>
                      <a:pt x="535" y="676"/>
                      <a:pt x="494" y="644"/>
                      <a:pt x="494" y="644"/>
                    </a:cubicBezTo>
                    <a:cubicBezTo>
                      <a:pt x="449" y="566"/>
                      <a:pt x="513" y="430"/>
                      <a:pt x="513" y="430"/>
                    </a:cubicBezTo>
                    <a:close/>
                    <a:moveTo>
                      <a:pt x="526" y="110"/>
                    </a:moveTo>
                    <a:cubicBezTo>
                      <a:pt x="547" y="113"/>
                      <a:pt x="566" y="98"/>
                      <a:pt x="566" y="98"/>
                    </a:cubicBezTo>
                    <a:cubicBezTo>
                      <a:pt x="590" y="73"/>
                      <a:pt x="646" y="65"/>
                      <a:pt x="675" y="78"/>
                    </a:cubicBezTo>
                    <a:cubicBezTo>
                      <a:pt x="705" y="92"/>
                      <a:pt x="686" y="113"/>
                      <a:pt x="686" y="113"/>
                    </a:cubicBezTo>
                    <a:cubicBezTo>
                      <a:pt x="622" y="90"/>
                      <a:pt x="595" y="117"/>
                      <a:pt x="582" y="130"/>
                    </a:cubicBezTo>
                    <a:cubicBezTo>
                      <a:pt x="569" y="144"/>
                      <a:pt x="578" y="178"/>
                      <a:pt x="526" y="196"/>
                    </a:cubicBezTo>
                    <a:cubicBezTo>
                      <a:pt x="474" y="213"/>
                      <a:pt x="479" y="249"/>
                      <a:pt x="485" y="273"/>
                    </a:cubicBezTo>
                    <a:cubicBezTo>
                      <a:pt x="490" y="297"/>
                      <a:pt x="469" y="368"/>
                      <a:pt x="437" y="310"/>
                    </a:cubicBezTo>
                    <a:cubicBezTo>
                      <a:pt x="405" y="253"/>
                      <a:pt x="403" y="284"/>
                      <a:pt x="405" y="240"/>
                    </a:cubicBezTo>
                    <a:cubicBezTo>
                      <a:pt x="406" y="196"/>
                      <a:pt x="459" y="209"/>
                      <a:pt x="459" y="209"/>
                    </a:cubicBezTo>
                    <a:cubicBezTo>
                      <a:pt x="502" y="206"/>
                      <a:pt x="502" y="176"/>
                      <a:pt x="503" y="150"/>
                    </a:cubicBezTo>
                    <a:cubicBezTo>
                      <a:pt x="505" y="125"/>
                      <a:pt x="526" y="110"/>
                      <a:pt x="526" y="110"/>
                    </a:cubicBezTo>
                    <a:close/>
                    <a:moveTo>
                      <a:pt x="241" y="261"/>
                    </a:moveTo>
                    <a:cubicBezTo>
                      <a:pt x="242" y="257"/>
                      <a:pt x="237" y="252"/>
                      <a:pt x="263" y="248"/>
                    </a:cubicBezTo>
                    <a:cubicBezTo>
                      <a:pt x="290" y="244"/>
                      <a:pt x="297" y="221"/>
                      <a:pt x="297" y="221"/>
                    </a:cubicBezTo>
                    <a:cubicBezTo>
                      <a:pt x="342" y="153"/>
                      <a:pt x="431" y="158"/>
                      <a:pt x="431" y="158"/>
                    </a:cubicBezTo>
                    <a:cubicBezTo>
                      <a:pt x="439" y="145"/>
                      <a:pt x="462" y="125"/>
                      <a:pt x="462" y="125"/>
                    </a:cubicBezTo>
                    <a:cubicBezTo>
                      <a:pt x="487" y="108"/>
                      <a:pt x="491" y="120"/>
                      <a:pt x="491" y="120"/>
                    </a:cubicBezTo>
                    <a:cubicBezTo>
                      <a:pt x="482" y="122"/>
                      <a:pt x="481" y="141"/>
                      <a:pt x="481" y="141"/>
                    </a:cubicBezTo>
                    <a:cubicBezTo>
                      <a:pt x="486" y="185"/>
                      <a:pt x="454" y="184"/>
                      <a:pt x="454" y="184"/>
                    </a:cubicBezTo>
                    <a:cubicBezTo>
                      <a:pt x="417" y="182"/>
                      <a:pt x="382" y="202"/>
                      <a:pt x="382" y="202"/>
                    </a:cubicBezTo>
                    <a:cubicBezTo>
                      <a:pt x="266" y="238"/>
                      <a:pt x="299" y="277"/>
                      <a:pt x="269" y="290"/>
                    </a:cubicBezTo>
                    <a:cubicBezTo>
                      <a:pt x="238" y="304"/>
                      <a:pt x="241" y="261"/>
                      <a:pt x="241" y="261"/>
                    </a:cubicBezTo>
                    <a:close/>
                    <a:moveTo>
                      <a:pt x="149" y="401"/>
                    </a:moveTo>
                    <a:cubicBezTo>
                      <a:pt x="149" y="401"/>
                      <a:pt x="175" y="381"/>
                      <a:pt x="175" y="337"/>
                    </a:cubicBezTo>
                    <a:cubicBezTo>
                      <a:pt x="175" y="337"/>
                      <a:pt x="194" y="296"/>
                      <a:pt x="215" y="285"/>
                    </a:cubicBezTo>
                    <a:cubicBezTo>
                      <a:pt x="215" y="285"/>
                      <a:pt x="215" y="318"/>
                      <a:pt x="246" y="312"/>
                    </a:cubicBezTo>
                    <a:cubicBezTo>
                      <a:pt x="246" y="312"/>
                      <a:pt x="249" y="326"/>
                      <a:pt x="225" y="341"/>
                    </a:cubicBezTo>
                    <a:cubicBezTo>
                      <a:pt x="201" y="356"/>
                      <a:pt x="177" y="377"/>
                      <a:pt x="170" y="401"/>
                    </a:cubicBezTo>
                    <a:cubicBezTo>
                      <a:pt x="170" y="401"/>
                      <a:pt x="153" y="416"/>
                      <a:pt x="145" y="452"/>
                    </a:cubicBezTo>
                    <a:cubicBezTo>
                      <a:pt x="145" y="452"/>
                      <a:pt x="129" y="476"/>
                      <a:pt x="86" y="488"/>
                    </a:cubicBezTo>
                    <a:cubicBezTo>
                      <a:pt x="86" y="488"/>
                      <a:pt x="102" y="433"/>
                      <a:pt x="149" y="401"/>
                    </a:cubicBezTo>
                    <a:close/>
                    <a:moveTo>
                      <a:pt x="131" y="493"/>
                    </a:moveTo>
                    <a:cubicBezTo>
                      <a:pt x="162" y="485"/>
                      <a:pt x="150" y="501"/>
                      <a:pt x="150" y="501"/>
                    </a:cubicBezTo>
                    <a:cubicBezTo>
                      <a:pt x="138" y="505"/>
                      <a:pt x="123" y="532"/>
                      <a:pt x="123" y="532"/>
                    </a:cubicBezTo>
                    <a:cubicBezTo>
                      <a:pt x="82" y="556"/>
                      <a:pt x="103" y="600"/>
                      <a:pt x="103" y="600"/>
                    </a:cubicBezTo>
                    <a:cubicBezTo>
                      <a:pt x="102" y="660"/>
                      <a:pt x="65" y="632"/>
                      <a:pt x="65" y="632"/>
                    </a:cubicBezTo>
                    <a:cubicBezTo>
                      <a:pt x="43" y="530"/>
                      <a:pt x="131" y="493"/>
                      <a:pt x="131" y="493"/>
                    </a:cubicBezTo>
                    <a:close/>
                    <a:moveTo>
                      <a:pt x="91" y="708"/>
                    </a:moveTo>
                    <a:cubicBezTo>
                      <a:pt x="91" y="708"/>
                      <a:pt x="89" y="686"/>
                      <a:pt x="75" y="677"/>
                    </a:cubicBezTo>
                    <a:cubicBezTo>
                      <a:pt x="75" y="677"/>
                      <a:pt x="65" y="656"/>
                      <a:pt x="99" y="656"/>
                    </a:cubicBezTo>
                    <a:cubicBezTo>
                      <a:pt x="99" y="656"/>
                      <a:pt x="138" y="644"/>
                      <a:pt x="137" y="618"/>
                    </a:cubicBezTo>
                    <a:cubicBezTo>
                      <a:pt x="137" y="618"/>
                      <a:pt x="123" y="597"/>
                      <a:pt x="126" y="580"/>
                    </a:cubicBezTo>
                    <a:cubicBezTo>
                      <a:pt x="126" y="580"/>
                      <a:pt x="123" y="546"/>
                      <a:pt x="151" y="542"/>
                    </a:cubicBezTo>
                    <a:cubicBezTo>
                      <a:pt x="179" y="538"/>
                      <a:pt x="190" y="569"/>
                      <a:pt x="189" y="593"/>
                    </a:cubicBezTo>
                    <a:cubicBezTo>
                      <a:pt x="187" y="617"/>
                      <a:pt x="223" y="638"/>
                      <a:pt x="246" y="638"/>
                    </a:cubicBezTo>
                    <a:cubicBezTo>
                      <a:pt x="269" y="638"/>
                      <a:pt x="241" y="662"/>
                      <a:pt x="213" y="676"/>
                    </a:cubicBezTo>
                    <a:cubicBezTo>
                      <a:pt x="185" y="689"/>
                      <a:pt x="178" y="709"/>
                      <a:pt x="111" y="692"/>
                    </a:cubicBezTo>
                    <a:cubicBezTo>
                      <a:pt x="111" y="692"/>
                      <a:pt x="103" y="737"/>
                      <a:pt x="210" y="705"/>
                    </a:cubicBezTo>
                    <a:cubicBezTo>
                      <a:pt x="210" y="705"/>
                      <a:pt x="237" y="696"/>
                      <a:pt x="247" y="681"/>
                    </a:cubicBezTo>
                    <a:cubicBezTo>
                      <a:pt x="247" y="681"/>
                      <a:pt x="243" y="728"/>
                      <a:pt x="259" y="750"/>
                    </a:cubicBezTo>
                    <a:cubicBezTo>
                      <a:pt x="275" y="773"/>
                      <a:pt x="230" y="837"/>
                      <a:pt x="123" y="784"/>
                    </a:cubicBezTo>
                    <a:cubicBezTo>
                      <a:pt x="123" y="784"/>
                      <a:pt x="83" y="762"/>
                      <a:pt x="91" y="708"/>
                    </a:cubicBezTo>
                    <a:close/>
                    <a:moveTo>
                      <a:pt x="293" y="842"/>
                    </a:moveTo>
                    <a:cubicBezTo>
                      <a:pt x="291" y="889"/>
                      <a:pt x="190" y="856"/>
                      <a:pt x="157" y="820"/>
                    </a:cubicBezTo>
                    <a:cubicBezTo>
                      <a:pt x="157" y="820"/>
                      <a:pt x="201" y="842"/>
                      <a:pt x="254" y="817"/>
                    </a:cubicBezTo>
                    <a:cubicBezTo>
                      <a:pt x="254" y="817"/>
                      <a:pt x="294" y="796"/>
                      <a:pt x="293" y="842"/>
                    </a:cubicBezTo>
                    <a:close/>
                    <a:moveTo>
                      <a:pt x="391" y="848"/>
                    </a:moveTo>
                    <a:cubicBezTo>
                      <a:pt x="386" y="868"/>
                      <a:pt x="377" y="874"/>
                      <a:pt x="349" y="874"/>
                    </a:cubicBezTo>
                    <a:cubicBezTo>
                      <a:pt x="321" y="874"/>
                      <a:pt x="303" y="872"/>
                      <a:pt x="315" y="834"/>
                    </a:cubicBezTo>
                    <a:cubicBezTo>
                      <a:pt x="315" y="834"/>
                      <a:pt x="342" y="841"/>
                      <a:pt x="366" y="832"/>
                    </a:cubicBezTo>
                    <a:cubicBezTo>
                      <a:pt x="366" y="832"/>
                      <a:pt x="397" y="828"/>
                      <a:pt x="391" y="848"/>
                    </a:cubicBezTo>
                    <a:close/>
                    <a:moveTo>
                      <a:pt x="290" y="801"/>
                    </a:moveTo>
                    <a:cubicBezTo>
                      <a:pt x="273" y="781"/>
                      <a:pt x="285" y="738"/>
                      <a:pt x="285" y="738"/>
                    </a:cubicBezTo>
                    <a:cubicBezTo>
                      <a:pt x="246" y="678"/>
                      <a:pt x="289" y="649"/>
                      <a:pt x="289" y="649"/>
                    </a:cubicBezTo>
                    <a:cubicBezTo>
                      <a:pt x="365" y="636"/>
                      <a:pt x="363" y="670"/>
                      <a:pt x="422" y="682"/>
                    </a:cubicBezTo>
                    <a:cubicBezTo>
                      <a:pt x="481" y="694"/>
                      <a:pt x="457" y="706"/>
                      <a:pt x="457" y="706"/>
                    </a:cubicBezTo>
                    <a:cubicBezTo>
                      <a:pt x="415" y="728"/>
                      <a:pt x="357" y="722"/>
                      <a:pt x="337" y="717"/>
                    </a:cubicBezTo>
                    <a:cubicBezTo>
                      <a:pt x="317" y="712"/>
                      <a:pt x="294" y="713"/>
                      <a:pt x="318" y="728"/>
                    </a:cubicBezTo>
                    <a:cubicBezTo>
                      <a:pt x="342" y="742"/>
                      <a:pt x="399" y="740"/>
                      <a:pt x="399" y="740"/>
                    </a:cubicBezTo>
                    <a:cubicBezTo>
                      <a:pt x="427" y="729"/>
                      <a:pt x="425" y="753"/>
                      <a:pt x="425" y="753"/>
                    </a:cubicBezTo>
                    <a:cubicBezTo>
                      <a:pt x="407" y="758"/>
                      <a:pt x="407" y="785"/>
                      <a:pt x="407" y="785"/>
                    </a:cubicBezTo>
                    <a:cubicBezTo>
                      <a:pt x="386" y="832"/>
                      <a:pt x="290" y="801"/>
                      <a:pt x="290" y="801"/>
                    </a:cubicBezTo>
                    <a:close/>
                    <a:moveTo>
                      <a:pt x="1182" y="831"/>
                    </a:moveTo>
                    <a:cubicBezTo>
                      <a:pt x="1160" y="869"/>
                      <a:pt x="1127" y="897"/>
                      <a:pt x="1096" y="898"/>
                    </a:cubicBezTo>
                    <a:cubicBezTo>
                      <a:pt x="1065" y="899"/>
                      <a:pt x="1107" y="879"/>
                      <a:pt x="1075" y="859"/>
                    </a:cubicBezTo>
                    <a:cubicBezTo>
                      <a:pt x="1075" y="859"/>
                      <a:pt x="1061" y="846"/>
                      <a:pt x="1061" y="864"/>
                    </a:cubicBezTo>
                    <a:cubicBezTo>
                      <a:pt x="1061" y="864"/>
                      <a:pt x="1078" y="882"/>
                      <a:pt x="1059" y="895"/>
                    </a:cubicBezTo>
                    <a:cubicBezTo>
                      <a:pt x="1040" y="908"/>
                      <a:pt x="1028" y="928"/>
                      <a:pt x="927" y="929"/>
                    </a:cubicBezTo>
                    <a:cubicBezTo>
                      <a:pt x="927" y="929"/>
                      <a:pt x="884" y="928"/>
                      <a:pt x="816" y="854"/>
                    </a:cubicBezTo>
                    <a:cubicBezTo>
                      <a:pt x="816" y="854"/>
                      <a:pt x="798" y="822"/>
                      <a:pt x="787" y="815"/>
                    </a:cubicBezTo>
                    <a:cubicBezTo>
                      <a:pt x="787" y="815"/>
                      <a:pt x="777" y="817"/>
                      <a:pt x="783" y="830"/>
                    </a:cubicBezTo>
                    <a:cubicBezTo>
                      <a:pt x="783" y="830"/>
                      <a:pt x="792" y="854"/>
                      <a:pt x="777" y="857"/>
                    </a:cubicBezTo>
                    <a:cubicBezTo>
                      <a:pt x="762" y="860"/>
                      <a:pt x="691" y="864"/>
                      <a:pt x="672" y="910"/>
                    </a:cubicBezTo>
                    <a:cubicBezTo>
                      <a:pt x="672" y="910"/>
                      <a:pt x="666" y="927"/>
                      <a:pt x="698" y="907"/>
                    </a:cubicBezTo>
                    <a:cubicBezTo>
                      <a:pt x="730" y="887"/>
                      <a:pt x="736" y="875"/>
                      <a:pt x="775" y="876"/>
                    </a:cubicBezTo>
                    <a:cubicBezTo>
                      <a:pt x="814" y="877"/>
                      <a:pt x="816" y="894"/>
                      <a:pt x="845" y="915"/>
                    </a:cubicBezTo>
                    <a:cubicBezTo>
                      <a:pt x="874" y="936"/>
                      <a:pt x="912" y="953"/>
                      <a:pt x="856" y="967"/>
                    </a:cubicBezTo>
                    <a:cubicBezTo>
                      <a:pt x="800" y="981"/>
                      <a:pt x="765" y="961"/>
                      <a:pt x="709" y="990"/>
                    </a:cubicBezTo>
                    <a:cubicBezTo>
                      <a:pt x="653" y="1019"/>
                      <a:pt x="635" y="1008"/>
                      <a:pt x="629" y="1000"/>
                    </a:cubicBezTo>
                    <a:cubicBezTo>
                      <a:pt x="623" y="992"/>
                      <a:pt x="627" y="976"/>
                      <a:pt x="654" y="974"/>
                    </a:cubicBezTo>
                    <a:cubicBezTo>
                      <a:pt x="681" y="972"/>
                      <a:pt x="732" y="964"/>
                      <a:pt x="733" y="946"/>
                    </a:cubicBezTo>
                    <a:cubicBezTo>
                      <a:pt x="734" y="928"/>
                      <a:pt x="728" y="914"/>
                      <a:pt x="722" y="920"/>
                    </a:cubicBezTo>
                    <a:cubicBezTo>
                      <a:pt x="716" y="926"/>
                      <a:pt x="722" y="950"/>
                      <a:pt x="701" y="949"/>
                    </a:cubicBezTo>
                    <a:cubicBezTo>
                      <a:pt x="680" y="948"/>
                      <a:pt x="630" y="946"/>
                      <a:pt x="606" y="961"/>
                    </a:cubicBezTo>
                    <a:cubicBezTo>
                      <a:pt x="582" y="976"/>
                      <a:pt x="549" y="982"/>
                      <a:pt x="510" y="956"/>
                    </a:cubicBezTo>
                    <a:cubicBezTo>
                      <a:pt x="471" y="930"/>
                      <a:pt x="441" y="999"/>
                      <a:pt x="411" y="872"/>
                    </a:cubicBezTo>
                    <a:cubicBezTo>
                      <a:pt x="411" y="872"/>
                      <a:pt x="411" y="826"/>
                      <a:pt x="435" y="808"/>
                    </a:cubicBezTo>
                    <a:cubicBezTo>
                      <a:pt x="435" y="808"/>
                      <a:pt x="439" y="787"/>
                      <a:pt x="433" y="777"/>
                    </a:cubicBezTo>
                    <a:cubicBezTo>
                      <a:pt x="433" y="777"/>
                      <a:pt x="442" y="732"/>
                      <a:pt x="489" y="714"/>
                    </a:cubicBezTo>
                    <a:cubicBezTo>
                      <a:pt x="489" y="714"/>
                      <a:pt x="506" y="666"/>
                      <a:pt x="585" y="686"/>
                    </a:cubicBezTo>
                    <a:cubicBezTo>
                      <a:pt x="585" y="686"/>
                      <a:pt x="621" y="688"/>
                      <a:pt x="627" y="645"/>
                    </a:cubicBezTo>
                    <a:cubicBezTo>
                      <a:pt x="627" y="645"/>
                      <a:pt x="642" y="618"/>
                      <a:pt x="694" y="617"/>
                    </a:cubicBezTo>
                    <a:cubicBezTo>
                      <a:pt x="694" y="617"/>
                      <a:pt x="713" y="614"/>
                      <a:pt x="729" y="597"/>
                    </a:cubicBezTo>
                    <a:cubicBezTo>
                      <a:pt x="729" y="597"/>
                      <a:pt x="755" y="594"/>
                      <a:pt x="771" y="604"/>
                    </a:cubicBezTo>
                    <a:cubicBezTo>
                      <a:pt x="787" y="613"/>
                      <a:pt x="791" y="585"/>
                      <a:pt x="799" y="577"/>
                    </a:cubicBezTo>
                    <a:cubicBezTo>
                      <a:pt x="799" y="577"/>
                      <a:pt x="813" y="545"/>
                      <a:pt x="850" y="571"/>
                    </a:cubicBezTo>
                    <a:cubicBezTo>
                      <a:pt x="887" y="597"/>
                      <a:pt x="890" y="645"/>
                      <a:pt x="911" y="661"/>
                    </a:cubicBezTo>
                    <a:cubicBezTo>
                      <a:pt x="932" y="677"/>
                      <a:pt x="926" y="654"/>
                      <a:pt x="918" y="642"/>
                    </a:cubicBezTo>
                    <a:cubicBezTo>
                      <a:pt x="910" y="630"/>
                      <a:pt x="889" y="581"/>
                      <a:pt x="885" y="571"/>
                    </a:cubicBezTo>
                    <a:cubicBezTo>
                      <a:pt x="881" y="561"/>
                      <a:pt x="881" y="519"/>
                      <a:pt x="919" y="519"/>
                    </a:cubicBezTo>
                    <a:cubicBezTo>
                      <a:pt x="919" y="519"/>
                      <a:pt x="939" y="506"/>
                      <a:pt x="978" y="532"/>
                    </a:cubicBezTo>
                    <a:cubicBezTo>
                      <a:pt x="1017" y="558"/>
                      <a:pt x="1057" y="569"/>
                      <a:pt x="1075" y="566"/>
                    </a:cubicBezTo>
                    <a:cubicBezTo>
                      <a:pt x="1075" y="566"/>
                      <a:pt x="1093" y="558"/>
                      <a:pt x="1065" y="554"/>
                    </a:cubicBezTo>
                    <a:cubicBezTo>
                      <a:pt x="1037" y="550"/>
                      <a:pt x="1001" y="519"/>
                      <a:pt x="992" y="513"/>
                    </a:cubicBezTo>
                    <a:cubicBezTo>
                      <a:pt x="983" y="507"/>
                      <a:pt x="989" y="483"/>
                      <a:pt x="1004" y="477"/>
                    </a:cubicBezTo>
                    <a:cubicBezTo>
                      <a:pt x="1019" y="471"/>
                      <a:pt x="1045" y="401"/>
                      <a:pt x="1079" y="396"/>
                    </a:cubicBezTo>
                    <a:cubicBezTo>
                      <a:pt x="1079" y="396"/>
                      <a:pt x="1095" y="394"/>
                      <a:pt x="1104" y="388"/>
                    </a:cubicBezTo>
                    <a:cubicBezTo>
                      <a:pt x="1104" y="388"/>
                      <a:pt x="1108" y="377"/>
                      <a:pt x="1094" y="379"/>
                    </a:cubicBezTo>
                    <a:cubicBezTo>
                      <a:pt x="1094" y="379"/>
                      <a:pt x="1084" y="352"/>
                      <a:pt x="1085" y="327"/>
                    </a:cubicBezTo>
                    <a:cubicBezTo>
                      <a:pt x="1086" y="302"/>
                      <a:pt x="1055" y="239"/>
                      <a:pt x="1031" y="239"/>
                    </a:cubicBezTo>
                    <a:cubicBezTo>
                      <a:pt x="1031" y="239"/>
                      <a:pt x="1023" y="244"/>
                      <a:pt x="1033" y="257"/>
                    </a:cubicBezTo>
                    <a:cubicBezTo>
                      <a:pt x="1043" y="270"/>
                      <a:pt x="1073" y="315"/>
                      <a:pt x="1061" y="372"/>
                    </a:cubicBezTo>
                    <a:cubicBezTo>
                      <a:pt x="1061" y="372"/>
                      <a:pt x="1059" y="385"/>
                      <a:pt x="1042" y="390"/>
                    </a:cubicBezTo>
                    <a:cubicBezTo>
                      <a:pt x="1042" y="390"/>
                      <a:pt x="1028" y="443"/>
                      <a:pt x="986" y="451"/>
                    </a:cubicBezTo>
                    <a:cubicBezTo>
                      <a:pt x="944" y="459"/>
                      <a:pt x="972" y="492"/>
                      <a:pt x="944" y="497"/>
                    </a:cubicBezTo>
                    <a:cubicBezTo>
                      <a:pt x="916" y="502"/>
                      <a:pt x="903" y="481"/>
                      <a:pt x="875" y="516"/>
                    </a:cubicBezTo>
                    <a:cubicBezTo>
                      <a:pt x="875" y="516"/>
                      <a:pt x="856" y="560"/>
                      <a:pt x="837" y="533"/>
                    </a:cubicBezTo>
                    <a:cubicBezTo>
                      <a:pt x="818" y="506"/>
                      <a:pt x="853" y="455"/>
                      <a:pt x="864" y="436"/>
                    </a:cubicBezTo>
                    <a:cubicBezTo>
                      <a:pt x="875" y="417"/>
                      <a:pt x="890" y="372"/>
                      <a:pt x="941" y="363"/>
                    </a:cubicBezTo>
                    <a:cubicBezTo>
                      <a:pt x="941" y="363"/>
                      <a:pt x="955" y="369"/>
                      <a:pt x="964" y="338"/>
                    </a:cubicBezTo>
                    <a:cubicBezTo>
                      <a:pt x="973" y="307"/>
                      <a:pt x="1016" y="317"/>
                      <a:pt x="1021" y="329"/>
                    </a:cubicBezTo>
                    <a:cubicBezTo>
                      <a:pt x="1026" y="341"/>
                      <a:pt x="1036" y="363"/>
                      <a:pt x="1039" y="338"/>
                    </a:cubicBezTo>
                    <a:cubicBezTo>
                      <a:pt x="1039" y="338"/>
                      <a:pt x="1037" y="304"/>
                      <a:pt x="1011" y="298"/>
                    </a:cubicBezTo>
                    <a:cubicBezTo>
                      <a:pt x="985" y="292"/>
                      <a:pt x="976" y="252"/>
                      <a:pt x="984" y="229"/>
                    </a:cubicBezTo>
                    <a:cubicBezTo>
                      <a:pt x="992" y="206"/>
                      <a:pt x="1017" y="203"/>
                      <a:pt x="1067" y="218"/>
                    </a:cubicBezTo>
                    <a:cubicBezTo>
                      <a:pt x="1067" y="218"/>
                      <a:pt x="1092" y="241"/>
                      <a:pt x="1110" y="241"/>
                    </a:cubicBezTo>
                    <a:cubicBezTo>
                      <a:pt x="1128" y="241"/>
                      <a:pt x="1114" y="227"/>
                      <a:pt x="1105" y="223"/>
                    </a:cubicBezTo>
                    <a:cubicBezTo>
                      <a:pt x="1096" y="219"/>
                      <a:pt x="1076" y="197"/>
                      <a:pt x="1033" y="184"/>
                    </a:cubicBezTo>
                    <a:cubicBezTo>
                      <a:pt x="1012" y="178"/>
                      <a:pt x="1042" y="138"/>
                      <a:pt x="1074" y="161"/>
                    </a:cubicBezTo>
                    <a:cubicBezTo>
                      <a:pt x="1074" y="161"/>
                      <a:pt x="1120" y="185"/>
                      <a:pt x="1160" y="174"/>
                    </a:cubicBezTo>
                    <a:cubicBezTo>
                      <a:pt x="1160" y="174"/>
                      <a:pt x="1207" y="166"/>
                      <a:pt x="1220" y="202"/>
                    </a:cubicBezTo>
                    <a:cubicBezTo>
                      <a:pt x="1220" y="202"/>
                      <a:pt x="1217" y="206"/>
                      <a:pt x="1199" y="206"/>
                    </a:cubicBezTo>
                    <a:cubicBezTo>
                      <a:pt x="1181" y="206"/>
                      <a:pt x="1178" y="217"/>
                      <a:pt x="1168" y="216"/>
                    </a:cubicBezTo>
                    <a:cubicBezTo>
                      <a:pt x="1158" y="215"/>
                      <a:pt x="1165" y="205"/>
                      <a:pt x="1128" y="190"/>
                    </a:cubicBezTo>
                    <a:cubicBezTo>
                      <a:pt x="1091" y="175"/>
                      <a:pt x="1112" y="198"/>
                      <a:pt x="1122" y="206"/>
                    </a:cubicBezTo>
                    <a:cubicBezTo>
                      <a:pt x="1132" y="214"/>
                      <a:pt x="1166" y="226"/>
                      <a:pt x="1163" y="259"/>
                    </a:cubicBezTo>
                    <a:cubicBezTo>
                      <a:pt x="1160" y="292"/>
                      <a:pt x="1122" y="318"/>
                      <a:pt x="1122" y="381"/>
                    </a:cubicBezTo>
                    <a:cubicBezTo>
                      <a:pt x="1122" y="444"/>
                      <a:pt x="1131" y="495"/>
                      <a:pt x="1144" y="495"/>
                    </a:cubicBezTo>
                    <a:cubicBezTo>
                      <a:pt x="1157" y="495"/>
                      <a:pt x="1146" y="485"/>
                      <a:pt x="1144" y="457"/>
                    </a:cubicBezTo>
                    <a:cubicBezTo>
                      <a:pt x="1142" y="429"/>
                      <a:pt x="1135" y="356"/>
                      <a:pt x="1158" y="348"/>
                    </a:cubicBezTo>
                    <a:cubicBezTo>
                      <a:pt x="1181" y="340"/>
                      <a:pt x="1204" y="339"/>
                      <a:pt x="1195" y="325"/>
                    </a:cubicBezTo>
                    <a:cubicBezTo>
                      <a:pt x="1195" y="325"/>
                      <a:pt x="1174" y="321"/>
                      <a:pt x="1163" y="325"/>
                    </a:cubicBezTo>
                    <a:cubicBezTo>
                      <a:pt x="1163" y="325"/>
                      <a:pt x="1154" y="322"/>
                      <a:pt x="1177" y="298"/>
                    </a:cubicBezTo>
                    <a:cubicBezTo>
                      <a:pt x="1200" y="274"/>
                      <a:pt x="1178" y="246"/>
                      <a:pt x="1205" y="232"/>
                    </a:cubicBezTo>
                    <a:cubicBezTo>
                      <a:pt x="1232" y="218"/>
                      <a:pt x="1261" y="235"/>
                      <a:pt x="1260" y="247"/>
                    </a:cubicBezTo>
                    <a:cubicBezTo>
                      <a:pt x="1259" y="259"/>
                      <a:pt x="1234" y="252"/>
                      <a:pt x="1228" y="279"/>
                    </a:cubicBezTo>
                    <a:cubicBezTo>
                      <a:pt x="1222" y="306"/>
                      <a:pt x="1202" y="348"/>
                      <a:pt x="1239" y="406"/>
                    </a:cubicBezTo>
                    <a:cubicBezTo>
                      <a:pt x="1239" y="406"/>
                      <a:pt x="1246" y="472"/>
                      <a:pt x="1241" y="484"/>
                    </a:cubicBezTo>
                    <a:cubicBezTo>
                      <a:pt x="1241" y="484"/>
                      <a:pt x="1252" y="498"/>
                      <a:pt x="1262" y="446"/>
                    </a:cubicBezTo>
                    <a:cubicBezTo>
                      <a:pt x="1272" y="394"/>
                      <a:pt x="1244" y="373"/>
                      <a:pt x="1238" y="347"/>
                    </a:cubicBezTo>
                    <a:cubicBezTo>
                      <a:pt x="1232" y="321"/>
                      <a:pt x="1244" y="277"/>
                      <a:pt x="1260" y="277"/>
                    </a:cubicBezTo>
                    <a:cubicBezTo>
                      <a:pt x="1276" y="277"/>
                      <a:pt x="1289" y="264"/>
                      <a:pt x="1324" y="324"/>
                    </a:cubicBezTo>
                    <a:cubicBezTo>
                      <a:pt x="1359" y="384"/>
                      <a:pt x="1365" y="387"/>
                      <a:pt x="1364" y="436"/>
                    </a:cubicBezTo>
                    <a:cubicBezTo>
                      <a:pt x="1363" y="485"/>
                      <a:pt x="1367" y="502"/>
                      <a:pt x="1381" y="514"/>
                    </a:cubicBezTo>
                    <a:cubicBezTo>
                      <a:pt x="1388" y="520"/>
                      <a:pt x="1374" y="551"/>
                      <a:pt x="1359" y="537"/>
                    </a:cubicBezTo>
                    <a:cubicBezTo>
                      <a:pt x="1359" y="537"/>
                      <a:pt x="1315" y="511"/>
                      <a:pt x="1294" y="528"/>
                    </a:cubicBezTo>
                    <a:cubicBezTo>
                      <a:pt x="1294" y="528"/>
                      <a:pt x="1283" y="520"/>
                      <a:pt x="1297" y="503"/>
                    </a:cubicBezTo>
                    <a:cubicBezTo>
                      <a:pt x="1297" y="503"/>
                      <a:pt x="1310" y="372"/>
                      <a:pt x="1279" y="375"/>
                    </a:cubicBezTo>
                    <a:cubicBezTo>
                      <a:pt x="1248" y="378"/>
                      <a:pt x="1296" y="379"/>
                      <a:pt x="1280" y="473"/>
                    </a:cubicBezTo>
                    <a:cubicBezTo>
                      <a:pt x="1264" y="567"/>
                      <a:pt x="1212" y="595"/>
                      <a:pt x="1190" y="594"/>
                    </a:cubicBezTo>
                    <a:cubicBezTo>
                      <a:pt x="1168" y="593"/>
                      <a:pt x="1164" y="598"/>
                      <a:pt x="1183" y="552"/>
                    </a:cubicBezTo>
                    <a:cubicBezTo>
                      <a:pt x="1202" y="506"/>
                      <a:pt x="1222" y="414"/>
                      <a:pt x="1198" y="417"/>
                    </a:cubicBezTo>
                    <a:cubicBezTo>
                      <a:pt x="1185" y="419"/>
                      <a:pt x="1188" y="426"/>
                      <a:pt x="1188" y="447"/>
                    </a:cubicBezTo>
                    <a:cubicBezTo>
                      <a:pt x="1188" y="468"/>
                      <a:pt x="1183" y="543"/>
                      <a:pt x="1148" y="572"/>
                    </a:cubicBezTo>
                    <a:cubicBezTo>
                      <a:pt x="1113" y="601"/>
                      <a:pt x="1124" y="560"/>
                      <a:pt x="1111" y="545"/>
                    </a:cubicBezTo>
                    <a:cubicBezTo>
                      <a:pt x="1098" y="530"/>
                      <a:pt x="1081" y="481"/>
                      <a:pt x="1021" y="486"/>
                    </a:cubicBezTo>
                    <a:cubicBezTo>
                      <a:pt x="1021" y="486"/>
                      <a:pt x="1015" y="502"/>
                      <a:pt x="1034" y="503"/>
                    </a:cubicBezTo>
                    <a:cubicBezTo>
                      <a:pt x="1053" y="504"/>
                      <a:pt x="1098" y="532"/>
                      <a:pt x="1097" y="565"/>
                    </a:cubicBezTo>
                    <a:cubicBezTo>
                      <a:pt x="1096" y="598"/>
                      <a:pt x="1094" y="596"/>
                      <a:pt x="1069" y="612"/>
                    </a:cubicBezTo>
                    <a:cubicBezTo>
                      <a:pt x="1044" y="628"/>
                      <a:pt x="1017" y="654"/>
                      <a:pt x="1007" y="691"/>
                    </a:cubicBezTo>
                    <a:cubicBezTo>
                      <a:pt x="997" y="728"/>
                      <a:pt x="933" y="749"/>
                      <a:pt x="874" y="742"/>
                    </a:cubicBezTo>
                    <a:cubicBezTo>
                      <a:pt x="815" y="735"/>
                      <a:pt x="843" y="700"/>
                      <a:pt x="841" y="676"/>
                    </a:cubicBezTo>
                    <a:cubicBezTo>
                      <a:pt x="839" y="652"/>
                      <a:pt x="836" y="621"/>
                      <a:pt x="818" y="636"/>
                    </a:cubicBezTo>
                    <a:cubicBezTo>
                      <a:pt x="818" y="636"/>
                      <a:pt x="819" y="642"/>
                      <a:pt x="823" y="662"/>
                    </a:cubicBezTo>
                    <a:cubicBezTo>
                      <a:pt x="827" y="682"/>
                      <a:pt x="809" y="672"/>
                      <a:pt x="808" y="694"/>
                    </a:cubicBezTo>
                    <a:cubicBezTo>
                      <a:pt x="807" y="716"/>
                      <a:pt x="800" y="741"/>
                      <a:pt x="764" y="717"/>
                    </a:cubicBezTo>
                    <a:cubicBezTo>
                      <a:pt x="728" y="693"/>
                      <a:pt x="752" y="699"/>
                      <a:pt x="755" y="656"/>
                    </a:cubicBezTo>
                    <a:cubicBezTo>
                      <a:pt x="758" y="613"/>
                      <a:pt x="719" y="599"/>
                      <a:pt x="727" y="619"/>
                    </a:cubicBezTo>
                    <a:cubicBezTo>
                      <a:pt x="735" y="639"/>
                      <a:pt x="741" y="641"/>
                      <a:pt x="731" y="672"/>
                    </a:cubicBezTo>
                    <a:cubicBezTo>
                      <a:pt x="721" y="703"/>
                      <a:pt x="741" y="713"/>
                      <a:pt x="720" y="735"/>
                    </a:cubicBezTo>
                    <a:cubicBezTo>
                      <a:pt x="699" y="757"/>
                      <a:pt x="657" y="779"/>
                      <a:pt x="624" y="789"/>
                    </a:cubicBezTo>
                    <a:cubicBezTo>
                      <a:pt x="591" y="799"/>
                      <a:pt x="596" y="830"/>
                      <a:pt x="564" y="833"/>
                    </a:cubicBezTo>
                    <a:cubicBezTo>
                      <a:pt x="532" y="836"/>
                      <a:pt x="548" y="796"/>
                      <a:pt x="520" y="794"/>
                    </a:cubicBezTo>
                    <a:cubicBezTo>
                      <a:pt x="520" y="794"/>
                      <a:pt x="503" y="792"/>
                      <a:pt x="513" y="809"/>
                    </a:cubicBezTo>
                    <a:cubicBezTo>
                      <a:pt x="523" y="826"/>
                      <a:pt x="551" y="837"/>
                      <a:pt x="534" y="857"/>
                    </a:cubicBezTo>
                    <a:cubicBezTo>
                      <a:pt x="534" y="857"/>
                      <a:pt x="513" y="878"/>
                      <a:pt x="471" y="874"/>
                    </a:cubicBezTo>
                    <a:cubicBezTo>
                      <a:pt x="471" y="874"/>
                      <a:pt x="458" y="892"/>
                      <a:pt x="499" y="886"/>
                    </a:cubicBezTo>
                    <a:cubicBezTo>
                      <a:pt x="540" y="880"/>
                      <a:pt x="562" y="864"/>
                      <a:pt x="598" y="826"/>
                    </a:cubicBezTo>
                    <a:cubicBezTo>
                      <a:pt x="598" y="826"/>
                      <a:pt x="630" y="806"/>
                      <a:pt x="675" y="794"/>
                    </a:cubicBezTo>
                    <a:cubicBezTo>
                      <a:pt x="720" y="782"/>
                      <a:pt x="727" y="758"/>
                      <a:pt x="762" y="754"/>
                    </a:cubicBezTo>
                    <a:cubicBezTo>
                      <a:pt x="797" y="750"/>
                      <a:pt x="820" y="746"/>
                      <a:pt x="861" y="764"/>
                    </a:cubicBezTo>
                    <a:cubicBezTo>
                      <a:pt x="861" y="764"/>
                      <a:pt x="893" y="770"/>
                      <a:pt x="926" y="768"/>
                    </a:cubicBezTo>
                    <a:cubicBezTo>
                      <a:pt x="926" y="768"/>
                      <a:pt x="938" y="773"/>
                      <a:pt x="938" y="797"/>
                    </a:cubicBezTo>
                    <a:cubicBezTo>
                      <a:pt x="938" y="821"/>
                      <a:pt x="981" y="836"/>
                      <a:pt x="993" y="845"/>
                    </a:cubicBezTo>
                    <a:cubicBezTo>
                      <a:pt x="1005" y="854"/>
                      <a:pt x="992" y="904"/>
                      <a:pt x="1001" y="908"/>
                    </a:cubicBezTo>
                    <a:cubicBezTo>
                      <a:pt x="1010" y="912"/>
                      <a:pt x="1018" y="913"/>
                      <a:pt x="1018" y="881"/>
                    </a:cubicBezTo>
                    <a:cubicBezTo>
                      <a:pt x="1018" y="849"/>
                      <a:pt x="1029" y="840"/>
                      <a:pt x="1059" y="835"/>
                    </a:cubicBezTo>
                    <a:cubicBezTo>
                      <a:pt x="1089" y="830"/>
                      <a:pt x="1141" y="813"/>
                      <a:pt x="1171" y="821"/>
                    </a:cubicBezTo>
                    <a:cubicBezTo>
                      <a:pt x="1171" y="821"/>
                      <a:pt x="1190" y="808"/>
                      <a:pt x="1156" y="801"/>
                    </a:cubicBezTo>
                    <a:cubicBezTo>
                      <a:pt x="1122" y="794"/>
                      <a:pt x="1088" y="816"/>
                      <a:pt x="1059" y="819"/>
                    </a:cubicBezTo>
                    <a:cubicBezTo>
                      <a:pt x="1030" y="822"/>
                      <a:pt x="974" y="845"/>
                      <a:pt x="965" y="780"/>
                    </a:cubicBezTo>
                    <a:cubicBezTo>
                      <a:pt x="956" y="715"/>
                      <a:pt x="1055" y="748"/>
                      <a:pt x="1087" y="727"/>
                    </a:cubicBezTo>
                    <a:cubicBezTo>
                      <a:pt x="1087" y="727"/>
                      <a:pt x="1100" y="715"/>
                      <a:pt x="1078" y="714"/>
                    </a:cubicBezTo>
                    <a:cubicBezTo>
                      <a:pt x="1056" y="713"/>
                      <a:pt x="1027" y="714"/>
                      <a:pt x="1020" y="722"/>
                    </a:cubicBezTo>
                    <a:cubicBezTo>
                      <a:pt x="1020" y="722"/>
                      <a:pt x="1020" y="717"/>
                      <a:pt x="1036" y="691"/>
                    </a:cubicBezTo>
                    <a:cubicBezTo>
                      <a:pt x="1052" y="665"/>
                      <a:pt x="1033" y="656"/>
                      <a:pt x="1062" y="640"/>
                    </a:cubicBezTo>
                    <a:cubicBezTo>
                      <a:pt x="1091" y="624"/>
                      <a:pt x="1119" y="607"/>
                      <a:pt x="1137" y="605"/>
                    </a:cubicBezTo>
                    <a:cubicBezTo>
                      <a:pt x="1155" y="603"/>
                      <a:pt x="1197" y="619"/>
                      <a:pt x="1198" y="652"/>
                    </a:cubicBezTo>
                    <a:cubicBezTo>
                      <a:pt x="1199" y="685"/>
                      <a:pt x="1204" y="793"/>
                      <a:pt x="1182" y="831"/>
                    </a:cubicBezTo>
                    <a:close/>
                    <a:moveTo>
                      <a:pt x="1294" y="780"/>
                    </a:moveTo>
                    <a:cubicBezTo>
                      <a:pt x="1270" y="766"/>
                      <a:pt x="1270" y="729"/>
                      <a:pt x="1270" y="698"/>
                    </a:cubicBezTo>
                    <a:cubicBezTo>
                      <a:pt x="1270" y="668"/>
                      <a:pt x="1251" y="681"/>
                      <a:pt x="1250" y="704"/>
                    </a:cubicBezTo>
                    <a:cubicBezTo>
                      <a:pt x="1249" y="726"/>
                      <a:pt x="1245" y="766"/>
                      <a:pt x="1255" y="774"/>
                    </a:cubicBezTo>
                    <a:cubicBezTo>
                      <a:pt x="1266" y="782"/>
                      <a:pt x="1263" y="785"/>
                      <a:pt x="1250" y="801"/>
                    </a:cubicBezTo>
                    <a:cubicBezTo>
                      <a:pt x="1237" y="817"/>
                      <a:pt x="1226" y="833"/>
                      <a:pt x="1209" y="828"/>
                    </a:cubicBezTo>
                    <a:cubicBezTo>
                      <a:pt x="1209" y="828"/>
                      <a:pt x="1226" y="816"/>
                      <a:pt x="1218" y="680"/>
                    </a:cubicBezTo>
                    <a:cubicBezTo>
                      <a:pt x="1218" y="680"/>
                      <a:pt x="1225" y="638"/>
                      <a:pt x="1261" y="638"/>
                    </a:cubicBezTo>
                    <a:cubicBezTo>
                      <a:pt x="1297" y="638"/>
                      <a:pt x="1306" y="644"/>
                      <a:pt x="1303" y="688"/>
                    </a:cubicBezTo>
                    <a:cubicBezTo>
                      <a:pt x="1301" y="732"/>
                      <a:pt x="1307" y="753"/>
                      <a:pt x="1315" y="766"/>
                    </a:cubicBezTo>
                    <a:cubicBezTo>
                      <a:pt x="1323" y="780"/>
                      <a:pt x="1318" y="793"/>
                      <a:pt x="1294" y="780"/>
                    </a:cubicBezTo>
                    <a:close/>
                    <a:moveTo>
                      <a:pt x="1351" y="773"/>
                    </a:moveTo>
                    <a:cubicBezTo>
                      <a:pt x="1351" y="773"/>
                      <a:pt x="1345" y="802"/>
                      <a:pt x="1329" y="746"/>
                    </a:cubicBezTo>
                    <a:cubicBezTo>
                      <a:pt x="1329" y="746"/>
                      <a:pt x="1313" y="638"/>
                      <a:pt x="1335" y="630"/>
                    </a:cubicBezTo>
                    <a:cubicBezTo>
                      <a:pt x="1335" y="630"/>
                      <a:pt x="1355" y="612"/>
                      <a:pt x="1359" y="600"/>
                    </a:cubicBezTo>
                    <a:cubicBezTo>
                      <a:pt x="1363" y="588"/>
                      <a:pt x="1357" y="589"/>
                      <a:pt x="1341" y="602"/>
                    </a:cubicBezTo>
                    <a:cubicBezTo>
                      <a:pt x="1325" y="616"/>
                      <a:pt x="1323" y="638"/>
                      <a:pt x="1291" y="612"/>
                    </a:cubicBezTo>
                    <a:cubicBezTo>
                      <a:pt x="1291" y="612"/>
                      <a:pt x="1261" y="600"/>
                      <a:pt x="1242" y="610"/>
                    </a:cubicBezTo>
                    <a:cubicBezTo>
                      <a:pt x="1242" y="610"/>
                      <a:pt x="1231" y="628"/>
                      <a:pt x="1219" y="628"/>
                    </a:cubicBezTo>
                    <a:cubicBezTo>
                      <a:pt x="1219" y="628"/>
                      <a:pt x="1203" y="609"/>
                      <a:pt x="1233" y="596"/>
                    </a:cubicBezTo>
                    <a:cubicBezTo>
                      <a:pt x="1262" y="582"/>
                      <a:pt x="1267" y="580"/>
                      <a:pt x="1277" y="557"/>
                    </a:cubicBezTo>
                    <a:cubicBezTo>
                      <a:pt x="1286" y="534"/>
                      <a:pt x="1362" y="554"/>
                      <a:pt x="1373" y="588"/>
                    </a:cubicBezTo>
                    <a:cubicBezTo>
                      <a:pt x="1383" y="621"/>
                      <a:pt x="1403" y="658"/>
                      <a:pt x="1386" y="696"/>
                    </a:cubicBezTo>
                    <a:cubicBezTo>
                      <a:pt x="1369" y="733"/>
                      <a:pt x="1350" y="728"/>
                      <a:pt x="1351" y="773"/>
                    </a:cubicBezTo>
                    <a:close/>
                    <a:moveTo>
                      <a:pt x="1403" y="790"/>
                    </a:moveTo>
                    <a:cubicBezTo>
                      <a:pt x="1403" y="790"/>
                      <a:pt x="1359" y="805"/>
                      <a:pt x="1386" y="749"/>
                    </a:cubicBezTo>
                    <a:cubicBezTo>
                      <a:pt x="1413" y="693"/>
                      <a:pt x="1419" y="740"/>
                      <a:pt x="1414" y="620"/>
                    </a:cubicBezTo>
                    <a:cubicBezTo>
                      <a:pt x="1414" y="620"/>
                      <a:pt x="1406" y="581"/>
                      <a:pt x="1397" y="573"/>
                    </a:cubicBezTo>
                    <a:cubicBezTo>
                      <a:pt x="1387" y="565"/>
                      <a:pt x="1395" y="544"/>
                      <a:pt x="1407" y="542"/>
                    </a:cubicBezTo>
                    <a:cubicBezTo>
                      <a:pt x="1419" y="541"/>
                      <a:pt x="1405" y="497"/>
                      <a:pt x="1386" y="485"/>
                    </a:cubicBezTo>
                    <a:cubicBezTo>
                      <a:pt x="1386" y="485"/>
                      <a:pt x="1375" y="401"/>
                      <a:pt x="1382" y="397"/>
                    </a:cubicBezTo>
                    <a:cubicBezTo>
                      <a:pt x="1382" y="397"/>
                      <a:pt x="1438" y="446"/>
                      <a:pt x="1454" y="642"/>
                    </a:cubicBezTo>
                    <a:cubicBezTo>
                      <a:pt x="1454" y="642"/>
                      <a:pt x="1461" y="774"/>
                      <a:pt x="1403" y="7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dirty="0">
                  <a:latin typeface="Lato" charset="0"/>
                  <a:ea typeface="Lato" charset="0"/>
                  <a:cs typeface="Lato" charset="0"/>
                </a:endParaRPr>
              </a:p>
            </p:txBody>
          </p:sp>
          <p:sp>
            <p:nvSpPr>
              <p:cNvPr id="16" name="Freeform 15"/>
              <p:cNvSpPr>
                <a:spLocks/>
              </p:cNvSpPr>
              <p:nvPr/>
            </p:nvSpPr>
            <p:spPr bwMode="auto">
              <a:xfrm>
                <a:off x="3023" y="887"/>
                <a:ext cx="265" cy="160"/>
              </a:xfrm>
              <a:custGeom>
                <a:avLst/>
                <a:gdLst>
                  <a:gd name="T0" fmla="*/ 98 w 112"/>
                  <a:gd name="T1" fmla="*/ 15 h 68"/>
                  <a:gd name="T2" fmla="*/ 27 w 112"/>
                  <a:gd name="T3" fmla="*/ 29 h 68"/>
                  <a:gd name="T4" fmla="*/ 14 w 112"/>
                  <a:gd name="T5" fmla="*/ 45 h 68"/>
                  <a:gd name="T6" fmla="*/ 35 w 112"/>
                  <a:gd name="T7" fmla="*/ 47 h 68"/>
                  <a:gd name="T8" fmla="*/ 58 w 112"/>
                  <a:gd name="T9" fmla="*/ 55 h 68"/>
                  <a:gd name="T10" fmla="*/ 90 w 112"/>
                  <a:gd name="T11" fmla="*/ 60 h 68"/>
                  <a:gd name="T12" fmla="*/ 111 w 112"/>
                  <a:gd name="T13" fmla="*/ 25 h 68"/>
                  <a:gd name="T14" fmla="*/ 98 w 112"/>
                  <a:gd name="T15" fmla="*/ 15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
                    <a:moveTo>
                      <a:pt x="98" y="15"/>
                    </a:moveTo>
                    <a:cubicBezTo>
                      <a:pt x="74" y="65"/>
                      <a:pt x="54" y="29"/>
                      <a:pt x="27" y="29"/>
                    </a:cubicBezTo>
                    <a:cubicBezTo>
                      <a:pt x="0" y="29"/>
                      <a:pt x="7" y="47"/>
                      <a:pt x="14" y="45"/>
                    </a:cubicBezTo>
                    <a:cubicBezTo>
                      <a:pt x="20" y="44"/>
                      <a:pt x="35" y="47"/>
                      <a:pt x="35" y="47"/>
                    </a:cubicBezTo>
                    <a:cubicBezTo>
                      <a:pt x="41" y="45"/>
                      <a:pt x="58" y="55"/>
                      <a:pt x="58" y="55"/>
                    </a:cubicBezTo>
                    <a:cubicBezTo>
                      <a:pt x="74" y="57"/>
                      <a:pt x="79" y="68"/>
                      <a:pt x="90" y="60"/>
                    </a:cubicBezTo>
                    <a:cubicBezTo>
                      <a:pt x="100" y="52"/>
                      <a:pt x="112" y="51"/>
                      <a:pt x="111" y="25"/>
                    </a:cubicBezTo>
                    <a:cubicBezTo>
                      <a:pt x="110" y="0"/>
                      <a:pt x="98" y="15"/>
                      <a:pt x="98"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dirty="0">
                  <a:latin typeface="Lato" charset="0"/>
                  <a:ea typeface="Lato" charset="0"/>
                  <a:cs typeface="Lato" charset="0"/>
                </a:endParaRPr>
              </a:p>
            </p:txBody>
          </p:sp>
        </p:grpSp>
        <p:sp>
          <p:nvSpPr>
            <p:cNvPr id="9" name="Freeform 8"/>
            <p:cNvSpPr/>
            <p:nvPr/>
          </p:nvSpPr>
          <p:spPr>
            <a:xfrm>
              <a:off x="4031260" y="4102426"/>
              <a:ext cx="466907" cy="103905"/>
            </a:xfrm>
            <a:custGeom>
              <a:avLst/>
              <a:gdLst>
                <a:gd name="connsiteX0" fmla="*/ 421470 w 466907"/>
                <a:gd name="connsiteY0" fmla="*/ 103814 h 103905"/>
                <a:gd name="connsiteX1" fmla="*/ 294250 w 466907"/>
                <a:gd name="connsiteY1" fmla="*/ 40204 h 103905"/>
                <a:gd name="connsiteX2" fmla="*/ 51 w 466907"/>
                <a:gd name="connsiteY2" fmla="*/ 40204 h 103905"/>
                <a:gd name="connsiteX3" fmla="*/ 318103 w 466907"/>
                <a:gd name="connsiteY3" fmla="*/ 447 h 103905"/>
                <a:gd name="connsiteX4" fmla="*/ 461227 w 466907"/>
                <a:gd name="connsiteY4" fmla="*/ 24301 h 103905"/>
                <a:gd name="connsiteX5" fmla="*/ 421470 w 466907"/>
                <a:gd name="connsiteY5" fmla="*/ 103814 h 103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907" h="103905">
                  <a:moveTo>
                    <a:pt x="421470" y="103814"/>
                  </a:moveTo>
                  <a:cubicBezTo>
                    <a:pt x="393641" y="106464"/>
                    <a:pt x="364486" y="50806"/>
                    <a:pt x="294250" y="40204"/>
                  </a:cubicBezTo>
                  <a:cubicBezTo>
                    <a:pt x="224013" y="29602"/>
                    <a:pt x="-3924" y="46830"/>
                    <a:pt x="51" y="40204"/>
                  </a:cubicBezTo>
                  <a:cubicBezTo>
                    <a:pt x="4026" y="33578"/>
                    <a:pt x="241240" y="3097"/>
                    <a:pt x="318103" y="447"/>
                  </a:cubicBezTo>
                  <a:cubicBezTo>
                    <a:pt x="394966" y="-2204"/>
                    <a:pt x="442674" y="7073"/>
                    <a:pt x="461227" y="24301"/>
                  </a:cubicBezTo>
                  <a:cubicBezTo>
                    <a:pt x="479780" y="41529"/>
                    <a:pt x="449299" y="101164"/>
                    <a:pt x="421470" y="10381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latin typeface="Lato" charset="0"/>
                <a:ea typeface="Lato" charset="0"/>
                <a:cs typeface="Lato" charset="0"/>
              </a:endParaRPr>
            </a:p>
          </p:txBody>
        </p:sp>
      </p:grpSp>
      <p:grpSp>
        <p:nvGrpSpPr>
          <p:cNvPr id="17" name="Group 16"/>
          <p:cNvGrpSpPr/>
          <p:nvPr/>
        </p:nvGrpSpPr>
        <p:grpSpPr>
          <a:xfrm>
            <a:off x="6304201" y="2543731"/>
            <a:ext cx="1606953" cy="515155"/>
            <a:chOff x="7794624" y="2150772"/>
            <a:chExt cx="1606953" cy="515155"/>
          </a:xfrm>
        </p:grpSpPr>
        <p:cxnSp>
          <p:nvCxnSpPr>
            <p:cNvPr id="18" name="Straight Connector 17"/>
            <p:cNvCxnSpPr/>
            <p:nvPr/>
          </p:nvCxnSpPr>
          <p:spPr>
            <a:xfrm flipV="1">
              <a:off x="7794624" y="2150772"/>
              <a:ext cx="220663" cy="515155"/>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015287" y="2154363"/>
              <a:ext cx="1386290" cy="0"/>
            </a:xfrm>
            <a:prstGeom prst="line">
              <a:avLst/>
            </a:prstGeom>
            <a:ln>
              <a:solidFill>
                <a:schemeClr val="bg1">
                  <a:lumMod val="85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6396425" y="4162251"/>
            <a:ext cx="1606953" cy="538575"/>
            <a:chOff x="7794624" y="1615788"/>
            <a:chExt cx="1606953" cy="538575"/>
          </a:xfrm>
        </p:grpSpPr>
        <p:cxnSp>
          <p:nvCxnSpPr>
            <p:cNvPr id="21" name="Straight Connector 20"/>
            <p:cNvCxnSpPr/>
            <p:nvPr/>
          </p:nvCxnSpPr>
          <p:spPr>
            <a:xfrm flipH="1" flipV="1">
              <a:off x="7794624" y="1615788"/>
              <a:ext cx="220663" cy="515155"/>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015287" y="2154363"/>
              <a:ext cx="1386290" cy="0"/>
            </a:xfrm>
            <a:prstGeom prst="line">
              <a:avLst/>
            </a:prstGeom>
            <a:ln>
              <a:solidFill>
                <a:schemeClr val="bg1">
                  <a:lumMod val="85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flipH="1">
            <a:off x="3721048" y="4302331"/>
            <a:ext cx="1606953" cy="538575"/>
            <a:chOff x="7794624" y="1615788"/>
            <a:chExt cx="1606953" cy="538575"/>
          </a:xfrm>
        </p:grpSpPr>
        <p:cxnSp>
          <p:nvCxnSpPr>
            <p:cNvPr id="24" name="Straight Connector 23"/>
            <p:cNvCxnSpPr/>
            <p:nvPr/>
          </p:nvCxnSpPr>
          <p:spPr>
            <a:xfrm flipH="1" flipV="1">
              <a:off x="7794624" y="1615788"/>
              <a:ext cx="220663" cy="515155"/>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015287" y="2154363"/>
              <a:ext cx="1386290" cy="0"/>
            </a:xfrm>
            <a:prstGeom prst="line">
              <a:avLst/>
            </a:prstGeom>
            <a:ln>
              <a:solidFill>
                <a:schemeClr val="bg1">
                  <a:lumMod val="85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flipH="1">
            <a:off x="3758828" y="2593011"/>
            <a:ext cx="1348510" cy="515155"/>
            <a:chOff x="7794624" y="2150772"/>
            <a:chExt cx="1606953" cy="515155"/>
          </a:xfrm>
        </p:grpSpPr>
        <p:cxnSp>
          <p:nvCxnSpPr>
            <p:cNvPr id="27" name="Straight Connector 26"/>
            <p:cNvCxnSpPr/>
            <p:nvPr/>
          </p:nvCxnSpPr>
          <p:spPr>
            <a:xfrm flipV="1">
              <a:off x="7794624" y="2150772"/>
              <a:ext cx="220663" cy="515155"/>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015287" y="2154363"/>
              <a:ext cx="1386290" cy="0"/>
            </a:xfrm>
            <a:prstGeom prst="line">
              <a:avLst/>
            </a:prstGeom>
            <a:ln>
              <a:solidFill>
                <a:schemeClr val="bg1">
                  <a:lumMod val="85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8161547" y="2170082"/>
            <a:ext cx="3040635" cy="849220"/>
            <a:chOff x="9057444" y="1969403"/>
            <a:chExt cx="3040635" cy="849220"/>
          </a:xfrm>
        </p:grpSpPr>
        <p:sp>
          <p:nvSpPr>
            <p:cNvPr id="30" name="Freeform 29"/>
            <p:cNvSpPr>
              <a:spLocks noEditPoints="1"/>
            </p:cNvSpPr>
            <p:nvPr/>
          </p:nvSpPr>
          <p:spPr bwMode="auto">
            <a:xfrm>
              <a:off x="9057444" y="2043373"/>
              <a:ext cx="558800" cy="536575"/>
            </a:xfrm>
            <a:custGeom>
              <a:avLst/>
              <a:gdLst>
                <a:gd name="T0" fmla="*/ 175 w 296"/>
                <a:gd name="T1" fmla="*/ 126 h 284"/>
                <a:gd name="T2" fmla="*/ 263 w 296"/>
                <a:gd name="T3" fmla="*/ 42 h 284"/>
                <a:gd name="T4" fmla="*/ 268 w 296"/>
                <a:gd name="T5" fmla="*/ 15 h 284"/>
                <a:gd name="T6" fmla="*/ 241 w 296"/>
                <a:gd name="T7" fmla="*/ 22 h 284"/>
                <a:gd name="T8" fmla="*/ 164 w 296"/>
                <a:gd name="T9" fmla="*/ 116 h 284"/>
                <a:gd name="T10" fmla="*/ 141 w 296"/>
                <a:gd name="T11" fmla="*/ 95 h 284"/>
                <a:gd name="T12" fmla="*/ 91 w 296"/>
                <a:gd name="T13" fmla="*/ 12 h 284"/>
                <a:gd name="T14" fmla="*/ 42 w 296"/>
                <a:gd name="T15" fmla="*/ 4 h 284"/>
                <a:gd name="T16" fmla="*/ 42 w 296"/>
                <a:gd name="T17" fmla="*/ 14 h 284"/>
                <a:gd name="T18" fmla="*/ 76 w 296"/>
                <a:gd name="T19" fmla="*/ 45 h 284"/>
                <a:gd name="T20" fmla="*/ 62 w 296"/>
                <a:gd name="T21" fmla="*/ 78 h 284"/>
                <a:gd name="T22" fmla="*/ 22 w 296"/>
                <a:gd name="T23" fmla="*/ 46 h 284"/>
                <a:gd name="T24" fmla="*/ 12 w 296"/>
                <a:gd name="T25" fmla="*/ 36 h 284"/>
                <a:gd name="T26" fmla="*/ 7 w 296"/>
                <a:gd name="T27" fmla="*/ 39 h 284"/>
                <a:gd name="T28" fmla="*/ 56 w 296"/>
                <a:gd name="T29" fmla="*/ 126 h 284"/>
                <a:gd name="T30" fmla="*/ 100 w 296"/>
                <a:gd name="T31" fmla="*/ 136 h 284"/>
                <a:gd name="T32" fmla="*/ 33 w 296"/>
                <a:gd name="T33" fmla="*/ 224 h 284"/>
                <a:gd name="T34" fmla="*/ 29 w 296"/>
                <a:gd name="T35" fmla="*/ 272 h 284"/>
                <a:gd name="T36" fmla="*/ 149 w 296"/>
                <a:gd name="T37" fmla="*/ 186 h 284"/>
                <a:gd name="T38" fmla="*/ 266 w 296"/>
                <a:gd name="T39" fmla="*/ 284 h 284"/>
                <a:gd name="T40" fmla="*/ 284 w 296"/>
                <a:gd name="T41" fmla="*/ 277 h 284"/>
                <a:gd name="T42" fmla="*/ 103 w 296"/>
                <a:gd name="T43" fmla="*/ 123 h 284"/>
                <a:gd name="T44" fmla="*/ 86 w 296"/>
                <a:gd name="T45" fmla="*/ 127 h 284"/>
                <a:gd name="T46" fmla="*/ 25 w 296"/>
                <a:gd name="T47" fmla="*/ 80 h 284"/>
                <a:gd name="T48" fmla="*/ 41 w 296"/>
                <a:gd name="T49" fmla="*/ 80 h 284"/>
                <a:gd name="T50" fmla="*/ 84 w 296"/>
                <a:gd name="T51" fmla="*/ 80 h 284"/>
                <a:gd name="T52" fmla="*/ 58 w 296"/>
                <a:gd name="T53" fmla="*/ 11 h 284"/>
                <a:gd name="T54" fmla="*/ 122 w 296"/>
                <a:gd name="T55" fmla="*/ 59 h 284"/>
                <a:gd name="T56" fmla="*/ 128 w 296"/>
                <a:gd name="T57" fmla="*/ 100 h 284"/>
                <a:gd name="T58" fmla="*/ 144 w 296"/>
                <a:gd name="T59" fmla="*/ 112 h 284"/>
                <a:gd name="T60" fmla="*/ 152 w 296"/>
                <a:gd name="T61" fmla="*/ 129 h 284"/>
                <a:gd name="T62" fmla="*/ 108 w 296"/>
                <a:gd name="T63" fmla="*/ 127 h 284"/>
                <a:gd name="T64" fmla="*/ 103 w 296"/>
                <a:gd name="T65" fmla="*/ 123 h 284"/>
                <a:gd name="T66" fmla="*/ 36 w 296"/>
                <a:gd name="T67" fmla="*/ 264 h 284"/>
                <a:gd name="T68" fmla="*/ 42 w 296"/>
                <a:gd name="T69" fmla="*/ 232 h 284"/>
                <a:gd name="T70" fmla="*/ 150 w 296"/>
                <a:gd name="T71" fmla="*/ 141 h 284"/>
                <a:gd name="T72" fmla="*/ 145 w 296"/>
                <a:gd name="T73" fmla="*/ 173 h 284"/>
                <a:gd name="T74" fmla="*/ 276 w 296"/>
                <a:gd name="T75" fmla="*/ 269 h 284"/>
                <a:gd name="T76" fmla="*/ 241 w 296"/>
                <a:gd name="T77" fmla="*/ 261 h 284"/>
                <a:gd name="T78" fmla="*/ 162 w 296"/>
                <a:gd name="T79" fmla="*/ 139 h 284"/>
                <a:gd name="T80" fmla="*/ 268 w 296"/>
                <a:gd name="T81" fmla="*/ 23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6" h="284">
                  <a:moveTo>
                    <a:pt x="276" y="226"/>
                  </a:moveTo>
                  <a:cubicBezTo>
                    <a:pt x="175" y="126"/>
                    <a:pt x="175" y="126"/>
                    <a:pt x="175" y="126"/>
                  </a:cubicBezTo>
                  <a:cubicBezTo>
                    <a:pt x="246" y="49"/>
                    <a:pt x="246" y="49"/>
                    <a:pt x="246" y="49"/>
                  </a:cubicBezTo>
                  <a:cubicBezTo>
                    <a:pt x="252" y="49"/>
                    <a:pt x="258" y="47"/>
                    <a:pt x="263" y="42"/>
                  </a:cubicBezTo>
                  <a:cubicBezTo>
                    <a:pt x="271" y="34"/>
                    <a:pt x="271" y="34"/>
                    <a:pt x="271" y="34"/>
                  </a:cubicBezTo>
                  <a:cubicBezTo>
                    <a:pt x="278" y="26"/>
                    <a:pt x="274" y="20"/>
                    <a:pt x="268" y="15"/>
                  </a:cubicBezTo>
                  <a:cubicBezTo>
                    <a:pt x="262" y="9"/>
                    <a:pt x="256" y="6"/>
                    <a:pt x="249" y="13"/>
                  </a:cubicBezTo>
                  <a:cubicBezTo>
                    <a:pt x="241" y="22"/>
                    <a:pt x="241" y="22"/>
                    <a:pt x="241" y="22"/>
                  </a:cubicBezTo>
                  <a:cubicBezTo>
                    <a:pt x="237" y="27"/>
                    <a:pt x="235" y="33"/>
                    <a:pt x="236" y="39"/>
                  </a:cubicBezTo>
                  <a:cubicBezTo>
                    <a:pt x="164" y="116"/>
                    <a:pt x="164" y="116"/>
                    <a:pt x="164" y="116"/>
                  </a:cubicBezTo>
                  <a:cubicBezTo>
                    <a:pt x="152" y="104"/>
                    <a:pt x="152" y="104"/>
                    <a:pt x="152" y="104"/>
                  </a:cubicBezTo>
                  <a:cubicBezTo>
                    <a:pt x="149" y="100"/>
                    <a:pt x="145" y="97"/>
                    <a:pt x="141" y="95"/>
                  </a:cubicBezTo>
                  <a:cubicBezTo>
                    <a:pt x="146" y="80"/>
                    <a:pt x="142" y="62"/>
                    <a:pt x="130" y="51"/>
                  </a:cubicBezTo>
                  <a:cubicBezTo>
                    <a:pt x="91" y="12"/>
                    <a:pt x="91" y="12"/>
                    <a:pt x="91" y="12"/>
                  </a:cubicBezTo>
                  <a:cubicBezTo>
                    <a:pt x="83" y="4"/>
                    <a:pt x="72" y="0"/>
                    <a:pt x="60" y="0"/>
                  </a:cubicBezTo>
                  <a:cubicBezTo>
                    <a:pt x="54" y="0"/>
                    <a:pt x="48" y="1"/>
                    <a:pt x="42" y="4"/>
                  </a:cubicBezTo>
                  <a:cubicBezTo>
                    <a:pt x="40" y="4"/>
                    <a:pt x="39" y="7"/>
                    <a:pt x="39" y="9"/>
                  </a:cubicBezTo>
                  <a:cubicBezTo>
                    <a:pt x="39" y="11"/>
                    <a:pt x="40" y="13"/>
                    <a:pt x="42" y="14"/>
                  </a:cubicBezTo>
                  <a:cubicBezTo>
                    <a:pt x="45" y="15"/>
                    <a:pt x="47" y="16"/>
                    <a:pt x="49" y="18"/>
                  </a:cubicBezTo>
                  <a:cubicBezTo>
                    <a:pt x="76" y="45"/>
                    <a:pt x="76" y="45"/>
                    <a:pt x="76" y="45"/>
                  </a:cubicBezTo>
                  <a:cubicBezTo>
                    <a:pt x="83" y="52"/>
                    <a:pt x="84" y="64"/>
                    <a:pt x="76" y="72"/>
                  </a:cubicBezTo>
                  <a:cubicBezTo>
                    <a:pt x="72" y="76"/>
                    <a:pt x="68" y="78"/>
                    <a:pt x="62" y="78"/>
                  </a:cubicBezTo>
                  <a:cubicBezTo>
                    <a:pt x="57" y="78"/>
                    <a:pt x="53" y="76"/>
                    <a:pt x="49" y="72"/>
                  </a:cubicBezTo>
                  <a:cubicBezTo>
                    <a:pt x="22" y="46"/>
                    <a:pt x="22" y="46"/>
                    <a:pt x="22" y="46"/>
                  </a:cubicBezTo>
                  <a:cubicBezTo>
                    <a:pt x="20" y="44"/>
                    <a:pt x="19" y="42"/>
                    <a:pt x="18" y="39"/>
                  </a:cubicBezTo>
                  <a:cubicBezTo>
                    <a:pt x="17" y="37"/>
                    <a:pt x="15" y="36"/>
                    <a:pt x="12" y="36"/>
                  </a:cubicBezTo>
                  <a:cubicBezTo>
                    <a:pt x="12" y="36"/>
                    <a:pt x="12" y="36"/>
                    <a:pt x="12" y="36"/>
                  </a:cubicBezTo>
                  <a:cubicBezTo>
                    <a:pt x="10" y="36"/>
                    <a:pt x="8" y="37"/>
                    <a:pt x="7" y="39"/>
                  </a:cubicBezTo>
                  <a:cubicBezTo>
                    <a:pt x="0" y="56"/>
                    <a:pt x="4" y="75"/>
                    <a:pt x="17" y="88"/>
                  </a:cubicBezTo>
                  <a:cubicBezTo>
                    <a:pt x="56" y="126"/>
                    <a:pt x="56" y="126"/>
                    <a:pt x="56" y="126"/>
                  </a:cubicBezTo>
                  <a:cubicBezTo>
                    <a:pt x="64" y="134"/>
                    <a:pt x="75" y="139"/>
                    <a:pt x="86" y="139"/>
                  </a:cubicBezTo>
                  <a:cubicBezTo>
                    <a:pt x="91" y="139"/>
                    <a:pt x="96" y="138"/>
                    <a:pt x="100" y="136"/>
                  </a:cubicBezTo>
                  <a:cubicBezTo>
                    <a:pt x="102" y="139"/>
                    <a:pt x="104" y="142"/>
                    <a:pt x="107" y="145"/>
                  </a:cubicBezTo>
                  <a:cubicBezTo>
                    <a:pt x="33" y="224"/>
                    <a:pt x="33" y="224"/>
                    <a:pt x="33" y="224"/>
                  </a:cubicBezTo>
                  <a:cubicBezTo>
                    <a:pt x="19" y="239"/>
                    <a:pt x="17" y="261"/>
                    <a:pt x="28" y="272"/>
                  </a:cubicBezTo>
                  <a:cubicBezTo>
                    <a:pt x="29" y="272"/>
                    <a:pt x="29" y="272"/>
                    <a:pt x="29" y="272"/>
                  </a:cubicBezTo>
                  <a:cubicBezTo>
                    <a:pt x="40" y="283"/>
                    <a:pt x="62" y="279"/>
                    <a:pt x="76" y="264"/>
                  </a:cubicBezTo>
                  <a:cubicBezTo>
                    <a:pt x="149" y="186"/>
                    <a:pt x="149" y="186"/>
                    <a:pt x="149" y="186"/>
                  </a:cubicBezTo>
                  <a:cubicBezTo>
                    <a:pt x="233" y="269"/>
                    <a:pt x="233" y="269"/>
                    <a:pt x="233" y="269"/>
                  </a:cubicBezTo>
                  <a:cubicBezTo>
                    <a:pt x="243" y="279"/>
                    <a:pt x="255" y="284"/>
                    <a:pt x="266" y="284"/>
                  </a:cubicBezTo>
                  <a:cubicBezTo>
                    <a:pt x="266" y="284"/>
                    <a:pt x="266" y="284"/>
                    <a:pt x="266" y="284"/>
                  </a:cubicBezTo>
                  <a:cubicBezTo>
                    <a:pt x="273" y="284"/>
                    <a:pt x="280" y="281"/>
                    <a:pt x="284" y="277"/>
                  </a:cubicBezTo>
                  <a:cubicBezTo>
                    <a:pt x="296" y="264"/>
                    <a:pt x="293" y="242"/>
                    <a:pt x="276" y="226"/>
                  </a:cubicBezTo>
                  <a:close/>
                  <a:moveTo>
                    <a:pt x="103" y="123"/>
                  </a:moveTo>
                  <a:cubicBezTo>
                    <a:pt x="102" y="123"/>
                    <a:pt x="101" y="123"/>
                    <a:pt x="101" y="124"/>
                  </a:cubicBezTo>
                  <a:cubicBezTo>
                    <a:pt x="96" y="126"/>
                    <a:pt x="91" y="127"/>
                    <a:pt x="86" y="127"/>
                  </a:cubicBezTo>
                  <a:cubicBezTo>
                    <a:pt x="78" y="127"/>
                    <a:pt x="70" y="124"/>
                    <a:pt x="64" y="118"/>
                  </a:cubicBezTo>
                  <a:cubicBezTo>
                    <a:pt x="25" y="80"/>
                    <a:pt x="25" y="80"/>
                    <a:pt x="25" y="80"/>
                  </a:cubicBezTo>
                  <a:cubicBezTo>
                    <a:pt x="18" y="73"/>
                    <a:pt x="15" y="64"/>
                    <a:pt x="15" y="55"/>
                  </a:cubicBezTo>
                  <a:cubicBezTo>
                    <a:pt x="41" y="80"/>
                    <a:pt x="41" y="80"/>
                    <a:pt x="41" y="80"/>
                  </a:cubicBezTo>
                  <a:cubicBezTo>
                    <a:pt x="47" y="86"/>
                    <a:pt x="54" y="89"/>
                    <a:pt x="62" y="89"/>
                  </a:cubicBezTo>
                  <a:cubicBezTo>
                    <a:pt x="71" y="89"/>
                    <a:pt x="78" y="86"/>
                    <a:pt x="84" y="80"/>
                  </a:cubicBezTo>
                  <a:cubicBezTo>
                    <a:pt x="96" y="68"/>
                    <a:pt x="96" y="49"/>
                    <a:pt x="84" y="37"/>
                  </a:cubicBezTo>
                  <a:cubicBezTo>
                    <a:pt x="58" y="11"/>
                    <a:pt x="58" y="11"/>
                    <a:pt x="58" y="11"/>
                  </a:cubicBezTo>
                  <a:cubicBezTo>
                    <a:pt x="67" y="11"/>
                    <a:pt x="76" y="14"/>
                    <a:pt x="83" y="21"/>
                  </a:cubicBezTo>
                  <a:cubicBezTo>
                    <a:pt x="122" y="59"/>
                    <a:pt x="122" y="59"/>
                    <a:pt x="122" y="59"/>
                  </a:cubicBezTo>
                  <a:cubicBezTo>
                    <a:pt x="131" y="68"/>
                    <a:pt x="134" y="83"/>
                    <a:pt x="128" y="96"/>
                  </a:cubicBezTo>
                  <a:cubicBezTo>
                    <a:pt x="128" y="97"/>
                    <a:pt x="128" y="99"/>
                    <a:pt x="128" y="100"/>
                  </a:cubicBezTo>
                  <a:cubicBezTo>
                    <a:pt x="129" y="101"/>
                    <a:pt x="130" y="103"/>
                    <a:pt x="131" y="103"/>
                  </a:cubicBezTo>
                  <a:cubicBezTo>
                    <a:pt x="136" y="105"/>
                    <a:pt x="140" y="108"/>
                    <a:pt x="144" y="112"/>
                  </a:cubicBezTo>
                  <a:cubicBezTo>
                    <a:pt x="156" y="124"/>
                    <a:pt x="156" y="124"/>
                    <a:pt x="156" y="124"/>
                  </a:cubicBezTo>
                  <a:cubicBezTo>
                    <a:pt x="152" y="129"/>
                    <a:pt x="152" y="129"/>
                    <a:pt x="152" y="129"/>
                  </a:cubicBezTo>
                  <a:cubicBezTo>
                    <a:pt x="141" y="124"/>
                    <a:pt x="127" y="127"/>
                    <a:pt x="115" y="137"/>
                  </a:cubicBezTo>
                  <a:cubicBezTo>
                    <a:pt x="112" y="134"/>
                    <a:pt x="110" y="130"/>
                    <a:pt x="108" y="127"/>
                  </a:cubicBezTo>
                  <a:cubicBezTo>
                    <a:pt x="108" y="125"/>
                    <a:pt x="107" y="124"/>
                    <a:pt x="105" y="124"/>
                  </a:cubicBezTo>
                  <a:cubicBezTo>
                    <a:pt x="104" y="123"/>
                    <a:pt x="104" y="123"/>
                    <a:pt x="103" y="123"/>
                  </a:cubicBezTo>
                  <a:close/>
                  <a:moveTo>
                    <a:pt x="68" y="256"/>
                  </a:moveTo>
                  <a:cubicBezTo>
                    <a:pt x="58" y="267"/>
                    <a:pt x="43" y="270"/>
                    <a:pt x="36" y="264"/>
                  </a:cubicBezTo>
                  <a:cubicBezTo>
                    <a:pt x="36" y="263"/>
                    <a:pt x="36" y="263"/>
                    <a:pt x="36" y="263"/>
                  </a:cubicBezTo>
                  <a:cubicBezTo>
                    <a:pt x="29" y="257"/>
                    <a:pt x="32" y="242"/>
                    <a:pt x="42" y="232"/>
                  </a:cubicBezTo>
                  <a:cubicBezTo>
                    <a:pt x="119" y="149"/>
                    <a:pt x="119" y="149"/>
                    <a:pt x="119" y="149"/>
                  </a:cubicBezTo>
                  <a:cubicBezTo>
                    <a:pt x="128" y="138"/>
                    <a:pt x="143" y="135"/>
                    <a:pt x="150" y="141"/>
                  </a:cubicBezTo>
                  <a:cubicBezTo>
                    <a:pt x="150" y="142"/>
                    <a:pt x="150" y="142"/>
                    <a:pt x="150" y="142"/>
                  </a:cubicBezTo>
                  <a:cubicBezTo>
                    <a:pt x="157" y="148"/>
                    <a:pt x="155" y="163"/>
                    <a:pt x="145" y="173"/>
                  </a:cubicBezTo>
                  <a:lnTo>
                    <a:pt x="68" y="256"/>
                  </a:lnTo>
                  <a:close/>
                  <a:moveTo>
                    <a:pt x="276" y="269"/>
                  </a:moveTo>
                  <a:cubicBezTo>
                    <a:pt x="273" y="272"/>
                    <a:pt x="269" y="273"/>
                    <a:pt x="266" y="273"/>
                  </a:cubicBezTo>
                  <a:cubicBezTo>
                    <a:pt x="258" y="273"/>
                    <a:pt x="249" y="268"/>
                    <a:pt x="241" y="261"/>
                  </a:cubicBezTo>
                  <a:cubicBezTo>
                    <a:pt x="156" y="178"/>
                    <a:pt x="156" y="178"/>
                    <a:pt x="156" y="178"/>
                  </a:cubicBezTo>
                  <a:cubicBezTo>
                    <a:pt x="166" y="165"/>
                    <a:pt x="168" y="150"/>
                    <a:pt x="162" y="139"/>
                  </a:cubicBezTo>
                  <a:cubicBezTo>
                    <a:pt x="167" y="134"/>
                    <a:pt x="167" y="134"/>
                    <a:pt x="167" y="134"/>
                  </a:cubicBezTo>
                  <a:cubicBezTo>
                    <a:pt x="268" y="234"/>
                    <a:pt x="268" y="234"/>
                    <a:pt x="268" y="234"/>
                  </a:cubicBezTo>
                  <a:cubicBezTo>
                    <a:pt x="280" y="245"/>
                    <a:pt x="284" y="261"/>
                    <a:pt x="276" y="26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400">
                <a:latin typeface="Lato" charset="0"/>
                <a:ea typeface="Lato" charset="0"/>
                <a:cs typeface="Lato" charset="0"/>
              </a:endParaRPr>
            </a:p>
          </p:txBody>
        </p:sp>
        <p:sp>
          <p:nvSpPr>
            <p:cNvPr id="31" name="Content Placeholder 2"/>
            <p:cNvSpPr txBox="1">
              <a:spLocks/>
            </p:cNvSpPr>
            <p:nvPr/>
          </p:nvSpPr>
          <p:spPr>
            <a:xfrm>
              <a:off x="9866253" y="1969403"/>
              <a:ext cx="2231826" cy="8492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sv-SE" b="1" dirty="0">
                  <a:solidFill>
                    <a:schemeClr val="tx2"/>
                  </a:solidFill>
                  <a:latin typeface="Lato" charset="0"/>
                  <a:ea typeface="Lato" charset="0"/>
                  <a:cs typeface="Lato" charset="0"/>
                </a:rPr>
                <a:t>Dapat menerapkan algoritma Arules</a:t>
              </a:r>
              <a:endParaRPr lang="en-US" dirty="0">
                <a:solidFill>
                  <a:schemeClr val="tx2"/>
                </a:solidFill>
                <a:latin typeface="Lato" charset="0"/>
                <a:ea typeface="Lato" charset="0"/>
                <a:cs typeface="Lato" charset="0"/>
              </a:endParaRPr>
            </a:p>
          </p:txBody>
        </p:sp>
      </p:grpSp>
      <p:grpSp>
        <p:nvGrpSpPr>
          <p:cNvPr id="32" name="Group 31"/>
          <p:cNvGrpSpPr/>
          <p:nvPr/>
        </p:nvGrpSpPr>
        <p:grpSpPr>
          <a:xfrm>
            <a:off x="8221699" y="4331494"/>
            <a:ext cx="3090466" cy="849220"/>
            <a:chOff x="9092052" y="3951742"/>
            <a:chExt cx="3090466" cy="849220"/>
          </a:xfrm>
        </p:grpSpPr>
        <p:sp>
          <p:nvSpPr>
            <p:cNvPr id="33" name="Freeform 159"/>
            <p:cNvSpPr>
              <a:spLocks noEditPoints="1"/>
            </p:cNvSpPr>
            <p:nvPr/>
          </p:nvSpPr>
          <p:spPr bwMode="auto">
            <a:xfrm>
              <a:off x="9092052" y="3984363"/>
              <a:ext cx="534988" cy="571500"/>
            </a:xfrm>
            <a:custGeom>
              <a:avLst/>
              <a:gdLst>
                <a:gd name="T0" fmla="*/ 196 w 283"/>
                <a:gd name="T1" fmla="*/ 190 h 303"/>
                <a:gd name="T2" fmla="*/ 240 w 283"/>
                <a:gd name="T3" fmla="*/ 123 h 303"/>
                <a:gd name="T4" fmla="*/ 184 w 283"/>
                <a:gd name="T5" fmla="*/ 16 h 303"/>
                <a:gd name="T6" fmla="*/ 69 w 283"/>
                <a:gd name="T7" fmla="*/ 63 h 303"/>
                <a:gd name="T8" fmla="*/ 83 w 283"/>
                <a:gd name="T9" fmla="*/ 109 h 303"/>
                <a:gd name="T10" fmla="*/ 87 w 283"/>
                <a:gd name="T11" fmla="*/ 190 h 303"/>
                <a:gd name="T12" fmla="*/ 0 w 283"/>
                <a:gd name="T13" fmla="*/ 192 h 303"/>
                <a:gd name="T14" fmla="*/ 98 w 283"/>
                <a:gd name="T15" fmla="*/ 303 h 303"/>
                <a:gd name="T16" fmla="*/ 283 w 283"/>
                <a:gd name="T17" fmla="*/ 198 h 303"/>
                <a:gd name="T18" fmla="*/ 196 w 283"/>
                <a:gd name="T19" fmla="*/ 192 h 303"/>
                <a:gd name="T20" fmla="*/ 234 w 283"/>
                <a:gd name="T21" fmla="*/ 99 h 303"/>
                <a:gd name="T22" fmla="*/ 96 w 283"/>
                <a:gd name="T23" fmla="*/ 45 h 303"/>
                <a:gd name="T24" fmla="*/ 91 w 283"/>
                <a:gd name="T25" fmla="*/ 100 h 303"/>
                <a:gd name="T26" fmla="*/ 119 w 283"/>
                <a:gd name="T27" fmla="*/ 54 h 303"/>
                <a:gd name="T28" fmla="*/ 216 w 283"/>
                <a:gd name="T29" fmla="*/ 91 h 303"/>
                <a:gd name="T30" fmla="*/ 188 w 283"/>
                <a:gd name="T31" fmla="*/ 137 h 303"/>
                <a:gd name="T32" fmla="*/ 149 w 283"/>
                <a:gd name="T33" fmla="*/ 88 h 303"/>
                <a:gd name="T34" fmla="*/ 142 w 283"/>
                <a:gd name="T35" fmla="*/ 87 h 303"/>
                <a:gd name="T36" fmla="*/ 141 w 283"/>
                <a:gd name="T37" fmla="*/ 87 h 303"/>
                <a:gd name="T38" fmla="*/ 91 w 283"/>
                <a:gd name="T39" fmla="*/ 100 h 303"/>
                <a:gd name="T40" fmla="*/ 184 w 283"/>
                <a:gd name="T41" fmla="*/ 192 h 303"/>
                <a:gd name="T42" fmla="*/ 164 w 283"/>
                <a:gd name="T43" fmla="*/ 115 h 303"/>
                <a:gd name="T44" fmla="*/ 163 w 283"/>
                <a:gd name="T45" fmla="*/ 192 h 303"/>
                <a:gd name="T46" fmla="*/ 126 w 283"/>
                <a:gd name="T47" fmla="*/ 166 h 303"/>
                <a:gd name="T48" fmla="*/ 144 w 283"/>
                <a:gd name="T49" fmla="*/ 99 h 303"/>
                <a:gd name="T50" fmla="*/ 162 w 283"/>
                <a:gd name="T51" fmla="*/ 166 h 303"/>
                <a:gd name="T52" fmla="*/ 128 w 283"/>
                <a:gd name="T53" fmla="*/ 104 h 303"/>
                <a:gd name="T54" fmla="*/ 99 w 283"/>
                <a:gd name="T55" fmla="*/ 192 h 303"/>
                <a:gd name="T56" fmla="*/ 128 w 283"/>
                <a:gd name="T57" fmla="*/ 104 h 303"/>
                <a:gd name="T58" fmla="*/ 98 w 283"/>
                <a:gd name="T59" fmla="*/ 292 h 303"/>
                <a:gd name="T60" fmla="*/ 168 w 283"/>
                <a:gd name="T61" fmla="*/ 204 h 303"/>
                <a:gd name="T62" fmla="*/ 169 w 283"/>
                <a:gd name="T63" fmla="*/ 204 h 303"/>
                <a:gd name="T64" fmla="*/ 271 w 283"/>
                <a:gd name="T65" fmla="*/ 204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3" h="303">
                  <a:moveTo>
                    <a:pt x="196" y="192"/>
                  </a:moveTo>
                  <a:cubicBezTo>
                    <a:pt x="196" y="192"/>
                    <a:pt x="196" y="191"/>
                    <a:pt x="196" y="190"/>
                  </a:cubicBezTo>
                  <a:cubicBezTo>
                    <a:pt x="196" y="176"/>
                    <a:pt x="194" y="162"/>
                    <a:pt x="190" y="148"/>
                  </a:cubicBezTo>
                  <a:cubicBezTo>
                    <a:pt x="217" y="148"/>
                    <a:pt x="235" y="138"/>
                    <a:pt x="240" y="123"/>
                  </a:cubicBezTo>
                  <a:cubicBezTo>
                    <a:pt x="241" y="120"/>
                    <a:pt x="241" y="116"/>
                    <a:pt x="241" y="112"/>
                  </a:cubicBezTo>
                  <a:cubicBezTo>
                    <a:pt x="250" y="42"/>
                    <a:pt x="184" y="16"/>
                    <a:pt x="184" y="16"/>
                  </a:cubicBezTo>
                  <a:cubicBezTo>
                    <a:pt x="100" y="0"/>
                    <a:pt x="69" y="63"/>
                    <a:pt x="69" y="63"/>
                  </a:cubicBezTo>
                  <a:cubicBezTo>
                    <a:pt x="69" y="63"/>
                    <a:pt x="69" y="63"/>
                    <a:pt x="69" y="63"/>
                  </a:cubicBezTo>
                  <a:cubicBezTo>
                    <a:pt x="69" y="64"/>
                    <a:pt x="68" y="66"/>
                    <a:pt x="67" y="67"/>
                  </a:cubicBezTo>
                  <a:cubicBezTo>
                    <a:pt x="63" y="80"/>
                    <a:pt x="69" y="95"/>
                    <a:pt x="83" y="109"/>
                  </a:cubicBezTo>
                  <a:cubicBezTo>
                    <a:pt x="89" y="113"/>
                    <a:pt x="95" y="118"/>
                    <a:pt x="101" y="122"/>
                  </a:cubicBezTo>
                  <a:cubicBezTo>
                    <a:pt x="92" y="142"/>
                    <a:pt x="87" y="167"/>
                    <a:pt x="87" y="190"/>
                  </a:cubicBezTo>
                  <a:cubicBezTo>
                    <a:pt x="87" y="191"/>
                    <a:pt x="87" y="192"/>
                    <a:pt x="87" y="192"/>
                  </a:cubicBezTo>
                  <a:cubicBezTo>
                    <a:pt x="0" y="192"/>
                    <a:pt x="0" y="192"/>
                    <a:pt x="0" y="192"/>
                  </a:cubicBezTo>
                  <a:cubicBezTo>
                    <a:pt x="0" y="198"/>
                    <a:pt x="0" y="198"/>
                    <a:pt x="0" y="198"/>
                  </a:cubicBezTo>
                  <a:cubicBezTo>
                    <a:pt x="4" y="257"/>
                    <a:pt x="47" y="303"/>
                    <a:pt x="98" y="303"/>
                  </a:cubicBezTo>
                  <a:cubicBezTo>
                    <a:pt x="185" y="303"/>
                    <a:pt x="185" y="303"/>
                    <a:pt x="185" y="303"/>
                  </a:cubicBezTo>
                  <a:cubicBezTo>
                    <a:pt x="236" y="303"/>
                    <a:pt x="279" y="257"/>
                    <a:pt x="283" y="198"/>
                  </a:cubicBezTo>
                  <a:cubicBezTo>
                    <a:pt x="283" y="192"/>
                    <a:pt x="283" y="192"/>
                    <a:pt x="283" y="192"/>
                  </a:cubicBezTo>
                  <a:lnTo>
                    <a:pt x="196" y="192"/>
                  </a:lnTo>
                  <a:close/>
                  <a:moveTo>
                    <a:pt x="182" y="27"/>
                  </a:moveTo>
                  <a:cubicBezTo>
                    <a:pt x="207" y="38"/>
                    <a:pt x="231" y="64"/>
                    <a:pt x="234" y="99"/>
                  </a:cubicBezTo>
                  <a:cubicBezTo>
                    <a:pt x="224" y="77"/>
                    <a:pt x="195" y="60"/>
                    <a:pt x="173" y="53"/>
                  </a:cubicBezTo>
                  <a:cubicBezTo>
                    <a:pt x="157" y="48"/>
                    <a:pt x="118" y="40"/>
                    <a:pt x="96" y="45"/>
                  </a:cubicBezTo>
                  <a:cubicBezTo>
                    <a:pt x="93" y="46"/>
                    <a:pt x="130" y="13"/>
                    <a:pt x="182" y="27"/>
                  </a:cubicBezTo>
                  <a:close/>
                  <a:moveTo>
                    <a:pt x="91" y="100"/>
                  </a:moveTo>
                  <a:cubicBezTo>
                    <a:pt x="80" y="90"/>
                    <a:pt x="76" y="79"/>
                    <a:pt x="78" y="71"/>
                  </a:cubicBezTo>
                  <a:cubicBezTo>
                    <a:pt x="82" y="61"/>
                    <a:pt x="97" y="54"/>
                    <a:pt x="119" y="54"/>
                  </a:cubicBezTo>
                  <a:cubicBezTo>
                    <a:pt x="133" y="54"/>
                    <a:pt x="149" y="57"/>
                    <a:pt x="164" y="62"/>
                  </a:cubicBezTo>
                  <a:cubicBezTo>
                    <a:pt x="185" y="69"/>
                    <a:pt x="203" y="79"/>
                    <a:pt x="216" y="91"/>
                  </a:cubicBezTo>
                  <a:cubicBezTo>
                    <a:pt x="227" y="101"/>
                    <a:pt x="231" y="112"/>
                    <a:pt x="229" y="120"/>
                  </a:cubicBezTo>
                  <a:cubicBezTo>
                    <a:pt x="225" y="130"/>
                    <a:pt x="210" y="137"/>
                    <a:pt x="188" y="137"/>
                  </a:cubicBezTo>
                  <a:cubicBezTo>
                    <a:pt x="188" y="137"/>
                    <a:pt x="187" y="137"/>
                    <a:pt x="187" y="137"/>
                  </a:cubicBezTo>
                  <a:cubicBezTo>
                    <a:pt x="179" y="112"/>
                    <a:pt x="165" y="92"/>
                    <a:pt x="149" y="88"/>
                  </a:cubicBezTo>
                  <a:cubicBezTo>
                    <a:pt x="148" y="88"/>
                    <a:pt x="148" y="87"/>
                    <a:pt x="148" y="87"/>
                  </a:cubicBezTo>
                  <a:cubicBezTo>
                    <a:pt x="146" y="87"/>
                    <a:pt x="144" y="87"/>
                    <a:pt x="142" y="87"/>
                  </a:cubicBezTo>
                  <a:cubicBezTo>
                    <a:pt x="142" y="87"/>
                    <a:pt x="142" y="87"/>
                    <a:pt x="142" y="87"/>
                  </a:cubicBezTo>
                  <a:cubicBezTo>
                    <a:pt x="142" y="87"/>
                    <a:pt x="141" y="87"/>
                    <a:pt x="141" y="87"/>
                  </a:cubicBezTo>
                  <a:cubicBezTo>
                    <a:pt x="128" y="87"/>
                    <a:pt x="116" y="97"/>
                    <a:pt x="107" y="112"/>
                  </a:cubicBezTo>
                  <a:cubicBezTo>
                    <a:pt x="101" y="108"/>
                    <a:pt x="96" y="104"/>
                    <a:pt x="91" y="100"/>
                  </a:cubicBezTo>
                  <a:close/>
                  <a:moveTo>
                    <a:pt x="184" y="190"/>
                  </a:moveTo>
                  <a:cubicBezTo>
                    <a:pt x="184" y="191"/>
                    <a:pt x="184" y="192"/>
                    <a:pt x="184" y="192"/>
                  </a:cubicBezTo>
                  <a:cubicBezTo>
                    <a:pt x="175" y="192"/>
                    <a:pt x="175" y="192"/>
                    <a:pt x="175" y="192"/>
                  </a:cubicBezTo>
                  <a:cubicBezTo>
                    <a:pt x="175" y="155"/>
                    <a:pt x="170" y="131"/>
                    <a:pt x="164" y="115"/>
                  </a:cubicBezTo>
                  <a:cubicBezTo>
                    <a:pt x="176" y="132"/>
                    <a:pt x="184" y="161"/>
                    <a:pt x="184" y="190"/>
                  </a:cubicBezTo>
                  <a:close/>
                  <a:moveTo>
                    <a:pt x="163" y="192"/>
                  </a:moveTo>
                  <a:cubicBezTo>
                    <a:pt x="125" y="192"/>
                    <a:pt x="125" y="192"/>
                    <a:pt x="125" y="192"/>
                  </a:cubicBezTo>
                  <a:cubicBezTo>
                    <a:pt x="125" y="182"/>
                    <a:pt x="125" y="174"/>
                    <a:pt x="126" y="166"/>
                  </a:cubicBezTo>
                  <a:cubicBezTo>
                    <a:pt x="138" y="111"/>
                    <a:pt x="138" y="111"/>
                    <a:pt x="138" y="111"/>
                  </a:cubicBezTo>
                  <a:cubicBezTo>
                    <a:pt x="140" y="105"/>
                    <a:pt x="142" y="101"/>
                    <a:pt x="144" y="99"/>
                  </a:cubicBezTo>
                  <a:cubicBezTo>
                    <a:pt x="145" y="101"/>
                    <a:pt x="148" y="105"/>
                    <a:pt x="150" y="111"/>
                  </a:cubicBezTo>
                  <a:cubicBezTo>
                    <a:pt x="162" y="166"/>
                    <a:pt x="162" y="166"/>
                    <a:pt x="162" y="166"/>
                  </a:cubicBezTo>
                  <a:cubicBezTo>
                    <a:pt x="163" y="174"/>
                    <a:pt x="163" y="183"/>
                    <a:pt x="163" y="192"/>
                  </a:cubicBezTo>
                  <a:close/>
                  <a:moveTo>
                    <a:pt x="128" y="104"/>
                  </a:moveTo>
                  <a:cubicBezTo>
                    <a:pt x="121" y="119"/>
                    <a:pt x="113" y="146"/>
                    <a:pt x="113" y="192"/>
                  </a:cubicBezTo>
                  <a:cubicBezTo>
                    <a:pt x="99" y="192"/>
                    <a:pt x="99" y="192"/>
                    <a:pt x="99" y="192"/>
                  </a:cubicBezTo>
                  <a:cubicBezTo>
                    <a:pt x="99" y="192"/>
                    <a:pt x="99" y="191"/>
                    <a:pt x="99" y="190"/>
                  </a:cubicBezTo>
                  <a:cubicBezTo>
                    <a:pt x="99" y="154"/>
                    <a:pt x="112" y="118"/>
                    <a:pt x="128" y="104"/>
                  </a:cubicBezTo>
                  <a:close/>
                  <a:moveTo>
                    <a:pt x="185" y="292"/>
                  </a:moveTo>
                  <a:cubicBezTo>
                    <a:pt x="98" y="292"/>
                    <a:pt x="98" y="292"/>
                    <a:pt x="98" y="292"/>
                  </a:cubicBezTo>
                  <a:cubicBezTo>
                    <a:pt x="54" y="292"/>
                    <a:pt x="18" y="254"/>
                    <a:pt x="12" y="204"/>
                  </a:cubicBezTo>
                  <a:cubicBezTo>
                    <a:pt x="168" y="204"/>
                    <a:pt x="168" y="204"/>
                    <a:pt x="168" y="204"/>
                  </a:cubicBezTo>
                  <a:cubicBezTo>
                    <a:pt x="169" y="204"/>
                    <a:pt x="169" y="204"/>
                    <a:pt x="169" y="204"/>
                  </a:cubicBezTo>
                  <a:cubicBezTo>
                    <a:pt x="169" y="204"/>
                    <a:pt x="169" y="204"/>
                    <a:pt x="169" y="204"/>
                  </a:cubicBezTo>
                  <a:cubicBezTo>
                    <a:pt x="169" y="204"/>
                    <a:pt x="170" y="204"/>
                    <a:pt x="170" y="204"/>
                  </a:cubicBezTo>
                  <a:cubicBezTo>
                    <a:pt x="271" y="204"/>
                    <a:pt x="271" y="204"/>
                    <a:pt x="271" y="204"/>
                  </a:cubicBezTo>
                  <a:cubicBezTo>
                    <a:pt x="265" y="254"/>
                    <a:pt x="229" y="292"/>
                    <a:pt x="185" y="29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400">
                <a:latin typeface="Lato" charset="0"/>
                <a:ea typeface="Lato" charset="0"/>
                <a:cs typeface="Lato" charset="0"/>
              </a:endParaRPr>
            </a:p>
          </p:txBody>
        </p:sp>
        <p:sp>
          <p:nvSpPr>
            <p:cNvPr id="34" name="Content Placeholder 2"/>
            <p:cNvSpPr txBox="1">
              <a:spLocks/>
            </p:cNvSpPr>
            <p:nvPr/>
          </p:nvSpPr>
          <p:spPr>
            <a:xfrm>
              <a:off x="9840710" y="3951742"/>
              <a:ext cx="2341808" cy="8492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id-ID" b="1" dirty="0">
                  <a:solidFill>
                    <a:schemeClr val="tx2"/>
                  </a:solidFill>
                  <a:latin typeface="Lato" charset="0"/>
                  <a:ea typeface="Lato" charset="0"/>
                  <a:cs typeface="Lato" charset="0"/>
                </a:rPr>
                <a:t>Dapat menerapkan teknik investigasi data-data yang memiliki anomali</a:t>
              </a:r>
              <a:endParaRPr lang="en-US" dirty="0">
                <a:solidFill>
                  <a:schemeClr val="tx2"/>
                </a:solidFill>
                <a:latin typeface="Lato" charset="0"/>
                <a:ea typeface="Lato" charset="0"/>
                <a:cs typeface="Lato" charset="0"/>
              </a:endParaRPr>
            </a:p>
          </p:txBody>
        </p:sp>
      </p:grpSp>
      <p:grpSp>
        <p:nvGrpSpPr>
          <p:cNvPr id="35" name="Group 34"/>
          <p:cNvGrpSpPr/>
          <p:nvPr/>
        </p:nvGrpSpPr>
        <p:grpSpPr>
          <a:xfrm>
            <a:off x="207391" y="2200203"/>
            <a:ext cx="3413771" cy="849220"/>
            <a:chOff x="-233650" y="1969403"/>
            <a:chExt cx="3413771" cy="849220"/>
          </a:xfrm>
        </p:grpSpPr>
        <p:sp>
          <p:nvSpPr>
            <p:cNvPr id="36" name="Freeform 127"/>
            <p:cNvSpPr>
              <a:spLocks noEditPoints="1"/>
            </p:cNvSpPr>
            <p:nvPr/>
          </p:nvSpPr>
          <p:spPr bwMode="auto">
            <a:xfrm>
              <a:off x="2691171" y="2044301"/>
              <a:ext cx="488950" cy="582613"/>
            </a:xfrm>
            <a:custGeom>
              <a:avLst/>
              <a:gdLst>
                <a:gd name="T0" fmla="*/ 237 w 259"/>
                <a:gd name="T1" fmla="*/ 79 h 308"/>
                <a:gd name="T2" fmla="*/ 234 w 259"/>
                <a:gd name="T3" fmla="*/ 123 h 308"/>
                <a:gd name="T4" fmla="*/ 213 w 259"/>
                <a:gd name="T5" fmla="*/ 132 h 308"/>
                <a:gd name="T6" fmla="*/ 209 w 259"/>
                <a:gd name="T7" fmla="*/ 126 h 308"/>
                <a:gd name="T8" fmla="*/ 142 w 259"/>
                <a:gd name="T9" fmla="*/ 100 h 308"/>
                <a:gd name="T10" fmla="*/ 212 w 259"/>
                <a:gd name="T11" fmla="*/ 50 h 308"/>
                <a:gd name="T12" fmla="*/ 95 w 259"/>
                <a:gd name="T13" fmla="*/ 0 h 308"/>
                <a:gd name="T14" fmla="*/ 95 w 259"/>
                <a:gd name="T15" fmla="*/ 100 h 308"/>
                <a:gd name="T16" fmla="*/ 114 w 259"/>
                <a:gd name="T17" fmla="*/ 115 h 308"/>
                <a:gd name="T18" fmla="*/ 49 w 259"/>
                <a:gd name="T19" fmla="*/ 132 h 308"/>
                <a:gd name="T20" fmla="*/ 27 w 259"/>
                <a:gd name="T21" fmla="*/ 123 h 308"/>
                <a:gd name="T22" fmla="*/ 22 w 259"/>
                <a:gd name="T23" fmla="*/ 79 h 308"/>
                <a:gd name="T24" fmla="*/ 16 w 259"/>
                <a:gd name="T25" fmla="*/ 122 h 308"/>
                <a:gd name="T26" fmla="*/ 49 w 259"/>
                <a:gd name="T27" fmla="*/ 159 h 308"/>
                <a:gd name="T28" fmla="*/ 109 w 259"/>
                <a:gd name="T29" fmla="*/ 165 h 308"/>
                <a:gd name="T30" fmla="*/ 58 w 259"/>
                <a:gd name="T31" fmla="*/ 241 h 308"/>
                <a:gd name="T32" fmla="*/ 58 w 259"/>
                <a:gd name="T33" fmla="*/ 279 h 308"/>
                <a:gd name="T34" fmla="*/ 53 w 259"/>
                <a:gd name="T35" fmla="*/ 290 h 308"/>
                <a:gd name="T36" fmla="*/ 88 w 259"/>
                <a:gd name="T37" fmla="*/ 290 h 308"/>
                <a:gd name="T38" fmla="*/ 176 w 259"/>
                <a:gd name="T39" fmla="*/ 279 h 308"/>
                <a:gd name="T40" fmla="*/ 189 w 259"/>
                <a:gd name="T41" fmla="*/ 308 h 308"/>
                <a:gd name="T42" fmla="*/ 201 w 259"/>
                <a:gd name="T43" fmla="*/ 278 h 308"/>
                <a:gd name="T44" fmla="*/ 198 w 259"/>
                <a:gd name="T45" fmla="*/ 241 h 308"/>
                <a:gd name="T46" fmla="*/ 147 w 259"/>
                <a:gd name="T47" fmla="*/ 165 h 308"/>
                <a:gd name="T48" fmla="*/ 213 w 259"/>
                <a:gd name="T49" fmla="*/ 159 h 308"/>
                <a:gd name="T50" fmla="*/ 246 w 259"/>
                <a:gd name="T51" fmla="*/ 121 h 308"/>
                <a:gd name="T52" fmla="*/ 12 w 259"/>
                <a:gd name="T53" fmla="*/ 101 h 308"/>
                <a:gd name="T54" fmla="*/ 33 w 259"/>
                <a:gd name="T55" fmla="*/ 101 h 308"/>
                <a:gd name="T56" fmla="*/ 12 w 259"/>
                <a:gd name="T57" fmla="*/ 101 h 308"/>
                <a:gd name="T58" fmla="*/ 61 w 259"/>
                <a:gd name="T59" fmla="*/ 290 h 308"/>
                <a:gd name="T60" fmla="*/ 80 w 259"/>
                <a:gd name="T61" fmla="*/ 290 h 308"/>
                <a:gd name="T62" fmla="*/ 56 w 259"/>
                <a:gd name="T63" fmla="*/ 50 h 308"/>
                <a:gd name="T64" fmla="*/ 162 w 259"/>
                <a:gd name="T65" fmla="*/ 11 h 308"/>
                <a:gd name="T66" fmla="*/ 162 w 259"/>
                <a:gd name="T67" fmla="*/ 88 h 308"/>
                <a:gd name="T68" fmla="*/ 56 w 259"/>
                <a:gd name="T69" fmla="*/ 50 h 308"/>
                <a:gd name="T70" fmla="*/ 179 w 259"/>
                <a:gd name="T71" fmla="*/ 290 h 308"/>
                <a:gd name="T72" fmla="*/ 199 w 259"/>
                <a:gd name="T73" fmla="*/ 290 h 308"/>
                <a:gd name="T74" fmla="*/ 207 w 259"/>
                <a:gd name="T75" fmla="*/ 260 h 308"/>
                <a:gd name="T76" fmla="*/ 58 w 259"/>
                <a:gd name="T77" fmla="*/ 268 h 308"/>
                <a:gd name="T78" fmla="*/ 58 w 259"/>
                <a:gd name="T79" fmla="*/ 251 h 308"/>
                <a:gd name="T80" fmla="*/ 207 w 259"/>
                <a:gd name="T81" fmla="*/ 260 h 308"/>
                <a:gd name="T82" fmla="*/ 121 w 259"/>
                <a:gd name="T83" fmla="*/ 241 h 308"/>
                <a:gd name="T84" fmla="*/ 136 w 259"/>
                <a:gd name="T85" fmla="*/ 165 h 308"/>
                <a:gd name="T86" fmla="*/ 201 w 259"/>
                <a:gd name="T87" fmla="*/ 153 h 308"/>
                <a:gd name="T88" fmla="*/ 61 w 259"/>
                <a:gd name="T89" fmla="*/ 138 h 308"/>
                <a:gd name="T90" fmla="*/ 201 w 259"/>
                <a:gd name="T91" fmla="*/ 153 h 308"/>
                <a:gd name="T92" fmla="*/ 226 w 259"/>
                <a:gd name="T93" fmla="*/ 101 h 308"/>
                <a:gd name="T94" fmla="*/ 247 w 259"/>
                <a:gd name="T95" fmla="*/ 101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9" h="308">
                  <a:moveTo>
                    <a:pt x="259" y="101"/>
                  </a:moveTo>
                  <a:cubicBezTo>
                    <a:pt x="259" y="89"/>
                    <a:pt x="249" y="79"/>
                    <a:pt x="237" y="79"/>
                  </a:cubicBezTo>
                  <a:cubicBezTo>
                    <a:pt x="225" y="79"/>
                    <a:pt x="215" y="89"/>
                    <a:pt x="215" y="101"/>
                  </a:cubicBezTo>
                  <a:cubicBezTo>
                    <a:pt x="215" y="112"/>
                    <a:pt x="223" y="122"/>
                    <a:pt x="234" y="123"/>
                  </a:cubicBezTo>
                  <a:cubicBezTo>
                    <a:pt x="232" y="129"/>
                    <a:pt x="227" y="138"/>
                    <a:pt x="213" y="141"/>
                  </a:cubicBezTo>
                  <a:cubicBezTo>
                    <a:pt x="213" y="132"/>
                    <a:pt x="213" y="132"/>
                    <a:pt x="213" y="132"/>
                  </a:cubicBezTo>
                  <a:cubicBezTo>
                    <a:pt x="213" y="129"/>
                    <a:pt x="211" y="127"/>
                    <a:pt x="209" y="126"/>
                  </a:cubicBezTo>
                  <a:cubicBezTo>
                    <a:pt x="209" y="126"/>
                    <a:pt x="209" y="126"/>
                    <a:pt x="209" y="126"/>
                  </a:cubicBezTo>
                  <a:cubicBezTo>
                    <a:pt x="196" y="120"/>
                    <a:pt x="160" y="117"/>
                    <a:pt x="142" y="115"/>
                  </a:cubicBezTo>
                  <a:cubicBezTo>
                    <a:pt x="142" y="100"/>
                    <a:pt x="142" y="100"/>
                    <a:pt x="142" y="100"/>
                  </a:cubicBezTo>
                  <a:cubicBezTo>
                    <a:pt x="162" y="100"/>
                    <a:pt x="162" y="100"/>
                    <a:pt x="162" y="100"/>
                  </a:cubicBezTo>
                  <a:cubicBezTo>
                    <a:pt x="189" y="100"/>
                    <a:pt x="212" y="78"/>
                    <a:pt x="212" y="50"/>
                  </a:cubicBezTo>
                  <a:cubicBezTo>
                    <a:pt x="212" y="22"/>
                    <a:pt x="189" y="0"/>
                    <a:pt x="162" y="0"/>
                  </a:cubicBezTo>
                  <a:cubicBezTo>
                    <a:pt x="95" y="0"/>
                    <a:pt x="95" y="0"/>
                    <a:pt x="95" y="0"/>
                  </a:cubicBezTo>
                  <a:cubicBezTo>
                    <a:pt x="67" y="0"/>
                    <a:pt x="45" y="22"/>
                    <a:pt x="45" y="50"/>
                  </a:cubicBezTo>
                  <a:cubicBezTo>
                    <a:pt x="45" y="78"/>
                    <a:pt x="67" y="100"/>
                    <a:pt x="95" y="100"/>
                  </a:cubicBezTo>
                  <a:cubicBezTo>
                    <a:pt x="114" y="100"/>
                    <a:pt x="114" y="100"/>
                    <a:pt x="114" y="100"/>
                  </a:cubicBezTo>
                  <a:cubicBezTo>
                    <a:pt x="114" y="115"/>
                    <a:pt x="114" y="115"/>
                    <a:pt x="114" y="115"/>
                  </a:cubicBezTo>
                  <a:cubicBezTo>
                    <a:pt x="78" y="117"/>
                    <a:pt x="57" y="125"/>
                    <a:pt x="55" y="126"/>
                  </a:cubicBezTo>
                  <a:cubicBezTo>
                    <a:pt x="52" y="126"/>
                    <a:pt x="49" y="129"/>
                    <a:pt x="49" y="132"/>
                  </a:cubicBezTo>
                  <a:cubicBezTo>
                    <a:pt x="49" y="142"/>
                    <a:pt x="49" y="142"/>
                    <a:pt x="49" y="142"/>
                  </a:cubicBezTo>
                  <a:cubicBezTo>
                    <a:pt x="35" y="138"/>
                    <a:pt x="29" y="128"/>
                    <a:pt x="27" y="123"/>
                  </a:cubicBezTo>
                  <a:cubicBezTo>
                    <a:pt x="37" y="121"/>
                    <a:pt x="45" y="112"/>
                    <a:pt x="45" y="101"/>
                  </a:cubicBezTo>
                  <a:cubicBezTo>
                    <a:pt x="45" y="89"/>
                    <a:pt x="35" y="79"/>
                    <a:pt x="22" y="79"/>
                  </a:cubicBezTo>
                  <a:cubicBezTo>
                    <a:pt x="10" y="79"/>
                    <a:pt x="0" y="89"/>
                    <a:pt x="0" y="101"/>
                  </a:cubicBezTo>
                  <a:cubicBezTo>
                    <a:pt x="0" y="111"/>
                    <a:pt x="7" y="119"/>
                    <a:pt x="16" y="122"/>
                  </a:cubicBezTo>
                  <a:cubicBezTo>
                    <a:pt x="18" y="132"/>
                    <a:pt x="27" y="148"/>
                    <a:pt x="49" y="152"/>
                  </a:cubicBezTo>
                  <a:cubicBezTo>
                    <a:pt x="49" y="159"/>
                    <a:pt x="49" y="159"/>
                    <a:pt x="49" y="159"/>
                  </a:cubicBezTo>
                  <a:cubicBezTo>
                    <a:pt x="49" y="162"/>
                    <a:pt x="52" y="165"/>
                    <a:pt x="55" y="165"/>
                  </a:cubicBezTo>
                  <a:cubicBezTo>
                    <a:pt x="109" y="165"/>
                    <a:pt x="109" y="165"/>
                    <a:pt x="109" y="165"/>
                  </a:cubicBezTo>
                  <a:cubicBezTo>
                    <a:pt x="109" y="241"/>
                    <a:pt x="109" y="241"/>
                    <a:pt x="109" y="241"/>
                  </a:cubicBezTo>
                  <a:cubicBezTo>
                    <a:pt x="58" y="241"/>
                    <a:pt x="58" y="241"/>
                    <a:pt x="58" y="241"/>
                  </a:cubicBezTo>
                  <a:cubicBezTo>
                    <a:pt x="49" y="241"/>
                    <a:pt x="41" y="250"/>
                    <a:pt x="41" y="260"/>
                  </a:cubicBezTo>
                  <a:cubicBezTo>
                    <a:pt x="41" y="270"/>
                    <a:pt x="49" y="279"/>
                    <a:pt x="58" y="279"/>
                  </a:cubicBezTo>
                  <a:cubicBezTo>
                    <a:pt x="58" y="279"/>
                    <a:pt x="58" y="279"/>
                    <a:pt x="58" y="279"/>
                  </a:cubicBezTo>
                  <a:cubicBezTo>
                    <a:pt x="55" y="282"/>
                    <a:pt x="53" y="286"/>
                    <a:pt x="53" y="290"/>
                  </a:cubicBezTo>
                  <a:cubicBezTo>
                    <a:pt x="53" y="300"/>
                    <a:pt x="61" y="308"/>
                    <a:pt x="71" y="308"/>
                  </a:cubicBezTo>
                  <a:cubicBezTo>
                    <a:pt x="80" y="308"/>
                    <a:pt x="88" y="300"/>
                    <a:pt x="88" y="290"/>
                  </a:cubicBezTo>
                  <a:cubicBezTo>
                    <a:pt x="88" y="286"/>
                    <a:pt x="86" y="282"/>
                    <a:pt x="83" y="279"/>
                  </a:cubicBezTo>
                  <a:cubicBezTo>
                    <a:pt x="176" y="279"/>
                    <a:pt x="176" y="279"/>
                    <a:pt x="176" y="279"/>
                  </a:cubicBezTo>
                  <a:cubicBezTo>
                    <a:pt x="173" y="282"/>
                    <a:pt x="171" y="286"/>
                    <a:pt x="171" y="290"/>
                  </a:cubicBezTo>
                  <a:cubicBezTo>
                    <a:pt x="171" y="300"/>
                    <a:pt x="179" y="308"/>
                    <a:pt x="189" y="308"/>
                  </a:cubicBezTo>
                  <a:cubicBezTo>
                    <a:pt x="198" y="308"/>
                    <a:pt x="206" y="300"/>
                    <a:pt x="206" y="290"/>
                  </a:cubicBezTo>
                  <a:cubicBezTo>
                    <a:pt x="206" y="286"/>
                    <a:pt x="204" y="281"/>
                    <a:pt x="201" y="278"/>
                  </a:cubicBezTo>
                  <a:cubicBezTo>
                    <a:pt x="209" y="277"/>
                    <a:pt x="215" y="269"/>
                    <a:pt x="215" y="260"/>
                  </a:cubicBezTo>
                  <a:cubicBezTo>
                    <a:pt x="215" y="250"/>
                    <a:pt x="208" y="241"/>
                    <a:pt x="198" y="241"/>
                  </a:cubicBezTo>
                  <a:cubicBezTo>
                    <a:pt x="147" y="241"/>
                    <a:pt x="147" y="241"/>
                    <a:pt x="147" y="241"/>
                  </a:cubicBezTo>
                  <a:cubicBezTo>
                    <a:pt x="147" y="165"/>
                    <a:pt x="147" y="165"/>
                    <a:pt x="147" y="165"/>
                  </a:cubicBezTo>
                  <a:cubicBezTo>
                    <a:pt x="207" y="165"/>
                    <a:pt x="207" y="165"/>
                    <a:pt x="207" y="165"/>
                  </a:cubicBezTo>
                  <a:cubicBezTo>
                    <a:pt x="210" y="165"/>
                    <a:pt x="213" y="162"/>
                    <a:pt x="213" y="159"/>
                  </a:cubicBezTo>
                  <a:cubicBezTo>
                    <a:pt x="213" y="152"/>
                    <a:pt x="213" y="152"/>
                    <a:pt x="213" y="152"/>
                  </a:cubicBezTo>
                  <a:cubicBezTo>
                    <a:pt x="235" y="148"/>
                    <a:pt x="244" y="131"/>
                    <a:pt x="246" y="121"/>
                  </a:cubicBezTo>
                  <a:cubicBezTo>
                    <a:pt x="253" y="118"/>
                    <a:pt x="259" y="110"/>
                    <a:pt x="259" y="101"/>
                  </a:cubicBezTo>
                  <a:close/>
                  <a:moveTo>
                    <a:pt x="12" y="101"/>
                  </a:moveTo>
                  <a:cubicBezTo>
                    <a:pt x="12" y="95"/>
                    <a:pt x="16" y="90"/>
                    <a:pt x="22" y="90"/>
                  </a:cubicBezTo>
                  <a:cubicBezTo>
                    <a:pt x="28" y="90"/>
                    <a:pt x="33" y="95"/>
                    <a:pt x="33" y="101"/>
                  </a:cubicBezTo>
                  <a:cubicBezTo>
                    <a:pt x="33" y="107"/>
                    <a:pt x="28" y="112"/>
                    <a:pt x="22" y="112"/>
                  </a:cubicBezTo>
                  <a:cubicBezTo>
                    <a:pt x="16" y="112"/>
                    <a:pt x="12" y="107"/>
                    <a:pt x="12" y="101"/>
                  </a:cubicBezTo>
                  <a:close/>
                  <a:moveTo>
                    <a:pt x="71" y="300"/>
                  </a:moveTo>
                  <a:cubicBezTo>
                    <a:pt x="65" y="300"/>
                    <a:pt x="61" y="296"/>
                    <a:pt x="61" y="290"/>
                  </a:cubicBezTo>
                  <a:cubicBezTo>
                    <a:pt x="61" y="285"/>
                    <a:pt x="65" y="281"/>
                    <a:pt x="71" y="281"/>
                  </a:cubicBezTo>
                  <a:cubicBezTo>
                    <a:pt x="76" y="281"/>
                    <a:pt x="80" y="285"/>
                    <a:pt x="80" y="290"/>
                  </a:cubicBezTo>
                  <a:cubicBezTo>
                    <a:pt x="80" y="296"/>
                    <a:pt x="76" y="300"/>
                    <a:pt x="71" y="300"/>
                  </a:cubicBezTo>
                  <a:close/>
                  <a:moveTo>
                    <a:pt x="56" y="50"/>
                  </a:moveTo>
                  <a:cubicBezTo>
                    <a:pt x="56" y="29"/>
                    <a:pt x="74" y="11"/>
                    <a:pt x="95" y="11"/>
                  </a:cubicBezTo>
                  <a:cubicBezTo>
                    <a:pt x="162" y="11"/>
                    <a:pt x="162" y="11"/>
                    <a:pt x="162" y="11"/>
                  </a:cubicBezTo>
                  <a:cubicBezTo>
                    <a:pt x="183" y="11"/>
                    <a:pt x="200" y="29"/>
                    <a:pt x="200" y="50"/>
                  </a:cubicBezTo>
                  <a:cubicBezTo>
                    <a:pt x="200" y="71"/>
                    <a:pt x="183" y="88"/>
                    <a:pt x="162" y="88"/>
                  </a:cubicBezTo>
                  <a:cubicBezTo>
                    <a:pt x="95" y="88"/>
                    <a:pt x="95" y="88"/>
                    <a:pt x="95" y="88"/>
                  </a:cubicBezTo>
                  <a:cubicBezTo>
                    <a:pt x="74" y="88"/>
                    <a:pt x="56" y="71"/>
                    <a:pt x="56" y="50"/>
                  </a:cubicBezTo>
                  <a:close/>
                  <a:moveTo>
                    <a:pt x="189" y="300"/>
                  </a:moveTo>
                  <a:cubicBezTo>
                    <a:pt x="183" y="300"/>
                    <a:pt x="179" y="296"/>
                    <a:pt x="179" y="290"/>
                  </a:cubicBezTo>
                  <a:cubicBezTo>
                    <a:pt x="179" y="285"/>
                    <a:pt x="183" y="281"/>
                    <a:pt x="189" y="281"/>
                  </a:cubicBezTo>
                  <a:cubicBezTo>
                    <a:pt x="194" y="281"/>
                    <a:pt x="199" y="285"/>
                    <a:pt x="199" y="290"/>
                  </a:cubicBezTo>
                  <a:cubicBezTo>
                    <a:pt x="199" y="296"/>
                    <a:pt x="194" y="300"/>
                    <a:pt x="189" y="300"/>
                  </a:cubicBezTo>
                  <a:close/>
                  <a:moveTo>
                    <a:pt x="207" y="260"/>
                  </a:moveTo>
                  <a:cubicBezTo>
                    <a:pt x="207" y="264"/>
                    <a:pt x="203" y="268"/>
                    <a:pt x="198" y="268"/>
                  </a:cubicBezTo>
                  <a:cubicBezTo>
                    <a:pt x="58" y="268"/>
                    <a:pt x="58" y="268"/>
                    <a:pt x="58" y="268"/>
                  </a:cubicBezTo>
                  <a:cubicBezTo>
                    <a:pt x="53" y="268"/>
                    <a:pt x="49" y="264"/>
                    <a:pt x="49" y="260"/>
                  </a:cubicBezTo>
                  <a:cubicBezTo>
                    <a:pt x="49" y="255"/>
                    <a:pt x="53" y="251"/>
                    <a:pt x="58" y="251"/>
                  </a:cubicBezTo>
                  <a:cubicBezTo>
                    <a:pt x="198" y="251"/>
                    <a:pt x="198" y="251"/>
                    <a:pt x="198" y="251"/>
                  </a:cubicBezTo>
                  <a:cubicBezTo>
                    <a:pt x="203" y="251"/>
                    <a:pt x="207" y="255"/>
                    <a:pt x="207" y="260"/>
                  </a:cubicBezTo>
                  <a:close/>
                  <a:moveTo>
                    <a:pt x="136" y="241"/>
                  </a:moveTo>
                  <a:cubicBezTo>
                    <a:pt x="121" y="241"/>
                    <a:pt x="121" y="241"/>
                    <a:pt x="121" y="241"/>
                  </a:cubicBezTo>
                  <a:cubicBezTo>
                    <a:pt x="121" y="165"/>
                    <a:pt x="121" y="165"/>
                    <a:pt x="121" y="165"/>
                  </a:cubicBezTo>
                  <a:cubicBezTo>
                    <a:pt x="136" y="165"/>
                    <a:pt x="136" y="165"/>
                    <a:pt x="136" y="165"/>
                  </a:cubicBezTo>
                  <a:lnTo>
                    <a:pt x="136" y="241"/>
                  </a:lnTo>
                  <a:close/>
                  <a:moveTo>
                    <a:pt x="201" y="153"/>
                  </a:moveTo>
                  <a:cubicBezTo>
                    <a:pt x="61" y="153"/>
                    <a:pt x="61" y="153"/>
                    <a:pt x="61" y="153"/>
                  </a:cubicBezTo>
                  <a:cubicBezTo>
                    <a:pt x="61" y="138"/>
                    <a:pt x="61" y="138"/>
                    <a:pt x="61" y="138"/>
                  </a:cubicBezTo>
                  <a:cubicBezTo>
                    <a:pt x="201" y="138"/>
                    <a:pt x="201" y="138"/>
                    <a:pt x="201" y="138"/>
                  </a:cubicBezTo>
                  <a:lnTo>
                    <a:pt x="201" y="153"/>
                  </a:lnTo>
                  <a:close/>
                  <a:moveTo>
                    <a:pt x="237" y="112"/>
                  </a:moveTo>
                  <a:cubicBezTo>
                    <a:pt x="231" y="112"/>
                    <a:pt x="226" y="107"/>
                    <a:pt x="226" y="101"/>
                  </a:cubicBezTo>
                  <a:cubicBezTo>
                    <a:pt x="226" y="95"/>
                    <a:pt x="231" y="90"/>
                    <a:pt x="237" y="90"/>
                  </a:cubicBezTo>
                  <a:cubicBezTo>
                    <a:pt x="243" y="90"/>
                    <a:pt x="247" y="95"/>
                    <a:pt x="247" y="101"/>
                  </a:cubicBezTo>
                  <a:cubicBezTo>
                    <a:pt x="247" y="107"/>
                    <a:pt x="243" y="112"/>
                    <a:pt x="237" y="11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400">
                <a:latin typeface="Lato" charset="0"/>
                <a:ea typeface="Lato" charset="0"/>
                <a:cs typeface="Lato" charset="0"/>
              </a:endParaRPr>
            </a:p>
          </p:txBody>
        </p:sp>
        <p:sp>
          <p:nvSpPr>
            <p:cNvPr id="37" name="Content Placeholder 2"/>
            <p:cNvSpPr txBox="1">
              <a:spLocks/>
            </p:cNvSpPr>
            <p:nvPr/>
          </p:nvSpPr>
          <p:spPr>
            <a:xfrm>
              <a:off x="-233650" y="1969403"/>
              <a:ext cx="2604962" cy="8492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id-ID" b="1" dirty="0">
                  <a:solidFill>
                    <a:schemeClr val="tx2"/>
                  </a:solidFill>
                  <a:latin typeface="Lato" charset="0"/>
                  <a:ea typeface="Lato" charset="0"/>
                  <a:cs typeface="Lato" charset="0"/>
                </a:rPr>
                <a:t>Dapat menerapkan bahasa pemograman </a:t>
              </a:r>
              <a:r>
                <a:rPr lang="en-US" b="1" dirty="0">
                  <a:solidFill>
                    <a:schemeClr val="tx2"/>
                  </a:solidFill>
                  <a:latin typeface="Lato" charset="0"/>
                  <a:ea typeface="Lato" charset="0"/>
                  <a:cs typeface="Lato" charset="0"/>
                </a:rPr>
                <a:t>R</a:t>
              </a:r>
              <a:r>
                <a:rPr lang="id-ID" b="1" dirty="0">
                  <a:solidFill>
                    <a:schemeClr val="tx2"/>
                  </a:solidFill>
                  <a:latin typeface="Lato" charset="0"/>
                  <a:ea typeface="Lato" charset="0"/>
                  <a:cs typeface="Lato" charset="0"/>
                </a:rPr>
                <a:t> untuk menyelesaikan persoalan untuk analisis data</a:t>
              </a:r>
              <a:r>
                <a:rPr lang="en-US" dirty="0">
                  <a:solidFill>
                    <a:schemeClr val="tx2"/>
                  </a:solidFill>
                  <a:latin typeface="Lato" charset="0"/>
                  <a:ea typeface="Lato" charset="0"/>
                  <a:cs typeface="Lato" charset="0"/>
                </a:rPr>
                <a:t>. </a:t>
              </a:r>
            </a:p>
          </p:txBody>
        </p:sp>
      </p:grpSp>
      <p:grpSp>
        <p:nvGrpSpPr>
          <p:cNvPr id="38" name="Group 37"/>
          <p:cNvGrpSpPr/>
          <p:nvPr/>
        </p:nvGrpSpPr>
        <p:grpSpPr>
          <a:xfrm>
            <a:off x="128010" y="4441141"/>
            <a:ext cx="3400727" cy="921713"/>
            <a:chOff x="-220606" y="4828120"/>
            <a:chExt cx="3400727" cy="921713"/>
          </a:xfrm>
        </p:grpSpPr>
        <p:grpSp>
          <p:nvGrpSpPr>
            <p:cNvPr id="39" name="Group 38"/>
            <p:cNvGrpSpPr/>
            <p:nvPr/>
          </p:nvGrpSpPr>
          <p:grpSpPr>
            <a:xfrm>
              <a:off x="2687996" y="4828120"/>
              <a:ext cx="492125" cy="595313"/>
              <a:chOff x="3971925" y="295275"/>
              <a:chExt cx="492125" cy="595313"/>
            </a:xfrm>
          </p:grpSpPr>
          <p:sp>
            <p:nvSpPr>
              <p:cNvPr id="41" name="Freeform 108"/>
              <p:cNvSpPr>
                <a:spLocks/>
              </p:cNvSpPr>
              <p:nvPr/>
            </p:nvSpPr>
            <p:spPr bwMode="auto">
              <a:xfrm>
                <a:off x="4133850" y="295275"/>
                <a:ext cx="92075" cy="187325"/>
              </a:xfrm>
              <a:custGeom>
                <a:avLst/>
                <a:gdLst>
                  <a:gd name="T0" fmla="*/ 17 w 48"/>
                  <a:gd name="T1" fmla="*/ 99 h 99"/>
                  <a:gd name="T2" fmla="*/ 24 w 48"/>
                  <a:gd name="T3" fmla="*/ 57 h 99"/>
                  <a:gd name="T4" fmla="*/ 15 w 48"/>
                  <a:gd name="T5" fmla="*/ 0 h 99"/>
                  <a:gd name="T6" fmla="*/ 13 w 48"/>
                  <a:gd name="T7" fmla="*/ 45 h 99"/>
                  <a:gd name="T8" fmla="*/ 3 w 48"/>
                  <a:gd name="T9" fmla="*/ 66 h 99"/>
                  <a:gd name="T10" fmla="*/ 17 w 48"/>
                  <a:gd name="T11" fmla="*/ 99 h 99"/>
                </a:gdLst>
                <a:ahLst/>
                <a:cxnLst>
                  <a:cxn ang="0">
                    <a:pos x="T0" y="T1"/>
                  </a:cxn>
                  <a:cxn ang="0">
                    <a:pos x="T2" y="T3"/>
                  </a:cxn>
                  <a:cxn ang="0">
                    <a:pos x="T4" y="T5"/>
                  </a:cxn>
                  <a:cxn ang="0">
                    <a:pos x="T6" y="T7"/>
                  </a:cxn>
                  <a:cxn ang="0">
                    <a:pos x="T8" y="T9"/>
                  </a:cxn>
                  <a:cxn ang="0">
                    <a:pos x="T10" y="T11"/>
                  </a:cxn>
                </a:cxnLst>
                <a:rect l="0" t="0" r="r" b="b"/>
                <a:pathLst>
                  <a:path w="48" h="99">
                    <a:moveTo>
                      <a:pt x="17" y="99"/>
                    </a:moveTo>
                    <a:cubicBezTo>
                      <a:pt x="8" y="80"/>
                      <a:pt x="24" y="57"/>
                      <a:pt x="24" y="57"/>
                    </a:cubicBezTo>
                    <a:cubicBezTo>
                      <a:pt x="48" y="25"/>
                      <a:pt x="15" y="0"/>
                      <a:pt x="15" y="0"/>
                    </a:cubicBezTo>
                    <a:cubicBezTo>
                      <a:pt x="26" y="10"/>
                      <a:pt x="21" y="32"/>
                      <a:pt x="13" y="45"/>
                    </a:cubicBezTo>
                    <a:cubicBezTo>
                      <a:pt x="4" y="58"/>
                      <a:pt x="3" y="66"/>
                      <a:pt x="3" y="66"/>
                    </a:cubicBezTo>
                    <a:cubicBezTo>
                      <a:pt x="0" y="89"/>
                      <a:pt x="17" y="99"/>
                      <a:pt x="17" y="99"/>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Lato" charset="0"/>
                  <a:ea typeface="Lato" charset="0"/>
                  <a:cs typeface="Lato" charset="0"/>
                </a:endParaRPr>
              </a:p>
            </p:txBody>
          </p:sp>
          <p:sp>
            <p:nvSpPr>
              <p:cNvPr id="42" name="Freeform 109"/>
              <p:cNvSpPr>
                <a:spLocks/>
              </p:cNvSpPr>
              <p:nvPr/>
            </p:nvSpPr>
            <p:spPr bwMode="auto">
              <a:xfrm>
                <a:off x="4225925" y="358775"/>
                <a:ext cx="52388" cy="104775"/>
              </a:xfrm>
              <a:custGeom>
                <a:avLst/>
                <a:gdLst>
                  <a:gd name="T0" fmla="*/ 10 w 28"/>
                  <a:gd name="T1" fmla="*/ 56 h 56"/>
                  <a:gd name="T2" fmla="*/ 14 w 28"/>
                  <a:gd name="T3" fmla="*/ 32 h 56"/>
                  <a:gd name="T4" fmla="*/ 9 w 28"/>
                  <a:gd name="T5" fmla="*/ 0 h 56"/>
                  <a:gd name="T6" fmla="*/ 8 w 28"/>
                  <a:gd name="T7" fmla="*/ 25 h 56"/>
                  <a:gd name="T8" fmla="*/ 2 w 28"/>
                  <a:gd name="T9" fmla="*/ 37 h 56"/>
                  <a:gd name="T10" fmla="*/ 10 w 28"/>
                  <a:gd name="T11" fmla="*/ 56 h 56"/>
                </a:gdLst>
                <a:ahLst/>
                <a:cxnLst>
                  <a:cxn ang="0">
                    <a:pos x="T0" y="T1"/>
                  </a:cxn>
                  <a:cxn ang="0">
                    <a:pos x="T2" y="T3"/>
                  </a:cxn>
                  <a:cxn ang="0">
                    <a:pos x="T4" y="T5"/>
                  </a:cxn>
                  <a:cxn ang="0">
                    <a:pos x="T6" y="T7"/>
                  </a:cxn>
                  <a:cxn ang="0">
                    <a:pos x="T8" y="T9"/>
                  </a:cxn>
                  <a:cxn ang="0">
                    <a:pos x="T10" y="T11"/>
                  </a:cxn>
                </a:cxnLst>
                <a:rect l="0" t="0" r="r" b="b"/>
                <a:pathLst>
                  <a:path w="28" h="56">
                    <a:moveTo>
                      <a:pt x="10" y="56"/>
                    </a:moveTo>
                    <a:cubicBezTo>
                      <a:pt x="5" y="45"/>
                      <a:pt x="14" y="32"/>
                      <a:pt x="14" y="32"/>
                    </a:cubicBezTo>
                    <a:cubicBezTo>
                      <a:pt x="28" y="14"/>
                      <a:pt x="9" y="0"/>
                      <a:pt x="9" y="0"/>
                    </a:cubicBezTo>
                    <a:cubicBezTo>
                      <a:pt x="15" y="5"/>
                      <a:pt x="12" y="18"/>
                      <a:pt x="8" y="25"/>
                    </a:cubicBezTo>
                    <a:cubicBezTo>
                      <a:pt x="3" y="33"/>
                      <a:pt x="2" y="37"/>
                      <a:pt x="2" y="37"/>
                    </a:cubicBezTo>
                    <a:cubicBezTo>
                      <a:pt x="0" y="50"/>
                      <a:pt x="10" y="56"/>
                      <a:pt x="10" y="56"/>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Lato" charset="0"/>
                  <a:ea typeface="Lato" charset="0"/>
                  <a:cs typeface="Lato" charset="0"/>
                </a:endParaRPr>
              </a:p>
            </p:txBody>
          </p:sp>
          <p:sp>
            <p:nvSpPr>
              <p:cNvPr id="43" name="Freeform 110"/>
              <p:cNvSpPr>
                <a:spLocks/>
              </p:cNvSpPr>
              <p:nvPr/>
            </p:nvSpPr>
            <p:spPr bwMode="auto">
              <a:xfrm>
                <a:off x="4051300" y="358775"/>
                <a:ext cx="50800" cy="104775"/>
              </a:xfrm>
              <a:custGeom>
                <a:avLst/>
                <a:gdLst>
                  <a:gd name="T0" fmla="*/ 10 w 27"/>
                  <a:gd name="T1" fmla="*/ 56 h 56"/>
                  <a:gd name="T2" fmla="*/ 14 w 27"/>
                  <a:gd name="T3" fmla="*/ 32 h 56"/>
                  <a:gd name="T4" fmla="*/ 9 w 27"/>
                  <a:gd name="T5" fmla="*/ 0 h 56"/>
                  <a:gd name="T6" fmla="*/ 7 w 27"/>
                  <a:gd name="T7" fmla="*/ 25 h 56"/>
                  <a:gd name="T8" fmla="*/ 2 w 27"/>
                  <a:gd name="T9" fmla="*/ 37 h 56"/>
                  <a:gd name="T10" fmla="*/ 10 w 27"/>
                  <a:gd name="T11" fmla="*/ 56 h 56"/>
                </a:gdLst>
                <a:ahLst/>
                <a:cxnLst>
                  <a:cxn ang="0">
                    <a:pos x="T0" y="T1"/>
                  </a:cxn>
                  <a:cxn ang="0">
                    <a:pos x="T2" y="T3"/>
                  </a:cxn>
                  <a:cxn ang="0">
                    <a:pos x="T4" y="T5"/>
                  </a:cxn>
                  <a:cxn ang="0">
                    <a:pos x="T6" y="T7"/>
                  </a:cxn>
                  <a:cxn ang="0">
                    <a:pos x="T8" y="T9"/>
                  </a:cxn>
                  <a:cxn ang="0">
                    <a:pos x="T10" y="T11"/>
                  </a:cxn>
                </a:cxnLst>
                <a:rect l="0" t="0" r="r" b="b"/>
                <a:pathLst>
                  <a:path w="27" h="56">
                    <a:moveTo>
                      <a:pt x="10" y="56"/>
                    </a:moveTo>
                    <a:cubicBezTo>
                      <a:pt x="4" y="45"/>
                      <a:pt x="14" y="32"/>
                      <a:pt x="14" y="32"/>
                    </a:cubicBezTo>
                    <a:cubicBezTo>
                      <a:pt x="27" y="14"/>
                      <a:pt x="9" y="0"/>
                      <a:pt x="9" y="0"/>
                    </a:cubicBezTo>
                    <a:cubicBezTo>
                      <a:pt x="15" y="5"/>
                      <a:pt x="12" y="18"/>
                      <a:pt x="7" y="25"/>
                    </a:cubicBezTo>
                    <a:cubicBezTo>
                      <a:pt x="2" y="33"/>
                      <a:pt x="2" y="37"/>
                      <a:pt x="2" y="37"/>
                    </a:cubicBezTo>
                    <a:cubicBezTo>
                      <a:pt x="0" y="50"/>
                      <a:pt x="10" y="56"/>
                      <a:pt x="10" y="56"/>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Lato" charset="0"/>
                  <a:ea typeface="Lato" charset="0"/>
                  <a:cs typeface="Lato" charset="0"/>
                </a:endParaRPr>
              </a:p>
            </p:txBody>
          </p:sp>
          <p:sp>
            <p:nvSpPr>
              <p:cNvPr id="44" name="Freeform 111"/>
              <p:cNvSpPr>
                <a:spLocks noEditPoints="1"/>
              </p:cNvSpPr>
              <p:nvPr/>
            </p:nvSpPr>
            <p:spPr bwMode="auto">
              <a:xfrm>
                <a:off x="4318000" y="666750"/>
                <a:ext cx="96838" cy="93663"/>
              </a:xfrm>
              <a:custGeom>
                <a:avLst/>
                <a:gdLst>
                  <a:gd name="T0" fmla="*/ 25 w 51"/>
                  <a:gd name="T1" fmla="*/ 0 h 50"/>
                  <a:gd name="T2" fmla="*/ 0 w 51"/>
                  <a:gd name="T3" fmla="*/ 20 h 50"/>
                  <a:gd name="T4" fmla="*/ 0 w 51"/>
                  <a:gd name="T5" fmla="*/ 21 h 50"/>
                  <a:gd name="T6" fmla="*/ 0 w 51"/>
                  <a:gd name="T7" fmla="*/ 29 h 50"/>
                  <a:gd name="T8" fmla="*/ 0 w 51"/>
                  <a:gd name="T9" fmla="*/ 30 h 50"/>
                  <a:gd name="T10" fmla="*/ 25 w 51"/>
                  <a:gd name="T11" fmla="*/ 50 h 50"/>
                  <a:gd name="T12" fmla="*/ 51 w 51"/>
                  <a:gd name="T13" fmla="*/ 25 h 50"/>
                  <a:gd name="T14" fmla="*/ 25 w 51"/>
                  <a:gd name="T15" fmla="*/ 0 h 50"/>
                  <a:gd name="T16" fmla="*/ 25 w 51"/>
                  <a:gd name="T17" fmla="*/ 38 h 50"/>
                  <a:gd name="T18" fmla="*/ 11 w 51"/>
                  <a:gd name="T19" fmla="*/ 28 h 50"/>
                  <a:gd name="T20" fmla="*/ 11 w 51"/>
                  <a:gd name="T21" fmla="*/ 22 h 50"/>
                  <a:gd name="T22" fmla="*/ 25 w 51"/>
                  <a:gd name="T23" fmla="*/ 12 h 50"/>
                  <a:gd name="T24" fmla="*/ 39 w 51"/>
                  <a:gd name="T25" fmla="*/ 25 h 50"/>
                  <a:gd name="T26" fmla="*/ 25 w 51"/>
                  <a:gd name="T2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 h="50">
                    <a:moveTo>
                      <a:pt x="25" y="0"/>
                    </a:moveTo>
                    <a:cubicBezTo>
                      <a:pt x="13" y="0"/>
                      <a:pt x="3" y="8"/>
                      <a:pt x="0" y="20"/>
                    </a:cubicBezTo>
                    <a:cubicBezTo>
                      <a:pt x="0" y="20"/>
                      <a:pt x="0" y="21"/>
                      <a:pt x="0" y="21"/>
                    </a:cubicBezTo>
                    <a:cubicBezTo>
                      <a:pt x="0" y="29"/>
                      <a:pt x="0" y="29"/>
                      <a:pt x="0" y="29"/>
                    </a:cubicBezTo>
                    <a:cubicBezTo>
                      <a:pt x="0" y="29"/>
                      <a:pt x="0" y="30"/>
                      <a:pt x="0" y="30"/>
                    </a:cubicBezTo>
                    <a:cubicBezTo>
                      <a:pt x="3" y="41"/>
                      <a:pt x="13" y="50"/>
                      <a:pt x="25" y="50"/>
                    </a:cubicBezTo>
                    <a:cubicBezTo>
                      <a:pt x="39" y="50"/>
                      <a:pt x="51" y="39"/>
                      <a:pt x="51" y="25"/>
                    </a:cubicBezTo>
                    <a:cubicBezTo>
                      <a:pt x="51" y="11"/>
                      <a:pt x="39" y="0"/>
                      <a:pt x="25" y="0"/>
                    </a:cubicBezTo>
                    <a:close/>
                    <a:moveTo>
                      <a:pt x="25" y="38"/>
                    </a:moveTo>
                    <a:cubicBezTo>
                      <a:pt x="19" y="38"/>
                      <a:pt x="13" y="34"/>
                      <a:pt x="11" y="28"/>
                    </a:cubicBezTo>
                    <a:cubicBezTo>
                      <a:pt x="11" y="22"/>
                      <a:pt x="11" y="22"/>
                      <a:pt x="11" y="22"/>
                    </a:cubicBezTo>
                    <a:cubicBezTo>
                      <a:pt x="13" y="16"/>
                      <a:pt x="19" y="12"/>
                      <a:pt x="25" y="12"/>
                    </a:cubicBezTo>
                    <a:cubicBezTo>
                      <a:pt x="33" y="12"/>
                      <a:pt x="39" y="18"/>
                      <a:pt x="39" y="25"/>
                    </a:cubicBezTo>
                    <a:cubicBezTo>
                      <a:pt x="39" y="32"/>
                      <a:pt x="33" y="38"/>
                      <a:pt x="25" y="38"/>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Lato" charset="0"/>
                  <a:ea typeface="Lato" charset="0"/>
                  <a:cs typeface="Lato" charset="0"/>
                </a:endParaRPr>
              </a:p>
            </p:txBody>
          </p:sp>
          <p:sp>
            <p:nvSpPr>
              <p:cNvPr id="45" name="Freeform 112"/>
              <p:cNvSpPr>
                <a:spLocks noEditPoints="1"/>
              </p:cNvSpPr>
              <p:nvPr/>
            </p:nvSpPr>
            <p:spPr bwMode="auto">
              <a:xfrm>
                <a:off x="3971925" y="533400"/>
                <a:ext cx="492125" cy="357188"/>
              </a:xfrm>
              <a:custGeom>
                <a:avLst/>
                <a:gdLst>
                  <a:gd name="T0" fmla="*/ 208 w 260"/>
                  <a:gd name="T1" fmla="*/ 45 h 189"/>
                  <a:gd name="T2" fmla="*/ 194 w 260"/>
                  <a:gd name="T3" fmla="*/ 47 h 189"/>
                  <a:gd name="T4" fmla="*/ 194 w 260"/>
                  <a:gd name="T5" fmla="*/ 6 h 189"/>
                  <a:gd name="T6" fmla="*/ 189 w 260"/>
                  <a:gd name="T7" fmla="*/ 0 h 189"/>
                  <a:gd name="T8" fmla="*/ 6 w 260"/>
                  <a:gd name="T9" fmla="*/ 0 h 189"/>
                  <a:gd name="T10" fmla="*/ 0 w 260"/>
                  <a:gd name="T11" fmla="*/ 6 h 189"/>
                  <a:gd name="T12" fmla="*/ 0 w 260"/>
                  <a:gd name="T13" fmla="*/ 183 h 189"/>
                  <a:gd name="T14" fmla="*/ 6 w 260"/>
                  <a:gd name="T15" fmla="*/ 189 h 189"/>
                  <a:gd name="T16" fmla="*/ 189 w 260"/>
                  <a:gd name="T17" fmla="*/ 189 h 189"/>
                  <a:gd name="T18" fmla="*/ 194 w 260"/>
                  <a:gd name="T19" fmla="*/ 183 h 189"/>
                  <a:gd name="T20" fmla="*/ 194 w 260"/>
                  <a:gd name="T21" fmla="*/ 143 h 189"/>
                  <a:gd name="T22" fmla="*/ 208 w 260"/>
                  <a:gd name="T23" fmla="*/ 145 h 189"/>
                  <a:gd name="T24" fmla="*/ 260 w 260"/>
                  <a:gd name="T25" fmla="*/ 95 h 189"/>
                  <a:gd name="T26" fmla="*/ 208 w 260"/>
                  <a:gd name="T27" fmla="*/ 45 h 189"/>
                  <a:gd name="T28" fmla="*/ 208 w 260"/>
                  <a:gd name="T29" fmla="*/ 133 h 189"/>
                  <a:gd name="T30" fmla="*/ 191 w 260"/>
                  <a:gd name="T31" fmla="*/ 130 h 189"/>
                  <a:gd name="T32" fmla="*/ 186 w 260"/>
                  <a:gd name="T33" fmla="*/ 130 h 189"/>
                  <a:gd name="T34" fmla="*/ 183 w 260"/>
                  <a:gd name="T35" fmla="*/ 135 h 189"/>
                  <a:gd name="T36" fmla="*/ 183 w 260"/>
                  <a:gd name="T37" fmla="*/ 178 h 189"/>
                  <a:gd name="T38" fmla="*/ 12 w 260"/>
                  <a:gd name="T39" fmla="*/ 178 h 189"/>
                  <a:gd name="T40" fmla="*/ 12 w 260"/>
                  <a:gd name="T41" fmla="*/ 12 h 189"/>
                  <a:gd name="T42" fmla="*/ 183 w 260"/>
                  <a:gd name="T43" fmla="*/ 12 h 189"/>
                  <a:gd name="T44" fmla="*/ 183 w 260"/>
                  <a:gd name="T45" fmla="*/ 20 h 189"/>
                  <a:gd name="T46" fmla="*/ 14 w 260"/>
                  <a:gd name="T47" fmla="*/ 20 h 189"/>
                  <a:gd name="T48" fmla="*/ 183 w 260"/>
                  <a:gd name="T49" fmla="*/ 21 h 189"/>
                  <a:gd name="T50" fmla="*/ 183 w 260"/>
                  <a:gd name="T51" fmla="*/ 55 h 189"/>
                  <a:gd name="T52" fmla="*/ 186 w 260"/>
                  <a:gd name="T53" fmla="*/ 60 h 189"/>
                  <a:gd name="T54" fmla="*/ 191 w 260"/>
                  <a:gd name="T55" fmla="*/ 60 h 189"/>
                  <a:gd name="T56" fmla="*/ 208 w 260"/>
                  <a:gd name="T57" fmla="*/ 56 h 189"/>
                  <a:gd name="T58" fmla="*/ 248 w 260"/>
                  <a:gd name="T59" fmla="*/ 95 h 189"/>
                  <a:gd name="T60" fmla="*/ 208 w 260"/>
                  <a:gd name="T61" fmla="*/ 13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0" h="189">
                    <a:moveTo>
                      <a:pt x="208" y="45"/>
                    </a:moveTo>
                    <a:cubicBezTo>
                      <a:pt x="203" y="45"/>
                      <a:pt x="199" y="45"/>
                      <a:pt x="194" y="47"/>
                    </a:cubicBezTo>
                    <a:cubicBezTo>
                      <a:pt x="194" y="6"/>
                      <a:pt x="194" y="6"/>
                      <a:pt x="194" y="6"/>
                    </a:cubicBezTo>
                    <a:cubicBezTo>
                      <a:pt x="194" y="3"/>
                      <a:pt x="192" y="0"/>
                      <a:pt x="189" y="0"/>
                    </a:cubicBezTo>
                    <a:cubicBezTo>
                      <a:pt x="6" y="0"/>
                      <a:pt x="6" y="0"/>
                      <a:pt x="6" y="0"/>
                    </a:cubicBezTo>
                    <a:cubicBezTo>
                      <a:pt x="3" y="0"/>
                      <a:pt x="0" y="3"/>
                      <a:pt x="0" y="6"/>
                    </a:cubicBezTo>
                    <a:cubicBezTo>
                      <a:pt x="0" y="183"/>
                      <a:pt x="0" y="183"/>
                      <a:pt x="0" y="183"/>
                    </a:cubicBezTo>
                    <a:cubicBezTo>
                      <a:pt x="0" y="187"/>
                      <a:pt x="3" y="189"/>
                      <a:pt x="6" y="189"/>
                    </a:cubicBezTo>
                    <a:cubicBezTo>
                      <a:pt x="189" y="189"/>
                      <a:pt x="189" y="189"/>
                      <a:pt x="189" y="189"/>
                    </a:cubicBezTo>
                    <a:cubicBezTo>
                      <a:pt x="192" y="189"/>
                      <a:pt x="194" y="187"/>
                      <a:pt x="194" y="183"/>
                    </a:cubicBezTo>
                    <a:cubicBezTo>
                      <a:pt x="194" y="143"/>
                      <a:pt x="194" y="143"/>
                      <a:pt x="194" y="143"/>
                    </a:cubicBezTo>
                    <a:cubicBezTo>
                      <a:pt x="199" y="144"/>
                      <a:pt x="203" y="145"/>
                      <a:pt x="208" y="145"/>
                    </a:cubicBezTo>
                    <a:cubicBezTo>
                      <a:pt x="237" y="145"/>
                      <a:pt x="260" y="122"/>
                      <a:pt x="260" y="95"/>
                    </a:cubicBezTo>
                    <a:cubicBezTo>
                      <a:pt x="260" y="67"/>
                      <a:pt x="237" y="45"/>
                      <a:pt x="208" y="45"/>
                    </a:cubicBezTo>
                    <a:close/>
                    <a:moveTo>
                      <a:pt x="208" y="133"/>
                    </a:moveTo>
                    <a:cubicBezTo>
                      <a:pt x="202" y="133"/>
                      <a:pt x="196" y="132"/>
                      <a:pt x="191" y="130"/>
                    </a:cubicBezTo>
                    <a:cubicBezTo>
                      <a:pt x="189" y="129"/>
                      <a:pt x="187" y="129"/>
                      <a:pt x="186" y="130"/>
                    </a:cubicBezTo>
                    <a:cubicBezTo>
                      <a:pt x="184" y="131"/>
                      <a:pt x="183" y="133"/>
                      <a:pt x="183" y="135"/>
                    </a:cubicBezTo>
                    <a:cubicBezTo>
                      <a:pt x="183" y="178"/>
                      <a:pt x="183" y="178"/>
                      <a:pt x="183" y="178"/>
                    </a:cubicBezTo>
                    <a:cubicBezTo>
                      <a:pt x="12" y="178"/>
                      <a:pt x="12" y="178"/>
                      <a:pt x="12" y="178"/>
                    </a:cubicBezTo>
                    <a:cubicBezTo>
                      <a:pt x="12" y="12"/>
                      <a:pt x="12" y="12"/>
                      <a:pt x="12" y="12"/>
                    </a:cubicBezTo>
                    <a:cubicBezTo>
                      <a:pt x="183" y="12"/>
                      <a:pt x="183" y="12"/>
                      <a:pt x="183" y="12"/>
                    </a:cubicBezTo>
                    <a:cubicBezTo>
                      <a:pt x="183" y="20"/>
                      <a:pt x="183" y="20"/>
                      <a:pt x="183" y="20"/>
                    </a:cubicBezTo>
                    <a:cubicBezTo>
                      <a:pt x="14" y="20"/>
                      <a:pt x="14" y="20"/>
                      <a:pt x="14" y="20"/>
                    </a:cubicBezTo>
                    <a:cubicBezTo>
                      <a:pt x="14" y="20"/>
                      <a:pt x="95" y="52"/>
                      <a:pt x="183" y="21"/>
                    </a:cubicBezTo>
                    <a:cubicBezTo>
                      <a:pt x="183" y="55"/>
                      <a:pt x="183" y="55"/>
                      <a:pt x="183" y="55"/>
                    </a:cubicBezTo>
                    <a:cubicBezTo>
                      <a:pt x="183" y="57"/>
                      <a:pt x="184" y="59"/>
                      <a:pt x="186" y="60"/>
                    </a:cubicBezTo>
                    <a:cubicBezTo>
                      <a:pt x="187" y="61"/>
                      <a:pt x="189" y="61"/>
                      <a:pt x="191" y="60"/>
                    </a:cubicBezTo>
                    <a:cubicBezTo>
                      <a:pt x="196" y="58"/>
                      <a:pt x="202" y="56"/>
                      <a:pt x="208" y="56"/>
                    </a:cubicBezTo>
                    <a:cubicBezTo>
                      <a:pt x="230" y="56"/>
                      <a:pt x="248" y="74"/>
                      <a:pt x="248" y="95"/>
                    </a:cubicBezTo>
                    <a:cubicBezTo>
                      <a:pt x="248" y="116"/>
                      <a:pt x="230" y="133"/>
                      <a:pt x="208" y="133"/>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Lato" charset="0"/>
                  <a:ea typeface="Lato" charset="0"/>
                  <a:cs typeface="Lato" charset="0"/>
                </a:endParaRPr>
              </a:p>
            </p:txBody>
          </p:sp>
        </p:grpSp>
        <p:sp>
          <p:nvSpPr>
            <p:cNvPr id="40" name="Content Placeholder 2"/>
            <p:cNvSpPr txBox="1">
              <a:spLocks/>
            </p:cNvSpPr>
            <p:nvPr/>
          </p:nvSpPr>
          <p:spPr>
            <a:xfrm>
              <a:off x="-220606" y="4900613"/>
              <a:ext cx="2611058" cy="8492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id-ID" b="1" dirty="0">
                  <a:solidFill>
                    <a:schemeClr val="tx2"/>
                  </a:solidFill>
                  <a:latin typeface="Lato" charset="0"/>
                  <a:ea typeface="Lato" charset="0"/>
                  <a:cs typeface="Lato" charset="0"/>
                </a:rPr>
                <a:t>Dapat menerapkan exploratory data analysis (EDA) untuk persoalan bisnis</a:t>
              </a:r>
              <a:endParaRPr lang="en-US" dirty="0">
                <a:solidFill>
                  <a:schemeClr val="tx2"/>
                </a:solidFill>
                <a:latin typeface="Lato" charset="0"/>
                <a:ea typeface="Lato" charset="0"/>
                <a:cs typeface="Lato" charset="0"/>
              </a:endParaRPr>
            </a:p>
          </p:txBody>
        </p:sp>
      </p:grpSp>
      <p:cxnSp>
        <p:nvCxnSpPr>
          <p:cNvPr id="46" name="Straight Connector 45"/>
          <p:cNvCxnSpPr/>
          <p:nvPr/>
        </p:nvCxnSpPr>
        <p:spPr>
          <a:xfrm flipH="1" flipV="1">
            <a:off x="3621162" y="3745791"/>
            <a:ext cx="1386291" cy="0"/>
          </a:xfrm>
          <a:prstGeom prst="line">
            <a:avLst/>
          </a:prstGeom>
          <a:ln>
            <a:solidFill>
              <a:schemeClr val="bg1">
                <a:lumMod val="85000"/>
              </a:schemeClr>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6535942" y="3745791"/>
            <a:ext cx="1386291" cy="0"/>
          </a:xfrm>
          <a:prstGeom prst="line">
            <a:avLst/>
          </a:prstGeom>
          <a:ln>
            <a:solidFill>
              <a:schemeClr val="bg1">
                <a:lumMod val="85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8252963" y="3342121"/>
            <a:ext cx="3747356" cy="849220"/>
            <a:chOff x="9064799" y="2961659"/>
            <a:chExt cx="3747356" cy="849220"/>
          </a:xfrm>
        </p:grpSpPr>
        <p:grpSp>
          <p:nvGrpSpPr>
            <p:cNvPr id="49" name="Group 48"/>
            <p:cNvGrpSpPr/>
            <p:nvPr/>
          </p:nvGrpSpPr>
          <p:grpSpPr>
            <a:xfrm>
              <a:off x="9064799" y="2997418"/>
              <a:ext cx="568325" cy="530225"/>
              <a:chOff x="4775200" y="5180013"/>
              <a:chExt cx="568325" cy="530225"/>
            </a:xfrm>
            <a:solidFill>
              <a:schemeClr val="accent2"/>
            </a:solidFill>
          </p:grpSpPr>
          <p:sp>
            <p:nvSpPr>
              <p:cNvPr id="51" name="Freeform 61"/>
              <p:cNvSpPr>
                <a:spLocks noEditPoints="1"/>
              </p:cNvSpPr>
              <p:nvPr/>
            </p:nvSpPr>
            <p:spPr bwMode="auto">
              <a:xfrm>
                <a:off x="4775200" y="5180013"/>
                <a:ext cx="568325" cy="530225"/>
              </a:xfrm>
              <a:custGeom>
                <a:avLst/>
                <a:gdLst>
                  <a:gd name="T0" fmla="*/ 215 w 301"/>
                  <a:gd name="T1" fmla="*/ 0 h 281"/>
                  <a:gd name="T2" fmla="*/ 129 w 301"/>
                  <a:gd name="T3" fmla="*/ 86 h 281"/>
                  <a:gd name="T4" fmla="*/ 134 w 301"/>
                  <a:gd name="T5" fmla="*/ 115 h 281"/>
                  <a:gd name="T6" fmla="*/ 1 w 301"/>
                  <a:gd name="T7" fmla="*/ 248 h 281"/>
                  <a:gd name="T8" fmla="*/ 0 w 301"/>
                  <a:gd name="T9" fmla="*/ 252 h 281"/>
                  <a:gd name="T10" fmla="*/ 1 w 301"/>
                  <a:gd name="T11" fmla="*/ 275 h 281"/>
                  <a:gd name="T12" fmla="*/ 7 w 301"/>
                  <a:gd name="T13" fmla="*/ 281 h 281"/>
                  <a:gd name="T14" fmla="*/ 7 w 301"/>
                  <a:gd name="T15" fmla="*/ 281 h 281"/>
                  <a:gd name="T16" fmla="*/ 55 w 301"/>
                  <a:gd name="T17" fmla="*/ 279 h 281"/>
                  <a:gd name="T18" fmla="*/ 60 w 301"/>
                  <a:gd name="T19" fmla="*/ 275 h 281"/>
                  <a:gd name="T20" fmla="*/ 66 w 301"/>
                  <a:gd name="T21" fmla="*/ 255 h 281"/>
                  <a:gd name="T22" fmla="*/ 87 w 301"/>
                  <a:gd name="T23" fmla="*/ 250 h 281"/>
                  <a:gd name="T24" fmla="*/ 92 w 301"/>
                  <a:gd name="T25" fmla="*/ 246 h 281"/>
                  <a:gd name="T26" fmla="*/ 95 w 301"/>
                  <a:gd name="T27" fmla="*/ 227 h 281"/>
                  <a:gd name="T28" fmla="*/ 115 w 301"/>
                  <a:gd name="T29" fmla="*/ 222 h 281"/>
                  <a:gd name="T30" fmla="*/ 120 w 301"/>
                  <a:gd name="T31" fmla="*/ 217 h 281"/>
                  <a:gd name="T32" fmla="*/ 121 w 301"/>
                  <a:gd name="T33" fmla="*/ 196 h 281"/>
                  <a:gd name="T34" fmla="*/ 137 w 301"/>
                  <a:gd name="T35" fmla="*/ 195 h 281"/>
                  <a:gd name="T36" fmla="*/ 142 w 301"/>
                  <a:gd name="T37" fmla="*/ 190 h 281"/>
                  <a:gd name="T38" fmla="*/ 147 w 301"/>
                  <a:gd name="T39" fmla="*/ 170 h 281"/>
                  <a:gd name="T40" fmla="*/ 149 w 301"/>
                  <a:gd name="T41" fmla="*/ 170 h 281"/>
                  <a:gd name="T42" fmla="*/ 174 w 301"/>
                  <a:gd name="T43" fmla="*/ 162 h 281"/>
                  <a:gd name="T44" fmla="*/ 215 w 301"/>
                  <a:gd name="T45" fmla="*/ 172 h 281"/>
                  <a:gd name="T46" fmla="*/ 301 w 301"/>
                  <a:gd name="T47" fmla="*/ 86 h 281"/>
                  <a:gd name="T48" fmla="*/ 215 w 301"/>
                  <a:gd name="T49" fmla="*/ 0 h 281"/>
                  <a:gd name="T50" fmla="*/ 215 w 301"/>
                  <a:gd name="T51" fmla="*/ 160 h 281"/>
                  <a:gd name="T52" fmla="*/ 177 w 301"/>
                  <a:gd name="T53" fmla="*/ 150 h 281"/>
                  <a:gd name="T54" fmla="*/ 171 w 301"/>
                  <a:gd name="T55" fmla="*/ 150 h 281"/>
                  <a:gd name="T56" fmla="*/ 149 w 301"/>
                  <a:gd name="T57" fmla="*/ 158 h 281"/>
                  <a:gd name="T58" fmla="*/ 144 w 301"/>
                  <a:gd name="T59" fmla="*/ 158 h 281"/>
                  <a:gd name="T60" fmla="*/ 144 w 301"/>
                  <a:gd name="T61" fmla="*/ 158 h 281"/>
                  <a:gd name="T62" fmla="*/ 140 w 301"/>
                  <a:gd name="T63" fmla="*/ 158 h 281"/>
                  <a:gd name="T64" fmla="*/ 137 w 301"/>
                  <a:gd name="T65" fmla="*/ 162 h 281"/>
                  <a:gd name="T66" fmla="*/ 132 w 301"/>
                  <a:gd name="T67" fmla="*/ 184 h 281"/>
                  <a:gd name="T68" fmla="*/ 115 w 301"/>
                  <a:gd name="T69" fmla="*/ 186 h 281"/>
                  <a:gd name="T70" fmla="*/ 110 w 301"/>
                  <a:gd name="T71" fmla="*/ 191 h 281"/>
                  <a:gd name="T72" fmla="*/ 108 w 301"/>
                  <a:gd name="T73" fmla="*/ 212 h 281"/>
                  <a:gd name="T74" fmla="*/ 89 w 301"/>
                  <a:gd name="T75" fmla="*/ 217 h 281"/>
                  <a:gd name="T76" fmla="*/ 85 w 301"/>
                  <a:gd name="T77" fmla="*/ 221 h 281"/>
                  <a:gd name="T78" fmla="*/ 81 w 301"/>
                  <a:gd name="T79" fmla="*/ 240 h 281"/>
                  <a:gd name="T80" fmla="*/ 60 w 301"/>
                  <a:gd name="T81" fmla="*/ 244 h 281"/>
                  <a:gd name="T82" fmla="*/ 55 w 301"/>
                  <a:gd name="T83" fmla="*/ 248 h 281"/>
                  <a:gd name="T84" fmla="*/ 50 w 301"/>
                  <a:gd name="T85" fmla="*/ 268 h 281"/>
                  <a:gd name="T86" fmla="*/ 12 w 301"/>
                  <a:gd name="T87" fmla="*/ 269 h 281"/>
                  <a:gd name="T88" fmla="*/ 11 w 301"/>
                  <a:gd name="T89" fmla="*/ 254 h 281"/>
                  <a:gd name="T90" fmla="*/ 145 w 301"/>
                  <a:gd name="T91" fmla="*/ 120 h 281"/>
                  <a:gd name="T92" fmla="*/ 146 w 301"/>
                  <a:gd name="T93" fmla="*/ 114 h 281"/>
                  <a:gd name="T94" fmla="*/ 141 w 301"/>
                  <a:gd name="T95" fmla="*/ 86 h 281"/>
                  <a:gd name="T96" fmla="*/ 215 w 301"/>
                  <a:gd name="T97" fmla="*/ 12 h 281"/>
                  <a:gd name="T98" fmla="*/ 289 w 301"/>
                  <a:gd name="T99" fmla="*/ 86 h 281"/>
                  <a:gd name="T100" fmla="*/ 215 w 301"/>
                  <a:gd name="T101" fmla="*/ 16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1" h="281">
                    <a:moveTo>
                      <a:pt x="215" y="0"/>
                    </a:moveTo>
                    <a:cubicBezTo>
                      <a:pt x="168" y="0"/>
                      <a:pt x="129" y="39"/>
                      <a:pt x="129" y="86"/>
                    </a:cubicBezTo>
                    <a:cubicBezTo>
                      <a:pt x="129" y="96"/>
                      <a:pt x="131" y="106"/>
                      <a:pt x="134" y="115"/>
                    </a:cubicBezTo>
                    <a:cubicBezTo>
                      <a:pt x="1" y="248"/>
                      <a:pt x="1" y="248"/>
                      <a:pt x="1" y="248"/>
                    </a:cubicBezTo>
                    <a:cubicBezTo>
                      <a:pt x="0" y="249"/>
                      <a:pt x="0" y="250"/>
                      <a:pt x="0" y="252"/>
                    </a:cubicBezTo>
                    <a:cubicBezTo>
                      <a:pt x="1" y="275"/>
                      <a:pt x="1" y="275"/>
                      <a:pt x="1" y="275"/>
                    </a:cubicBezTo>
                    <a:cubicBezTo>
                      <a:pt x="1" y="278"/>
                      <a:pt x="4" y="281"/>
                      <a:pt x="7" y="281"/>
                    </a:cubicBezTo>
                    <a:cubicBezTo>
                      <a:pt x="7" y="281"/>
                      <a:pt x="7" y="281"/>
                      <a:pt x="7" y="281"/>
                    </a:cubicBezTo>
                    <a:cubicBezTo>
                      <a:pt x="55" y="279"/>
                      <a:pt x="55" y="279"/>
                      <a:pt x="55" y="279"/>
                    </a:cubicBezTo>
                    <a:cubicBezTo>
                      <a:pt x="57" y="279"/>
                      <a:pt x="59" y="277"/>
                      <a:pt x="60" y="275"/>
                    </a:cubicBezTo>
                    <a:cubicBezTo>
                      <a:pt x="66" y="255"/>
                      <a:pt x="66" y="255"/>
                      <a:pt x="66" y="255"/>
                    </a:cubicBezTo>
                    <a:cubicBezTo>
                      <a:pt x="87" y="250"/>
                      <a:pt x="87" y="250"/>
                      <a:pt x="87" y="250"/>
                    </a:cubicBezTo>
                    <a:cubicBezTo>
                      <a:pt x="90" y="250"/>
                      <a:pt x="91" y="248"/>
                      <a:pt x="92" y="246"/>
                    </a:cubicBezTo>
                    <a:cubicBezTo>
                      <a:pt x="95" y="227"/>
                      <a:pt x="95" y="227"/>
                      <a:pt x="95" y="227"/>
                    </a:cubicBezTo>
                    <a:cubicBezTo>
                      <a:pt x="115" y="222"/>
                      <a:pt x="115" y="222"/>
                      <a:pt x="115" y="222"/>
                    </a:cubicBezTo>
                    <a:cubicBezTo>
                      <a:pt x="118" y="221"/>
                      <a:pt x="119" y="219"/>
                      <a:pt x="120" y="217"/>
                    </a:cubicBezTo>
                    <a:cubicBezTo>
                      <a:pt x="121" y="196"/>
                      <a:pt x="121" y="196"/>
                      <a:pt x="121" y="196"/>
                    </a:cubicBezTo>
                    <a:cubicBezTo>
                      <a:pt x="137" y="195"/>
                      <a:pt x="137" y="195"/>
                      <a:pt x="137" y="195"/>
                    </a:cubicBezTo>
                    <a:cubicBezTo>
                      <a:pt x="140" y="194"/>
                      <a:pt x="142" y="192"/>
                      <a:pt x="142" y="190"/>
                    </a:cubicBezTo>
                    <a:cubicBezTo>
                      <a:pt x="147" y="170"/>
                      <a:pt x="147" y="170"/>
                      <a:pt x="147" y="170"/>
                    </a:cubicBezTo>
                    <a:cubicBezTo>
                      <a:pt x="147" y="170"/>
                      <a:pt x="148" y="170"/>
                      <a:pt x="149" y="170"/>
                    </a:cubicBezTo>
                    <a:cubicBezTo>
                      <a:pt x="155" y="170"/>
                      <a:pt x="164" y="168"/>
                      <a:pt x="174" y="162"/>
                    </a:cubicBezTo>
                    <a:cubicBezTo>
                      <a:pt x="187" y="168"/>
                      <a:pt x="201" y="172"/>
                      <a:pt x="215" y="172"/>
                    </a:cubicBezTo>
                    <a:cubicBezTo>
                      <a:pt x="262" y="172"/>
                      <a:pt x="301" y="133"/>
                      <a:pt x="301" y="86"/>
                    </a:cubicBezTo>
                    <a:cubicBezTo>
                      <a:pt x="301" y="39"/>
                      <a:pt x="262" y="0"/>
                      <a:pt x="215" y="0"/>
                    </a:cubicBezTo>
                    <a:close/>
                    <a:moveTo>
                      <a:pt x="215" y="160"/>
                    </a:moveTo>
                    <a:cubicBezTo>
                      <a:pt x="202" y="160"/>
                      <a:pt x="188" y="157"/>
                      <a:pt x="177" y="150"/>
                    </a:cubicBezTo>
                    <a:cubicBezTo>
                      <a:pt x="175" y="149"/>
                      <a:pt x="173" y="149"/>
                      <a:pt x="171" y="150"/>
                    </a:cubicBezTo>
                    <a:cubicBezTo>
                      <a:pt x="161" y="157"/>
                      <a:pt x="154" y="158"/>
                      <a:pt x="149" y="158"/>
                    </a:cubicBezTo>
                    <a:cubicBezTo>
                      <a:pt x="146" y="158"/>
                      <a:pt x="144" y="158"/>
                      <a:pt x="144" y="158"/>
                    </a:cubicBezTo>
                    <a:cubicBezTo>
                      <a:pt x="144" y="158"/>
                      <a:pt x="144" y="158"/>
                      <a:pt x="144" y="158"/>
                    </a:cubicBezTo>
                    <a:cubicBezTo>
                      <a:pt x="143" y="157"/>
                      <a:pt x="141" y="157"/>
                      <a:pt x="140" y="158"/>
                    </a:cubicBezTo>
                    <a:cubicBezTo>
                      <a:pt x="138" y="158"/>
                      <a:pt x="137" y="160"/>
                      <a:pt x="137" y="162"/>
                    </a:cubicBezTo>
                    <a:cubicBezTo>
                      <a:pt x="132" y="184"/>
                      <a:pt x="132" y="184"/>
                      <a:pt x="132" y="184"/>
                    </a:cubicBezTo>
                    <a:cubicBezTo>
                      <a:pt x="115" y="186"/>
                      <a:pt x="115" y="186"/>
                      <a:pt x="115" y="186"/>
                    </a:cubicBezTo>
                    <a:cubicBezTo>
                      <a:pt x="112" y="186"/>
                      <a:pt x="110" y="188"/>
                      <a:pt x="110" y="191"/>
                    </a:cubicBezTo>
                    <a:cubicBezTo>
                      <a:pt x="108" y="212"/>
                      <a:pt x="108" y="212"/>
                      <a:pt x="108" y="212"/>
                    </a:cubicBezTo>
                    <a:cubicBezTo>
                      <a:pt x="89" y="217"/>
                      <a:pt x="89" y="217"/>
                      <a:pt x="89" y="217"/>
                    </a:cubicBezTo>
                    <a:cubicBezTo>
                      <a:pt x="87" y="217"/>
                      <a:pt x="85" y="219"/>
                      <a:pt x="85" y="221"/>
                    </a:cubicBezTo>
                    <a:cubicBezTo>
                      <a:pt x="81" y="240"/>
                      <a:pt x="81" y="240"/>
                      <a:pt x="81" y="240"/>
                    </a:cubicBezTo>
                    <a:cubicBezTo>
                      <a:pt x="60" y="244"/>
                      <a:pt x="60" y="244"/>
                      <a:pt x="60" y="244"/>
                    </a:cubicBezTo>
                    <a:cubicBezTo>
                      <a:pt x="58" y="244"/>
                      <a:pt x="56" y="246"/>
                      <a:pt x="55" y="248"/>
                    </a:cubicBezTo>
                    <a:cubicBezTo>
                      <a:pt x="50" y="268"/>
                      <a:pt x="50" y="268"/>
                      <a:pt x="50" y="268"/>
                    </a:cubicBezTo>
                    <a:cubicBezTo>
                      <a:pt x="12" y="269"/>
                      <a:pt x="12" y="269"/>
                      <a:pt x="12" y="269"/>
                    </a:cubicBezTo>
                    <a:cubicBezTo>
                      <a:pt x="11" y="254"/>
                      <a:pt x="11" y="254"/>
                      <a:pt x="11" y="254"/>
                    </a:cubicBezTo>
                    <a:cubicBezTo>
                      <a:pt x="145" y="120"/>
                      <a:pt x="145" y="120"/>
                      <a:pt x="145" y="120"/>
                    </a:cubicBezTo>
                    <a:cubicBezTo>
                      <a:pt x="147" y="119"/>
                      <a:pt x="147" y="116"/>
                      <a:pt x="146" y="114"/>
                    </a:cubicBezTo>
                    <a:cubicBezTo>
                      <a:pt x="142" y="105"/>
                      <a:pt x="141" y="96"/>
                      <a:pt x="141" y="86"/>
                    </a:cubicBezTo>
                    <a:cubicBezTo>
                      <a:pt x="141" y="45"/>
                      <a:pt x="174" y="12"/>
                      <a:pt x="215" y="12"/>
                    </a:cubicBezTo>
                    <a:cubicBezTo>
                      <a:pt x="256" y="12"/>
                      <a:pt x="289" y="45"/>
                      <a:pt x="289" y="86"/>
                    </a:cubicBezTo>
                    <a:cubicBezTo>
                      <a:pt x="289" y="127"/>
                      <a:pt x="256" y="160"/>
                      <a:pt x="215" y="1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Lato" charset="0"/>
                  <a:ea typeface="Lato" charset="0"/>
                  <a:cs typeface="Lato" charset="0"/>
                </a:endParaRPr>
              </a:p>
            </p:txBody>
          </p:sp>
          <p:sp>
            <p:nvSpPr>
              <p:cNvPr id="52" name="Freeform 62"/>
              <p:cNvSpPr>
                <a:spLocks noEditPoints="1"/>
              </p:cNvSpPr>
              <p:nvPr/>
            </p:nvSpPr>
            <p:spPr bwMode="auto">
              <a:xfrm>
                <a:off x="5119688" y="5253038"/>
                <a:ext cx="96838" cy="98425"/>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26 w 52"/>
                  <a:gd name="T11" fmla="*/ 42 h 52"/>
                  <a:gd name="T12" fmla="*/ 10 w 52"/>
                  <a:gd name="T13" fmla="*/ 26 h 52"/>
                  <a:gd name="T14" fmla="*/ 26 w 52"/>
                  <a:gd name="T15" fmla="*/ 10 h 52"/>
                  <a:gd name="T16" fmla="*/ 42 w 52"/>
                  <a:gd name="T17" fmla="*/ 26 h 52"/>
                  <a:gd name="T18" fmla="*/ 26 w 52"/>
                  <a:gd name="T19" fmla="*/ 4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0"/>
                    </a:moveTo>
                    <a:cubicBezTo>
                      <a:pt x="12" y="0"/>
                      <a:pt x="0" y="11"/>
                      <a:pt x="0" y="26"/>
                    </a:cubicBezTo>
                    <a:cubicBezTo>
                      <a:pt x="0" y="40"/>
                      <a:pt x="12" y="52"/>
                      <a:pt x="26" y="52"/>
                    </a:cubicBezTo>
                    <a:cubicBezTo>
                      <a:pt x="40" y="52"/>
                      <a:pt x="52" y="40"/>
                      <a:pt x="52" y="26"/>
                    </a:cubicBezTo>
                    <a:cubicBezTo>
                      <a:pt x="52" y="11"/>
                      <a:pt x="40" y="0"/>
                      <a:pt x="26" y="0"/>
                    </a:cubicBezTo>
                    <a:close/>
                    <a:moveTo>
                      <a:pt x="26" y="42"/>
                    </a:moveTo>
                    <a:cubicBezTo>
                      <a:pt x="17" y="42"/>
                      <a:pt x="10" y="34"/>
                      <a:pt x="10" y="26"/>
                    </a:cubicBezTo>
                    <a:cubicBezTo>
                      <a:pt x="10" y="17"/>
                      <a:pt x="17" y="10"/>
                      <a:pt x="26" y="10"/>
                    </a:cubicBezTo>
                    <a:cubicBezTo>
                      <a:pt x="35" y="10"/>
                      <a:pt x="42" y="17"/>
                      <a:pt x="42" y="26"/>
                    </a:cubicBezTo>
                    <a:cubicBezTo>
                      <a:pt x="42" y="34"/>
                      <a:pt x="35" y="42"/>
                      <a:pt x="26"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Lato" charset="0"/>
                  <a:ea typeface="Lato" charset="0"/>
                  <a:cs typeface="Lato" charset="0"/>
                </a:endParaRPr>
              </a:p>
            </p:txBody>
          </p:sp>
        </p:grpSp>
        <p:sp>
          <p:nvSpPr>
            <p:cNvPr id="50" name="Content Placeholder 2"/>
            <p:cNvSpPr txBox="1">
              <a:spLocks/>
            </p:cNvSpPr>
            <p:nvPr/>
          </p:nvSpPr>
          <p:spPr>
            <a:xfrm>
              <a:off x="9765968" y="2961659"/>
              <a:ext cx="3046187" cy="8492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id-ID" b="1" dirty="0">
                  <a:solidFill>
                    <a:schemeClr val="tx2"/>
                  </a:solidFill>
                  <a:latin typeface="Lato" charset="0"/>
                  <a:ea typeface="Lato" charset="0"/>
                  <a:cs typeface="Lato" charset="0"/>
                </a:rPr>
                <a:t>mengidentifikasi paket produk yang menarik</a:t>
              </a:r>
            </a:p>
          </p:txBody>
        </p:sp>
      </p:grpSp>
      <p:grpSp>
        <p:nvGrpSpPr>
          <p:cNvPr id="53" name="Group 52"/>
          <p:cNvGrpSpPr/>
          <p:nvPr/>
        </p:nvGrpSpPr>
        <p:grpSpPr>
          <a:xfrm>
            <a:off x="481066" y="3352597"/>
            <a:ext cx="3011191" cy="849220"/>
            <a:chOff x="168930" y="3951742"/>
            <a:chExt cx="3011191" cy="849220"/>
          </a:xfrm>
        </p:grpSpPr>
        <p:sp>
          <p:nvSpPr>
            <p:cNvPr id="54" name="Freeform 107"/>
            <p:cNvSpPr>
              <a:spLocks noEditPoints="1"/>
            </p:cNvSpPr>
            <p:nvPr/>
          </p:nvSpPr>
          <p:spPr bwMode="auto">
            <a:xfrm>
              <a:off x="2705458" y="3990713"/>
              <a:ext cx="474663" cy="549275"/>
            </a:xfrm>
            <a:custGeom>
              <a:avLst/>
              <a:gdLst>
                <a:gd name="T0" fmla="*/ 251 w 252"/>
                <a:gd name="T1" fmla="*/ 83 h 291"/>
                <a:gd name="T2" fmla="*/ 248 w 252"/>
                <a:gd name="T3" fmla="*/ 80 h 291"/>
                <a:gd name="T4" fmla="*/ 142 w 252"/>
                <a:gd name="T5" fmla="*/ 34 h 291"/>
                <a:gd name="T6" fmla="*/ 141 w 252"/>
                <a:gd name="T7" fmla="*/ 34 h 291"/>
                <a:gd name="T8" fmla="*/ 72 w 252"/>
                <a:gd name="T9" fmla="*/ 0 h 291"/>
                <a:gd name="T10" fmla="*/ 66 w 252"/>
                <a:gd name="T11" fmla="*/ 1 h 291"/>
                <a:gd name="T12" fmla="*/ 20 w 252"/>
                <a:gd name="T13" fmla="*/ 41 h 291"/>
                <a:gd name="T14" fmla="*/ 34 w 252"/>
                <a:gd name="T15" fmla="*/ 237 h 291"/>
                <a:gd name="T16" fmla="*/ 20 w 252"/>
                <a:gd name="T17" fmla="*/ 262 h 291"/>
                <a:gd name="T18" fmla="*/ 49 w 252"/>
                <a:gd name="T19" fmla="*/ 291 h 291"/>
                <a:gd name="T20" fmla="*/ 132 w 252"/>
                <a:gd name="T21" fmla="*/ 291 h 291"/>
                <a:gd name="T22" fmla="*/ 161 w 252"/>
                <a:gd name="T23" fmla="*/ 262 h 291"/>
                <a:gd name="T24" fmla="*/ 132 w 252"/>
                <a:gd name="T25" fmla="*/ 233 h 291"/>
                <a:gd name="T26" fmla="*/ 123 w 252"/>
                <a:gd name="T27" fmla="*/ 233 h 291"/>
                <a:gd name="T28" fmla="*/ 123 w 252"/>
                <a:gd name="T29" fmla="*/ 229 h 291"/>
                <a:gd name="T30" fmla="*/ 112 w 252"/>
                <a:gd name="T31" fmla="*/ 218 h 291"/>
                <a:gd name="T32" fmla="*/ 104 w 252"/>
                <a:gd name="T33" fmla="*/ 218 h 291"/>
                <a:gd name="T34" fmla="*/ 93 w 252"/>
                <a:gd name="T35" fmla="*/ 229 h 291"/>
                <a:gd name="T36" fmla="*/ 94 w 252"/>
                <a:gd name="T37" fmla="*/ 233 h 291"/>
                <a:gd name="T38" fmla="*/ 74 w 252"/>
                <a:gd name="T39" fmla="*/ 233 h 291"/>
                <a:gd name="T40" fmla="*/ 56 w 252"/>
                <a:gd name="T41" fmla="*/ 56 h 291"/>
                <a:gd name="T42" fmla="*/ 71 w 252"/>
                <a:gd name="T43" fmla="*/ 39 h 291"/>
                <a:gd name="T44" fmla="*/ 73 w 252"/>
                <a:gd name="T45" fmla="*/ 39 h 291"/>
                <a:gd name="T46" fmla="*/ 118 w 252"/>
                <a:gd name="T47" fmla="*/ 66 h 291"/>
                <a:gd name="T48" fmla="*/ 118 w 252"/>
                <a:gd name="T49" fmla="*/ 67 h 291"/>
                <a:gd name="T50" fmla="*/ 117 w 252"/>
                <a:gd name="T51" fmla="*/ 72 h 291"/>
                <a:gd name="T52" fmla="*/ 149 w 252"/>
                <a:gd name="T53" fmla="*/ 159 h 291"/>
                <a:gd name="T54" fmla="*/ 155 w 252"/>
                <a:gd name="T55" fmla="*/ 163 h 291"/>
                <a:gd name="T56" fmla="*/ 155 w 252"/>
                <a:gd name="T57" fmla="*/ 163 h 291"/>
                <a:gd name="T58" fmla="*/ 189 w 252"/>
                <a:gd name="T59" fmla="*/ 153 h 291"/>
                <a:gd name="T60" fmla="*/ 226 w 252"/>
                <a:gd name="T61" fmla="*/ 149 h 291"/>
                <a:gd name="T62" fmla="*/ 231 w 252"/>
                <a:gd name="T63" fmla="*/ 116 h 291"/>
                <a:gd name="T64" fmla="*/ 230 w 252"/>
                <a:gd name="T65" fmla="*/ 116 h 291"/>
                <a:gd name="T66" fmla="*/ 251 w 252"/>
                <a:gd name="T67" fmla="*/ 88 h 291"/>
                <a:gd name="T68" fmla="*/ 251 w 252"/>
                <a:gd name="T69" fmla="*/ 83 h 291"/>
                <a:gd name="T70" fmla="*/ 150 w 252"/>
                <a:gd name="T71" fmla="*/ 262 h 291"/>
                <a:gd name="T72" fmla="*/ 132 w 252"/>
                <a:gd name="T73" fmla="*/ 280 h 291"/>
                <a:gd name="T74" fmla="*/ 49 w 252"/>
                <a:gd name="T75" fmla="*/ 280 h 291"/>
                <a:gd name="T76" fmla="*/ 32 w 252"/>
                <a:gd name="T77" fmla="*/ 262 h 291"/>
                <a:gd name="T78" fmla="*/ 49 w 252"/>
                <a:gd name="T79" fmla="*/ 245 h 291"/>
                <a:gd name="T80" fmla="*/ 132 w 252"/>
                <a:gd name="T81" fmla="*/ 245 h 291"/>
                <a:gd name="T82" fmla="*/ 150 w 252"/>
                <a:gd name="T83" fmla="*/ 262 h 291"/>
                <a:gd name="T84" fmla="*/ 73 w 252"/>
                <a:gd name="T85" fmla="*/ 28 h 291"/>
                <a:gd name="T86" fmla="*/ 69 w 252"/>
                <a:gd name="T87" fmla="*/ 28 h 291"/>
                <a:gd name="T88" fmla="*/ 46 w 252"/>
                <a:gd name="T89" fmla="*/ 52 h 291"/>
                <a:gd name="T90" fmla="*/ 45 w 252"/>
                <a:gd name="T91" fmla="*/ 52 h 291"/>
                <a:gd name="T92" fmla="*/ 62 w 252"/>
                <a:gd name="T93" fmla="*/ 233 h 291"/>
                <a:gd name="T94" fmla="*/ 49 w 252"/>
                <a:gd name="T95" fmla="*/ 233 h 291"/>
                <a:gd name="T96" fmla="*/ 45 w 252"/>
                <a:gd name="T97" fmla="*/ 233 h 291"/>
                <a:gd name="T98" fmla="*/ 31 w 252"/>
                <a:gd name="T99" fmla="*/ 46 h 291"/>
                <a:gd name="T100" fmla="*/ 67 w 252"/>
                <a:gd name="T101" fmla="*/ 12 h 291"/>
                <a:gd name="T102" fmla="*/ 72 w 252"/>
                <a:gd name="T103" fmla="*/ 12 h 291"/>
                <a:gd name="T104" fmla="*/ 132 w 252"/>
                <a:gd name="T105" fmla="*/ 41 h 291"/>
                <a:gd name="T106" fmla="*/ 124 w 252"/>
                <a:gd name="T107" fmla="*/ 55 h 291"/>
                <a:gd name="T108" fmla="*/ 73 w 252"/>
                <a:gd name="T109" fmla="*/ 28 h 291"/>
                <a:gd name="T110" fmla="*/ 159 w 252"/>
                <a:gd name="T111" fmla="*/ 151 h 291"/>
                <a:gd name="T112" fmla="*/ 129 w 252"/>
                <a:gd name="T113" fmla="*/ 70 h 291"/>
                <a:gd name="T114" fmla="*/ 142 w 252"/>
                <a:gd name="T115" fmla="*/ 46 h 291"/>
                <a:gd name="T116" fmla="*/ 237 w 252"/>
                <a:gd name="T117" fmla="*/ 88 h 291"/>
                <a:gd name="T118" fmla="*/ 159 w 252"/>
                <a:gd name="T119" fmla="*/ 15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2" h="291">
                  <a:moveTo>
                    <a:pt x="251" y="83"/>
                  </a:moveTo>
                  <a:cubicBezTo>
                    <a:pt x="251" y="82"/>
                    <a:pt x="250" y="80"/>
                    <a:pt x="248" y="80"/>
                  </a:cubicBezTo>
                  <a:cubicBezTo>
                    <a:pt x="142" y="34"/>
                    <a:pt x="142" y="34"/>
                    <a:pt x="142" y="34"/>
                  </a:cubicBezTo>
                  <a:cubicBezTo>
                    <a:pt x="142" y="34"/>
                    <a:pt x="142" y="34"/>
                    <a:pt x="141" y="34"/>
                  </a:cubicBezTo>
                  <a:cubicBezTo>
                    <a:pt x="121" y="16"/>
                    <a:pt x="97" y="0"/>
                    <a:pt x="72" y="0"/>
                  </a:cubicBezTo>
                  <a:cubicBezTo>
                    <a:pt x="70" y="0"/>
                    <a:pt x="68" y="0"/>
                    <a:pt x="66" y="1"/>
                  </a:cubicBezTo>
                  <a:cubicBezTo>
                    <a:pt x="52" y="2"/>
                    <a:pt x="32" y="11"/>
                    <a:pt x="20" y="41"/>
                  </a:cubicBezTo>
                  <a:cubicBezTo>
                    <a:pt x="18" y="47"/>
                    <a:pt x="0" y="97"/>
                    <a:pt x="34" y="237"/>
                  </a:cubicBezTo>
                  <a:cubicBezTo>
                    <a:pt x="26" y="242"/>
                    <a:pt x="20" y="252"/>
                    <a:pt x="20" y="262"/>
                  </a:cubicBezTo>
                  <a:cubicBezTo>
                    <a:pt x="20" y="278"/>
                    <a:pt x="33" y="291"/>
                    <a:pt x="49" y="291"/>
                  </a:cubicBezTo>
                  <a:cubicBezTo>
                    <a:pt x="132" y="291"/>
                    <a:pt x="132" y="291"/>
                    <a:pt x="132" y="291"/>
                  </a:cubicBezTo>
                  <a:cubicBezTo>
                    <a:pt x="148" y="291"/>
                    <a:pt x="161" y="278"/>
                    <a:pt x="161" y="262"/>
                  </a:cubicBezTo>
                  <a:cubicBezTo>
                    <a:pt x="161" y="246"/>
                    <a:pt x="148" y="233"/>
                    <a:pt x="132" y="233"/>
                  </a:cubicBezTo>
                  <a:cubicBezTo>
                    <a:pt x="123" y="233"/>
                    <a:pt x="123" y="233"/>
                    <a:pt x="123" y="233"/>
                  </a:cubicBezTo>
                  <a:cubicBezTo>
                    <a:pt x="123" y="232"/>
                    <a:pt x="123" y="231"/>
                    <a:pt x="123" y="229"/>
                  </a:cubicBezTo>
                  <a:cubicBezTo>
                    <a:pt x="123" y="223"/>
                    <a:pt x="118" y="218"/>
                    <a:pt x="112" y="218"/>
                  </a:cubicBezTo>
                  <a:cubicBezTo>
                    <a:pt x="104" y="218"/>
                    <a:pt x="104" y="218"/>
                    <a:pt x="104" y="218"/>
                  </a:cubicBezTo>
                  <a:cubicBezTo>
                    <a:pt x="98" y="218"/>
                    <a:pt x="93" y="223"/>
                    <a:pt x="93" y="229"/>
                  </a:cubicBezTo>
                  <a:cubicBezTo>
                    <a:pt x="93" y="231"/>
                    <a:pt x="93" y="232"/>
                    <a:pt x="94" y="233"/>
                  </a:cubicBezTo>
                  <a:cubicBezTo>
                    <a:pt x="74" y="233"/>
                    <a:pt x="74" y="233"/>
                    <a:pt x="74" y="233"/>
                  </a:cubicBezTo>
                  <a:cubicBezTo>
                    <a:pt x="42" y="106"/>
                    <a:pt x="56" y="58"/>
                    <a:pt x="56" y="56"/>
                  </a:cubicBezTo>
                  <a:cubicBezTo>
                    <a:pt x="61" y="46"/>
                    <a:pt x="65" y="40"/>
                    <a:pt x="71" y="39"/>
                  </a:cubicBezTo>
                  <a:cubicBezTo>
                    <a:pt x="71" y="39"/>
                    <a:pt x="72" y="39"/>
                    <a:pt x="73" y="39"/>
                  </a:cubicBezTo>
                  <a:cubicBezTo>
                    <a:pt x="85" y="39"/>
                    <a:pt x="102" y="51"/>
                    <a:pt x="118" y="66"/>
                  </a:cubicBezTo>
                  <a:cubicBezTo>
                    <a:pt x="118" y="67"/>
                    <a:pt x="118" y="67"/>
                    <a:pt x="118" y="67"/>
                  </a:cubicBezTo>
                  <a:cubicBezTo>
                    <a:pt x="117" y="68"/>
                    <a:pt x="117" y="70"/>
                    <a:pt x="117" y="72"/>
                  </a:cubicBezTo>
                  <a:cubicBezTo>
                    <a:pt x="149" y="159"/>
                    <a:pt x="149" y="159"/>
                    <a:pt x="149" y="159"/>
                  </a:cubicBezTo>
                  <a:cubicBezTo>
                    <a:pt x="150" y="162"/>
                    <a:pt x="152" y="163"/>
                    <a:pt x="155" y="163"/>
                  </a:cubicBezTo>
                  <a:cubicBezTo>
                    <a:pt x="155" y="163"/>
                    <a:pt x="155" y="163"/>
                    <a:pt x="155" y="163"/>
                  </a:cubicBezTo>
                  <a:cubicBezTo>
                    <a:pt x="167" y="163"/>
                    <a:pt x="179" y="159"/>
                    <a:pt x="189" y="153"/>
                  </a:cubicBezTo>
                  <a:cubicBezTo>
                    <a:pt x="207" y="163"/>
                    <a:pt x="226" y="149"/>
                    <a:pt x="226" y="149"/>
                  </a:cubicBezTo>
                  <a:cubicBezTo>
                    <a:pt x="243" y="136"/>
                    <a:pt x="231" y="116"/>
                    <a:pt x="231" y="116"/>
                  </a:cubicBezTo>
                  <a:cubicBezTo>
                    <a:pt x="231" y="116"/>
                    <a:pt x="231" y="116"/>
                    <a:pt x="230" y="116"/>
                  </a:cubicBezTo>
                  <a:cubicBezTo>
                    <a:pt x="243" y="102"/>
                    <a:pt x="250" y="89"/>
                    <a:pt x="251" y="88"/>
                  </a:cubicBezTo>
                  <a:cubicBezTo>
                    <a:pt x="252" y="86"/>
                    <a:pt x="252" y="85"/>
                    <a:pt x="251" y="83"/>
                  </a:cubicBezTo>
                  <a:close/>
                  <a:moveTo>
                    <a:pt x="150" y="262"/>
                  </a:moveTo>
                  <a:cubicBezTo>
                    <a:pt x="150" y="272"/>
                    <a:pt x="142" y="280"/>
                    <a:pt x="132" y="280"/>
                  </a:cubicBezTo>
                  <a:cubicBezTo>
                    <a:pt x="49" y="280"/>
                    <a:pt x="49" y="280"/>
                    <a:pt x="49" y="280"/>
                  </a:cubicBezTo>
                  <a:cubicBezTo>
                    <a:pt x="40" y="280"/>
                    <a:pt x="32" y="272"/>
                    <a:pt x="32" y="262"/>
                  </a:cubicBezTo>
                  <a:cubicBezTo>
                    <a:pt x="32" y="253"/>
                    <a:pt x="40" y="245"/>
                    <a:pt x="49" y="245"/>
                  </a:cubicBezTo>
                  <a:cubicBezTo>
                    <a:pt x="132" y="245"/>
                    <a:pt x="132" y="245"/>
                    <a:pt x="132" y="245"/>
                  </a:cubicBezTo>
                  <a:cubicBezTo>
                    <a:pt x="142" y="245"/>
                    <a:pt x="150" y="253"/>
                    <a:pt x="150" y="262"/>
                  </a:cubicBezTo>
                  <a:close/>
                  <a:moveTo>
                    <a:pt x="73" y="28"/>
                  </a:moveTo>
                  <a:cubicBezTo>
                    <a:pt x="72" y="28"/>
                    <a:pt x="70" y="28"/>
                    <a:pt x="69" y="28"/>
                  </a:cubicBezTo>
                  <a:cubicBezTo>
                    <a:pt x="66" y="28"/>
                    <a:pt x="54" y="30"/>
                    <a:pt x="46" y="52"/>
                  </a:cubicBezTo>
                  <a:cubicBezTo>
                    <a:pt x="45" y="52"/>
                    <a:pt x="45" y="52"/>
                    <a:pt x="45" y="52"/>
                  </a:cubicBezTo>
                  <a:cubicBezTo>
                    <a:pt x="45" y="54"/>
                    <a:pt x="30" y="101"/>
                    <a:pt x="62" y="233"/>
                  </a:cubicBezTo>
                  <a:cubicBezTo>
                    <a:pt x="49" y="233"/>
                    <a:pt x="49" y="233"/>
                    <a:pt x="49" y="233"/>
                  </a:cubicBezTo>
                  <a:cubicBezTo>
                    <a:pt x="48" y="233"/>
                    <a:pt x="46" y="233"/>
                    <a:pt x="45" y="233"/>
                  </a:cubicBezTo>
                  <a:cubicBezTo>
                    <a:pt x="13" y="97"/>
                    <a:pt x="28" y="51"/>
                    <a:pt x="31" y="46"/>
                  </a:cubicBezTo>
                  <a:cubicBezTo>
                    <a:pt x="41" y="20"/>
                    <a:pt x="56" y="13"/>
                    <a:pt x="67" y="12"/>
                  </a:cubicBezTo>
                  <a:cubicBezTo>
                    <a:pt x="69" y="12"/>
                    <a:pt x="71" y="12"/>
                    <a:pt x="72" y="12"/>
                  </a:cubicBezTo>
                  <a:cubicBezTo>
                    <a:pt x="91" y="12"/>
                    <a:pt x="113" y="25"/>
                    <a:pt x="132" y="41"/>
                  </a:cubicBezTo>
                  <a:cubicBezTo>
                    <a:pt x="124" y="55"/>
                    <a:pt x="124" y="55"/>
                    <a:pt x="124" y="55"/>
                  </a:cubicBezTo>
                  <a:cubicBezTo>
                    <a:pt x="107" y="41"/>
                    <a:pt x="88" y="28"/>
                    <a:pt x="73" y="28"/>
                  </a:cubicBezTo>
                  <a:close/>
                  <a:moveTo>
                    <a:pt x="159" y="151"/>
                  </a:moveTo>
                  <a:cubicBezTo>
                    <a:pt x="129" y="70"/>
                    <a:pt x="129" y="70"/>
                    <a:pt x="129" y="70"/>
                  </a:cubicBezTo>
                  <a:cubicBezTo>
                    <a:pt x="142" y="46"/>
                    <a:pt x="142" y="46"/>
                    <a:pt x="142" y="46"/>
                  </a:cubicBezTo>
                  <a:cubicBezTo>
                    <a:pt x="237" y="88"/>
                    <a:pt x="237" y="88"/>
                    <a:pt x="237" y="88"/>
                  </a:cubicBezTo>
                  <a:cubicBezTo>
                    <a:pt x="227" y="103"/>
                    <a:pt x="195" y="148"/>
                    <a:pt x="159" y="15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400">
                <a:latin typeface="Lato" charset="0"/>
                <a:ea typeface="Lato" charset="0"/>
                <a:cs typeface="Lato" charset="0"/>
              </a:endParaRPr>
            </a:p>
          </p:txBody>
        </p:sp>
        <p:sp>
          <p:nvSpPr>
            <p:cNvPr id="55" name="Content Placeholder 2"/>
            <p:cNvSpPr txBox="1">
              <a:spLocks/>
            </p:cNvSpPr>
            <p:nvPr/>
          </p:nvSpPr>
          <p:spPr>
            <a:xfrm>
              <a:off x="168930" y="3951742"/>
              <a:ext cx="2200435" cy="8492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sv-SE" b="1" dirty="0">
                  <a:solidFill>
                    <a:schemeClr val="tx2"/>
                  </a:solidFill>
                  <a:latin typeface="Lato" charset="0"/>
                  <a:ea typeface="Lato" charset="0"/>
                  <a:cs typeface="Lato" charset="0"/>
                </a:rPr>
                <a:t>Dapat mengolah dataset skala kecil hingga besar</a:t>
              </a:r>
              <a:endParaRPr lang="en-US" dirty="0">
                <a:solidFill>
                  <a:schemeClr val="tx2"/>
                </a:solidFill>
                <a:latin typeface="Lato" charset="0"/>
                <a:ea typeface="Lato" charset="0"/>
                <a:cs typeface="Lato" charset="0"/>
              </a:endParaRPr>
            </a:p>
          </p:txBody>
        </p:sp>
      </p:grpSp>
    </p:spTree>
    <p:extLst>
      <p:ext uri="{BB962C8B-B14F-4D97-AF65-F5344CB8AC3E}">
        <p14:creationId xmlns:p14="http://schemas.microsoft.com/office/powerpoint/2010/main" val="1372404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049A910-C287-4F10-B48F-EE8D105C6B4A}"/>
              </a:ext>
            </a:extLst>
          </p:cNvPr>
          <p:cNvSpPr/>
          <p:nvPr/>
        </p:nvSpPr>
        <p:spPr>
          <a:xfrm>
            <a:off x="9725799" y="2585467"/>
            <a:ext cx="2038852" cy="2812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Rectangle 4"/>
          <p:cNvSpPr/>
          <p:nvPr/>
        </p:nvSpPr>
        <p:spPr>
          <a:xfrm>
            <a:off x="9019014" y="0"/>
            <a:ext cx="3172986"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Lorem ipsum dolor sit ame lorem. Lorem ipsum dolor. Lorem ipsum dolor."/>
          <p:cNvSpPr txBox="1"/>
          <p:nvPr/>
        </p:nvSpPr>
        <p:spPr>
          <a:xfrm>
            <a:off x="9790139" y="2756227"/>
            <a:ext cx="1905001" cy="882293"/>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spAutoFit/>
          </a:bodyPr>
          <a:lstStyle/>
          <a:p>
            <a:r>
              <a:rPr lang="en-ID" dirty="0">
                <a:solidFill>
                  <a:schemeClr val="bg1"/>
                </a:solidFill>
                <a:latin typeface="Lato" panose="020F0502020204030203" pitchFamily="34" charset="0"/>
                <a:ea typeface="Lato" panose="020F0502020204030203" pitchFamily="34" charset="0"/>
                <a:cs typeface="Lato" panose="020F0502020204030203" pitchFamily="34" charset="0"/>
                <a:hlinkClick r:id="rId3">
                  <a:extLst>
                    <a:ext uri="{A12FA001-AC4F-418D-AE19-62706E023703}">
                      <ahyp:hlinkClr xmlns:ahyp="http://schemas.microsoft.com/office/drawing/2018/hyperlinkcolor" val="tx"/>
                    </a:ext>
                  </a:extLst>
                </a:hlinkClick>
              </a:rPr>
              <a:t>https://www.linkedin.com/in/huanwendyariono/</a:t>
            </a:r>
            <a:endParaRPr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1" name="Insert title here."/>
          <p:cNvSpPr txBox="1"/>
          <p:nvPr/>
        </p:nvSpPr>
        <p:spPr>
          <a:xfrm>
            <a:off x="9784248" y="2151246"/>
            <a:ext cx="1905001" cy="482183"/>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spAutoFit/>
          </a:bodyPr>
          <a:lstStyle>
            <a:lvl1pPr algn="l">
              <a:lnSpc>
                <a:spcPct val="100000"/>
              </a:lnSpc>
              <a:defRPr cap="all" spc="100">
                <a:latin typeface="Montserrat Bold"/>
                <a:ea typeface="Montserrat Bold"/>
                <a:cs typeface="Montserrat Bold"/>
                <a:sym typeface="Montserrat Bold"/>
              </a:defRPr>
            </a:lvl1pPr>
          </a:lstStyle>
          <a:p>
            <a:r>
              <a:rPr lang="en-ID" sz="2800" dirty="0" err="1">
                <a:solidFill>
                  <a:schemeClr val="bg1"/>
                </a:solidFill>
                <a:latin typeface="Raleway" panose="020B0503030101060003" pitchFamily="34" charset="0"/>
              </a:rPr>
              <a:t>Linkedin</a:t>
            </a:r>
            <a:endParaRPr lang="en-ID" sz="2800" dirty="0">
              <a:solidFill>
                <a:schemeClr val="bg1"/>
              </a:solidFill>
              <a:latin typeface="Raleway" panose="020B0503030101060003" pitchFamily="34" charset="0"/>
            </a:endParaRPr>
          </a:p>
        </p:txBody>
      </p:sp>
      <p:sp>
        <p:nvSpPr>
          <p:cNvPr id="16" name="Lorem ipsum dolor sit amet, consectetur adipiscing elit, sed do eiusmod tempor. Lorem ipsum dolor sit amet, consectetur adipiscing elit, sed do eiusmod tempor.…"/>
          <p:cNvSpPr txBox="1"/>
          <p:nvPr/>
        </p:nvSpPr>
        <p:spPr>
          <a:xfrm>
            <a:off x="4360376" y="2115425"/>
            <a:ext cx="3303421" cy="3929281"/>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spAutoFit/>
          </a:bodyPr>
          <a:lstStyle/>
          <a:p>
            <a:pPr algn="just"/>
            <a:r>
              <a:rPr lang="en-US" sz="1400" dirty="0">
                <a:latin typeface="Raleway" panose="020B0503030101060003" pitchFamily="34" charset="0"/>
              </a:rPr>
              <a:t>My name is Huan Wendy Ariono, I am Fresh Graduate of Informatics Engineering at University Muhammadiyah Surakarta. Currently I focus on data analysis. I am also active in adding new knowledge in the field of data by attending courses, workshops, reading articles and writing articles related to data in the medium.</a:t>
            </a:r>
            <a:br>
              <a:rPr lang="en-US" sz="1400" dirty="0">
                <a:latin typeface="Raleway" panose="020B0503030101060003" pitchFamily="34" charset="0"/>
              </a:rPr>
            </a:br>
            <a:br>
              <a:rPr lang="en-US" sz="1400" dirty="0">
                <a:latin typeface="Raleway" panose="020B0503030101060003" pitchFamily="34" charset="0"/>
              </a:rPr>
            </a:br>
            <a:r>
              <a:rPr lang="en-US" sz="1400" dirty="0">
                <a:latin typeface="Raleway" panose="020B0503030101060003" pitchFamily="34" charset="0"/>
              </a:rPr>
              <a:t>My experience in data field is being able to use python, R, SQL, excel, </a:t>
            </a:r>
            <a:r>
              <a:rPr lang="en-US" sz="1400" dirty="0" err="1">
                <a:latin typeface="Raleway" panose="020B0503030101060003" pitchFamily="34" charset="0"/>
              </a:rPr>
              <a:t>googlesheet</a:t>
            </a:r>
            <a:r>
              <a:rPr lang="en-US" sz="1400" dirty="0">
                <a:latin typeface="Raleway" panose="020B0503030101060003" pitchFamily="34" charset="0"/>
              </a:rPr>
              <a:t> and tableau as well as other tools to analyze data and get valuable input to solve problems. I got these skills through lectures, independent projects and taking courses related to data.</a:t>
            </a:r>
            <a:endParaRPr lang="en-ID" sz="1400" dirty="0">
              <a:latin typeface="Raleway" panose="020B0503030101060003" pitchFamily="34" charset="0"/>
            </a:endParaRPr>
          </a:p>
        </p:txBody>
      </p:sp>
      <p:sp>
        <p:nvSpPr>
          <p:cNvPr id="17" name="TextBox 16">
            <a:extLst>
              <a:ext uri="{FF2B5EF4-FFF2-40B4-BE49-F238E27FC236}">
                <a16:creationId xmlns:a16="http://schemas.microsoft.com/office/drawing/2014/main" id="{8A9A674A-E934-41FC-A6B0-B25E4FB57122}"/>
              </a:ext>
            </a:extLst>
          </p:cNvPr>
          <p:cNvSpPr txBox="1"/>
          <p:nvPr/>
        </p:nvSpPr>
        <p:spPr>
          <a:xfrm>
            <a:off x="4349989" y="1048177"/>
            <a:ext cx="3799562" cy="830997"/>
          </a:xfrm>
          <a:prstGeom prst="rect">
            <a:avLst/>
          </a:prstGeom>
          <a:noFill/>
        </p:spPr>
        <p:txBody>
          <a:bodyPr wrap="square" rtlCol="0">
            <a:spAutoFit/>
          </a:bodyPr>
          <a:lstStyle/>
          <a:p>
            <a:r>
              <a:rPr lang="id-ID" sz="4800" b="1" spc="-150" dirty="0">
                <a:solidFill>
                  <a:schemeClr val="tx1">
                    <a:lumMod val="75000"/>
                    <a:lumOff val="25000"/>
                  </a:schemeClr>
                </a:solidFill>
                <a:latin typeface="Montserrat" panose="00000500000000000000" pitchFamily="50" charset="0"/>
              </a:rPr>
              <a:t>About</a:t>
            </a:r>
            <a:endParaRPr lang="en-ID" sz="4800" b="1" spc="-150" dirty="0">
              <a:solidFill>
                <a:schemeClr val="tx1">
                  <a:lumMod val="75000"/>
                  <a:lumOff val="25000"/>
                </a:schemeClr>
              </a:solidFill>
              <a:latin typeface="Montserrat" panose="00000500000000000000" pitchFamily="50" charset="0"/>
            </a:endParaRPr>
          </a:p>
        </p:txBody>
      </p:sp>
      <p:sp>
        <p:nvSpPr>
          <p:cNvPr id="18" name="Cross 17"/>
          <p:cNvSpPr/>
          <p:nvPr/>
        </p:nvSpPr>
        <p:spPr>
          <a:xfrm>
            <a:off x="4177412" y="182072"/>
            <a:ext cx="607837" cy="629854"/>
          </a:xfrm>
          <a:prstGeom prst="plus">
            <a:avLst>
              <a:gd name="adj" fmla="val 369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p:cNvSpPr/>
          <p:nvPr/>
        </p:nvSpPr>
        <p:spPr>
          <a:xfrm rot="16200000">
            <a:off x="7687078" y="5630092"/>
            <a:ext cx="979714" cy="1097280"/>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20" name="Picture Placeholder 19">
            <a:extLst>
              <a:ext uri="{FF2B5EF4-FFF2-40B4-BE49-F238E27FC236}">
                <a16:creationId xmlns:a16="http://schemas.microsoft.com/office/drawing/2014/main" id="{736328E8-82BC-4FB7-A6C6-7AFC2FD1FF38}"/>
              </a:ext>
            </a:extLst>
          </p:cNvPr>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l="22559" r="22559"/>
          <a:stretch>
            <a:fillRect/>
          </a:stretch>
        </p:blipFill>
        <p:spPr>
          <a:xfrm>
            <a:off x="0" y="0"/>
            <a:ext cx="3487738" cy="6858000"/>
          </a:xfrm>
        </p:spPr>
      </p:pic>
      <p:pic>
        <p:nvPicPr>
          <p:cNvPr id="28" name="Graphic 27">
            <a:extLst>
              <a:ext uri="{FF2B5EF4-FFF2-40B4-BE49-F238E27FC236}">
                <a16:creationId xmlns:a16="http://schemas.microsoft.com/office/drawing/2014/main" id="{DCC1DDC1-8F7B-4EF8-B8E6-7CC6E9FA3583}"/>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40715" y="900606"/>
            <a:ext cx="1059617" cy="1059617"/>
          </a:xfrm>
          <a:prstGeom prst="rect">
            <a:avLst/>
          </a:prstGeom>
        </p:spPr>
      </p:pic>
    </p:spTree>
    <p:extLst>
      <p:ext uri="{BB962C8B-B14F-4D97-AF65-F5344CB8AC3E}">
        <p14:creationId xmlns:p14="http://schemas.microsoft.com/office/powerpoint/2010/main" val="3547827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92792" y="292600"/>
            <a:ext cx="4754829" cy="1005436"/>
            <a:chOff x="392792" y="292600"/>
            <a:chExt cx="4754829" cy="1005436"/>
          </a:xfrm>
        </p:grpSpPr>
        <p:sp>
          <p:nvSpPr>
            <p:cNvPr id="3" name="TextBox 2">
              <a:extLst>
                <a:ext uri="{FF2B5EF4-FFF2-40B4-BE49-F238E27FC236}">
                  <a16:creationId xmlns:a16="http://schemas.microsoft.com/office/drawing/2014/main" id="{6DB27D6A-8D1D-43C0-A2FB-3719BA1D7E81}"/>
                </a:ext>
              </a:extLst>
            </p:cNvPr>
            <p:cNvSpPr txBox="1"/>
            <p:nvPr/>
          </p:nvSpPr>
          <p:spPr>
            <a:xfrm flipH="1">
              <a:off x="392792" y="647816"/>
              <a:ext cx="3911412" cy="523220"/>
            </a:xfrm>
            <a:prstGeom prst="rect">
              <a:avLst/>
            </a:prstGeom>
            <a:noFill/>
          </p:spPr>
          <p:txBody>
            <a:bodyPr wrap="square" rtlCol="0">
              <a:spAutoFit/>
            </a:bodyPr>
            <a:lstStyle/>
            <a:p>
              <a:r>
                <a:rPr lang="en-ID" sz="2800" b="0" i="0" dirty="0">
                  <a:effectLst/>
                  <a:latin typeface="-apple-system"/>
                </a:rPr>
                <a:t>6 FASE ANALISIS DATA</a:t>
              </a:r>
              <a:endParaRPr lang="en-US" sz="2800" b="1" dirty="0">
                <a:solidFill>
                  <a:schemeClr val="tx2"/>
                </a:solidFill>
                <a:latin typeface="Montserrat" panose="00000500000000000000" pitchFamily="50" charset="0"/>
                <a:ea typeface="Lato" panose="020F0502020204030203" pitchFamily="34" charset="0"/>
                <a:cs typeface="Lato" panose="020F0502020204030203" pitchFamily="34" charset="0"/>
              </a:endParaRPr>
            </a:p>
          </p:txBody>
        </p:sp>
        <p:sp>
          <p:nvSpPr>
            <p:cNvPr id="4" name="TextBox 3">
              <a:extLst>
                <a:ext uri="{FF2B5EF4-FFF2-40B4-BE49-F238E27FC236}">
                  <a16:creationId xmlns:a16="http://schemas.microsoft.com/office/drawing/2014/main" id="{46BEE501-1EE5-44A0-B929-056E1D2FE308}"/>
                </a:ext>
              </a:extLst>
            </p:cNvPr>
            <p:cNvSpPr txBox="1"/>
            <p:nvPr/>
          </p:nvSpPr>
          <p:spPr>
            <a:xfrm>
              <a:off x="392793" y="292600"/>
              <a:ext cx="4754828" cy="276999"/>
            </a:xfrm>
            <a:prstGeom prst="rect">
              <a:avLst/>
            </a:prstGeom>
            <a:noFill/>
          </p:spPr>
          <p:txBody>
            <a:bodyPr wrap="none" rtlCol="0">
              <a:spAutoFit/>
            </a:bodyPr>
            <a:lstStyle/>
            <a:p>
              <a:r>
                <a:rPr lang="en-US" sz="1200" i="1" dirty="0" err="1">
                  <a:latin typeface="Montserrat" panose="00000500000000000000" pitchFamily="50" charset="0"/>
                  <a:ea typeface="Lato" panose="020F0502020204030203" pitchFamily="34" charset="0"/>
                  <a:cs typeface="Lato" panose="020F0502020204030203" pitchFamily="34" charset="0"/>
                </a:rPr>
                <a:t>Kunjungi</a:t>
              </a:r>
              <a:r>
                <a:rPr lang="en-US" sz="1200" i="1" dirty="0">
                  <a:latin typeface="Montserrat" panose="00000500000000000000" pitchFamily="50" charset="0"/>
                  <a:ea typeface="Lato" panose="020F0502020204030203" pitchFamily="34" charset="0"/>
                  <a:cs typeface="Lato" panose="020F0502020204030203" pitchFamily="34" charset="0"/>
                </a:rPr>
                <a:t> </a:t>
              </a:r>
              <a:r>
                <a:rPr lang="en-US" sz="1200" i="1" dirty="0">
                  <a:latin typeface="Montserrat" panose="00000500000000000000" pitchFamily="50" charset="0"/>
                  <a:ea typeface="Lato" panose="020F0502020204030203" pitchFamily="34" charset="0"/>
                  <a:cs typeface="Lato" panose="020F0502020204030203" pitchFamily="34" charset="0"/>
                  <a:hlinkClick r:id="rId2"/>
                </a:rPr>
                <a:t>medium/huans502</a:t>
              </a:r>
              <a:r>
                <a:rPr lang="en-US" sz="1200" i="1" dirty="0">
                  <a:latin typeface="Montserrat" panose="00000500000000000000" pitchFamily="50" charset="0"/>
                  <a:ea typeface="Lato" panose="020F0502020204030203" pitchFamily="34" charset="0"/>
                  <a:cs typeface="Lato" panose="020F0502020204030203" pitchFamily="34" charset="0"/>
                </a:rPr>
                <a:t> </a:t>
              </a:r>
              <a:r>
                <a:rPr lang="en-US" sz="1200" i="1" dirty="0" err="1">
                  <a:latin typeface="Montserrat" panose="00000500000000000000" pitchFamily="50" charset="0"/>
                  <a:ea typeface="Lato" panose="020F0502020204030203" pitchFamily="34" charset="0"/>
                  <a:cs typeface="Lato" panose="020F0502020204030203" pitchFamily="34" charset="0"/>
                </a:rPr>
                <a:t>untuk</a:t>
              </a:r>
              <a:r>
                <a:rPr lang="en-US" sz="1200" i="1" dirty="0">
                  <a:latin typeface="Montserrat" panose="00000500000000000000" pitchFamily="50" charset="0"/>
                  <a:ea typeface="Lato" panose="020F0502020204030203" pitchFamily="34" charset="0"/>
                  <a:cs typeface="Lato" panose="020F0502020204030203" pitchFamily="34" charset="0"/>
                </a:rPr>
                <a:t> </a:t>
              </a:r>
              <a:r>
                <a:rPr lang="en-US" sz="1200" i="1" dirty="0" err="1">
                  <a:latin typeface="Montserrat" panose="00000500000000000000" pitchFamily="50" charset="0"/>
                  <a:ea typeface="Lato" panose="020F0502020204030203" pitchFamily="34" charset="0"/>
                  <a:cs typeface="Lato" panose="020F0502020204030203" pitchFamily="34" charset="0"/>
                </a:rPr>
                <a:t>penjelasan</a:t>
              </a:r>
              <a:r>
                <a:rPr lang="en-US" sz="1200" i="1" dirty="0">
                  <a:latin typeface="Montserrat" panose="00000500000000000000" pitchFamily="50" charset="0"/>
                  <a:ea typeface="Lato" panose="020F0502020204030203" pitchFamily="34" charset="0"/>
                  <a:cs typeface="Lato" panose="020F0502020204030203" pitchFamily="34" charset="0"/>
                </a:rPr>
                <a:t> </a:t>
              </a:r>
              <a:r>
                <a:rPr lang="en-US" sz="1200" i="1" dirty="0" err="1">
                  <a:latin typeface="Montserrat" panose="00000500000000000000" pitchFamily="50" charset="0"/>
                  <a:ea typeface="Lato" panose="020F0502020204030203" pitchFamily="34" charset="0"/>
                  <a:cs typeface="Lato" panose="020F0502020204030203" pitchFamily="34" charset="0"/>
                </a:rPr>
                <a:t>lebih</a:t>
              </a:r>
              <a:r>
                <a:rPr lang="en-US" sz="1200" i="1" dirty="0">
                  <a:latin typeface="Montserrat" panose="00000500000000000000" pitchFamily="50" charset="0"/>
                  <a:ea typeface="Lato" panose="020F0502020204030203" pitchFamily="34" charset="0"/>
                  <a:cs typeface="Lato" panose="020F0502020204030203" pitchFamily="34" charset="0"/>
                </a:rPr>
                <a:t> detail</a:t>
              </a:r>
            </a:p>
          </p:txBody>
        </p:sp>
        <p:cxnSp>
          <p:nvCxnSpPr>
            <p:cNvPr id="5" name="Straight Connector 4">
              <a:extLst>
                <a:ext uri="{FF2B5EF4-FFF2-40B4-BE49-F238E27FC236}">
                  <a16:creationId xmlns:a16="http://schemas.microsoft.com/office/drawing/2014/main" id="{62EC412C-0366-4B61-99BC-D0FB0D431AF8}"/>
                </a:ext>
              </a:extLst>
            </p:cNvPr>
            <p:cNvCxnSpPr/>
            <p:nvPr/>
          </p:nvCxnSpPr>
          <p:spPr>
            <a:xfrm>
              <a:off x="481066" y="1298036"/>
              <a:ext cx="1181100"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1662166" y="2599029"/>
            <a:ext cx="8857846" cy="2647555"/>
            <a:chOff x="1219824" y="2134686"/>
            <a:chExt cx="8857846" cy="2647555"/>
          </a:xfrm>
        </p:grpSpPr>
        <p:sp>
          <p:nvSpPr>
            <p:cNvPr id="7" name="Freeform 35"/>
            <p:cNvSpPr>
              <a:spLocks/>
            </p:cNvSpPr>
            <p:nvPr/>
          </p:nvSpPr>
          <p:spPr bwMode="auto">
            <a:xfrm rot="19193214">
              <a:off x="8224403" y="3357910"/>
              <a:ext cx="825500" cy="714375"/>
            </a:xfrm>
            <a:custGeom>
              <a:avLst/>
              <a:gdLst>
                <a:gd name="T0" fmla="*/ 292 w 347"/>
                <a:gd name="T1" fmla="*/ 244 h 300"/>
                <a:gd name="T2" fmla="*/ 324 w 347"/>
                <a:gd name="T3" fmla="*/ 124 h 300"/>
                <a:gd name="T4" fmla="*/ 347 w 347"/>
                <a:gd name="T5" fmla="*/ 38 h 300"/>
                <a:gd name="T6" fmla="*/ 192 w 347"/>
                <a:gd name="T7" fmla="*/ 57 h 300"/>
                <a:gd name="T8" fmla="*/ 70 w 347"/>
                <a:gd name="T9" fmla="*/ 0 h 300"/>
                <a:gd name="T10" fmla="*/ 56 w 347"/>
                <a:gd name="T11" fmla="*/ 55 h 300"/>
                <a:gd name="T12" fmla="*/ 23 w 347"/>
                <a:gd name="T13" fmla="*/ 175 h 300"/>
                <a:gd name="T14" fmla="*/ 0 w 347"/>
                <a:gd name="T15" fmla="*/ 262 h 300"/>
                <a:gd name="T16" fmla="*/ 153 w 347"/>
                <a:gd name="T17" fmla="*/ 247 h 300"/>
                <a:gd name="T18" fmla="*/ 277 w 347"/>
                <a:gd name="T19" fmla="*/ 300 h 300"/>
                <a:gd name="T20" fmla="*/ 292 w 347"/>
                <a:gd name="T21" fmla="*/ 24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00">
                  <a:moveTo>
                    <a:pt x="292" y="244"/>
                  </a:moveTo>
                  <a:cubicBezTo>
                    <a:pt x="324" y="124"/>
                    <a:pt x="324" y="124"/>
                    <a:pt x="324" y="124"/>
                  </a:cubicBezTo>
                  <a:cubicBezTo>
                    <a:pt x="347" y="38"/>
                    <a:pt x="347" y="38"/>
                    <a:pt x="347" y="38"/>
                  </a:cubicBezTo>
                  <a:cubicBezTo>
                    <a:pt x="347" y="38"/>
                    <a:pt x="322" y="84"/>
                    <a:pt x="192" y="57"/>
                  </a:cubicBezTo>
                  <a:cubicBezTo>
                    <a:pt x="63" y="29"/>
                    <a:pt x="70" y="0"/>
                    <a:pt x="70" y="0"/>
                  </a:cubicBezTo>
                  <a:cubicBezTo>
                    <a:pt x="56" y="55"/>
                    <a:pt x="56" y="55"/>
                    <a:pt x="56" y="55"/>
                  </a:cubicBezTo>
                  <a:cubicBezTo>
                    <a:pt x="23" y="175"/>
                    <a:pt x="23" y="175"/>
                    <a:pt x="23" y="175"/>
                  </a:cubicBezTo>
                  <a:cubicBezTo>
                    <a:pt x="0" y="262"/>
                    <a:pt x="0" y="262"/>
                    <a:pt x="0" y="262"/>
                  </a:cubicBezTo>
                  <a:cubicBezTo>
                    <a:pt x="0" y="262"/>
                    <a:pt x="21" y="224"/>
                    <a:pt x="153" y="247"/>
                  </a:cubicBezTo>
                  <a:cubicBezTo>
                    <a:pt x="285" y="270"/>
                    <a:pt x="277" y="300"/>
                    <a:pt x="277" y="300"/>
                  </a:cubicBezTo>
                  <a:lnTo>
                    <a:pt x="292" y="24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8" name="Freeform 32"/>
            <p:cNvSpPr>
              <a:spLocks/>
            </p:cNvSpPr>
            <p:nvPr/>
          </p:nvSpPr>
          <p:spPr bwMode="auto">
            <a:xfrm rot="19193214">
              <a:off x="6785017" y="3172678"/>
              <a:ext cx="715963" cy="827087"/>
            </a:xfrm>
            <a:custGeom>
              <a:avLst/>
              <a:gdLst>
                <a:gd name="T0" fmla="*/ 56 w 301"/>
                <a:gd name="T1" fmla="*/ 55 h 347"/>
                <a:gd name="T2" fmla="*/ 176 w 301"/>
                <a:gd name="T3" fmla="*/ 23 h 347"/>
                <a:gd name="T4" fmla="*/ 262 w 301"/>
                <a:gd name="T5" fmla="*/ 0 h 347"/>
                <a:gd name="T6" fmla="*/ 244 w 301"/>
                <a:gd name="T7" fmla="*/ 155 h 347"/>
                <a:gd name="T8" fmla="*/ 301 w 301"/>
                <a:gd name="T9" fmla="*/ 277 h 347"/>
                <a:gd name="T10" fmla="*/ 245 w 301"/>
                <a:gd name="T11" fmla="*/ 292 h 347"/>
                <a:gd name="T12" fmla="*/ 125 w 301"/>
                <a:gd name="T13" fmla="*/ 324 h 347"/>
                <a:gd name="T14" fmla="*/ 39 w 301"/>
                <a:gd name="T15" fmla="*/ 347 h 347"/>
                <a:gd name="T16" fmla="*/ 53 w 301"/>
                <a:gd name="T17" fmla="*/ 194 h 347"/>
                <a:gd name="T18" fmla="*/ 0 w 301"/>
                <a:gd name="T19" fmla="*/ 70 h 347"/>
                <a:gd name="T20" fmla="*/ 56 w 301"/>
                <a:gd name="T21" fmla="*/ 5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347">
                  <a:moveTo>
                    <a:pt x="56" y="55"/>
                  </a:moveTo>
                  <a:cubicBezTo>
                    <a:pt x="176" y="23"/>
                    <a:pt x="176" y="23"/>
                    <a:pt x="176" y="23"/>
                  </a:cubicBezTo>
                  <a:cubicBezTo>
                    <a:pt x="262" y="0"/>
                    <a:pt x="262" y="0"/>
                    <a:pt x="262" y="0"/>
                  </a:cubicBezTo>
                  <a:cubicBezTo>
                    <a:pt x="262" y="0"/>
                    <a:pt x="216" y="25"/>
                    <a:pt x="244" y="155"/>
                  </a:cubicBezTo>
                  <a:cubicBezTo>
                    <a:pt x="271" y="285"/>
                    <a:pt x="301" y="277"/>
                    <a:pt x="301" y="277"/>
                  </a:cubicBezTo>
                  <a:cubicBezTo>
                    <a:pt x="245" y="292"/>
                    <a:pt x="245" y="292"/>
                    <a:pt x="245" y="292"/>
                  </a:cubicBezTo>
                  <a:cubicBezTo>
                    <a:pt x="125" y="324"/>
                    <a:pt x="125" y="324"/>
                    <a:pt x="125" y="324"/>
                  </a:cubicBezTo>
                  <a:cubicBezTo>
                    <a:pt x="39" y="347"/>
                    <a:pt x="39" y="347"/>
                    <a:pt x="39" y="347"/>
                  </a:cubicBezTo>
                  <a:cubicBezTo>
                    <a:pt x="39" y="347"/>
                    <a:pt x="76" y="327"/>
                    <a:pt x="53" y="194"/>
                  </a:cubicBezTo>
                  <a:cubicBezTo>
                    <a:pt x="31" y="62"/>
                    <a:pt x="0" y="70"/>
                    <a:pt x="0" y="70"/>
                  </a:cubicBezTo>
                  <a:lnTo>
                    <a:pt x="56" y="55"/>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9" name="Freeform 36"/>
            <p:cNvSpPr>
              <a:spLocks/>
            </p:cNvSpPr>
            <p:nvPr/>
          </p:nvSpPr>
          <p:spPr bwMode="auto">
            <a:xfrm rot="19193214">
              <a:off x="5234692" y="3100668"/>
              <a:ext cx="827088" cy="714375"/>
            </a:xfrm>
            <a:custGeom>
              <a:avLst/>
              <a:gdLst>
                <a:gd name="T0" fmla="*/ 292 w 348"/>
                <a:gd name="T1" fmla="*/ 245 h 300"/>
                <a:gd name="T2" fmla="*/ 324 w 348"/>
                <a:gd name="T3" fmla="*/ 124 h 300"/>
                <a:gd name="T4" fmla="*/ 348 w 348"/>
                <a:gd name="T5" fmla="*/ 38 h 300"/>
                <a:gd name="T6" fmla="*/ 192 w 348"/>
                <a:gd name="T7" fmla="*/ 57 h 300"/>
                <a:gd name="T8" fmla="*/ 71 w 348"/>
                <a:gd name="T9" fmla="*/ 0 h 300"/>
                <a:gd name="T10" fmla="*/ 56 w 348"/>
                <a:gd name="T11" fmla="*/ 55 h 300"/>
                <a:gd name="T12" fmla="*/ 24 w 348"/>
                <a:gd name="T13" fmla="*/ 176 h 300"/>
                <a:gd name="T14" fmla="*/ 0 w 348"/>
                <a:gd name="T15" fmla="*/ 262 h 300"/>
                <a:gd name="T16" fmla="*/ 153 w 348"/>
                <a:gd name="T17" fmla="*/ 247 h 300"/>
                <a:gd name="T18" fmla="*/ 277 w 348"/>
                <a:gd name="T19" fmla="*/ 300 h 300"/>
                <a:gd name="T20" fmla="*/ 292 w 348"/>
                <a:gd name="T21" fmla="*/ 24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00">
                  <a:moveTo>
                    <a:pt x="292" y="245"/>
                  </a:moveTo>
                  <a:cubicBezTo>
                    <a:pt x="324" y="124"/>
                    <a:pt x="324" y="124"/>
                    <a:pt x="324" y="124"/>
                  </a:cubicBezTo>
                  <a:cubicBezTo>
                    <a:pt x="348" y="38"/>
                    <a:pt x="348" y="38"/>
                    <a:pt x="348" y="38"/>
                  </a:cubicBezTo>
                  <a:cubicBezTo>
                    <a:pt x="348" y="38"/>
                    <a:pt x="322" y="84"/>
                    <a:pt x="192" y="57"/>
                  </a:cubicBezTo>
                  <a:cubicBezTo>
                    <a:pt x="63" y="29"/>
                    <a:pt x="71" y="0"/>
                    <a:pt x="71" y="0"/>
                  </a:cubicBezTo>
                  <a:cubicBezTo>
                    <a:pt x="56" y="55"/>
                    <a:pt x="56" y="55"/>
                    <a:pt x="56" y="55"/>
                  </a:cubicBezTo>
                  <a:cubicBezTo>
                    <a:pt x="24" y="176"/>
                    <a:pt x="24" y="176"/>
                    <a:pt x="24" y="176"/>
                  </a:cubicBezTo>
                  <a:cubicBezTo>
                    <a:pt x="0" y="262"/>
                    <a:pt x="0" y="262"/>
                    <a:pt x="0" y="262"/>
                  </a:cubicBezTo>
                  <a:cubicBezTo>
                    <a:pt x="0" y="262"/>
                    <a:pt x="21" y="224"/>
                    <a:pt x="153" y="247"/>
                  </a:cubicBezTo>
                  <a:cubicBezTo>
                    <a:pt x="286" y="270"/>
                    <a:pt x="277" y="300"/>
                    <a:pt x="277" y="300"/>
                  </a:cubicBezTo>
                  <a:lnTo>
                    <a:pt x="292" y="24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10" name="Freeform 9"/>
            <p:cNvSpPr>
              <a:spLocks/>
            </p:cNvSpPr>
            <p:nvPr/>
          </p:nvSpPr>
          <p:spPr bwMode="auto">
            <a:xfrm rot="19193214">
              <a:off x="3796003" y="2917348"/>
              <a:ext cx="715963" cy="825500"/>
            </a:xfrm>
            <a:custGeom>
              <a:avLst/>
              <a:gdLst>
                <a:gd name="T0" fmla="*/ 56 w 301"/>
                <a:gd name="T1" fmla="*/ 55 h 347"/>
                <a:gd name="T2" fmla="*/ 176 w 301"/>
                <a:gd name="T3" fmla="*/ 23 h 347"/>
                <a:gd name="T4" fmla="*/ 262 w 301"/>
                <a:gd name="T5" fmla="*/ 0 h 347"/>
                <a:gd name="T6" fmla="*/ 244 w 301"/>
                <a:gd name="T7" fmla="*/ 155 h 347"/>
                <a:gd name="T8" fmla="*/ 301 w 301"/>
                <a:gd name="T9" fmla="*/ 277 h 347"/>
                <a:gd name="T10" fmla="*/ 245 w 301"/>
                <a:gd name="T11" fmla="*/ 292 h 347"/>
                <a:gd name="T12" fmla="*/ 125 w 301"/>
                <a:gd name="T13" fmla="*/ 324 h 347"/>
                <a:gd name="T14" fmla="*/ 39 w 301"/>
                <a:gd name="T15" fmla="*/ 347 h 347"/>
                <a:gd name="T16" fmla="*/ 54 w 301"/>
                <a:gd name="T17" fmla="*/ 194 h 347"/>
                <a:gd name="T18" fmla="*/ 0 w 301"/>
                <a:gd name="T19" fmla="*/ 70 h 347"/>
                <a:gd name="T20" fmla="*/ 56 w 301"/>
                <a:gd name="T21" fmla="*/ 5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347">
                  <a:moveTo>
                    <a:pt x="56" y="55"/>
                  </a:moveTo>
                  <a:cubicBezTo>
                    <a:pt x="176" y="23"/>
                    <a:pt x="176" y="23"/>
                    <a:pt x="176" y="23"/>
                  </a:cubicBezTo>
                  <a:cubicBezTo>
                    <a:pt x="262" y="0"/>
                    <a:pt x="262" y="0"/>
                    <a:pt x="262" y="0"/>
                  </a:cubicBezTo>
                  <a:cubicBezTo>
                    <a:pt x="262" y="0"/>
                    <a:pt x="216" y="26"/>
                    <a:pt x="244" y="155"/>
                  </a:cubicBezTo>
                  <a:cubicBezTo>
                    <a:pt x="272" y="285"/>
                    <a:pt x="301" y="277"/>
                    <a:pt x="301" y="277"/>
                  </a:cubicBezTo>
                  <a:cubicBezTo>
                    <a:pt x="245" y="292"/>
                    <a:pt x="245" y="292"/>
                    <a:pt x="245" y="292"/>
                  </a:cubicBezTo>
                  <a:cubicBezTo>
                    <a:pt x="125" y="324"/>
                    <a:pt x="125" y="324"/>
                    <a:pt x="125" y="324"/>
                  </a:cubicBezTo>
                  <a:cubicBezTo>
                    <a:pt x="39" y="347"/>
                    <a:pt x="39" y="347"/>
                    <a:pt x="39" y="347"/>
                  </a:cubicBezTo>
                  <a:cubicBezTo>
                    <a:pt x="39" y="347"/>
                    <a:pt x="76" y="327"/>
                    <a:pt x="54" y="194"/>
                  </a:cubicBezTo>
                  <a:cubicBezTo>
                    <a:pt x="31" y="62"/>
                    <a:pt x="0" y="70"/>
                    <a:pt x="0" y="70"/>
                  </a:cubicBezTo>
                  <a:lnTo>
                    <a:pt x="56" y="5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11" name="Freeform 24"/>
            <p:cNvSpPr>
              <a:spLocks/>
            </p:cNvSpPr>
            <p:nvPr/>
          </p:nvSpPr>
          <p:spPr bwMode="auto">
            <a:xfrm rot="19193214">
              <a:off x="2247590" y="2844641"/>
              <a:ext cx="825500" cy="714375"/>
            </a:xfrm>
            <a:custGeom>
              <a:avLst/>
              <a:gdLst>
                <a:gd name="T0" fmla="*/ 291 w 347"/>
                <a:gd name="T1" fmla="*/ 245 h 300"/>
                <a:gd name="T2" fmla="*/ 324 w 347"/>
                <a:gd name="T3" fmla="*/ 125 h 300"/>
                <a:gd name="T4" fmla="*/ 347 w 347"/>
                <a:gd name="T5" fmla="*/ 39 h 300"/>
                <a:gd name="T6" fmla="*/ 192 w 347"/>
                <a:gd name="T7" fmla="*/ 57 h 300"/>
                <a:gd name="T8" fmla="*/ 70 w 347"/>
                <a:gd name="T9" fmla="*/ 0 h 300"/>
                <a:gd name="T10" fmla="*/ 55 w 347"/>
                <a:gd name="T11" fmla="*/ 56 h 300"/>
                <a:gd name="T12" fmla="*/ 23 w 347"/>
                <a:gd name="T13" fmla="*/ 176 h 300"/>
                <a:gd name="T14" fmla="*/ 0 w 347"/>
                <a:gd name="T15" fmla="*/ 262 h 300"/>
                <a:gd name="T16" fmla="*/ 152 w 347"/>
                <a:gd name="T17" fmla="*/ 247 h 300"/>
                <a:gd name="T18" fmla="*/ 277 w 347"/>
                <a:gd name="T19" fmla="*/ 300 h 300"/>
                <a:gd name="T20" fmla="*/ 291 w 347"/>
                <a:gd name="T21" fmla="*/ 24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00">
                  <a:moveTo>
                    <a:pt x="291" y="245"/>
                  </a:moveTo>
                  <a:cubicBezTo>
                    <a:pt x="324" y="125"/>
                    <a:pt x="324" y="125"/>
                    <a:pt x="324" y="125"/>
                  </a:cubicBezTo>
                  <a:cubicBezTo>
                    <a:pt x="347" y="39"/>
                    <a:pt x="347" y="39"/>
                    <a:pt x="347" y="39"/>
                  </a:cubicBezTo>
                  <a:cubicBezTo>
                    <a:pt x="347" y="39"/>
                    <a:pt x="321" y="85"/>
                    <a:pt x="192" y="57"/>
                  </a:cubicBezTo>
                  <a:cubicBezTo>
                    <a:pt x="62" y="29"/>
                    <a:pt x="70" y="0"/>
                    <a:pt x="70" y="0"/>
                  </a:cubicBezTo>
                  <a:cubicBezTo>
                    <a:pt x="55" y="56"/>
                    <a:pt x="55" y="56"/>
                    <a:pt x="55" y="56"/>
                  </a:cubicBezTo>
                  <a:cubicBezTo>
                    <a:pt x="23" y="176"/>
                    <a:pt x="23" y="176"/>
                    <a:pt x="23" y="176"/>
                  </a:cubicBezTo>
                  <a:cubicBezTo>
                    <a:pt x="0" y="262"/>
                    <a:pt x="0" y="262"/>
                    <a:pt x="0" y="262"/>
                  </a:cubicBezTo>
                  <a:cubicBezTo>
                    <a:pt x="0" y="262"/>
                    <a:pt x="20" y="224"/>
                    <a:pt x="152" y="247"/>
                  </a:cubicBezTo>
                  <a:cubicBezTo>
                    <a:pt x="285" y="270"/>
                    <a:pt x="277" y="300"/>
                    <a:pt x="277" y="300"/>
                  </a:cubicBezTo>
                  <a:lnTo>
                    <a:pt x="291" y="24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12" name="Oval 20"/>
            <p:cNvSpPr>
              <a:spLocks noChangeArrowheads="1"/>
            </p:cNvSpPr>
            <p:nvPr/>
          </p:nvSpPr>
          <p:spPr bwMode="auto">
            <a:xfrm rot="19193214">
              <a:off x="1219824" y="2964184"/>
              <a:ext cx="1304925" cy="130492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13" name="Oval 21"/>
            <p:cNvSpPr>
              <a:spLocks noChangeArrowheads="1"/>
            </p:cNvSpPr>
            <p:nvPr/>
          </p:nvSpPr>
          <p:spPr bwMode="auto">
            <a:xfrm rot="19193214">
              <a:off x="2795554" y="2134686"/>
              <a:ext cx="1306513" cy="1308100"/>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14" name="Freeform 22"/>
            <p:cNvSpPr>
              <a:spLocks/>
            </p:cNvSpPr>
            <p:nvPr/>
          </p:nvSpPr>
          <p:spPr bwMode="auto">
            <a:xfrm rot="19193214">
              <a:off x="1362321" y="3107197"/>
              <a:ext cx="1020763" cy="1022350"/>
            </a:xfrm>
            <a:custGeom>
              <a:avLst/>
              <a:gdLst>
                <a:gd name="T0" fmla="*/ 353 w 429"/>
                <a:gd name="T1" fmla="*/ 352 h 429"/>
                <a:gd name="T2" fmla="*/ 77 w 429"/>
                <a:gd name="T3" fmla="*/ 352 h 429"/>
                <a:gd name="T4" fmla="*/ 77 w 429"/>
                <a:gd name="T5" fmla="*/ 76 h 429"/>
                <a:gd name="T6" fmla="*/ 353 w 429"/>
                <a:gd name="T7" fmla="*/ 76 h 429"/>
                <a:gd name="T8" fmla="*/ 353 w 429"/>
                <a:gd name="T9" fmla="*/ 352 h 429"/>
              </a:gdLst>
              <a:ahLst/>
              <a:cxnLst>
                <a:cxn ang="0">
                  <a:pos x="T0" y="T1"/>
                </a:cxn>
                <a:cxn ang="0">
                  <a:pos x="T2" y="T3"/>
                </a:cxn>
                <a:cxn ang="0">
                  <a:pos x="T4" y="T5"/>
                </a:cxn>
                <a:cxn ang="0">
                  <a:pos x="T6" y="T7"/>
                </a:cxn>
                <a:cxn ang="0">
                  <a:pos x="T8" y="T9"/>
                </a:cxn>
              </a:cxnLst>
              <a:rect l="0" t="0" r="r" b="b"/>
              <a:pathLst>
                <a:path w="429" h="429">
                  <a:moveTo>
                    <a:pt x="353" y="352"/>
                  </a:moveTo>
                  <a:cubicBezTo>
                    <a:pt x="277" y="429"/>
                    <a:pt x="153" y="429"/>
                    <a:pt x="77" y="352"/>
                  </a:cubicBezTo>
                  <a:cubicBezTo>
                    <a:pt x="0" y="276"/>
                    <a:pt x="0" y="152"/>
                    <a:pt x="77" y="76"/>
                  </a:cubicBezTo>
                  <a:cubicBezTo>
                    <a:pt x="153" y="0"/>
                    <a:pt x="277" y="0"/>
                    <a:pt x="353" y="76"/>
                  </a:cubicBezTo>
                  <a:cubicBezTo>
                    <a:pt x="429" y="152"/>
                    <a:pt x="429" y="276"/>
                    <a:pt x="353" y="352"/>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15" name="Freeform 23"/>
            <p:cNvSpPr>
              <a:spLocks/>
            </p:cNvSpPr>
            <p:nvPr/>
          </p:nvSpPr>
          <p:spPr bwMode="auto">
            <a:xfrm rot="19193214">
              <a:off x="2938429" y="2277561"/>
              <a:ext cx="1020763" cy="1022350"/>
            </a:xfrm>
            <a:custGeom>
              <a:avLst/>
              <a:gdLst>
                <a:gd name="T0" fmla="*/ 353 w 429"/>
                <a:gd name="T1" fmla="*/ 352 h 429"/>
                <a:gd name="T2" fmla="*/ 76 w 429"/>
                <a:gd name="T3" fmla="*/ 352 h 429"/>
                <a:gd name="T4" fmla="*/ 76 w 429"/>
                <a:gd name="T5" fmla="*/ 76 h 429"/>
                <a:gd name="T6" fmla="*/ 353 w 429"/>
                <a:gd name="T7" fmla="*/ 76 h 429"/>
                <a:gd name="T8" fmla="*/ 353 w 429"/>
                <a:gd name="T9" fmla="*/ 352 h 429"/>
              </a:gdLst>
              <a:ahLst/>
              <a:cxnLst>
                <a:cxn ang="0">
                  <a:pos x="T0" y="T1"/>
                </a:cxn>
                <a:cxn ang="0">
                  <a:pos x="T2" y="T3"/>
                </a:cxn>
                <a:cxn ang="0">
                  <a:pos x="T4" y="T5"/>
                </a:cxn>
                <a:cxn ang="0">
                  <a:pos x="T6" y="T7"/>
                </a:cxn>
                <a:cxn ang="0">
                  <a:pos x="T8" y="T9"/>
                </a:cxn>
              </a:cxnLst>
              <a:rect l="0" t="0" r="r" b="b"/>
              <a:pathLst>
                <a:path w="429" h="429">
                  <a:moveTo>
                    <a:pt x="353" y="352"/>
                  </a:moveTo>
                  <a:cubicBezTo>
                    <a:pt x="276" y="429"/>
                    <a:pt x="153" y="429"/>
                    <a:pt x="76" y="352"/>
                  </a:cubicBezTo>
                  <a:cubicBezTo>
                    <a:pt x="0" y="276"/>
                    <a:pt x="0" y="152"/>
                    <a:pt x="76" y="76"/>
                  </a:cubicBezTo>
                  <a:cubicBezTo>
                    <a:pt x="153" y="0"/>
                    <a:pt x="276" y="0"/>
                    <a:pt x="353" y="76"/>
                  </a:cubicBezTo>
                  <a:cubicBezTo>
                    <a:pt x="429" y="152"/>
                    <a:pt x="429" y="276"/>
                    <a:pt x="353" y="352"/>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16" name="Oval 25"/>
            <p:cNvSpPr>
              <a:spLocks noChangeArrowheads="1"/>
            </p:cNvSpPr>
            <p:nvPr/>
          </p:nvSpPr>
          <p:spPr bwMode="auto">
            <a:xfrm rot="19193214">
              <a:off x="4206925" y="3220212"/>
              <a:ext cx="1306513" cy="1304925"/>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17" name="Freeform 26"/>
            <p:cNvSpPr>
              <a:spLocks/>
            </p:cNvSpPr>
            <p:nvPr/>
          </p:nvSpPr>
          <p:spPr bwMode="auto">
            <a:xfrm rot="19193214">
              <a:off x="4349800" y="3363087"/>
              <a:ext cx="1020763" cy="1019175"/>
            </a:xfrm>
            <a:custGeom>
              <a:avLst/>
              <a:gdLst>
                <a:gd name="T0" fmla="*/ 77 w 429"/>
                <a:gd name="T1" fmla="*/ 76 h 428"/>
                <a:gd name="T2" fmla="*/ 77 w 429"/>
                <a:gd name="T3" fmla="*/ 352 h 428"/>
                <a:gd name="T4" fmla="*/ 353 w 429"/>
                <a:gd name="T5" fmla="*/ 352 h 428"/>
                <a:gd name="T6" fmla="*/ 353 w 429"/>
                <a:gd name="T7" fmla="*/ 76 h 428"/>
                <a:gd name="T8" fmla="*/ 77 w 429"/>
                <a:gd name="T9" fmla="*/ 76 h 428"/>
              </a:gdLst>
              <a:ahLst/>
              <a:cxnLst>
                <a:cxn ang="0">
                  <a:pos x="T0" y="T1"/>
                </a:cxn>
                <a:cxn ang="0">
                  <a:pos x="T2" y="T3"/>
                </a:cxn>
                <a:cxn ang="0">
                  <a:pos x="T4" y="T5"/>
                </a:cxn>
                <a:cxn ang="0">
                  <a:pos x="T6" y="T7"/>
                </a:cxn>
                <a:cxn ang="0">
                  <a:pos x="T8" y="T9"/>
                </a:cxn>
              </a:cxnLst>
              <a:rect l="0" t="0" r="r" b="b"/>
              <a:pathLst>
                <a:path w="429" h="428">
                  <a:moveTo>
                    <a:pt x="77" y="76"/>
                  </a:moveTo>
                  <a:cubicBezTo>
                    <a:pt x="0" y="152"/>
                    <a:pt x="0" y="276"/>
                    <a:pt x="77" y="352"/>
                  </a:cubicBezTo>
                  <a:cubicBezTo>
                    <a:pt x="153" y="428"/>
                    <a:pt x="277" y="428"/>
                    <a:pt x="353" y="352"/>
                  </a:cubicBezTo>
                  <a:cubicBezTo>
                    <a:pt x="429" y="276"/>
                    <a:pt x="429" y="152"/>
                    <a:pt x="353" y="76"/>
                  </a:cubicBezTo>
                  <a:cubicBezTo>
                    <a:pt x="277" y="0"/>
                    <a:pt x="153" y="0"/>
                    <a:pt x="77" y="76"/>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18" name="Oval 17"/>
            <p:cNvSpPr>
              <a:spLocks noChangeArrowheads="1"/>
            </p:cNvSpPr>
            <p:nvPr/>
          </p:nvSpPr>
          <p:spPr bwMode="auto">
            <a:xfrm rot="19193214">
              <a:off x="7195427" y="3474141"/>
              <a:ext cx="1306513" cy="1308100"/>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19" name="Oval 18"/>
            <p:cNvSpPr>
              <a:spLocks noChangeArrowheads="1"/>
            </p:cNvSpPr>
            <p:nvPr/>
          </p:nvSpPr>
          <p:spPr bwMode="auto">
            <a:xfrm rot="19193214">
              <a:off x="5783033" y="2390575"/>
              <a:ext cx="1306513" cy="1304925"/>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20" name="Freeform 19"/>
            <p:cNvSpPr>
              <a:spLocks/>
            </p:cNvSpPr>
            <p:nvPr/>
          </p:nvSpPr>
          <p:spPr bwMode="auto">
            <a:xfrm rot="19193214">
              <a:off x="7338302" y="3617016"/>
              <a:ext cx="1020763" cy="1022350"/>
            </a:xfrm>
            <a:custGeom>
              <a:avLst/>
              <a:gdLst>
                <a:gd name="T0" fmla="*/ 76 w 429"/>
                <a:gd name="T1" fmla="*/ 77 h 429"/>
                <a:gd name="T2" fmla="*/ 76 w 429"/>
                <a:gd name="T3" fmla="*/ 353 h 429"/>
                <a:gd name="T4" fmla="*/ 353 w 429"/>
                <a:gd name="T5" fmla="*/ 353 h 429"/>
                <a:gd name="T6" fmla="*/ 353 w 429"/>
                <a:gd name="T7" fmla="*/ 77 h 429"/>
                <a:gd name="T8" fmla="*/ 76 w 429"/>
                <a:gd name="T9" fmla="*/ 77 h 429"/>
              </a:gdLst>
              <a:ahLst/>
              <a:cxnLst>
                <a:cxn ang="0">
                  <a:pos x="T0" y="T1"/>
                </a:cxn>
                <a:cxn ang="0">
                  <a:pos x="T2" y="T3"/>
                </a:cxn>
                <a:cxn ang="0">
                  <a:pos x="T4" y="T5"/>
                </a:cxn>
                <a:cxn ang="0">
                  <a:pos x="T6" y="T7"/>
                </a:cxn>
                <a:cxn ang="0">
                  <a:pos x="T8" y="T9"/>
                </a:cxn>
              </a:cxnLst>
              <a:rect l="0" t="0" r="r" b="b"/>
              <a:pathLst>
                <a:path w="429" h="429">
                  <a:moveTo>
                    <a:pt x="76" y="77"/>
                  </a:moveTo>
                  <a:cubicBezTo>
                    <a:pt x="0" y="153"/>
                    <a:pt x="0" y="277"/>
                    <a:pt x="76" y="353"/>
                  </a:cubicBezTo>
                  <a:cubicBezTo>
                    <a:pt x="153" y="429"/>
                    <a:pt x="276" y="429"/>
                    <a:pt x="353" y="353"/>
                  </a:cubicBezTo>
                  <a:cubicBezTo>
                    <a:pt x="429" y="277"/>
                    <a:pt x="429" y="153"/>
                    <a:pt x="353" y="77"/>
                  </a:cubicBezTo>
                  <a:cubicBezTo>
                    <a:pt x="276" y="0"/>
                    <a:pt x="153" y="0"/>
                    <a:pt x="76" y="77"/>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21" name="Freeform 20"/>
            <p:cNvSpPr>
              <a:spLocks/>
            </p:cNvSpPr>
            <p:nvPr/>
          </p:nvSpPr>
          <p:spPr bwMode="auto">
            <a:xfrm rot="19193214">
              <a:off x="5925908" y="2533450"/>
              <a:ext cx="1020763" cy="1019175"/>
            </a:xfrm>
            <a:custGeom>
              <a:avLst/>
              <a:gdLst>
                <a:gd name="T0" fmla="*/ 76 w 429"/>
                <a:gd name="T1" fmla="*/ 76 h 428"/>
                <a:gd name="T2" fmla="*/ 76 w 429"/>
                <a:gd name="T3" fmla="*/ 352 h 428"/>
                <a:gd name="T4" fmla="*/ 352 w 429"/>
                <a:gd name="T5" fmla="*/ 352 h 428"/>
                <a:gd name="T6" fmla="*/ 352 w 429"/>
                <a:gd name="T7" fmla="*/ 76 h 428"/>
                <a:gd name="T8" fmla="*/ 76 w 429"/>
                <a:gd name="T9" fmla="*/ 76 h 428"/>
              </a:gdLst>
              <a:ahLst/>
              <a:cxnLst>
                <a:cxn ang="0">
                  <a:pos x="T0" y="T1"/>
                </a:cxn>
                <a:cxn ang="0">
                  <a:pos x="T2" y="T3"/>
                </a:cxn>
                <a:cxn ang="0">
                  <a:pos x="T4" y="T5"/>
                </a:cxn>
                <a:cxn ang="0">
                  <a:pos x="T6" y="T7"/>
                </a:cxn>
                <a:cxn ang="0">
                  <a:pos x="T8" y="T9"/>
                </a:cxn>
              </a:cxnLst>
              <a:rect l="0" t="0" r="r" b="b"/>
              <a:pathLst>
                <a:path w="429" h="428">
                  <a:moveTo>
                    <a:pt x="76" y="76"/>
                  </a:moveTo>
                  <a:cubicBezTo>
                    <a:pt x="0" y="152"/>
                    <a:pt x="0" y="276"/>
                    <a:pt x="76" y="352"/>
                  </a:cubicBezTo>
                  <a:cubicBezTo>
                    <a:pt x="152" y="428"/>
                    <a:pt x="276" y="428"/>
                    <a:pt x="352" y="352"/>
                  </a:cubicBezTo>
                  <a:cubicBezTo>
                    <a:pt x="429" y="276"/>
                    <a:pt x="429" y="152"/>
                    <a:pt x="352" y="76"/>
                  </a:cubicBezTo>
                  <a:cubicBezTo>
                    <a:pt x="276" y="0"/>
                    <a:pt x="152" y="0"/>
                    <a:pt x="76" y="76"/>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22" name="Oval 33"/>
            <p:cNvSpPr>
              <a:spLocks noChangeArrowheads="1"/>
            </p:cNvSpPr>
            <p:nvPr/>
          </p:nvSpPr>
          <p:spPr bwMode="auto">
            <a:xfrm rot="19193214">
              <a:off x="8772745" y="2647817"/>
              <a:ext cx="1304925" cy="1304925"/>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23" name="Freeform 34"/>
            <p:cNvSpPr>
              <a:spLocks/>
            </p:cNvSpPr>
            <p:nvPr/>
          </p:nvSpPr>
          <p:spPr bwMode="auto">
            <a:xfrm rot="19193214">
              <a:off x="8914411" y="2787379"/>
              <a:ext cx="1020763" cy="1022350"/>
            </a:xfrm>
            <a:custGeom>
              <a:avLst/>
              <a:gdLst>
                <a:gd name="T0" fmla="*/ 352 w 429"/>
                <a:gd name="T1" fmla="*/ 353 h 429"/>
                <a:gd name="T2" fmla="*/ 76 w 429"/>
                <a:gd name="T3" fmla="*/ 353 h 429"/>
                <a:gd name="T4" fmla="*/ 76 w 429"/>
                <a:gd name="T5" fmla="*/ 77 h 429"/>
                <a:gd name="T6" fmla="*/ 352 w 429"/>
                <a:gd name="T7" fmla="*/ 77 h 429"/>
                <a:gd name="T8" fmla="*/ 352 w 429"/>
                <a:gd name="T9" fmla="*/ 353 h 429"/>
              </a:gdLst>
              <a:ahLst/>
              <a:cxnLst>
                <a:cxn ang="0">
                  <a:pos x="T0" y="T1"/>
                </a:cxn>
                <a:cxn ang="0">
                  <a:pos x="T2" y="T3"/>
                </a:cxn>
                <a:cxn ang="0">
                  <a:pos x="T4" y="T5"/>
                </a:cxn>
                <a:cxn ang="0">
                  <a:pos x="T6" y="T7"/>
                </a:cxn>
                <a:cxn ang="0">
                  <a:pos x="T8" y="T9"/>
                </a:cxn>
              </a:cxnLst>
              <a:rect l="0" t="0" r="r" b="b"/>
              <a:pathLst>
                <a:path w="429" h="429">
                  <a:moveTo>
                    <a:pt x="352" y="353"/>
                  </a:moveTo>
                  <a:cubicBezTo>
                    <a:pt x="276" y="429"/>
                    <a:pt x="152" y="429"/>
                    <a:pt x="76" y="353"/>
                  </a:cubicBezTo>
                  <a:cubicBezTo>
                    <a:pt x="0" y="277"/>
                    <a:pt x="0" y="153"/>
                    <a:pt x="76" y="77"/>
                  </a:cubicBezTo>
                  <a:cubicBezTo>
                    <a:pt x="152" y="0"/>
                    <a:pt x="276" y="0"/>
                    <a:pt x="352" y="77"/>
                  </a:cubicBezTo>
                  <a:cubicBezTo>
                    <a:pt x="429" y="153"/>
                    <a:pt x="429" y="277"/>
                    <a:pt x="352" y="353"/>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grpSp>
      <p:grpSp>
        <p:nvGrpSpPr>
          <p:cNvPr id="24" name="Group 23"/>
          <p:cNvGrpSpPr/>
          <p:nvPr/>
        </p:nvGrpSpPr>
        <p:grpSpPr>
          <a:xfrm>
            <a:off x="2079488" y="3824254"/>
            <a:ext cx="511175" cy="512763"/>
            <a:chOff x="5251451" y="2205038"/>
            <a:chExt cx="511175" cy="512763"/>
          </a:xfrm>
          <a:solidFill>
            <a:schemeClr val="bg1">
              <a:lumMod val="65000"/>
            </a:schemeClr>
          </a:solidFill>
        </p:grpSpPr>
        <p:sp>
          <p:nvSpPr>
            <p:cNvPr id="25" name="Freeform 12"/>
            <p:cNvSpPr>
              <a:spLocks noEditPoints="1"/>
            </p:cNvSpPr>
            <p:nvPr/>
          </p:nvSpPr>
          <p:spPr bwMode="auto">
            <a:xfrm>
              <a:off x="5251451" y="2205038"/>
              <a:ext cx="511175" cy="512763"/>
            </a:xfrm>
            <a:custGeom>
              <a:avLst/>
              <a:gdLst>
                <a:gd name="T0" fmla="*/ 128 w 256"/>
                <a:gd name="T1" fmla="*/ 0 h 256"/>
                <a:gd name="T2" fmla="*/ 37 w 256"/>
                <a:gd name="T3" fmla="*/ 37 h 256"/>
                <a:gd name="T4" fmla="*/ 0 w 256"/>
                <a:gd name="T5" fmla="*/ 128 h 256"/>
                <a:gd name="T6" fmla="*/ 37 w 256"/>
                <a:gd name="T7" fmla="*/ 219 h 256"/>
                <a:gd name="T8" fmla="*/ 128 w 256"/>
                <a:gd name="T9" fmla="*/ 256 h 256"/>
                <a:gd name="T10" fmla="*/ 219 w 256"/>
                <a:gd name="T11" fmla="*/ 219 h 256"/>
                <a:gd name="T12" fmla="*/ 256 w 256"/>
                <a:gd name="T13" fmla="*/ 128 h 256"/>
                <a:gd name="T14" fmla="*/ 219 w 256"/>
                <a:gd name="T15" fmla="*/ 37 h 256"/>
                <a:gd name="T16" fmla="*/ 128 w 256"/>
                <a:gd name="T17" fmla="*/ 0 h 256"/>
                <a:gd name="T18" fmla="*/ 207 w 256"/>
                <a:gd name="T19" fmla="*/ 207 h 256"/>
                <a:gd name="T20" fmla="*/ 128 w 256"/>
                <a:gd name="T21" fmla="*/ 240 h 256"/>
                <a:gd name="T22" fmla="*/ 49 w 256"/>
                <a:gd name="T23" fmla="*/ 207 h 256"/>
                <a:gd name="T24" fmla="*/ 16 w 256"/>
                <a:gd name="T25" fmla="*/ 128 h 256"/>
                <a:gd name="T26" fmla="*/ 49 w 256"/>
                <a:gd name="T27" fmla="*/ 49 h 256"/>
                <a:gd name="T28" fmla="*/ 128 w 256"/>
                <a:gd name="T29" fmla="*/ 16 h 256"/>
                <a:gd name="T30" fmla="*/ 207 w 256"/>
                <a:gd name="T31" fmla="*/ 49 h 256"/>
                <a:gd name="T32" fmla="*/ 240 w 256"/>
                <a:gd name="T33" fmla="*/ 128 h 256"/>
                <a:gd name="T34" fmla="*/ 207 w 256"/>
                <a:gd name="T35" fmla="*/ 20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 h="256">
                  <a:moveTo>
                    <a:pt x="128" y="0"/>
                  </a:moveTo>
                  <a:cubicBezTo>
                    <a:pt x="94" y="0"/>
                    <a:pt x="62" y="13"/>
                    <a:pt x="37" y="37"/>
                  </a:cubicBezTo>
                  <a:cubicBezTo>
                    <a:pt x="13" y="62"/>
                    <a:pt x="0" y="94"/>
                    <a:pt x="0" y="128"/>
                  </a:cubicBezTo>
                  <a:cubicBezTo>
                    <a:pt x="0" y="162"/>
                    <a:pt x="13" y="194"/>
                    <a:pt x="37" y="219"/>
                  </a:cubicBezTo>
                  <a:cubicBezTo>
                    <a:pt x="62" y="243"/>
                    <a:pt x="94" y="256"/>
                    <a:pt x="128" y="256"/>
                  </a:cubicBezTo>
                  <a:cubicBezTo>
                    <a:pt x="162" y="256"/>
                    <a:pt x="194" y="243"/>
                    <a:pt x="219" y="219"/>
                  </a:cubicBezTo>
                  <a:cubicBezTo>
                    <a:pt x="243" y="194"/>
                    <a:pt x="256" y="162"/>
                    <a:pt x="256" y="128"/>
                  </a:cubicBezTo>
                  <a:cubicBezTo>
                    <a:pt x="256" y="94"/>
                    <a:pt x="243" y="62"/>
                    <a:pt x="219" y="37"/>
                  </a:cubicBezTo>
                  <a:cubicBezTo>
                    <a:pt x="194" y="13"/>
                    <a:pt x="162" y="0"/>
                    <a:pt x="128" y="0"/>
                  </a:cubicBezTo>
                  <a:close/>
                  <a:moveTo>
                    <a:pt x="207" y="207"/>
                  </a:moveTo>
                  <a:cubicBezTo>
                    <a:pt x="186" y="228"/>
                    <a:pt x="158" y="240"/>
                    <a:pt x="128" y="240"/>
                  </a:cubicBezTo>
                  <a:cubicBezTo>
                    <a:pt x="98" y="240"/>
                    <a:pt x="70" y="228"/>
                    <a:pt x="49" y="207"/>
                  </a:cubicBezTo>
                  <a:cubicBezTo>
                    <a:pt x="28" y="186"/>
                    <a:pt x="16" y="158"/>
                    <a:pt x="16" y="128"/>
                  </a:cubicBezTo>
                  <a:cubicBezTo>
                    <a:pt x="16" y="98"/>
                    <a:pt x="28" y="70"/>
                    <a:pt x="49" y="49"/>
                  </a:cubicBezTo>
                  <a:cubicBezTo>
                    <a:pt x="70" y="28"/>
                    <a:pt x="98" y="16"/>
                    <a:pt x="128" y="16"/>
                  </a:cubicBezTo>
                  <a:cubicBezTo>
                    <a:pt x="158" y="16"/>
                    <a:pt x="186" y="28"/>
                    <a:pt x="207" y="49"/>
                  </a:cubicBezTo>
                  <a:cubicBezTo>
                    <a:pt x="228" y="70"/>
                    <a:pt x="240" y="98"/>
                    <a:pt x="240" y="128"/>
                  </a:cubicBezTo>
                  <a:cubicBezTo>
                    <a:pt x="240" y="158"/>
                    <a:pt x="228" y="186"/>
                    <a:pt x="207" y="2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26" name="Freeform 13"/>
            <p:cNvSpPr>
              <a:spLocks/>
            </p:cNvSpPr>
            <p:nvPr/>
          </p:nvSpPr>
          <p:spPr bwMode="auto">
            <a:xfrm>
              <a:off x="5316539" y="2270125"/>
              <a:ext cx="382588" cy="206375"/>
            </a:xfrm>
            <a:custGeom>
              <a:avLst/>
              <a:gdLst>
                <a:gd name="T0" fmla="*/ 96 w 192"/>
                <a:gd name="T1" fmla="*/ 0 h 104"/>
                <a:gd name="T2" fmla="*/ 28 w 192"/>
                <a:gd name="T3" fmla="*/ 28 h 104"/>
                <a:gd name="T4" fmla="*/ 0 w 192"/>
                <a:gd name="T5" fmla="*/ 96 h 104"/>
                <a:gd name="T6" fmla="*/ 8 w 192"/>
                <a:gd name="T7" fmla="*/ 104 h 104"/>
                <a:gd name="T8" fmla="*/ 16 w 192"/>
                <a:gd name="T9" fmla="*/ 96 h 104"/>
                <a:gd name="T10" fmla="*/ 39 w 192"/>
                <a:gd name="T11" fmla="*/ 39 h 104"/>
                <a:gd name="T12" fmla="*/ 96 w 192"/>
                <a:gd name="T13" fmla="*/ 16 h 104"/>
                <a:gd name="T14" fmla="*/ 153 w 192"/>
                <a:gd name="T15" fmla="*/ 39 h 104"/>
                <a:gd name="T16" fmla="*/ 176 w 192"/>
                <a:gd name="T17" fmla="*/ 96 h 104"/>
                <a:gd name="T18" fmla="*/ 184 w 192"/>
                <a:gd name="T19" fmla="*/ 104 h 104"/>
                <a:gd name="T20" fmla="*/ 192 w 192"/>
                <a:gd name="T21" fmla="*/ 96 h 104"/>
                <a:gd name="T22" fmla="*/ 164 w 192"/>
                <a:gd name="T23" fmla="*/ 28 h 104"/>
                <a:gd name="T24" fmla="*/ 96 w 192"/>
                <a:gd name="T25"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04">
                  <a:moveTo>
                    <a:pt x="96" y="0"/>
                  </a:moveTo>
                  <a:cubicBezTo>
                    <a:pt x="70" y="0"/>
                    <a:pt x="46" y="10"/>
                    <a:pt x="28" y="28"/>
                  </a:cubicBezTo>
                  <a:cubicBezTo>
                    <a:pt x="10" y="46"/>
                    <a:pt x="0" y="70"/>
                    <a:pt x="0" y="96"/>
                  </a:cubicBezTo>
                  <a:cubicBezTo>
                    <a:pt x="0" y="100"/>
                    <a:pt x="4" y="104"/>
                    <a:pt x="8" y="104"/>
                  </a:cubicBezTo>
                  <a:cubicBezTo>
                    <a:pt x="12" y="104"/>
                    <a:pt x="16" y="100"/>
                    <a:pt x="16" y="96"/>
                  </a:cubicBezTo>
                  <a:cubicBezTo>
                    <a:pt x="16" y="75"/>
                    <a:pt x="24" y="55"/>
                    <a:pt x="39" y="39"/>
                  </a:cubicBezTo>
                  <a:cubicBezTo>
                    <a:pt x="55" y="24"/>
                    <a:pt x="75" y="16"/>
                    <a:pt x="96" y="16"/>
                  </a:cubicBezTo>
                  <a:cubicBezTo>
                    <a:pt x="117" y="16"/>
                    <a:pt x="137" y="24"/>
                    <a:pt x="153" y="39"/>
                  </a:cubicBezTo>
                  <a:cubicBezTo>
                    <a:pt x="168" y="55"/>
                    <a:pt x="176" y="75"/>
                    <a:pt x="176" y="96"/>
                  </a:cubicBezTo>
                  <a:cubicBezTo>
                    <a:pt x="176" y="100"/>
                    <a:pt x="180" y="104"/>
                    <a:pt x="184" y="104"/>
                  </a:cubicBezTo>
                  <a:cubicBezTo>
                    <a:pt x="188" y="104"/>
                    <a:pt x="192" y="100"/>
                    <a:pt x="192" y="96"/>
                  </a:cubicBezTo>
                  <a:cubicBezTo>
                    <a:pt x="192" y="70"/>
                    <a:pt x="182" y="46"/>
                    <a:pt x="164" y="28"/>
                  </a:cubicBezTo>
                  <a:cubicBezTo>
                    <a:pt x="146" y="10"/>
                    <a:pt x="122" y="0"/>
                    <a:pt x="9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27" name="Freeform 14"/>
            <p:cNvSpPr>
              <a:spLocks/>
            </p:cNvSpPr>
            <p:nvPr/>
          </p:nvSpPr>
          <p:spPr bwMode="auto">
            <a:xfrm>
              <a:off x="5426076" y="2395538"/>
              <a:ext cx="117475" cy="122238"/>
            </a:xfrm>
            <a:custGeom>
              <a:avLst/>
              <a:gdLst>
                <a:gd name="T0" fmla="*/ 41 w 59"/>
                <a:gd name="T1" fmla="*/ 29 h 61"/>
                <a:gd name="T2" fmla="*/ 38 w 59"/>
                <a:gd name="T3" fmla="*/ 29 h 61"/>
                <a:gd name="T4" fmla="*/ 15 w 59"/>
                <a:gd name="T5" fmla="*/ 4 h 61"/>
                <a:gd name="T6" fmla="*/ 4 w 59"/>
                <a:gd name="T7" fmla="*/ 3 h 61"/>
                <a:gd name="T8" fmla="*/ 3 w 59"/>
                <a:gd name="T9" fmla="*/ 14 h 61"/>
                <a:gd name="T10" fmla="*/ 26 w 59"/>
                <a:gd name="T11" fmla="*/ 40 h 61"/>
                <a:gd name="T12" fmla="*/ 25 w 59"/>
                <a:gd name="T13" fmla="*/ 45 h 61"/>
                <a:gd name="T14" fmla="*/ 30 w 59"/>
                <a:gd name="T15" fmla="*/ 56 h 61"/>
                <a:gd name="T16" fmla="*/ 41 w 59"/>
                <a:gd name="T17" fmla="*/ 61 h 61"/>
                <a:gd name="T18" fmla="*/ 52 w 59"/>
                <a:gd name="T19" fmla="*/ 56 h 61"/>
                <a:gd name="T20" fmla="*/ 52 w 59"/>
                <a:gd name="T21" fmla="*/ 34 h 61"/>
                <a:gd name="T22" fmla="*/ 41 w 59"/>
                <a:gd name="T23" fmla="*/ 2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61">
                  <a:moveTo>
                    <a:pt x="41" y="29"/>
                  </a:moveTo>
                  <a:cubicBezTo>
                    <a:pt x="40" y="29"/>
                    <a:pt x="39" y="29"/>
                    <a:pt x="38" y="29"/>
                  </a:cubicBezTo>
                  <a:cubicBezTo>
                    <a:pt x="15" y="4"/>
                    <a:pt x="15" y="4"/>
                    <a:pt x="15" y="4"/>
                  </a:cubicBezTo>
                  <a:cubicBezTo>
                    <a:pt x="12" y="0"/>
                    <a:pt x="7" y="0"/>
                    <a:pt x="4" y="3"/>
                  </a:cubicBezTo>
                  <a:cubicBezTo>
                    <a:pt x="0" y="6"/>
                    <a:pt x="0" y="11"/>
                    <a:pt x="3" y="14"/>
                  </a:cubicBezTo>
                  <a:cubicBezTo>
                    <a:pt x="26" y="40"/>
                    <a:pt x="26" y="40"/>
                    <a:pt x="26" y="40"/>
                  </a:cubicBezTo>
                  <a:cubicBezTo>
                    <a:pt x="25" y="42"/>
                    <a:pt x="25" y="43"/>
                    <a:pt x="25" y="45"/>
                  </a:cubicBezTo>
                  <a:cubicBezTo>
                    <a:pt x="25" y="49"/>
                    <a:pt x="27" y="53"/>
                    <a:pt x="30" y="56"/>
                  </a:cubicBezTo>
                  <a:cubicBezTo>
                    <a:pt x="33" y="59"/>
                    <a:pt x="37" y="61"/>
                    <a:pt x="41" y="61"/>
                  </a:cubicBezTo>
                  <a:cubicBezTo>
                    <a:pt x="45" y="61"/>
                    <a:pt x="49" y="59"/>
                    <a:pt x="52" y="56"/>
                  </a:cubicBezTo>
                  <a:cubicBezTo>
                    <a:pt x="59" y="50"/>
                    <a:pt x="59" y="40"/>
                    <a:pt x="52" y="34"/>
                  </a:cubicBezTo>
                  <a:cubicBezTo>
                    <a:pt x="49" y="31"/>
                    <a:pt x="45" y="29"/>
                    <a:pt x="4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grpSp>
      <p:grpSp>
        <p:nvGrpSpPr>
          <p:cNvPr id="28" name="Group 27"/>
          <p:cNvGrpSpPr/>
          <p:nvPr/>
        </p:nvGrpSpPr>
        <p:grpSpPr>
          <a:xfrm>
            <a:off x="3683125" y="2999996"/>
            <a:ext cx="511175" cy="382588"/>
            <a:chOff x="10999789" y="4532313"/>
            <a:chExt cx="511175" cy="382588"/>
          </a:xfrm>
          <a:solidFill>
            <a:schemeClr val="bg1">
              <a:lumMod val="65000"/>
            </a:schemeClr>
          </a:solidFill>
        </p:grpSpPr>
        <p:sp>
          <p:nvSpPr>
            <p:cNvPr id="29" name="Freeform 62"/>
            <p:cNvSpPr>
              <a:spLocks noEditPoints="1"/>
            </p:cNvSpPr>
            <p:nvPr/>
          </p:nvSpPr>
          <p:spPr bwMode="auto">
            <a:xfrm>
              <a:off x="10999789" y="4611688"/>
              <a:ext cx="447675" cy="303213"/>
            </a:xfrm>
            <a:custGeom>
              <a:avLst/>
              <a:gdLst>
                <a:gd name="T0" fmla="*/ 199 w 224"/>
                <a:gd name="T1" fmla="*/ 85 h 152"/>
                <a:gd name="T2" fmla="*/ 199 w 224"/>
                <a:gd name="T3" fmla="*/ 84 h 152"/>
                <a:gd name="T4" fmla="*/ 216 w 224"/>
                <a:gd name="T5" fmla="*/ 52 h 152"/>
                <a:gd name="T6" fmla="*/ 168 w 224"/>
                <a:gd name="T7" fmla="*/ 0 h 152"/>
                <a:gd name="T8" fmla="*/ 131 w 224"/>
                <a:gd name="T9" fmla="*/ 17 h 152"/>
                <a:gd name="T10" fmla="*/ 116 w 224"/>
                <a:gd name="T11" fmla="*/ 16 h 152"/>
                <a:gd name="T12" fmla="*/ 46 w 224"/>
                <a:gd name="T13" fmla="*/ 68 h 152"/>
                <a:gd name="T14" fmla="*/ 0 w 224"/>
                <a:gd name="T15" fmla="*/ 112 h 152"/>
                <a:gd name="T16" fmla="*/ 48 w 224"/>
                <a:gd name="T17" fmla="*/ 152 h 152"/>
                <a:gd name="T18" fmla="*/ 192 w 224"/>
                <a:gd name="T19" fmla="*/ 152 h 152"/>
                <a:gd name="T20" fmla="*/ 224 w 224"/>
                <a:gd name="T21" fmla="*/ 120 h 152"/>
                <a:gd name="T22" fmla="*/ 199 w 224"/>
                <a:gd name="T23" fmla="*/ 85 h 152"/>
                <a:gd name="T24" fmla="*/ 168 w 224"/>
                <a:gd name="T25" fmla="*/ 16 h 152"/>
                <a:gd name="T26" fmla="*/ 200 w 224"/>
                <a:gd name="T27" fmla="*/ 52 h 152"/>
                <a:gd name="T28" fmla="*/ 195 w 224"/>
                <a:gd name="T29" fmla="*/ 66 h 152"/>
                <a:gd name="T30" fmla="*/ 150 w 224"/>
                <a:gd name="T31" fmla="*/ 22 h 152"/>
                <a:gd name="T32" fmla="*/ 168 w 224"/>
                <a:gd name="T33" fmla="*/ 16 h 152"/>
                <a:gd name="T34" fmla="*/ 192 w 224"/>
                <a:gd name="T35" fmla="*/ 136 h 152"/>
                <a:gd name="T36" fmla="*/ 48 w 224"/>
                <a:gd name="T37" fmla="*/ 136 h 152"/>
                <a:gd name="T38" fmla="*/ 16 w 224"/>
                <a:gd name="T39" fmla="*/ 112 h 152"/>
                <a:gd name="T40" fmla="*/ 33 w 224"/>
                <a:gd name="T41" fmla="*/ 88 h 152"/>
                <a:gd name="T42" fmla="*/ 52 w 224"/>
                <a:gd name="T43" fmla="*/ 84 h 152"/>
                <a:gd name="T44" fmla="*/ 58 w 224"/>
                <a:gd name="T45" fmla="*/ 84 h 152"/>
                <a:gd name="T46" fmla="*/ 60 w 224"/>
                <a:gd name="T47" fmla="*/ 79 h 152"/>
                <a:gd name="T48" fmla="*/ 116 w 224"/>
                <a:gd name="T49" fmla="*/ 32 h 152"/>
                <a:gd name="T50" fmla="*/ 184 w 224"/>
                <a:gd name="T51" fmla="*/ 92 h 152"/>
                <a:gd name="T52" fmla="*/ 184 w 224"/>
                <a:gd name="T53" fmla="*/ 100 h 152"/>
                <a:gd name="T54" fmla="*/ 192 w 224"/>
                <a:gd name="T55" fmla="*/ 100 h 152"/>
                <a:gd name="T56" fmla="*/ 208 w 224"/>
                <a:gd name="T57" fmla="*/ 120 h 152"/>
                <a:gd name="T58" fmla="*/ 192 w 224"/>
                <a:gd name="T59"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4" h="152">
                  <a:moveTo>
                    <a:pt x="199" y="85"/>
                  </a:moveTo>
                  <a:cubicBezTo>
                    <a:pt x="199" y="85"/>
                    <a:pt x="199" y="85"/>
                    <a:pt x="199" y="84"/>
                  </a:cubicBezTo>
                  <a:cubicBezTo>
                    <a:pt x="208" y="77"/>
                    <a:pt x="216" y="68"/>
                    <a:pt x="216" y="52"/>
                  </a:cubicBezTo>
                  <a:cubicBezTo>
                    <a:pt x="216" y="24"/>
                    <a:pt x="194" y="0"/>
                    <a:pt x="168" y="0"/>
                  </a:cubicBezTo>
                  <a:cubicBezTo>
                    <a:pt x="154" y="0"/>
                    <a:pt x="141" y="6"/>
                    <a:pt x="131" y="17"/>
                  </a:cubicBezTo>
                  <a:cubicBezTo>
                    <a:pt x="126" y="16"/>
                    <a:pt x="121" y="16"/>
                    <a:pt x="116" y="16"/>
                  </a:cubicBezTo>
                  <a:cubicBezTo>
                    <a:pt x="83" y="16"/>
                    <a:pt x="60" y="33"/>
                    <a:pt x="46" y="68"/>
                  </a:cubicBezTo>
                  <a:cubicBezTo>
                    <a:pt x="28" y="70"/>
                    <a:pt x="0" y="81"/>
                    <a:pt x="0" y="112"/>
                  </a:cubicBezTo>
                  <a:cubicBezTo>
                    <a:pt x="0" y="132"/>
                    <a:pt x="15" y="152"/>
                    <a:pt x="48" y="152"/>
                  </a:cubicBezTo>
                  <a:cubicBezTo>
                    <a:pt x="192" y="152"/>
                    <a:pt x="192" y="152"/>
                    <a:pt x="192" y="152"/>
                  </a:cubicBezTo>
                  <a:cubicBezTo>
                    <a:pt x="214" y="152"/>
                    <a:pt x="224" y="142"/>
                    <a:pt x="224" y="120"/>
                  </a:cubicBezTo>
                  <a:cubicBezTo>
                    <a:pt x="224" y="101"/>
                    <a:pt x="215" y="88"/>
                    <a:pt x="199" y="85"/>
                  </a:cubicBezTo>
                  <a:close/>
                  <a:moveTo>
                    <a:pt x="168" y="16"/>
                  </a:moveTo>
                  <a:cubicBezTo>
                    <a:pt x="186" y="16"/>
                    <a:pt x="200" y="35"/>
                    <a:pt x="200" y="52"/>
                  </a:cubicBezTo>
                  <a:cubicBezTo>
                    <a:pt x="200" y="58"/>
                    <a:pt x="199" y="62"/>
                    <a:pt x="195" y="66"/>
                  </a:cubicBezTo>
                  <a:cubicBezTo>
                    <a:pt x="187" y="45"/>
                    <a:pt x="171" y="30"/>
                    <a:pt x="150" y="22"/>
                  </a:cubicBezTo>
                  <a:cubicBezTo>
                    <a:pt x="155" y="18"/>
                    <a:pt x="161" y="16"/>
                    <a:pt x="168" y="16"/>
                  </a:cubicBezTo>
                  <a:close/>
                  <a:moveTo>
                    <a:pt x="192" y="136"/>
                  </a:moveTo>
                  <a:cubicBezTo>
                    <a:pt x="48" y="136"/>
                    <a:pt x="48" y="136"/>
                    <a:pt x="48" y="136"/>
                  </a:cubicBezTo>
                  <a:cubicBezTo>
                    <a:pt x="24" y="136"/>
                    <a:pt x="16" y="124"/>
                    <a:pt x="16" y="112"/>
                  </a:cubicBezTo>
                  <a:cubicBezTo>
                    <a:pt x="16" y="101"/>
                    <a:pt x="21" y="93"/>
                    <a:pt x="33" y="88"/>
                  </a:cubicBezTo>
                  <a:cubicBezTo>
                    <a:pt x="42" y="84"/>
                    <a:pt x="52" y="84"/>
                    <a:pt x="52" y="84"/>
                  </a:cubicBezTo>
                  <a:cubicBezTo>
                    <a:pt x="58" y="84"/>
                    <a:pt x="58" y="84"/>
                    <a:pt x="58" y="84"/>
                  </a:cubicBezTo>
                  <a:cubicBezTo>
                    <a:pt x="60" y="79"/>
                    <a:pt x="60" y="79"/>
                    <a:pt x="60" y="79"/>
                  </a:cubicBezTo>
                  <a:cubicBezTo>
                    <a:pt x="71" y="46"/>
                    <a:pt x="88" y="32"/>
                    <a:pt x="116" y="32"/>
                  </a:cubicBezTo>
                  <a:cubicBezTo>
                    <a:pt x="156" y="32"/>
                    <a:pt x="182" y="55"/>
                    <a:pt x="184" y="92"/>
                  </a:cubicBezTo>
                  <a:cubicBezTo>
                    <a:pt x="184" y="100"/>
                    <a:pt x="184" y="100"/>
                    <a:pt x="184" y="100"/>
                  </a:cubicBezTo>
                  <a:cubicBezTo>
                    <a:pt x="192" y="100"/>
                    <a:pt x="192" y="100"/>
                    <a:pt x="192" y="100"/>
                  </a:cubicBezTo>
                  <a:cubicBezTo>
                    <a:pt x="205" y="100"/>
                    <a:pt x="208" y="111"/>
                    <a:pt x="208" y="120"/>
                  </a:cubicBezTo>
                  <a:cubicBezTo>
                    <a:pt x="208" y="133"/>
                    <a:pt x="205" y="136"/>
                    <a:pt x="192"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30" name="Freeform 63"/>
            <p:cNvSpPr>
              <a:spLocks/>
            </p:cNvSpPr>
            <p:nvPr/>
          </p:nvSpPr>
          <p:spPr bwMode="auto">
            <a:xfrm>
              <a:off x="11447464" y="4691063"/>
              <a:ext cx="63500" cy="31750"/>
            </a:xfrm>
            <a:custGeom>
              <a:avLst/>
              <a:gdLst>
                <a:gd name="T0" fmla="*/ 24 w 32"/>
                <a:gd name="T1" fmla="*/ 0 h 16"/>
                <a:gd name="T2" fmla="*/ 8 w 32"/>
                <a:gd name="T3" fmla="*/ 0 h 16"/>
                <a:gd name="T4" fmla="*/ 0 w 32"/>
                <a:gd name="T5" fmla="*/ 8 h 16"/>
                <a:gd name="T6" fmla="*/ 8 w 32"/>
                <a:gd name="T7" fmla="*/ 16 h 16"/>
                <a:gd name="T8" fmla="*/ 24 w 32"/>
                <a:gd name="T9" fmla="*/ 16 h 16"/>
                <a:gd name="T10" fmla="*/ 32 w 32"/>
                <a:gd name="T11" fmla="*/ 8 h 16"/>
                <a:gd name="T12" fmla="*/ 24 w 3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2" h="16">
                  <a:moveTo>
                    <a:pt x="24" y="0"/>
                  </a:moveTo>
                  <a:cubicBezTo>
                    <a:pt x="8" y="0"/>
                    <a:pt x="8" y="0"/>
                    <a:pt x="8" y="0"/>
                  </a:cubicBezTo>
                  <a:cubicBezTo>
                    <a:pt x="4" y="0"/>
                    <a:pt x="0" y="4"/>
                    <a:pt x="0" y="8"/>
                  </a:cubicBezTo>
                  <a:cubicBezTo>
                    <a:pt x="0" y="12"/>
                    <a:pt x="4" y="16"/>
                    <a:pt x="8" y="16"/>
                  </a:cubicBezTo>
                  <a:cubicBezTo>
                    <a:pt x="24" y="16"/>
                    <a:pt x="24" y="16"/>
                    <a:pt x="24" y="16"/>
                  </a:cubicBezTo>
                  <a:cubicBezTo>
                    <a:pt x="28" y="16"/>
                    <a:pt x="32" y="12"/>
                    <a:pt x="32" y="8"/>
                  </a:cubicBezTo>
                  <a:cubicBezTo>
                    <a:pt x="32" y="4"/>
                    <a:pt x="28"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31" name="Freeform 64"/>
            <p:cNvSpPr>
              <a:spLocks/>
            </p:cNvSpPr>
            <p:nvPr/>
          </p:nvSpPr>
          <p:spPr bwMode="auto">
            <a:xfrm>
              <a:off x="11318876" y="4532313"/>
              <a:ext cx="31750" cy="63500"/>
            </a:xfrm>
            <a:custGeom>
              <a:avLst/>
              <a:gdLst>
                <a:gd name="T0" fmla="*/ 16 w 16"/>
                <a:gd name="T1" fmla="*/ 24 h 32"/>
                <a:gd name="T2" fmla="*/ 16 w 16"/>
                <a:gd name="T3" fmla="*/ 8 h 32"/>
                <a:gd name="T4" fmla="*/ 8 w 16"/>
                <a:gd name="T5" fmla="*/ 0 h 32"/>
                <a:gd name="T6" fmla="*/ 0 w 16"/>
                <a:gd name="T7" fmla="*/ 8 h 32"/>
                <a:gd name="T8" fmla="*/ 0 w 16"/>
                <a:gd name="T9" fmla="*/ 24 h 32"/>
                <a:gd name="T10" fmla="*/ 8 w 16"/>
                <a:gd name="T11" fmla="*/ 32 h 32"/>
                <a:gd name="T12" fmla="*/ 16 w 16"/>
                <a:gd name="T13" fmla="*/ 24 h 32"/>
              </a:gdLst>
              <a:ahLst/>
              <a:cxnLst>
                <a:cxn ang="0">
                  <a:pos x="T0" y="T1"/>
                </a:cxn>
                <a:cxn ang="0">
                  <a:pos x="T2" y="T3"/>
                </a:cxn>
                <a:cxn ang="0">
                  <a:pos x="T4" y="T5"/>
                </a:cxn>
                <a:cxn ang="0">
                  <a:pos x="T6" y="T7"/>
                </a:cxn>
                <a:cxn ang="0">
                  <a:pos x="T8" y="T9"/>
                </a:cxn>
                <a:cxn ang="0">
                  <a:pos x="T10" y="T11"/>
                </a:cxn>
                <a:cxn ang="0">
                  <a:pos x="T12" y="T13"/>
                </a:cxn>
              </a:cxnLst>
              <a:rect l="0" t="0" r="r" b="b"/>
              <a:pathLst>
                <a:path w="16" h="32">
                  <a:moveTo>
                    <a:pt x="16" y="24"/>
                  </a:moveTo>
                  <a:cubicBezTo>
                    <a:pt x="16" y="8"/>
                    <a:pt x="16" y="8"/>
                    <a:pt x="16" y="8"/>
                  </a:cubicBezTo>
                  <a:cubicBezTo>
                    <a:pt x="16" y="4"/>
                    <a:pt x="12" y="0"/>
                    <a:pt x="8" y="0"/>
                  </a:cubicBezTo>
                  <a:cubicBezTo>
                    <a:pt x="4" y="0"/>
                    <a:pt x="0" y="4"/>
                    <a:pt x="0" y="8"/>
                  </a:cubicBezTo>
                  <a:cubicBezTo>
                    <a:pt x="0" y="24"/>
                    <a:pt x="0" y="24"/>
                    <a:pt x="0" y="24"/>
                  </a:cubicBezTo>
                  <a:cubicBezTo>
                    <a:pt x="0" y="28"/>
                    <a:pt x="4" y="32"/>
                    <a:pt x="8" y="32"/>
                  </a:cubicBezTo>
                  <a:cubicBezTo>
                    <a:pt x="12" y="32"/>
                    <a:pt x="16" y="28"/>
                    <a:pt x="1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32" name="Freeform 65"/>
            <p:cNvSpPr>
              <a:spLocks/>
            </p:cNvSpPr>
            <p:nvPr/>
          </p:nvSpPr>
          <p:spPr bwMode="auto">
            <a:xfrm>
              <a:off x="11404601" y="4560888"/>
              <a:ext cx="60325" cy="58738"/>
            </a:xfrm>
            <a:custGeom>
              <a:avLst/>
              <a:gdLst>
                <a:gd name="T0" fmla="*/ 15 w 30"/>
                <a:gd name="T1" fmla="*/ 27 h 29"/>
                <a:gd name="T2" fmla="*/ 27 w 30"/>
                <a:gd name="T3" fmla="*/ 15 h 29"/>
                <a:gd name="T4" fmla="*/ 27 w 30"/>
                <a:gd name="T5" fmla="*/ 3 h 29"/>
                <a:gd name="T6" fmla="*/ 15 w 30"/>
                <a:gd name="T7" fmla="*/ 3 h 29"/>
                <a:gd name="T8" fmla="*/ 3 w 30"/>
                <a:gd name="T9" fmla="*/ 15 h 29"/>
                <a:gd name="T10" fmla="*/ 3 w 30"/>
                <a:gd name="T11" fmla="*/ 27 h 29"/>
                <a:gd name="T12" fmla="*/ 9 w 30"/>
                <a:gd name="T13" fmla="*/ 29 h 29"/>
                <a:gd name="T14" fmla="*/ 15 w 30"/>
                <a:gd name="T15" fmla="*/ 27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9">
                  <a:moveTo>
                    <a:pt x="15" y="27"/>
                  </a:moveTo>
                  <a:cubicBezTo>
                    <a:pt x="27" y="15"/>
                    <a:pt x="27" y="15"/>
                    <a:pt x="27" y="15"/>
                  </a:cubicBezTo>
                  <a:cubicBezTo>
                    <a:pt x="30" y="12"/>
                    <a:pt x="30" y="6"/>
                    <a:pt x="27" y="3"/>
                  </a:cubicBezTo>
                  <a:cubicBezTo>
                    <a:pt x="24" y="0"/>
                    <a:pt x="18" y="0"/>
                    <a:pt x="15" y="3"/>
                  </a:cubicBezTo>
                  <a:cubicBezTo>
                    <a:pt x="3" y="15"/>
                    <a:pt x="3" y="15"/>
                    <a:pt x="3" y="15"/>
                  </a:cubicBezTo>
                  <a:cubicBezTo>
                    <a:pt x="0" y="18"/>
                    <a:pt x="0" y="24"/>
                    <a:pt x="3" y="27"/>
                  </a:cubicBezTo>
                  <a:cubicBezTo>
                    <a:pt x="5" y="28"/>
                    <a:pt x="7" y="29"/>
                    <a:pt x="9" y="29"/>
                  </a:cubicBezTo>
                  <a:cubicBezTo>
                    <a:pt x="11" y="29"/>
                    <a:pt x="13" y="28"/>
                    <a:pt x="15"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33" name="Freeform 66"/>
            <p:cNvSpPr>
              <a:spLocks/>
            </p:cNvSpPr>
            <p:nvPr/>
          </p:nvSpPr>
          <p:spPr bwMode="auto">
            <a:xfrm>
              <a:off x="11206164" y="4560888"/>
              <a:ext cx="58738" cy="58738"/>
            </a:xfrm>
            <a:custGeom>
              <a:avLst/>
              <a:gdLst>
                <a:gd name="T0" fmla="*/ 21 w 30"/>
                <a:gd name="T1" fmla="*/ 29 h 29"/>
                <a:gd name="T2" fmla="*/ 27 w 30"/>
                <a:gd name="T3" fmla="*/ 27 h 29"/>
                <a:gd name="T4" fmla="*/ 27 w 30"/>
                <a:gd name="T5" fmla="*/ 15 h 29"/>
                <a:gd name="T6" fmla="*/ 15 w 30"/>
                <a:gd name="T7" fmla="*/ 3 h 29"/>
                <a:gd name="T8" fmla="*/ 3 w 30"/>
                <a:gd name="T9" fmla="*/ 3 h 29"/>
                <a:gd name="T10" fmla="*/ 3 w 30"/>
                <a:gd name="T11" fmla="*/ 15 h 29"/>
                <a:gd name="T12" fmla="*/ 15 w 30"/>
                <a:gd name="T13" fmla="*/ 27 h 29"/>
                <a:gd name="T14" fmla="*/ 21 w 3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9">
                  <a:moveTo>
                    <a:pt x="21" y="29"/>
                  </a:moveTo>
                  <a:cubicBezTo>
                    <a:pt x="23" y="29"/>
                    <a:pt x="25" y="28"/>
                    <a:pt x="27" y="27"/>
                  </a:cubicBezTo>
                  <a:cubicBezTo>
                    <a:pt x="30" y="24"/>
                    <a:pt x="30" y="18"/>
                    <a:pt x="27" y="15"/>
                  </a:cubicBezTo>
                  <a:cubicBezTo>
                    <a:pt x="15" y="3"/>
                    <a:pt x="15" y="3"/>
                    <a:pt x="15" y="3"/>
                  </a:cubicBezTo>
                  <a:cubicBezTo>
                    <a:pt x="12" y="0"/>
                    <a:pt x="6" y="0"/>
                    <a:pt x="3" y="3"/>
                  </a:cubicBezTo>
                  <a:cubicBezTo>
                    <a:pt x="0" y="6"/>
                    <a:pt x="0" y="12"/>
                    <a:pt x="3" y="15"/>
                  </a:cubicBezTo>
                  <a:cubicBezTo>
                    <a:pt x="15" y="27"/>
                    <a:pt x="15" y="27"/>
                    <a:pt x="15" y="27"/>
                  </a:cubicBezTo>
                  <a:cubicBezTo>
                    <a:pt x="17" y="28"/>
                    <a:pt x="19" y="29"/>
                    <a:pt x="2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grpSp>
      <p:grpSp>
        <p:nvGrpSpPr>
          <p:cNvPr id="34" name="Group 33"/>
          <p:cNvGrpSpPr/>
          <p:nvPr/>
        </p:nvGrpSpPr>
        <p:grpSpPr>
          <a:xfrm>
            <a:off x="5039344" y="4079771"/>
            <a:ext cx="511175" cy="512763"/>
            <a:chOff x="2952751" y="2205038"/>
            <a:chExt cx="511175" cy="512763"/>
          </a:xfrm>
          <a:solidFill>
            <a:schemeClr val="bg1">
              <a:lumMod val="65000"/>
            </a:schemeClr>
          </a:solidFill>
        </p:grpSpPr>
        <p:sp>
          <p:nvSpPr>
            <p:cNvPr id="35" name="Freeform 5"/>
            <p:cNvSpPr>
              <a:spLocks noEditPoints="1"/>
            </p:cNvSpPr>
            <p:nvPr/>
          </p:nvSpPr>
          <p:spPr bwMode="auto">
            <a:xfrm>
              <a:off x="2952751" y="2205038"/>
              <a:ext cx="511175" cy="512763"/>
            </a:xfrm>
            <a:custGeom>
              <a:avLst/>
              <a:gdLst>
                <a:gd name="T0" fmla="*/ 34 w 256"/>
                <a:gd name="T1" fmla="*/ 160 h 256"/>
                <a:gd name="T2" fmla="*/ 18 w 256"/>
                <a:gd name="T3" fmla="*/ 194 h 256"/>
                <a:gd name="T4" fmla="*/ 50 w 256"/>
                <a:gd name="T5" fmla="*/ 238 h 256"/>
                <a:gd name="T6" fmla="*/ 82 w 256"/>
                <a:gd name="T7" fmla="*/ 217 h 256"/>
                <a:gd name="T8" fmla="*/ 96 w 256"/>
                <a:gd name="T9" fmla="*/ 248 h 256"/>
                <a:gd name="T10" fmla="*/ 152 w 256"/>
                <a:gd name="T11" fmla="*/ 256 h 256"/>
                <a:gd name="T12" fmla="*/ 160 w 256"/>
                <a:gd name="T13" fmla="*/ 222 h 256"/>
                <a:gd name="T14" fmla="*/ 194 w 256"/>
                <a:gd name="T15" fmla="*/ 238 h 256"/>
                <a:gd name="T16" fmla="*/ 238 w 256"/>
                <a:gd name="T17" fmla="*/ 206 h 256"/>
                <a:gd name="T18" fmla="*/ 217 w 256"/>
                <a:gd name="T19" fmla="*/ 174 h 256"/>
                <a:gd name="T20" fmla="*/ 248 w 256"/>
                <a:gd name="T21" fmla="*/ 160 h 256"/>
                <a:gd name="T22" fmla="*/ 256 w 256"/>
                <a:gd name="T23" fmla="*/ 104 h 256"/>
                <a:gd name="T24" fmla="*/ 222 w 256"/>
                <a:gd name="T25" fmla="*/ 96 h 256"/>
                <a:gd name="T26" fmla="*/ 238 w 256"/>
                <a:gd name="T27" fmla="*/ 62 h 256"/>
                <a:gd name="T28" fmla="*/ 206 w 256"/>
                <a:gd name="T29" fmla="*/ 18 h 256"/>
                <a:gd name="T30" fmla="*/ 174 w 256"/>
                <a:gd name="T31" fmla="*/ 39 h 256"/>
                <a:gd name="T32" fmla="*/ 160 w 256"/>
                <a:gd name="T33" fmla="*/ 8 h 256"/>
                <a:gd name="T34" fmla="*/ 104 w 256"/>
                <a:gd name="T35" fmla="*/ 0 h 256"/>
                <a:gd name="T36" fmla="*/ 96 w 256"/>
                <a:gd name="T37" fmla="*/ 34 h 256"/>
                <a:gd name="T38" fmla="*/ 62 w 256"/>
                <a:gd name="T39" fmla="*/ 18 h 256"/>
                <a:gd name="T40" fmla="*/ 18 w 256"/>
                <a:gd name="T41" fmla="*/ 50 h 256"/>
                <a:gd name="T42" fmla="*/ 39 w 256"/>
                <a:gd name="T43" fmla="*/ 82 h 256"/>
                <a:gd name="T44" fmla="*/ 8 w 256"/>
                <a:gd name="T45" fmla="*/ 96 h 256"/>
                <a:gd name="T46" fmla="*/ 0 w 256"/>
                <a:gd name="T47" fmla="*/ 152 h 256"/>
                <a:gd name="T48" fmla="*/ 16 w 256"/>
                <a:gd name="T49" fmla="*/ 112 h 256"/>
                <a:gd name="T50" fmla="*/ 48 w 256"/>
                <a:gd name="T51" fmla="*/ 107 h 256"/>
                <a:gd name="T52" fmla="*/ 54 w 256"/>
                <a:gd name="T53" fmla="*/ 74 h 256"/>
                <a:gd name="T54" fmla="*/ 56 w 256"/>
                <a:gd name="T55" fmla="*/ 35 h 256"/>
                <a:gd name="T56" fmla="*/ 83 w 256"/>
                <a:gd name="T57" fmla="*/ 56 h 256"/>
                <a:gd name="T58" fmla="*/ 112 w 256"/>
                <a:gd name="T59" fmla="*/ 40 h 256"/>
                <a:gd name="T60" fmla="*/ 144 w 256"/>
                <a:gd name="T61" fmla="*/ 16 h 256"/>
                <a:gd name="T62" fmla="*/ 149 w 256"/>
                <a:gd name="T63" fmla="*/ 48 h 256"/>
                <a:gd name="T64" fmla="*/ 182 w 256"/>
                <a:gd name="T65" fmla="*/ 54 h 256"/>
                <a:gd name="T66" fmla="*/ 221 w 256"/>
                <a:gd name="T67" fmla="*/ 56 h 256"/>
                <a:gd name="T68" fmla="*/ 200 w 256"/>
                <a:gd name="T69" fmla="*/ 83 h 256"/>
                <a:gd name="T70" fmla="*/ 216 w 256"/>
                <a:gd name="T71" fmla="*/ 112 h 256"/>
                <a:gd name="T72" fmla="*/ 240 w 256"/>
                <a:gd name="T73" fmla="*/ 144 h 256"/>
                <a:gd name="T74" fmla="*/ 208 w 256"/>
                <a:gd name="T75" fmla="*/ 149 h 256"/>
                <a:gd name="T76" fmla="*/ 202 w 256"/>
                <a:gd name="T77" fmla="*/ 182 h 256"/>
                <a:gd name="T78" fmla="*/ 200 w 256"/>
                <a:gd name="T79" fmla="*/ 221 h 256"/>
                <a:gd name="T80" fmla="*/ 173 w 256"/>
                <a:gd name="T81" fmla="*/ 200 h 256"/>
                <a:gd name="T82" fmla="*/ 144 w 256"/>
                <a:gd name="T83" fmla="*/ 216 h 256"/>
                <a:gd name="T84" fmla="*/ 112 w 256"/>
                <a:gd name="T85" fmla="*/ 240 h 256"/>
                <a:gd name="T86" fmla="*/ 107 w 256"/>
                <a:gd name="T87" fmla="*/ 208 h 256"/>
                <a:gd name="T88" fmla="*/ 74 w 256"/>
                <a:gd name="T89" fmla="*/ 202 h 256"/>
                <a:gd name="T90" fmla="*/ 35 w 256"/>
                <a:gd name="T91" fmla="*/ 200 h 256"/>
                <a:gd name="T92" fmla="*/ 56 w 256"/>
                <a:gd name="T93" fmla="*/ 173 h 256"/>
                <a:gd name="T94" fmla="*/ 40 w 256"/>
                <a:gd name="T95" fmla="*/ 144 h 256"/>
                <a:gd name="T96" fmla="*/ 16 w 256"/>
                <a:gd name="T97" fmla="*/ 11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6" h="256">
                  <a:moveTo>
                    <a:pt x="8" y="160"/>
                  </a:moveTo>
                  <a:cubicBezTo>
                    <a:pt x="34" y="160"/>
                    <a:pt x="34" y="160"/>
                    <a:pt x="34" y="160"/>
                  </a:cubicBezTo>
                  <a:cubicBezTo>
                    <a:pt x="39" y="174"/>
                    <a:pt x="39" y="174"/>
                    <a:pt x="39" y="174"/>
                  </a:cubicBezTo>
                  <a:cubicBezTo>
                    <a:pt x="18" y="194"/>
                    <a:pt x="18" y="194"/>
                    <a:pt x="18" y="194"/>
                  </a:cubicBezTo>
                  <a:cubicBezTo>
                    <a:pt x="15" y="197"/>
                    <a:pt x="15" y="203"/>
                    <a:pt x="18" y="206"/>
                  </a:cubicBezTo>
                  <a:cubicBezTo>
                    <a:pt x="50" y="238"/>
                    <a:pt x="50" y="238"/>
                    <a:pt x="50" y="238"/>
                  </a:cubicBezTo>
                  <a:cubicBezTo>
                    <a:pt x="53" y="241"/>
                    <a:pt x="59" y="241"/>
                    <a:pt x="62" y="238"/>
                  </a:cubicBezTo>
                  <a:cubicBezTo>
                    <a:pt x="82" y="217"/>
                    <a:pt x="82" y="217"/>
                    <a:pt x="82" y="217"/>
                  </a:cubicBezTo>
                  <a:cubicBezTo>
                    <a:pt x="96" y="222"/>
                    <a:pt x="96" y="222"/>
                    <a:pt x="96" y="222"/>
                  </a:cubicBezTo>
                  <a:cubicBezTo>
                    <a:pt x="96" y="248"/>
                    <a:pt x="96" y="248"/>
                    <a:pt x="96" y="248"/>
                  </a:cubicBezTo>
                  <a:cubicBezTo>
                    <a:pt x="96" y="252"/>
                    <a:pt x="100" y="256"/>
                    <a:pt x="104" y="256"/>
                  </a:cubicBezTo>
                  <a:cubicBezTo>
                    <a:pt x="152" y="256"/>
                    <a:pt x="152" y="256"/>
                    <a:pt x="152" y="256"/>
                  </a:cubicBezTo>
                  <a:cubicBezTo>
                    <a:pt x="156" y="256"/>
                    <a:pt x="160" y="252"/>
                    <a:pt x="160" y="248"/>
                  </a:cubicBezTo>
                  <a:cubicBezTo>
                    <a:pt x="160" y="222"/>
                    <a:pt x="160" y="222"/>
                    <a:pt x="160" y="222"/>
                  </a:cubicBezTo>
                  <a:cubicBezTo>
                    <a:pt x="174" y="217"/>
                    <a:pt x="174" y="217"/>
                    <a:pt x="174" y="217"/>
                  </a:cubicBezTo>
                  <a:cubicBezTo>
                    <a:pt x="194" y="238"/>
                    <a:pt x="194" y="238"/>
                    <a:pt x="194" y="238"/>
                  </a:cubicBezTo>
                  <a:cubicBezTo>
                    <a:pt x="197" y="241"/>
                    <a:pt x="203" y="241"/>
                    <a:pt x="206" y="238"/>
                  </a:cubicBezTo>
                  <a:cubicBezTo>
                    <a:pt x="238" y="206"/>
                    <a:pt x="238" y="206"/>
                    <a:pt x="238" y="206"/>
                  </a:cubicBezTo>
                  <a:cubicBezTo>
                    <a:pt x="241" y="203"/>
                    <a:pt x="241" y="197"/>
                    <a:pt x="238" y="194"/>
                  </a:cubicBezTo>
                  <a:cubicBezTo>
                    <a:pt x="217" y="174"/>
                    <a:pt x="217" y="174"/>
                    <a:pt x="217" y="174"/>
                  </a:cubicBezTo>
                  <a:cubicBezTo>
                    <a:pt x="222" y="160"/>
                    <a:pt x="222" y="160"/>
                    <a:pt x="222" y="160"/>
                  </a:cubicBezTo>
                  <a:cubicBezTo>
                    <a:pt x="248" y="160"/>
                    <a:pt x="248" y="160"/>
                    <a:pt x="248" y="160"/>
                  </a:cubicBezTo>
                  <a:cubicBezTo>
                    <a:pt x="252" y="160"/>
                    <a:pt x="256" y="156"/>
                    <a:pt x="256" y="152"/>
                  </a:cubicBezTo>
                  <a:cubicBezTo>
                    <a:pt x="256" y="104"/>
                    <a:pt x="256" y="104"/>
                    <a:pt x="256" y="104"/>
                  </a:cubicBezTo>
                  <a:cubicBezTo>
                    <a:pt x="256" y="100"/>
                    <a:pt x="252" y="96"/>
                    <a:pt x="248" y="96"/>
                  </a:cubicBezTo>
                  <a:cubicBezTo>
                    <a:pt x="222" y="96"/>
                    <a:pt x="222" y="96"/>
                    <a:pt x="222" y="96"/>
                  </a:cubicBezTo>
                  <a:cubicBezTo>
                    <a:pt x="217" y="82"/>
                    <a:pt x="217" y="82"/>
                    <a:pt x="217" y="82"/>
                  </a:cubicBezTo>
                  <a:cubicBezTo>
                    <a:pt x="238" y="62"/>
                    <a:pt x="238" y="62"/>
                    <a:pt x="238" y="62"/>
                  </a:cubicBezTo>
                  <a:cubicBezTo>
                    <a:pt x="241" y="59"/>
                    <a:pt x="241" y="53"/>
                    <a:pt x="238" y="50"/>
                  </a:cubicBezTo>
                  <a:cubicBezTo>
                    <a:pt x="206" y="18"/>
                    <a:pt x="206" y="18"/>
                    <a:pt x="206" y="18"/>
                  </a:cubicBezTo>
                  <a:cubicBezTo>
                    <a:pt x="203" y="15"/>
                    <a:pt x="197" y="15"/>
                    <a:pt x="194" y="18"/>
                  </a:cubicBezTo>
                  <a:cubicBezTo>
                    <a:pt x="174" y="39"/>
                    <a:pt x="174" y="39"/>
                    <a:pt x="174" y="39"/>
                  </a:cubicBezTo>
                  <a:cubicBezTo>
                    <a:pt x="160" y="34"/>
                    <a:pt x="160" y="34"/>
                    <a:pt x="160" y="34"/>
                  </a:cubicBezTo>
                  <a:cubicBezTo>
                    <a:pt x="160" y="8"/>
                    <a:pt x="160" y="8"/>
                    <a:pt x="160" y="8"/>
                  </a:cubicBezTo>
                  <a:cubicBezTo>
                    <a:pt x="160" y="4"/>
                    <a:pt x="156" y="0"/>
                    <a:pt x="152" y="0"/>
                  </a:cubicBezTo>
                  <a:cubicBezTo>
                    <a:pt x="104" y="0"/>
                    <a:pt x="104" y="0"/>
                    <a:pt x="104" y="0"/>
                  </a:cubicBezTo>
                  <a:cubicBezTo>
                    <a:pt x="100" y="0"/>
                    <a:pt x="96" y="4"/>
                    <a:pt x="96" y="8"/>
                  </a:cubicBezTo>
                  <a:cubicBezTo>
                    <a:pt x="96" y="34"/>
                    <a:pt x="96" y="34"/>
                    <a:pt x="96" y="34"/>
                  </a:cubicBezTo>
                  <a:cubicBezTo>
                    <a:pt x="82" y="39"/>
                    <a:pt x="82" y="39"/>
                    <a:pt x="82" y="39"/>
                  </a:cubicBezTo>
                  <a:cubicBezTo>
                    <a:pt x="62" y="18"/>
                    <a:pt x="62" y="18"/>
                    <a:pt x="62" y="18"/>
                  </a:cubicBezTo>
                  <a:cubicBezTo>
                    <a:pt x="59" y="15"/>
                    <a:pt x="53" y="15"/>
                    <a:pt x="50" y="18"/>
                  </a:cubicBezTo>
                  <a:cubicBezTo>
                    <a:pt x="18" y="50"/>
                    <a:pt x="18" y="50"/>
                    <a:pt x="18" y="50"/>
                  </a:cubicBezTo>
                  <a:cubicBezTo>
                    <a:pt x="15" y="53"/>
                    <a:pt x="15" y="59"/>
                    <a:pt x="18" y="62"/>
                  </a:cubicBezTo>
                  <a:cubicBezTo>
                    <a:pt x="39" y="82"/>
                    <a:pt x="39" y="82"/>
                    <a:pt x="39" y="82"/>
                  </a:cubicBezTo>
                  <a:cubicBezTo>
                    <a:pt x="34" y="96"/>
                    <a:pt x="34" y="96"/>
                    <a:pt x="34" y="96"/>
                  </a:cubicBezTo>
                  <a:cubicBezTo>
                    <a:pt x="8" y="96"/>
                    <a:pt x="8" y="96"/>
                    <a:pt x="8" y="96"/>
                  </a:cubicBezTo>
                  <a:cubicBezTo>
                    <a:pt x="4" y="96"/>
                    <a:pt x="0" y="100"/>
                    <a:pt x="0" y="104"/>
                  </a:cubicBezTo>
                  <a:cubicBezTo>
                    <a:pt x="0" y="152"/>
                    <a:pt x="0" y="152"/>
                    <a:pt x="0" y="152"/>
                  </a:cubicBezTo>
                  <a:cubicBezTo>
                    <a:pt x="0" y="156"/>
                    <a:pt x="4" y="160"/>
                    <a:pt x="8" y="160"/>
                  </a:cubicBezTo>
                  <a:close/>
                  <a:moveTo>
                    <a:pt x="16" y="112"/>
                  </a:moveTo>
                  <a:cubicBezTo>
                    <a:pt x="40" y="112"/>
                    <a:pt x="40" y="112"/>
                    <a:pt x="40" y="112"/>
                  </a:cubicBezTo>
                  <a:cubicBezTo>
                    <a:pt x="43" y="112"/>
                    <a:pt x="47" y="110"/>
                    <a:pt x="48" y="107"/>
                  </a:cubicBezTo>
                  <a:cubicBezTo>
                    <a:pt x="56" y="83"/>
                    <a:pt x="56" y="83"/>
                    <a:pt x="56" y="83"/>
                  </a:cubicBezTo>
                  <a:cubicBezTo>
                    <a:pt x="57" y="80"/>
                    <a:pt x="56" y="76"/>
                    <a:pt x="54" y="74"/>
                  </a:cubicBezTo>
                  <a:cubicBezTo>
                    <a:pt x="35" y="56"/>
                    <a:pt x="35" y="56"/>
                    <a:pt x="35" y="56"/>
                  </a:cubicBezTo>
                  <a:cubicBezTo>
                    <a:pt x="56" y="35"/>
                    <a:pt x="56" y="35"/>
                    <a:pt x="56" y="35"/>
                  </a:cubicBezTo>
                  <a:cubicBezTo>
                    <a:pt x="74" y="54"/>
                    <a:pt x="74" y="54"/>
                    <a:pt x="74" y="54"/>
                  </a:cubicBezTo>
                  <a:cubicBezTo>
                    <a:pt x="76" y="56"/>
                    <a:pt x="80" y="57"/>
                    <a:pt x="83" y="56"/>
                  </a:cubicBezTo>
                  <a:cubicBezTo>
                    <a:pt x="107" y="48"/>
                    <a:pt x="107" y="48"/>
                    <a:pt x="107" y="48"/>
                  </a:cubicBezTo>
                  <a:cubicBezTo>
                    <a:pt x="110" y="47"/>
                    <a:pt x="112" y="43"/>
                    <a:pt x="112" y="40"/>
                  </a:cubicBezTo>
                  <a:cubicBezTo>
                    <a:pt x="112" y="16"/>
                    <a:pt x="112" y="16"/>
                    <a:pt x="112" y="16"/>
                  </a:cubicBezTo>
                  <a:cubicBezTo>
                    <a:pt x="144" y="16"/>
                    <a:pt x="144" y="16"/>
                    <a:pt x="144" y="16"/>
                  </a:cubicBezTo>
                  <a:cubicBezTo>
                    <a:pt x="144" y="40"/>
                    <a:pt x="144" y="40"/>
                    <a:pt x="144" y="40"/>
                  </a:cubicBezTo>
                  <a:cubicBezTo>
                    <a:pt x="144" y="43"/>
                    <a:pt x="146" y="47"/>
                    <a:pt x="149" y="48"/>
                  </a:cubicBezTo>
                  <a:cubicBezTo>
                    <a:pt x="173" y="56"/>
                    <a:pt x="173" y="56"/>
                    <a:pt x="173" y="56"/>
                  </a:cubicBezTo>
                  <a:cubicBezTo>
                    <a:pt x="176" y="57"/>
                    <a:pt x="180" y="56"/>
                    <a:pt x="182" y="54"/>
                  </a:cubicBezTo>
                  <a:cubicBezTo>
                    <a:pt x="200" y="35"/>
                    <a:pt x="200" y="35"/>
                    <a:pt x="200" y="35"/>
                  </a:cubicBezTo>
                  <a:cubicBezTo>
                    <a:pt x="221" y="56"/>
                    <a:pt x="221" y="56"/>
                    <a:pt x="221" y="56"/>
                  </a:cubicBezTo>
                  <a:cubicBezTo>
                    <a:pt x="202" y="74"/>
                    <a:pt x="202" y="74"/>
                    <a:pt x="202" y="74"/>
                  </a:cubicBezTo>
                  <a:cubicBezTo>
                    <a:pt x="200" y="76"/>
                    <a:pt x="199" y="80"/>
                    <a:pt x="200" y="83"/>
                  </a:cubicBezTo>
                  <a:cubicBezTo>
                    <a:pt x="208" y="107"/>
                    <a:pt x="208" y="107"/>
                    <a:pt x="208" y="107"/>
                  </a:cubicBezTo>
                  <a:cubicBezTo>
                    <a:pt x="210" y="110"/>
                    <a:pt x="213" y="112"/>
                    <a:pt x="216" y="112"/>
                  </a:cubicBezTo>
                  <a:cubicBezTo>
                    <a:pt x="240" y="112"/>
                    <a:pt x="240" y="112"/>
                    <a:pt x="240" y="112"/>
                  </a:cubicBezTo>
                  <a:cubicBezTo>
                    <a:pt x="240" y="144"/>
                    <a:pt x="240" y="144"/>
                    <a:pt x="240" y="144"/>
                  </a:cubicBezTo>
                  <a:cubicBezTo>
                    <a:pt x="216" y="144"/>
                    <a:pt x="216" y="144"/>
                    <a:pt x="216" y="144"/>
                  </a:cubicBezTo>
                  <a:cubicBezTo>
                    <a:pt x="213" y="144"/>
                    <a:pt x="210" y="146"/>
                    <a:pt x="208" y="149"/>
                  </a:cubicBezTo>
                  <a:cubicBezTo>
                    <a:pt x="200" y="173"/>
                    <a:pt x="200" y="173"/>
                    <a:pt x="200" y="173"/>
                  </a:cubicBezTo>
                  <a:cubicBezTo>
                    <a:pt x="199" y="176"/>
                    <a:pt x="200" y="180"/>
                    <a:pt x="202" y="182"/>
                  </a:cubicBezTo>
                  <a:cubicBezTo>
                    <a:pt x="221" y="200"/>
                    <a:pt x="221" y="200"/>
                    <a:pt x="221" y="200"/>
                  </a:cubicBezTo>
                  <a:cubicBezTo>
                    <a:pt x="200" y="221"/>
                    <a:pt x="200" y="221"/>
                    <a:pt x="200" y="221"/>
                  </a:cubicBezTo>
                  <a:cubicBezTo>
                    <a:pt x="182" y="202"/>
                    <a:pt x="182" y="202"/>
                    <a:pt x="182" y="202"/>
                  </a:cubicBezTo>
                  <a:cubicBezTo>
                    <a:pt x="180" y="200"/>
                    <a:pt x="176" y="199"/>
                    <a:pt x="173" y="200"/>
                  </a:cubicBezTo>
                  <a:cubicBezTo>
                    <a:pt x="149" y="208"/>
                    <a:pt x="149" y="208"/>
                    <a:pt x="149" y="208"/>
                  </a:cubicBezTo>
                  <a:cubicBezTo>
                    <a:pt x="146" y="210"/>
                    <a:pt x="144" y="213"/>
                    <a:pt x="144" y="216"/>
                  </a:cubicBezTo>
                  <a:cubicBezTo>
                    <a:pt x="144" y="240"/>
                    <a:pt x="144" y="240"/>
                    <a:pt x="144" y="240"/>
                  </a:cubicBezTo>
                  <a:cubicBezTo>
                    <a:pt x="112" y="240"/>
                    <a:pt x="112" y="240"/>
                    <a:pt x="112" y="240"/>
                  </a:cubicBezTo>
                  <a:cubicBezTo>
                    <a:pt x="112" y="216"/>
                    <a:pt x="112" y="216"/>
                    <a:pt x="112" y="216"/>
                  </a:cubicBezTo>
                  <a:cubicBezTo>
                    <a:pt x="112" y="213"/>
                    <a:pt x="110" y="210"/>
                    <a:pt x="107" y="208"/>
                  </a:cubicBezTo>
                  <a:cubicBezTo>
                    <a:pt x="83" y="200"/>
                    <a:pt x="83" y="200"/>
                    <a:pt x="83" y="200"/>
                  </a:cubicBezTo>
                  <a:cubicBezTo>
                    <a:pt x="80" y="199"/>
                    <a:pt x="76" y="200"/>
                    <a:pt x="74" y="202"/>
                  </a:cubicBezTo>
                  <a:cubicBezTo>
                    <a:pt x="56" y="221"/>
                    <a:pt x="56" y="221"/>
                    <a:pt x="56" y="221"/>
                  </a:cubicBezTo>
                  <a:cubicBezTo>
                    <a:pt x="35" y="200"/>
                    <a:pt x="35" y="200"/>
                    <a:pt x="35" y="200"/>
                  </a:cubicBezTo>
                  <a:cubicBezTo>
                    <a:pt x="54" y="182"/>
                    <a:pt x="54" y="182"/>
                    <a:pt x="54" y="182"/>
                  </a:cubicBezTo>
                  <a:cubicBezTo>
                    <a:pt x="56" y="180"/>
                    <a:pt x="57" y="176"/>
                    <a:pt x="56" y="173"/>
                  </a:cubicBezTo>
                  <a:cubicBezTo>
                    <a:pt x="48" y="149"/>
                    <a:pt x="48" y="149"/>
                    <a:pt x="48" y="149"/>
                  </a:cubicBezTo>
                  <a:cubicBezTo>
                    <a:pt x="47" y="146"/>
                    <a:pt x="43" y="144"/>
                    <a:pt x="40" y="144"/>
                  </a:cubicBezTo>
                  <a:cubicBezTo>
                    <a:pt x="16" y="144"/>
                    <a:pt x="16" y="144"/>
                    <a:pt x="16" y="144"/>
                  </a:cubicBezTo>
                  <a:lnTo>
                    <a:pt x="16"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36" name="Freeform 6"/>
            <p:cNvSpPr>
              <a:spLocks noEditPoints="1"/>
            </p:cNvSpPr>
            <p:nvPr/>
          </p:nvSpPr>
          <p:spPr bwMode="auto">
            <a:xfrm>
              <a:off x="3144839" y="2397125"/>
              <a:ext cx="127000" cy="128588"/>
            </a:xfrm>
            <a:custGeom>
              <a:avLst/>
              <a:gdLst>
                <a:gd name="T0" fmla="*/ 32 w 64"/>
                <a:gd name="T1" fmla="*/ 64 h 64"/>
                <a:gd name="T2" fmla="*/ 64 w 64"/>
                <a:gd name="T3" fmla="*/ 32 h 64"/>
                <a:gd name="T4" fmla="*/ 32 w 64"/>
                <a:gd name="T5" fmla="*/ 0 h 64"/>
                <a:gd name="T6" fmla="*/ 0 w 64"/>
                <a:gd name="T7" fmla="*/ 32 h 64"/>
                <a:gd name="T8" fmla="*/ 32 w 64"/>
                <a:gd name="T9" fmla="*/ 64 h 64"/>
                <a:gd name="T10" fmla="*/ 32 w 64"/>
                <a:gd name="T11" fmla="*/ 16 h 64"/>
                <a:gd name="T12" fmla="*/ 48 w 64"/>
                <a:gd name="T13" fmla="*/ 32 h 64"/>
                <a:gd name="T14" fmla="*/ 32 w 64"/>
                <a:gd name="T15" fmla="*/ 48 h 64"/>
                <a:gd name="T16" fmla="*/ 16 w 64"/>
                <a:gd name="T17" fmla="*/ 32 h 64"/>
                <a:gd name="T18" fmla="*/ 32 w 64"/>
                <a:gd name="T19"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50" y="64"/>
                    <a:pt x="64" y="50"/>
                    <a:pt x="64" y="32"/>
                  </a:cubicBezTo>
                  <a:cubicBezTo>
                    <a:pt x="64" y="14"/>
                    <a:pt x="50" y="0"/>
                    <a:pt x="32" y="0"/>
                  </a:cubicBezTo>
                  <a:cubicBezTo>
                    <a:pt x="14" y="0"/>
                    <a:pt x="0" y="14"/>
                    <a:pt x="0" y="32"/>
                  </a:cubicBezTo>
                  <a:cubicBezTo>
                    <a:pt x="0" y="50"/>
                    <a:pt x="14" y="64"/>
                    <a:pt x="32" y="64"/>
                  </a:cubicBezTo>
                  <a:close/>
                  <a:moveTo>
                    <a:pt x="32" y="16"/>
                  </a:moveTo>
                  <a:cubicBezTo>
                    <a:pt x="41" y="16"/>
                    <a:pt x="48" y="23"/>
                    <a:pt x="48" y="32"/>
                  </a:cubicBezTo>
                  <a:cubicBezTo>
                    <a:pt x="48" y="41"/>
                    <a:pt x="41" y="48"/>
                    <a:pt x="32" y="48"/>
                  </a:cubicBezTo>
                  <a:cubicBezTo>
                    <a:pt x="23" y="48"/>
                    <a:pt x="16" y="41"/>
                    <a:pt x="16" y="32"/>
                  </a:cubicBezTo>
                  <a:cubicBezTo>
                    <a:pt x="16" y="23"/>
                    <a:pt x="23" y="16"/>
                    <a:pt x="3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grpSp>
      <p:grpSp>
        <p:nvGrpSpPr>
          <p:cNvPr id="37" name="Group 36"/>
          <p:cNvGrpSpPr/>
          <p:nvPr/>
        </p:nvGrpSpPr>
        <p:grpSpPr>
          <a:xfrm>
            <a:off x="6623043" y="3367918"/>
            <a:ext cx="511175" cy="271463"/>
            <a:chOff x="7551739" y="2325688"/>
            <a:chExt cx="511175" cy="271463"/>
          </a:xfrm>
          <a:solidFill>
            <a:schemeClr val="bg1">
              <a:lumMod val="65000"/>
            </a:schemeClr>
          </a:solidFill>
        </p:grpSpPr>
        <p:sp>
          <p:nvSpPr>
            <p:cNvPr id="38" name="Freeform 18"/>
            <p:cNvSpPr>
              <a:spLocks noEditPoints="1"/>
            </p:cNvSpPr>
            <p:nvPr/>
          </p:nvSpPr>
          <p:spPr bwMode="auto">
            <a:xfrm>
              <a:off x="7551739" y="2325688"/>
              <a:ext cx="511175" cy="271463"/>
            </a:xfrm>
            <a:custGeom>
              <a:avLst/>
              <a:gdLst>
                <a:gd name="T0" fmla="*/ 128 w 256"/>
                <a:gd name="T1" fmla="*/ 0 h 136"/>
                <a:gd name="T2" fmla="*/ 1 w 256"/>
                <a:gd name="T3" fmla="*/ 64 h 136"/>
                <a:gd name="T4" fmla="*/ 1 w 256"/>
                <a:gd name="T5" fmla="*/ 72 h 136"/>
                <a:gd name="T6" fmla="*/ 128 w 256"/>
                <a:gd name="T7" fmla="*/ 136 h 136"/>
                <a:gd name="T8" fmla="*/ 255 w 256"/>
                <a:gd name="T9" fmla="*/ 72 h 136"/>
                <a:gd name="T10" fmla="*/ 255 w 256"/>
                <a:gd name="T11" fmla="*/ 64 h 136"/>
                <a:gd name="T12" fmla="*/ 128 w 256"/>
                <a:gd name="T13" fmla="*/ 0 h 136"/>
                <a:gd name="T14" fmla="*/ 128 w 256"/>
                <a:gd name="T15" fmla="*/ 120 h 136"/>
                <a:gd name="T16" fmla="*/ 18 w 256"/>
                <a:gd name="T17" fmla="*/ 68 h 136"/>
                <a:gd name="T18" fmla="*/ 128 w 256"/>
                <a:gd name="T19" fmla="*/ 16 h 136"/>
                <a:gd name="T20" fmla="*/ 238 w 256"/>
                <a:gd name="T21" fmla="*/ 68 h 136"/>
                <a:gd name="T22" fmla="*/ 128 w 256"/>
                <a:gd name="T23" fmla="*/ 12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6" h="136">
                  <a:moveTo>
                    <a:pt x="128" y="0"/>
                  </a:moveTo>
                  <a:cubicBezTo>
                    <a:pt x="45" y="0"/>
                    <a:pt x="3" y="61"/>
                    <a:pt x="1" y="64"/>
                  </a:cubicBezTo>
                  <a:cubicBezTo>
                    <a:pt x="0" y="66"/>
                    <a:pt x="0" y="70"/>
                    <a:pt x="1" y="72"/>
                  </a:cubicBezTo>
                  <a:cubicBezTo>
                    <a:pt x="3" y="75"/>
                    <a:pt x="45" y="136"/>
                    <a:pt x="128" y="136"/>
                  </a:cubicBezTo>
                  <a:cubicBezTo>
                    <a:pt x="211" y="136"/>
                    <a:pt x="253" y="75"/>
                    <a:pt x="255" y="72"/>
                  </a:cubicBezTo>
                  <a:cubicBezTo>
                    <a:pt x="256" y="70"/>
                    <a:pt x="256" y="66"/>
                    <a:pt x="255" y="64"/>
                  </a:cubicBezTo>
                  <a:cubicBezTo>
                    <a:pt x="253" y="61"/>
                    <a:pt x="211" y="0"/>
                    <a:pt x="128" y="0"/>
                  </a:cubicBezTo>
                  <a:close/>
                  <a:moveTo>
                    <a:pt x="128" y="120"/>
                  </a:moveTo>
                  <a:cubicBezTo>
                    <a:pt x="66" y="120"/>
                    <a:pt x="29" y="81"/>
                    <a:pt x="18" y="68"/>
                  </a:cubicBezTo>
                  <a:cubicBezTo>
                    <a:pt x="29" y="55"/>
                    <a:pt x="66" y="16"/>
                    <a:pt x="128" y="16"/>
                  </a:cubicBezTo>
                  <a:cubicBezTo>
                    <a:pt x="190" y="16"/>
                    <a:pt x="227" y="55"/>
                    <a:pt x="238" y="68"/>
                  </a:cubicBezTo>
                  <a:cubicBezTo>
                    <a:pt x="227" y="81"/>
                    <a:pt x="190" y="120"/>
                    <a:pt x="128"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39" name="Freeform 19"/>
            <p:cNvSpPr>
              <a:spLocks noEditPoints="1"/>
            </p:cNvSpPr>
            <p:nvPr/>
          </p:nvSpPr>
          <p:spPr bwMode="auto">
            <a:xfrm>
              <a:off x="7734301" y="2389188"/>
              <a:ext cx="144463" cy="144463"/>
            </a:xfrm>
            <a:custGeom>
              <a:avLst/>
              <a:gdLst>
                <a:gd name="T0" fmla="*/ 36 w 72"/>
                <a:gd name="T1" fmla="*/ 0 h 72"/>
                <a:gd name="T2" fmla="*/ 0 w 72"/>
                <a:gd name="T3" fmla="*/ 36 h 72"/>
                <a:gd name="T4" fmla="*/ 36 w 72"/>
                <a:gd name="T5" fmla="*/ 72 h 72"/>
                <a:gd name="T6" fmla="*/ 72 w 72"/>
                <a:gd name="T7" fmla="*/ 36 h 72"/>
                <a:gd name="T8" fmla="*/ 36 w 72"/>
                <a:gd name="T9" fmla="*/ 0 h 72"/>
                <a:gd name="T10" fmla="*/ 36 w 72"/>
                <a:gd name="T11" fmla="*/ 56 h 72"/>
                <a:gd name="T12" fmla="*/ 16 w 72"/>
                <a:gd name="T13" fmla="*/ 36 h 72"/>
                <a:gd name="T14" fmla="*/ 36 w 72"/>
                <a:gd name="T15" fmla="*/ 16 h 72"/>
                <a:gd name="T16" fmla="*/ 56 w 72"/>
                <a:gd name="T17" fmla="*/ 36 h 72"/>
                <a:gd name="T18" fmla="*/ 36 w 72"/>
                <a:gd name="T19"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0"/>
                  </a:moveTo>
                  <a:cubicBezTo>
                    <a:pt x="16" y="0"/>
                    <a:pt x="0" y="16"/>
                    <a:pt x="0" y="36"/>
                  </a:cubicBezTo>
                  <a:cubicBezTo>
                    <a:pt x="0" y="56"/>
                    <a:pt x="16" y="72"/>
                    <a:pt x="36" y="72"/>
                  </a:cubicBezTo>
                  <a:cubicBezTo>
                    <a:pt x="56" y="72"/>
                    <a:pt x="72" y="56"/>
                    <a:pt x="72" y="36"/>
                  </a:cubicBezTo>
                  <a:cubicBezTo>
                    <a:pt x="72" y="16"/>
                    <a:pt x="56" y="0"/>
                    <a:pt x="36" y="0"/>
                  </a:cubicBezTo>
                  <a:close/>
                  <a:moveTo>
                    <a:pt x="36" y="56"/>
                  </a:moveTo>
                  <a:cubicBezTo>
                    <a:pt x="25" y="56"/>
                    <a:pt x="16" y="47"/>
                    <a:pt x="16" y="36"/>
                  </a:cubicBezTo>
                  <a:cubicBezTo>
                    <a:pt x="16" y="25"/>
                    <a:pt x="25" y="16"/>
                    <a:pt x="36" y="16"/>
                  </a:cubicBezTo>
                  <a:cubicBezTo>
                    <a:pt x="47" y="16"/>
                    <a:pt x="56" y="25"/>
                    <a:pt x="56" y="36"/>
                  </a:cubicBezTo>
                  <a:cubicBezTo>
                    <a:pt x="56" y="47"/>
                    <a:pt x="47" y="56"/>
                    <a:pt x="36"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grpSp>
      <p:sp>
        <p:nvSpPr>
          <p:cNvPr id="40" name="Freeform 8"/>
          <p:cNvSpPr>
            <a:spLocks noEditPoints="1"/>
          </p:cNvSpPr>
          <p:nvPr/>
        </p:nvSpPr>
        <p:spPr bwMode="auto">
          <a:xfrm>
            <a:off x="8033056" y="4334033"/>
            <a:ext cx="515938" cy="481013"/>
          </a:xfrm>
          <a:custGeom>
            <a:avLst/>
            <a:gdLst>
              <a:gd name="T0" fmla="*/ 171 w 258"/>
              <a:gd name="T1" fmla="*/ 131 h 241"/>
              <a:gd name="T2" fmla="*/ 152 w 258"/>
              <a:gd name="T3" fmla="*/ 125 h 241"/>
              <a:gd name="T4" fmla="*/ 193 w 258"/>
              <a:gd name="T5" fmla="*/ 97 h 241"/>
              <a:gd name="T6" fmla="*/ 237 w 258"/>
              <a:gd name="T7" fmla="*/ 34 h 241"/>
              <a:gd name="T8" fmla="*/ 203 w 258"/>
              <a:gd name="T9" fmla="*/ 47 h 241"/>
              <a:gd name="T10" fmla="*/ 208 w 258"/>
              <a:gd name="T11" fmla="*/ 13 h 241"/>
              <a:gd name="T12" fmla="*/ 201 w 258"/>
              <a:gd name="T13" fmla="*/ 1 h 241"/>
              <a:gd name="T14" fmla="*/ 145 w 258"/>
              <a:gd name="T15" fmla="*/ 62 h 241"/>
              <a:gd name="T16" fmla="*/ 72 w 258"/>
              <a:gd name="T17" fmla="*/ 45 h 241"/>
              <a:gd name="T18" fmla="*/ 81 w 258"/>
              <a:gd name="T19" fmla="*/ 32 h 241"/>
              <a:gd name="T20" fmla="*/ 37 w 258"/>
              <a:gd name="T21" fmla="*/ 2 h 241"/>
              <a:gd name="T22" fmla="*/ 19 w 258"/>
              <a:gd name="T23" fmla="*/ 11 h 241"/>
              <a:gd name="T24" fmla="*/ 42 w 258"/>
              <a:gd name="T25" fmla="*/ 61 h 241"/>
              <a:gd name="T26" fmla="*/ 49 w 258"/>
              <a:gd name="T27" fmla="*/ 65 h 241"/>
              <a:gd name="T28" fmla="*/ 61 w 258"/>
              <a:gd name="T29" fmla="*/ 56 h 241"/>
              <a:gd name="T30" fmla="*/ 11 w 258"/>
              <a:gd name="T31" fmla="*/ 195 h 241"/>
              <a:gd name="T32" fmla="*/ 1 w 258"/>
              <a:gd name="T33" fmla="*/ 222 h 241"/>
              <a:gd name="T34" fmla="*/ 11 w 258"/>
              <a:gd name="T35" fmla="*/ 239 h 241"/>
              <a:gd name="T36" fmla="*/ 20 w 258"/>
              <a:gd name="T37" fmla="*/ 241 h 241"/>
              <a:gd name="T38" fmla="*/ 47 w 258"/>
              <a:gd name="T39" fmla="*/ 231 h 241"/>
              <a:gd name="T40" fmla="*/ 154 w 258"/>
              <a:gd name="T41" fmla="*/ 149 h 241"/>
              <a:gd name="T42" fmla="*/ 147 w 258"/>
              <a:gd name="T43" fmla="*/ 167 h 241"/>
              <a:gd name="T44" fmla="*/ 225 w 258"/>
              <a:gd name="T45" fmla="*/ 241 h 241"/>
              <a:gd name="T46" fmla="*/ 255 w 258"/>
              <a:gd name="T47" fmla="*/ 215 h 241"/>
              <a:gd name="T48" fmla="*/ 183 w 258"/>
              <a:gd name="T49" fmla="*/ 131 h 241"/>
              <a:gd name="T50" fmla="*/ 36 w 258"/>
              <a:gd name="T51" fmla="*/ 20 h 241"/>
              <a:gd name="T52" fmla="*/ 51 w 258"/>
              <a:gd name="T53" fmla="*/ 44 h 241"/>
              <a:gd name="T54" fmla="*/ 19 w 258"/>
              <a:gd name="T55" fmla="*/ 224 h 241"/>
              <a:gd name="T56" fmla="*/ 24 w 258"/>
              <a:gd name="T57" fmla="*/ 205 h 241"/>
              <a:gd name="T58" fmla="*/ 161 w 258"/>
              <a:gd name="T59" fmla="*/ 65 h 241"/>
              <a:gd name="T60" fmla="*/ 188 w 258"/>
              <a:gd name="T61" fmla="*/ 18 h 241"/>
              <a:gd name="T62" fmla="*/ 179 w 258"/>
              <a:gd name="T63" fmla="*/ 47 h 241"/>
              <a:gd name="T64" fmla="*/ 205 w 258"/>
              <a:gd name="T65" fmla="*/ 64 h 241"/>
              <a:gd name="T66" fmla="*/ 193 w 258"/>
              <a:gd name="T67" fmla="*/ 81 h 241"/>
              <a:gd name="T68" fmla="*/ 171 w 258"/>
              <a:gd name="T69" fmla="*/ 83 h 241"/>
              <a:gd name="T70" fmla="*/ 225 w 258"/>
              <a:gd name="T71" fmla="*/ 222 h 241"/>
              <a:gd name="T72" fmla="*/ 177 w 258"/>
              <a:gd name="T73" fmla="*/ 148 h 241"/>
              <a:gd name="T74" fmla="*/ 225 w 258"/>
              <a:gd name="T75" fmla="*/ 222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8" h="241">
                <a:moveTo>
                  <a:pt x="183" y="131"/>
                </a:moveTo>
                <a:cubicBezTo>
                  <a:pt x="180" y="128"/>
                  <a:pt x="174" y="128"/>
                  <a:pt x="171" y="131"/>
                </a:cubicBezTo>
                <a:cubicBezTo>
                  <a:pt x="165" y="138"/>
                  <a:pt x="165" y="138"/>
                  <a:pt x="165" y="138"/>
                </a:cubicBezTo>
                <a:cubicBezTo>
                  <a:pt x="152" y="125"/>
                  <a:pt x="152" y="125"/>
                  <a:pt x="152" y="125"/>
                </a:cubicBezTo>
                <a:cubicBezTo>
                  <a:pt x="180" y="97"/>
                  <a:pt x="180" y="97"/>
                  <a:pt x="180" y="97"/>
                </a:cubicBezTo>
                <a:cubicBezTo>
                  <a:pt x="193" y="97"/>
                  <a:pt x="193" y="97"/>
                  <a:pt x="193" y="97"/>
                </a:cubicBezTo>
                <a:cubicBezTo>
                  <a:pt x="224" y="97"/>
                  <a:pt x="241" y="78"/>
                  <a:pt x="241" y="41"/>
                </a:cubicBezTo>
                <a:cubicBezTo>
                  <a:pt x="241" y="38"/>
                  <a:pt x="240" y="36"/>
                  <a:pt x="237" y="34"/>
                </a:cubicBezTo>
                <a:cubicBezTo>
                  <a:pt x="235" y="33"/>
                  <a:pt x="232" y="33"/>
                  <a:pt x="229" y="34"/>
                </a:cubicBezTo>
                <a:cubicBezTo>
                  <a:pt x="203" y="47"/>
                  <a:pt x="203" y="47"/>
                  <a:pt x="203" y="47"/>
                </a:cubicBezTo>
                <a:cubicBezTo>
                  <a:pt x="195" y="39"/>
                  <a:pt x="195" y="39"/>
                  <a:pt x="195" y="39"/>
                </a:cubicBezTo>
                <a:cubicBezTo>
                  <a:pt x="208" y="13"/>
                  <a:pt x="208" y="13"/>
                  <a:pt x="208" y="13"/>
                </a:cubicBezTo>
                <a:cubicBezTo>
                  <a:pt x="209" y="10"/>
                  <a:pt x="209" y="7"/>
                  <a:pt x="208" y="5"/>
                </a:cubicBezTo>
                <a:cubicBezTo>
                  <a:pt x="206" y="2"/>
                  <a:pt x="204" y="1"/>
                  <a:pt x="201" y="1"/>
                </a:cubicBezTo>
                <a:cubicBezTo>
                  <a:pt x="164" y="1"/>
                  <a:pt x="145" y="18"/>
                  <a:pt x="145" y="49"/>
                </a:cubicBezTo>
                <a:cubicBezTo>
                  <a:pt x="145" y="62"/>
                  <a:pt x="145" y="62"/>
                  <a:pt x="145" y="62"/>
                </a:cubicBezTo>
                <a:cubicBezTo>
                  <a:pt x="117" y="90"/>
                  <a:pt x="117" y="90"/>
                  <a:pt x="117" y="90"/>
                </a:cubicBezTo>
                <a:cubicBezTo>
                  <a:pt x="72" y="45"/>
                  <a:pt x="72" y="45"/>
                  <a:pt x="72" y="45"/>
                </a:cubicBezTo>
                <a:cubicBezTo>
                  <a:pt x="79" y="39"/>
                  <a:pt x="79" y="39"/>
                  <a:pt x="79" y="39"/>
                </a:cubicBezTo>
                <a:cubicBezTo>
                  <a:pt x="80" y="37"/>
                  <a:pt x="81" y="34"/>
                  <a:pt x="81" y="32"/>
                </a:cubicBezTo>
                <a:cubicBezTo>
                  <a:pt x="81" y="30"/>
                  <a:pt x="79" y="27"/>
                  <a:pt x="77" y="26"/>
                </a:cubicBezTo>
                <a:cubicBezTo>
                  <a:pt x="37" y="2"/>
                  <a:pt x="37" y="2"/>
                  <a:pt x="37" y="2"/>
                </a:cubicBezTo>
                <a:cubicBezTo>
                  <a:pt x="34" y="0"/>
                  <a:pt x="30" y="1"/>
                  <a:pt x="27" y="3"/>
                </a:cubicBezTo>
                <a:cubicBezTo>
                  <a:pt x="19" y="11"/>
                  <a:pt x="19" y="11"/>
                  <a:pt x="19" y="11"/>
                </a:cubicBezTo>
                <a:cubicBezTo>
                  <a:pt x="17" y="14"/>
                  <a:pt x="16" y="18"/>
                  <a:pt x="18" y="21"/>
                </a:cubicBezTo>
                <a:cubicBezTo>
                  <a:pt x="42" y="61"/>
                  <a:pt x="42" y="61"/>
                  <a:pt x="42" y="61"/>
                </a:cubicBezTo>
                <a:cubicBezTo>
                  <a:pt x="43" y="63"/>
                  <a:pt x="46" y="65"/>
                  <a:pt x="48" y="65"/>
                </a:cubicBezTo>
                <a:cubicBezTo>
                  <a:pt x="48" y="65"/>
                  <a:pt x="49" y="65"/>
                  <a:pt x="49" y="65"/>
                </a:cubicBezTo>
                <a:cubicBezTo>
                  <a:pt x="51" y="65"/>
                  <a:pt x="53" y="64"/>
                  <a:pt x="55" y="63"/>
                </a:cubicBezTo>
                <a:cubicBezTo>
                  <a:pt x="61" y="56"/>
                  <a:pt x="61" y="56"/>
                  <a:pt x="61" y="56"/>
                </a:cubicBezTo>
                <a:cubicBezTo>
                  <a:pt x="106" y="101"/>
                  <a:pt x="106" y="101"/>
                  <a:pt x="106" y="101"/>
                </a:cubicBezTo>
                <a:cubicBezTo>
                  <a:pt x="11" y="195"/>
                  <a:pt x="11" y="195"/>
                  <a:pt x="11" y="195"/>
                </a:cubicBezTo>
                <a:cubicBezTo>
                  <a:pt x="10" y="196"/>
                  <a:pt x="10" y="197"/>
                  <a:pt x="9" y="198"/>
                </a:cubicBezTo>
                <a:cubicBezTo>
                  <a:pt x="1" y="222"/>
                  <a:pt x="1" y="222"/>
                  <a:pt x="1" y="222"/>
                </a:cubicBezTo>
                <a:cubicBezTo>
                  <a:pt x="0" y="225"/>
                  <a:pt x="1" y="229"/>
                  <a:pt x="3" y="231"/>
                </a:cubicBezTo>
                <a:cubicBezTo>
                  <a:pt x="11" y="239"/>
                  <a:pt x="11" y="239"/>
                  <a:pt x="11" y="239"/>
                </a:cubicBezTo>
                <a:cubicBezTo>
                  <a:pt x="13" y="240"/>
                  <a:pt x="15" y="241"/>
                  <a:pt x="17" y="241"/>
                </a:cubicBezTo>
                <a:cubicBezTo>
                  <a:pt x="18" y="241"/>
                  <a:pt x="19" y="241"/>
                  <a:pt x="20" y="241"/>
                </a:cubicBezTo>
                <a:cubicBezTo>
                  <a:pt x="44" y="233"/>
                  <a:pt x="44" y="233"/>
                  <a:pt x="44" y="233"/>
                </a:cubicBezTo>
                <a:cubicBezTo>
                  <a:pt x="45" y="232"/>
                  <a:pt x="46" y="232"/>
                  <a:pt x="47" y="231"/>
                </a:cubicBezTo>
                <a:cubicBezTo>
                  <a:pt x="141" y="136"/>
                  <a:pt x="141" y="136"/>
                  <a:pt x="141" y="136"/>
                </a:cubicBezTo>
                <a:cubicBezTo>
                  <a:pt x="154" y="149"/>
                  <a:pt x="154" y="149"/>
                  <a:pt x="154" y="149"/>
                </a:cubicBezTo>
                <a:cubicBezTo>
                  <a:pt x="147" y="155"/>
                  <a:pt x="147" y="155"/>
                  <a:pt x="147" y="155"/>
                </a:cubicBezTo>
                <a:cubicBezTo>
                  <a:pt x="144" y="158"/>
                  <a:pt x="144" y="164"/>
                  <a:pt x="147" y="167"/>
                </a:cubicBezTo>
                <a:cubicBezTo>
                  <a:pt x="219" y="239"/>
                  <a:pt x="219" y="239"/>
                  <a:pt x="219" y="239"/>
                </a:cubicBezTo>
                <a:cubicBezTo>
                  <a:pt x="221" y="240"/>
                  <a:pt x="223" y="241"/>
                  <a:pt x="225" y="241"/>
                </a:cubicBezTo>
                <a:cubicBezTo>
                  <a:pt x="227" y="241"/>
                  <a:pt x="229" y="240"/>
                  <a:pt x="231" y="239"/>
                </a:cubicBezTo>
                <a:cubicBezTo>
                  <a:pt x="255" y="215"/>
                  <a:pt x="255" y="215"/>
                  <a:pt x="255" y="215"/>
                </a:cubicBezTo>
                <a:cubicBezTo>
                  <a:pt x="258" y="212"/>
                  <a:pt x="258" y="206"/>
                  <a:pt x="255" y="203"/>
                </a:cubicBezTo>
                <a:lnTo>
                  <a:pt x="183" y="131"/>
                </a:lnTo>
                <a:close/>
                <a:moveTo>
                  <a:pt x="51" y="44"/>
                </a:moveTo>
                <a:cubicBezTo>
                  <a:pt x="36" y="20"/>
                  <a:pt x="36" y="20"/>
                  <a:pt x="36" y="20"/>
                </a:cubicBezTo>
                <a:cubicBezTo>
                  <a:pt x="60" y="35"/>
                  <a:pt x="60" y="35"/>
                  <a:pt x="60" y="35"/>
                </a:cubicBezTo>
                <a:lnTo>
                  <a:pt x="51" y="44"/>
                </a:lnTo>
                <a:close/>
                <a:moveTo>
                  <a:pt x="37" y="218"/>
                </a:moveTo>
                <a:cubicBezTo>
                  <a:pt x="19" y="224"/>
                  <a:pt x="19" y="224"/>
                  <a:pt x="19" y="224"/>
                </a:cubicBezTo>
                <a:cubicBezTo>
                  <a:pt x="18" y="223"/>
                  <a:pt x="18" y="223"/>
                  <a:pt x="18" y="223"/>
                </a:cubicBezTo>
                <a:cubicBezTo>
                  <a:pt x="24" y="205"/>
                  <a:pt x="24" y="205"/>
                  <a:pt x="24" y="205"/>
                </a:cubicBezTo>
                <a:cubicBezTo>
                  <a:pt x="159" y="71"/>
                  <a:pt x="159" y="71"/>
                  <a:pt x="159" y="71"/>
                </a:cubicBezTo>
                <a:cubicBezTo>
                  <a:pt x="160" y="69"/>
                  <a:pt x="161" y="67"/>
                  <a:pt x="161" y="65"/>
                </a:cubicBezTo>
                <a:cubicBezTo>
                  <a:pt x="161" y="49"/>
                  <a:pt x="161" y="49"/>
                  <a:pt x="161" y="49"/>
                </a:cubicBezTo>
                <a:cubicBezTo>
                  <a:pt x="161" y="35"/>
                  <a:pt x="164" y="22"/>
                  <a:pt x="188" y="18"/>
                </a:cubicBezTo>
                <a:cubicBezTo>
                  <a:pt x="178" y="37"/>
                  <a:pt x="178" y="37"/>
                  <a:pt x="178" y="37"/>
                </a:cubicBezTo>
                <a:cubicBezTo>
                  <a:pt x="176" y="41"/>
                  <a:pt x="177" y="44"/>
                  <a:pt x="179" y="47"/>
                </a:cubicBezTo>
                <a:cubicBezTo>
                  <a:pt x="195" y="63"/>
                  <a:pt x="195" y="63"/>
                  <a:pt x="195" y="63"/>
                </a:cubicBezTo>
                <a:cubicBezTo>
                  <a:pt x="198" y="65"/>
                  <a:pt x="202" y="66"/>
                  <a:pt x="205" y="64"/>
                </a:cubicBezTo>
                <a:cubicBezTo>
                  <a:pt x="224" y="54"/>
                  <a:pt x="224" y="54"/>
                  <a:pt x="224" y="54"/>
                </a:cubicBezTo>
                <a:cubicBezTo>
                  <a:pt x="220" y="78"/>
                  <a:pt x="207" y="81"/>
                  <a:pt x="193" y="81"/>
                </a:cubicBezTo>
                <a:cubicBezTo>
                  <a:pt x="177" y="81"/>
                  <a:pt x="177" y="81"/>
                  <a:pt x="177" y="81"/>
                </a:cubicBezTo>
                <a:cubicBezTo>
                  <a:pt x="175" y="81"/>
                  <a:pt x="173" y="82"/>
                  <a:pt x="171" y="83"/>
                </a:cubicBezTo>
                <a:lnTo>
                  <a:pt x="37" y="218"/>
                </a:lnTo>
                <a:close/>
                <a:moveTo>
                  <a:pt x="225" y="222"/>
                </a:moveTo>
                <a:cubicBezTo>
                  <a:pt x="164" y="161"/>
                  <a:pt x="164" y="161"/>
                  <a:pt x="164" y="161"/>
                </a:cubicBezTo>
                <a:cubicBezTo>
                  <a:pt x="177" y="148"/>
                  <a:pt x="177" y="148"/>
                  <a:pt x="177" y="148"/>
                </a:cubicBezTo>
                <a:cubicBezTo>
                  <a:pt x="238" y="209"/>
                  <a:pt x="238" y="209"/>
                  <a:pt x="238" y="209"/>
                </a:cubicBezTo>
                <a:lnTo>
                  <a:pt x="225" y="222"/>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grpSp>
        <p:nvGrpSpPr>
          <p:cNvPr id="41" name="Group 40"/>
          <p:cNvGrpSpPr/>
          <p:nvPr/>
        </p:nvGrpSpPr>
        <p:grpSpPr>
          <a:xfrm>
            <a:off x="9710287" y="3496855"/>
            <a:ext cx="350838" cy="512762"/>
            <a:chOff x="4183064" y="2205038"/>
            <a:chExt cx="350838" cy="512762"/>
          </a:xfrm>
          <a:solidFill>
            <a:schemeClr val="bg1">
              <a:lumMod val="65000"/>
            </a:schemeClr>
          </a:solidFill>
        </p:grpSpPr>
        <p:sp>
          <p:nvSpPr>
            <p:cNvPr id="42" name="Freeform 9"/>
            <p:cNvSpPr>
              <a:spLocks noEditPoints="1"/>
            </p:cNvSpPr>
            <p:nvPr/>
          </p:nvSpPr>
          <p:spPr bwMode="auto">
            <a:xfrm>
              <a:off x="4183064" y="2397125"/>
              <a:ext cx="350838" cy="320675"/>
            </a:xfrm>
            <a:custGeom>
              <a:avLst/>
              <a:gdLst>
                <a:gd name="T0" fmla="*/ 0 w 176"/>
                <a:gd name="T1" fmla="*/ 8 h 160"/>
                <a:gd name="T2" fmla="*/ 0 w 176"/>
                <a:gd name="T3" fmla="*/ 120 h 160"/>
                <a:gd name="T4" fmla="*/ 40 w 176"/>
                <a:gd name="T5" fmla="*/ 160 h 160"/>
                <a:gd name="T6" fmla="*/ 104 w 176"/>
                <a:gd name="T7" fmla="*/ 160 h 160"/>
                <a:gd name="T8" fmla="*/ 144 w 176"/>
                <a:gd name="T9" fmla="*/ 120 h 160"/>
                <a:gd name="T10" fmla="*/ 144 w 176"/>
                <a:gd name="T11" fmla="*/ 112 h 160"/>
                <a:gd name="T12" fmla="*/ 168 w 176"/>
                <a:gd name="T13" fmla="*/ 112 h 160"/>
                <a:gd name="T14" fmla="*/ 176 w 176"/>
                <a:gd name="T15" fmla="*/ 104 h 160"/>
                <a:gd name="T16" fmla="*/ 176 w 176"/>
                <a:gd name="T17" fmla="*/ 40 h 160"/>
                <a:gd name="T18" fmla="*/ 168 w 176"/>
                <a:gd name="T19" fmla="*/ 32 h 160"/>
                <a:gd name="T20" fmla="*/ 144 w 176"/>
                <a:gd name="T21" fmla="*/ 32 h 160"/>
                <a:gd name="T22" fmla="*/ 144 w 176"/>
                <a:gd name="T23" fmla="*/ 8 h 160"/>
                <a:gd name="T24" fmla="*/ 136 w 176"/>
                <a:gd name="T25" fmla="*/ 0 h 160"/>
                <a:gd name="T26" fmla="*/ 8 w 176"/>
                <a:gd name="T27" fmla="*/ 0 h 160"/>
                <a:gd name="T28" fmla="*/ 0 w 176"/>
                <a:gd name="T29" fmla="*/ 8 h 160"/>
                <a:gd name="T30" fmla="*/ 160 w 176"/>
                <a:gd name="T31" fmla="*/ 48 h 160"/>
                <a:gd name="T32" fmla="*/ 160 w 176"/>
                <a:gd name="T33" fmla="*/ 96 h 160"/>
                <a:gd name="T34" fmla="*/ 144 w 176"/>
                <a:gd name="T35" fmla="*/ 96 h 160"/>
                <a:gd name="T36" fmla="*/ 144 w 176"/>
                <a:gd name="T37" fmla="*/ 48 h 160"/>
                <a:gd name="T38" fmla="*/ 160 w 176"/>
                <a:gd name="T39" fmla="*/ 48 h 160"/>
                <a:gd name="T40" fmla="*/ 16 w 176"/>
                <a:gd name="T41" fmla="*/ 16 h 160"/>
                <a:gd name="T42" fmla="*/ 128 w 176"/>
                <a:gd name="T43" fmla="*/ 16 h 160"/>
                <a:gd name="T44" fmla="*/ 128 w 176"/>
                <a:gd name="T45" fmla="*/ 120 h 160"/>
                <a:gd name="T46" fmla="*/ 104 w 176"/>
                <a:gd name="T47" fmla="*/ 144 h 160"/>
                <a:gd name="T48" fmla="*/ 57 w 176"/>
                <a:gd name="T49" fmla="*/ 144 h 160"/>
                <a:gd name="T50" fmla="*/ 40 w 176"/>
                <a:gd name="T51" fmla="*/ 144 h 160"/>
                <a:gd name="T52" fmla="*/ 16 w 176"/>
                <a:gd name="T53" fmla="*/ 120 h 160"/>
                <a:gd name="T54" fmla="*/ 16 w 176"/>
                <a:gd name="T55" fmla="*/ 1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6" h="160">
                  <a:moveTo>
                    <a:pt x="0" y="8"/>
                  </a:moveTo>
                  <a:cubicBezTo>
                    <a:pt x="0" y="120"/>
                    <a:pt x="0" y="120"/>
                    <a:pt x="0" y="120"/>
                  </a:cubicBezTo>
                  <a:cubicBezTo>
                    <a:pt x="0" y="134"/>
                    <a:pt x="8" y="160"/>
                    <a:pt x="40" y="160"/>
                  </a:cubicBezTo>
                  <a:cubicBezTo>
                    <a:pt x="104" y="160"/>
                    <a:pt x="104" y="160"/>
                    <a:pt x="104" y="160"/>
                  </a:cubicBezTo>
                  <a:cubicBezTo>
                    <a:pt x="136" y="160"/>
                    <a:pt x="144" y="134"/>
                    <a:pt x="144" y="120"/>
                  </a:cubicBezTo>
                  <a:cubicBezTo>
                    <a:pt x="144" y="112"/>
                    <a:pt x="144" y="112"/>
                    <a:pt x="144" y="112"/>
                  </a:cubicBezTo>
                  <a:cubicBezTo>
                    <a:pt x="168" y="112"/>
                    <a:pt x="168" y="112"/>
                    <a:pt x="168" y="112"/>
                  </a:cubicBezTo>
                  <a:cubicBezTo>
                    <a:pt x="172" y="112"/>
                    <a:pt x="176" y="108"/>
                    <a:pt x="176" y="104"/>
                  </a:cubicBezTo>
                  <a:cubicBezTo>
                    <a:pt x="176" y="40"/>
                    <a:pt x="176" y="40"/>
                    <a:pt x="176" y="40"/>
                  </a:cubicBezTo>
                  <a:cubicBezTo>
                    <a:pt x="176" y="36"/>
                    <a:pt x="172" y="32"/>
                    <a:pt x="168" y="32"/>
                  </a:cubicBezTo>
                  <a:cubicBezTo>
                    <a:pt x="144" y="32"/>
                    <a:pt x="144" y="32"/>
                    <a:pt x="144" y="32"/>
                  </a:cubicBezTo>
                  <a:cubicBezTo>
                    <a:pt x="144" y="8"/>
                    <a:pt x="144" y="8"/>
                    <a:pt x="144" y="8"/>
                  </a:cubicBezTo>
                  <a:cubicBezTo>
                    <a:pt x="144" y="4"/>
                    <a:pt x="140" y="0"/>
                    <a:pt x="136" y="0"/>
                  </a:cubicBezTo>
                  <a:cubicBezTo>
                    <a:pt x="8" y="0"/>
                    <a:pt x="8" y="0"/>
                    <a:pt x="8" y="0"/>
                  </a:cubicBezTo>
                  <a:cubicBezTo>
                    <a:pt x="4" y="0"/>
                    <a:pt x="0" y="4"/>
                    <a:pt x="0" y="8"/>
                  </a:cubicBezTo>
                  <a:close/>
                  <a:moveTo>
                    <a:pt x="160" y="48"/>
                  </a:moveTo>
                  <a:cubicBezTo>
                    <a:pt x="160" y="96"/>
                    <a:pt x="160" y="96"/>
                    <a:pt x="160" y="96"/>
                  </a:cubicBezTo>
                  <a:cubicBezTo>
                    <a:pt x="144" y="96"/>
                    <a:pt x="144" y="96"/>
                    <a:pt x="144" y="96"/>
                  </a:cubicBezTo>
                  <a:cubicBezTo>
                    <a:pt x="144" y="48"/>
                    <a:pt x="144" y="48"/>
                    <a:pt x="144" y="48"/>
                  </a:cubicBezTo>
                  <a:lnTo>
                    <a:pt x="160" y="48"/>
                  </a:lnTo>
                  <a:close/>
                  <a:moveTo>
                    <a:pt x="16" y="16"/>
                  </a:moveTo>
                  <a:cubicBezTo>
                    <a:pt x="128" y="16"/>
                    <a:pt x="128" y="16"/>
                    <a:pt x="128" y="16"/>
                  </a:cubicBezTo>
                  <a:cubicBezTo>
                    <a:pt x="128" y="120"/>
                    <a:pt x="128" y="120"/>
                    <a:pt x="128" y="120"/>
                  </a:cubicBezTo>
                  <a:cubicBezTo>
                    <a:pt x="128" y="124"/>
                    <a:pt x="127" y="144"/>
                    <a:pt x="104" y="144"/>
                  </a:cubicBezTo>
                  <a:cubicBezTo>
                    <a:pt x="57" y="144"/>
                    <a:pt x="57" y="144"/>
                    <a:pt x="57" y="144"/>
                  </a:cubicBezTo>
                  <a:cubicBezTo>
                    <a:pt x="40" y="144"/>
                    <a:pt x="40" y="144"/>
                    <a:pt x="40" y="144"/>
                  </a:cubicBezTo>
                  <a:cubicBezTo>
                    <a:pt x="17" y="144"/>
                    <a:pt x="16" y="124"/>
                    <a:pt x="16" y="120"/>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43" name="Freeform 10"/>
            <p:cNvSpPr>
              <a:spLocks/>
            </p:cNvSpPr>
            <p:nvPr/>
          </p:nvSpPr>
          <p:spPr bwMode="auto">
            <a:xfrm>
              <a:off x="4222751" y="2205038"/>
              <a:ext cx="111125" cy="160338"/>
            </a:xfrm>
            <a:custGeom>
              <a:avLst/>
              <a:gdLst>
                <a:gd name="T0" fmla="*/ 8 w 56"/>
                <a:gd name="T1" fmla="*/ 48 h 80"/>
                <a:gd name="T2" fmla="*/ 0 w 56"/>
                <a:gd name="T3" fmla="*/ 56 h 80"/>
                <a:gd name="T4" fmla="*/ 0 w 56"/>
                <a:gd name="T5" fmla="*/ 72 h 80"/>
                <a:gd name="T6" fmla="*/ 8 w 56"/>
                <a:gd name="T7" fmla="*/ 80 h 80"/>
                <a:gd name="T8" fmla="*/ 16 w 56"/>
                <a:gd name="T9" fmla="*/ 72 h 80"/>
                <a:gd name="T10" fmla="*/ 16 w 56"/>
                <a:gd name="T11" fmla="*/ 64 h 80"/>
                <a:gd name="T12" fmla="*/ 48 w 56"/>
                <a:gd name="T13" fmla="*/ 64 h 80"/>
                <a:gd name="T14" fmla="*/ 56 w 56"/>
                <a:gd name="T15" fmla="*/ 56 h 80"/>
                <a:gd name="T16" fmla="*/ 56 w 56"/>
                <a:gd name="T17" fmla="*/ 32 h 80"/>
                <a:gd name="T18" fmla="*/ 48 w 56"/>
                <a:gd name="T19" fmla="*/ 24 h 80"/>
                <a:gd name="T20" fmla="*/ 28 w 56"/>
                <a:gd name="T21" fmla="*/ 24 h 80"/>
                <a:gd name="T22" fmla="*/ 28 w 56"/>
                <a:gd name="T23" fmla="*/ 8 h 80"/>
                <a:gd name="T24" fmla="*/ 20 w 56"/>
                <a:gd name="T25" fmla="*/ 0 h 80"/>
                <a:gd name="T26" fmla="*/ 12 w 56"/>
                <a:gd name="T27" fmla="*/ 8 h 80"/>
                <a:gd name="T28" fmla="*/ 12 w 56"/>
                <a:gd name="T29" fmla="*/ 32 h 80"/>
                <a:gd name="T30" fmla="*/ 20 w 56"/>
                <a:gd name="T31" fmla="*/ 40 h 80"/>
                <a:gd name="T32" fmla="*/ 40 w 56"/>
                <a:gd name="T33" fmla="*/ 40 h 80"/>
                <a:gd name="T34" fmla="*/ 40 w 56"/>
                <a:gd name="T35" fmla="*/ 48 h 80"/>
                <a:gd name="T36" fmla="*/ 8 w 56"/>
                <a:gd name="T37" fmla="*/ 4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80">
                  <a:moveTo>
                    <a:pt x="8" y="48"/>
                  </a:moveTo>
                  <a:cubicBezTo>
                    <a:pt x="4" y="48"/>
                    <a:pt x="0" y="52"/>
                    <a:pt x="0" y="56"/>
                  </a:cubicBezTo>
                  <a:cubicBezTo>
                    <a:pt x="0" y="72"/>
                    <a:pt x="0" y="72"/>
                    <a:pt x="0" y="72"/>
                  </a:cubicBezTo>
                  <a:cubicBezTo>
                    <a:pt x="0" y="76"/>
                    <a:pt x="4" y="80"/>
                    <a:pt x="8" y="80"/>
                  </a:cubicBezTo>
                  <a:cubicBezTo>
                    <a:pt x="12" y="80"/>
                    <a:pt x="16" y="76"/>
                    <a:pt x="16" y="72"/>
                  </a:cubicBezTo>
                  <a:cubicBezTo>
                    <a:pt x="16" y="64"/>
                    <a:pt x="16" y="64"/>
                    <a:pt x="16" y="64"/>
                  </a:cubicBezTo>
                  <a:cubicBezTo>
                    <a:pt x="48" y="64"/>
                    <a:pt x="48" y="64"/>
                    <a:pt x="48" y="64"/>
                  </a:cubicBezTo>
                  <a:cubicBezTo>
                    <a:pt x="52" y="64"/>
                    <a:pt x="56" y="60"/>
                    <a:pt x="56" y="56"/>
                  </a:cubicBezTo>
                  <a:cubicBezTo>
                    <a:pt x="56" y="32"/>
                    <a:pt x="56" y="32"/>
                    <a:pt x="56" y="32"/>
                  </a:cubicBezTo>
                  <a:cubicBezTo>
                    <a:pt x="56" y="28"/>
                    <a:pt x="52" y="24"/>
                    <a:pt x="48" y="24"/>
                  </a:cubicBezTo>
                  <a:cubicBezTo>
                    <a:pt x="28" y="24"/>
                    <a:pt x="28" y="24"/>
                    <a:pt x="28" y="24"/>
                  </a:cubicBezTo>
                  <a:cubicBezTo>
                    <a:pt x="28" y="8"/>
                    <a:pt x="28" y="8"/>
                    <a:pt x="28" y="8"/>
                  </a:cubicBezTo>
                  <a:cubicBezTo>
                    <a:pt x="28" y="4"/>
                    <a:pt x="24" y="0"/>
                    <a:pt x="20" y="0"/>
                  </a:cubicBezTo>
                  <a:cubicBezTo>
                    <a:pt x="16" y="0"/>
                    <a:pt x="12" y="4"/>
                    <a:pt x="12" y="8"/>
                  </a:cubicBezTo>
                  <a:cubicBezTo>
                    <a:pt x="12" y="32"/>
                    <a:pt x="12" y="32"/>
                    <a:pt x="12" y="32"/>
                  </a:cubicBezTo>
                  <a:cubicBezTo>
                    <a:pt x="12" y="36"/>
                    <a:pt x="16" y="40"/>
                    <a:pt x="20" y="40"/>
                  </a:cubicBezTo>
                  <a:cubicBezTo>
                    <a:pt x="40" y="40"/>
                    <a:pt x="40" y="40"/>
                    <a:pt x="40" y="40"/>
                  </a:cubicBezTo>
                  <a:cubicBezTo>
                    <a:pt x="40" y="48"/>
                    <a:pt x="40" y="48"/>
                    <a:pt x="40" y="48"/>
                  </a:cubicBezTo>
                  <a:lnTo>
                    <a:pt x="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44" name="Freeform 11"/>
            <p:cNvSpPr>
              <a:spLocks/>
            </p:cNvSpPr>
            <p:nvPr/>
          </p:nvSpPr>
          <p:spPr bwMode="auto">
            <a:xfrm>
              <a:off x="4349751" y="2205038"/>
              <a:ext cx="112713" cy="160338"/>
            </a:xfrm>
            <a:custGeom>
              <a:avLst/>
              <a:gdLst>
                <a:gd name="T0" fmla="*/ 8 w 56"/>
                <a:gd name="T1" fmla="*/ 48 h 80"/>
                <a:gd name="T2" fmla="*/ 0 w 56"/>
                <a:gd name="T3" fmla="*/ 56 h 80"/>
                <a:gd name="T4" fmla="*/ 0 w 56"/>
                <a:gd name="T5" fmla="*/ 72 h 80"/>
                <a:gd name="T6" fmla="*/ 8 w 56"/>
                <a:gd name="T7" fmla="*/ 80 h 80"/>
                <a:gd name="T8" fmla="*/ 16 w 56"/>
                <a:gd name="T9" fmla="*/ 72 h 80"/>
                <a:gd name="T10" fmla="*/ 16 w 56"/>
                <a:gd name="T11" fmla="*/ 64 h 80"/>
                <a:gd name="T12" fmla="*/ 48 w 56"/>
                <a:gd name="T13" fmla="*/ 64 h 80"/>
                <a:gd name="T14" fmla="*/ 56 w 56"/>
                <a:gd name="T15" fmla="*/ 56 h 80"/>
                <a:gd name="T16" fmla="*/ 56 w 56"/>
                <a:gd name="T17" fmla="*/ 24 h 80"/>
                <a:gd name="T18" fmla="*/ 48 w 56"/>
                <a:gd name="T19" fmla="*/ 16 h 80"/>
                <a:gd name="T20" fmla="*/ 28 w 56"/>
                <a:gd name="T21" fmla="*/ 16 h 80"/>
                <a:gd name="T22" fmla="*/ 28 w 56"/>
                <a:gd name="T23" fmla="*/ 8 h 80"/>
                <a:gd name="T24" fmla="*/ 20 w 56"/>
                <a:gd name="T25" fmla="*/ 0 h 80"/>
                <a:gd name="T26" fmla="*/ 12 w 56"/>
                <a:gd name="T27" fmla="*/ 8 h 80"/>
                <a:gd name="T28" fmla="*/ 12 w 56"/>
                <a:gd name="T29" fmla="*/ 24 h 80"/>
                <a:gd name="T30" fmla="*/ 20 w 56"/>
                <a:gd name="T31" fmla="*/ 32 h 80"/>
                <a:gd name="T32" fmla="*/ 40 w 56"/>
                <a:gd name="T33" fmla="*/ 32 h 80"/>
                <a:gd name="T34" fmla="*/ 40 w 56"/>
                <a:gd name="T35" fmla="*/ 48 h 80"/>
                <a:gd name="T36" fmla="*/ 8 w 56"/>
                <a:gd name="T37" fmla="*/ 4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80">
                  <a:moveTo>
                    <a:pt x="8" y="48"/>
                  </a:moveTo>
                  <a:cubicBezTo>
                    <a:pt x="4" y="48"/>
                    <a:pt x="0" y="52"/>
                    <a:pt x="0" y="56"/>
                  </a:cubicBezTo>
                  <a:cubicBezTo>
                    <a:pt x="0" y="72"/>
                    <a:pt x="0" y="72"/>
                    <a:pt x="0" y="72"/>
                  </a:cubicBezTo>
                  <a:cubicBezTo>
                    <a:pt x="0" y="76"/>
                    <a:pt x="4" y="80"/>
                    <a:pt x="8" y="80"/>
                  </a:cubicBezTo>
                  <a:cubicBezTo>
                    <a:pt x="12" y="80"/>
                    <a:pt x="16" y="76"/>
                    <a:pt x="16" y="72"/>
                  </a:cubicBezTo>
                  <a:cubicBezTo>
                    <a:pt x="16" y="64"/>
                    <a:pt x="16" y="64"/>
                    <a:pt x="16" y="64"/>
                  </a:cubicBezTo>
                  <a:cubicBezTo>
                    <a:pt x="48" y="64"/>
                    <a:pt x="48" y="64"/>
                    <a:pt x="48" y="64"/>
                  </a:cubicBezTo>
                  <a:cubicBezTo>
                    <a:pt x="52" y="64"/>
                    <a:pt x="56" y="60"/>
                    <a:pt x="56" y="56"/>
                  </a:cubicBezTo>
                  <a:cubicBezTo>
                    <a:pt x="56" y="24"/>
                    <a:pt x="56" y="24"/>
                    <a:pt x="56" y="24"/>
                  </a:cubicBezTo>
                  <a:cubicBezTo>
                    <a:pt x="56" y="20"/>
                    <a:pt x="52" y="16"/>
                    <a:pt x="48" y="16"/>
                  </a:cubicBezTo>
                  <a:cubicBezTo>
                    <a:pt x="28" y="16"/>
                    <a:pt x="28" y="16"/>
                    <a:pt x="28" y="16"/>
                  </a:cubicBezTo>
                  <a:cubicBezTo>
                    <a:pt x="28" y="8"/>
                    <a:pt x="28" y="8"/>
                    <a:pt x="28" y="8"/>
                  </a:cubicBezTo>
                  <a:cubicBezTo>
                    <a:pt x="28" y="4"/>
                    <a:pt x="24" y="0"/>
                    <a:pt x="20" y="0"/>
                  </a:cubicBezTo>
                  <a:cubicBezTo>
                    <a:pt x="16" y="0"/>
                    <a:pt x="12" y="4"/>
                    <a:pt x="12" y="8"/>
                  </a:cubicBezTo>
                  <a:cubicBezTo>
                    <a:pt x="12" y="24"/>
                    <a:pt x="12" y="24"/>
                    <a:pt x="12" y="24"/>
                  </a:cubicBezTo>
                  <a:cubicBezTo>
                    <a:pt x="12" y="28"/>
                    <a:pt x="16" y="32"/>
                    <a:pt x="20" y="32"/>
                  </a:cubicBezTo>
                  <a:cubicBezTo>
                    <a:pt x="40" y="32"/>
                    <a:pt x="40" y="32"/>
                    <a:pt x="40" y="32"/>
                  </a:cubicBezTo>
                  <a:cubicBezTo>
                    <a:pt x="40" y="48"/>
                    <a:pt x="40" y="48"/>
                    <a:pt x="40" y="48"/>
                  </a:cubicBezTo>
                  <a:lnTo>
                    <a:pt x="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grpSp>
      <p:sp>
        <p:nvSpPr>
          <p:cNvPr id="45" name="Content Placeholder 2"/>
          <p:cNvSpPr txBox="1">
            <a:spLocks/>
          </p:cNvSpPr>
          <p:nvPr/>
        </p:nvSpPr>
        <p:spPr>
          <a:xfrm>
            <a:off x="838983" y="4880766"/>
            <a:ext cx="2410485" cy="721893"/>
          </a:xfrm>
          <a:prstGeom prst="rect">
            <a:avLst/>
          </a:prstGeom>
          <a:ln>
            <a:no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D" b="1"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Bertanya</a:t>
            </a:r>
            <a:r>
              <a:rPr lang="en-ID"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ask</a:t>
            </a:r>
            <a:br>
              <a:rPr lang="en-U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br>
            <a:r>
              <a:rPr lang="en-ID"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mendefinisikan</a:t>
            </a:r>
            <a:r>
              <a:rPr lang="en-ID"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r>
              <a:rPr lang="en-ID"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masalah</a:t>
            </a:r>
            <a:r>
              <a:rPr lang="en-ID"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yang </a:t>
            </a:r>
            <a:r>
              <a:rPr lang="en-ID"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harus</a:t>
            </a:r>
            <a:r>
              <a:rPr lang="en-ID"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r>
              <a:rPr lang="en-ID"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dipecahkan</a:t>
            </a:r>
            <a:endPar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p:txBody>
      </p:sp>
      <p:sp>
        <p:nvSpPr>
          <p:cNvPr id="46" name="Content Placeholder 2"/>
          <p:cNvSpPr txBox="1">
            <a:spLocks/>
          </p:cNvSpPr>
          <p:nvPr/>
        </p:nvSpPr>
        <p:spPr>
          <a:xfrm>
            <a:off x="2376334" y="1586230"/>
            <a:ext cx="2921529" cy="721893"/>
          </a:xfrm>
          <a:prstGeom prst="rect">
            <a:avLst/>
          </a:prstGeom>
          <a:ln>
            <a:no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D" b="1"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Mempersiapkan</a:t>
            </a:r>
            <a:r>
              <a:rPr lang="en-ID"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prepare</a:t>
            </a:r>
            <a:br>
              <a:rPr lang="en-U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br>
            <a:r>
              <a:rPr lang="en-ID"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mengumpulkan</a:t>
            </a:r>
            <a:r>
              <a:rPr lang="en-ID"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dan </a:t>
            </a:r>
            <a:r>
              <a:rPr lang="en-ID"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menyimpan</a:t>
            </a:r>
            <a:r>
              <a:rPr lang="en-ID"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data yang </a:t>
            </a:r>
            <a:r>
              <a:rPr lang="en-ID"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akan</a:t>
            </a:r>
            <a:r>
              <a:rPr lang="en-ID"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r>
              <a:rPr lang="en-ID"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kita</a:t>
            </a:r>
            <a:r>
              <a:rPr lang="en-ID"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r>
              <a:rPr lang="en-ID"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gunakan</a:t>
            </a:r>
            <a:r>
              <a:rPr lang="en-ID"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r>
              <a:rPr lang="en-ID"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untuk</a:t>
            </a:r>
            <a:r>
              <a:rPr lang="en-ID"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proses </a:t>
            </a:r>
            <a:r>
              <a:rPr lang="en-ID"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analisis</a:t>
            </a:r>
            <a:endPar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p:txBody>
      </p:sp>
      <p:sp>
        <p:nvSpPr>
          <p:cNvPr id="47" name="Content Placeholder 2"/>
          <p:cNvSpPr txBox="1">
            <a:spLocks/>
          </p:cNvSpPr>
          <p:nvPr/>
        </p:nvSpPr>
        <p:spPr>
          <a:xfrm>
            <a:off x="4068913" y="5088037"/>
            <a:ext cx="2410484" cy="721893"/>
          </a:xfrm>
          <a:prstGeom prst="rect">
            <a:avLst/>
          </a:prstGeom>
          <a:ln>
            <a:no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id-ID"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Memproses/ process</a:t>
            </a:r>
            <a:br>
              <a:rPr lang="en-U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br>
            <a:r>
              <a:rPr lang="en-US"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memastikan</a:t>
            </a:r>
            <a:r>
              <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data yang </a:t>
            </a:r>
            <a:r>
              <a:rPr lang="en-US"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lengkap</a:t>
            </a:r>
            <a:r>
              <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dan </a:t>
            </a:r>
            <a:r>
              <a:rPr lang="en-US"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benar</a:t>
            </a:r>
            <a:endPar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p:txBody>
      </p:sp>
      <p:sp>
        <p:nvSpPr>
          <p:cNvPr id="48" name="Content Placeholder 2"/>
          <p:cNvSpPr txBox="1">
            <a:spLocks/>
          </p:cNvSpPr>
          <p:nvPr/>
        </p:nvSpPr>
        <p:spPr>
          <a:xfrm>
            <a:off x="5568502" y="2002197"/>
            <a:ext cx="2446723" cy="721893"/>
          </a:xfrm>
          <a:prstGeom prst="rect">
            <a:avLst/>
          </a:prstGeom>
          <a:ln>
            <a:no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id-ID"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Menganalisis/ analyze</a:t>
            </a:r>
            <a:br>
              <a:rPr lang="en-U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br>
            <a:r>
              <a:rPr lang="sv-SE"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menemukan pola, hubungan, dan tren</a:t>
            </a:r>
            <a:endPar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p:txBody>
      </p:sp>
      <p:sp>
        <p:nvSpPr>
          <p:cNvPr id="49" name="Content Placeholder 2"/>
          <p:cNvSpPr txBox="1">
            <a:spLocks/>
          </p:cNvSpPr>
          <p:nvPr/>
        </p:nvSpPr>
        <p:spPr>
          <a:xfrm>
            <a:off x="7034645" y="5288970"/>
            <a:ext cx="2681508" cy="721893"/>
          </a:xfrm>
          <a:prstGeom prst="rect">
            <a:avLst/>
          </a:prstGeom>
          <a:ln>
            <a:no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id-ID"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Membagikan/share</a:t>
            </a:r>
            <a:br>
              <a:rPr lang="en-U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br>
            <a:r>
              <a:rPr lang="en-US"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menggunakan</a:t>
            </a:r>
            <a:r>
              <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r>
              <a:rPr lang="en-US"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visulaisasi</a:t>
            </a:r>
            <a:r>
              <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agar </a:t>
            </a:r>
            <a:r>
              <a:rPr lang="en-US"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pihak</a:t>
            </a:r>
            <a:r>
              <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lain </a:t>
            </a:r>
            <a:r>
              <a:rPr lang="en-US"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mudah</a:t>
            </a:r>
            <a:r>
              <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r>
              <a:rPr lang="en-US"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memahami</a:t>
            </a:r>
            <a:r>
              <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r>
              <a:rPr lang="en-US"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hasil</a:t>
            </a:r>
            <a:r>
              <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r>
              <a:rPr lang="en-US"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analisis</a:t>
            </a:r>
            <a:r>
              <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p>
        </p:txBody>
      </p:sp>
      <p:sp>
        <p:nvSpPr>
          <p:cNvPr id="50" name="Content Placeholder 2"/>
          <p:cNvSpPr txBox="1">
            <a:spLocks/>
          </p:cNvSpPr>
          <p:nvPr/>
        </p:nvSpPr>
        <p:spPr>
          <a:xfrm>
            <a:off x="8429032" y="2010368"/>
            <a:ext cx="2967971" cy="721893"/>
          </a:xfrm>
          <a:prstGeom prst="rect">
            <a:avLst/>
          </a:prstGeom>
          <a:ln>
            <a:no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id-ID"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Bertindak/ act</a:t>
            </a:r>
            <a:br>
              <a:rPr lang="en-U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br>
            <a:r>
              <a:rPr lang="en-US"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menerapkan</a:t>
            </a:r>
            <a:r>
              <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r>
              <a:rPr lang="en-US"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wawasan</a:t>
            </a:r>
            <a:r>
              <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r>
              <a:rPr lang="en-US"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kita</a:t>
            </a:r>
            <a:r>
              <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r>
              <a:rPr lang="en-US"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untuk</a:t>
            </a:r>
            <a:r>
              <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r>
              <a:rPr lang="en-US"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menyelesaikan</a:t>
            </a:r>
            <a:r>
              <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r>
              <a:rPr lang="en-US"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masalah</a:t>
            </a:r>
            <a:r>
              <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r>
              <a:rPr lang="en-US"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mengambil</a:t>
            </a:r>
            <a:r>
              <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r>
              <a:rPr lang="en-US"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keputusan</a:t>
            </a:r>
            <a:r>
              <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r>
              <a:rPr lang="en-US"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membuat</a:t>
            </a:r>
            <a:r>
              <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r>
              <a:rPr lang="en-US"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hal</a:t>
            </a:r>
            <a:r>
              <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r>
              <a:rPr lang="en-US"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baru</a:t>
            </a:r>
            <a:endPar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967521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92792" y="292600"/>
            <a:ext cx="4791950" cy="1005436"/>
            <a:chOff x="392792" y="292600"/>
            <a:chExt cx="4791950" cy="1005436"/>
          </a:xfrm>
        </p:grpSpPr>
        <p:sp>
          <p:nvSpPr>
            <p:cNvPr id="3" name="TextBox 2">
              <a:extLst>
                <a:ext uri="{FF2B5EF4-FFF2-40B4-BE49-F238E27FC236}">
                  <a16:creationId xmlns:a16="http://schemas.microsoft.com/office/drawing/2014/main" id="{6DB27D6A-8D1D-43C0-A2FB-3719BA1D7E81}"/>
                </a:ext>
              </a:extLst>
            </p:cNvPr>
            <p:cNvSpPr txBox="1"/>
            <p:nvPr/>
          </p:nvSpPr>
          <p:spPr>
            <a:xfrm flipH="1">
              <a:off x="392792" y="647816"/>
              <a:ext cx="4791950" cy="523220"/>
            </a:xfrm>
            <a:prstGeom prst="rect">
              <a:avLst/>
            </a:prstGeom>
            <a:noFill/>
          </p:spPr>
          <p:txBody>
            <a:bodyPr wrap="square" rtlCol="0">
              <a:spAutoFit/>
            </a:bodyPr>
            <a:lstStyle/>
            <a:p>
              <a:r>
                <a:rPr lang="en-US" sz="2800" b="1" dirty="0">
                  <a:solidFill>
                    <a:schemeClr val="tx2"/>
                  </a:solidFill>
                  <a:latin typeface="Montserrat" panose="00000500000000000000" pitchFamily="50" charset="0"/>
                  <a:ea typeface="Lato" panose="020F0502020204030203" pitchFamily="34" charset="0"/>
                  <a:cs typeface="Lato" panose="020F0502020204030203" pitchFamily="34" charset="0"/>
                </a:rPr>
                <a:t>Library Yang </a:t>
              </a:r>
              <a:r>
                <a:rPr lang="en-US" sz="2800" b="1" dirty="0" err="1">
                  <a:solidFill>
                    <a:schemeClr val="tx2"/>
                  </a:solidFill>
                  <a:latin typeface="Montserrat" panose="00000500000000000000" pitchFamily="50" charset="0"/>
                  <a:ea typeface="Lato" panose="020F0502020204030203" pitchFamily="34" charset="0"/>
                  <a:cs typeface="Lato" panose="020F0502020204030203" pitchFamily="34" charset="0"/>
                </a:rPr>
                <a:t>Digunakan</a:t>
              </a:r>
              <a:endParaRPr lang="en-US" sz="2800" b="1" dirty="0">
                <a:solidFill>
                  <a:schemeClr val="tx2"/>
                </a:solidFill>
                <a:latin typeface="Montserrat" panose="00000500000000000000" pitchFamily="50" charset="0"/>
                <a:ea typeface="Lato" panose="020F0502020204030203" pitchFamily="34" charset="0"/>
                <a:cs typeface="Lato" panose="020F0502020204030203" pitchFamily="34" charset="0"/>
              </a:endParaRPr>
            </a:p>
          </p:txBody>
        </p:sp>
        <p:sp>
          <p:nvSpPr>
            <p:cNvPr id="4" name="TextBox 3">
              <a:extLst>
                <a:ext uri="{FF2B5EF4-FFF2-40B4-BE49-F238E27FC236}">
                  <a16:creationId xmlns:a16="http://schemas.microsoft.com/office/drawing/2014/main" id="{46BEE501-1EE5-44A0-B929-056E1D2FE308}"/>
                </a:ext>
              </a:extLst>
            </p:cNvPr>
            <p:cNvSpPr txBox="1"/>
            <p:nvPr/>
          </p:nvSpPr>
          <p:spPr>
            <a:xfrm>
              <a:off x="392793" y="292600"/>
              <a:ext cx="933269" cy="338554"/>
            </a:xfrm>
            <a:prstGeom prst="rect">
              <a:avLst/>
            </a:prstGeom>
            <a:noFill/>
          </p:spPr>
          <p:txBody>
            <a:bodyPr wrap="none" rtlCol="0">
              <a:spAutoFit/>
            </a:bodyPr>
            <a:lstStyle/>
            <a:p>
              <a:r>
                <a:rPr lang="en-US" sz="1600" i="1" dirty="0">
                  <a:latin typeface="Montserrat" panose="00000500000000000000" pitchFamily="50" charset="0"/>
                  <a:ea typeface="Lato" panose="020F0502020204030203" pitchFamily="34" charset="0"/>
                  <a:cs typeface="Lato" panose="020F0502020204030203" pitchFamily="34" charset="0"/>
                </a:rPr>
                <a:t>Python</a:t>
              </a:r>
            </a:p>
          </p:txBody>
        </p:sp>
        <p:cxnSp>
          <p:nvCxnSpPr>
            <p:cNvPr id="5" name="Straight Connector 4">
              <a:extLst>
                <a:ext uri="{FF2B5EF4-FFF2-40B4-BE49-F238E27FC236}">
                  <a16:creationId xmlns:a16="http://schemas.microsoft.com/office/drawing/2014/main" id="{62EC412C-0366-4B61-99BC-D0FB0D431AF8}"/>
                </a:ext>
              </a:extLst>
            </p:cNvPr>
            <p:cNvCxnSpPr/>
            <p:nvPr/>
          </p:nvCxnSpPr>
          <p:spPr>
            <a:xfrm>
              <a:off x="481066" y="1298036"/>
              <a:ext cx="1181100" cy="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6" name="Freeform 5"/>
          <p:cNvSpPr>
            <a:spLocks/>
          </p:cNvSpPr>
          <p:nvPr/>
        </p:nvSpPr>
        <p:spPr bwMode="auto">
          <a:xfrm>
            <a:off x="4170136" y="3814014"/>
            <a:ext cx="289508" cy="210020"/>
          </a:xfrm>
          <a:custGeom>
            <a:avLst/>
            <a:gdLst>
              <a:gd name="T0" fmla="*/ 173 w 346"/>
              <a:gd name="T1" fmla="*/ 251 h 251"/>
              <a:gd name="T2" fmla="*/ 346 w 346"/>
              <a:gd name="T3" fmla="*/ 0 h 251"/>
              <a:gd name="T4" fmla="*/ 0 w 346"/>
              <a:gd name="T5" fmla="*/ 0 h 251"/>
              <a:gd name="T6" fmla="*/ 173 w 346"/>
              <a:gd name="T7" fmla="*/ 251 h 251"/>
            </a:gdLst>
            <a:ahLst/>
            <a:cxnLst>
              <a:cxn ang="0">
                <a:pos x="T0" y="T1"/>
              </a:cxn>
              <a:cxn ang="0">
                <a:pos x="T2" y="T3"/>
              </a:cxn>
              <a:cxn ang="0">
                <a:pos x="T4" y="T5"/>
              </a:cxn>
              <a:cxn ang="0">
                <a:pos x="T6" y="T7"/>
              </a:cxn>
            </a:cxnLst>
            <a:rect l="0" t="0" r="r" b="b"/>
            <a:pathLst>
              <a:path w="346" h="251">
                <a:moveTo>
                  <a:pt x="173" y="251"/>
                </a:moveTo>
                <a:lnTo>
                  <a:pt x="346" y="0"/>
                </a:lnTo>
                <a:lnTo>
                  <a:pt x="0" y="0"/>
                </a:lnTo>
                <a:lnTo>
                  <a:pt x="173" y="25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7" name="Freeform 33"/>
          <p:cNvSpPr>
            <a:spLocks/>
          </p:cNvSpPr>
          <p:nvPr/>
        </p:nvSpPr>
        <p:spPr bwMode="auto">
          <a:xfrm>
            <a:off x="8204017" y="3814014"/>
            <a:ext cx="289508" cy="210020"/>
          </a:xfrm>
          <a:custGeom>
            <a:avLst/>
            <a:gdLst>
              <a:gd name="T0" fmla="*/ 173 w 346"/>
              <a:gd name="T1" fmla="*/ 251 h 251"/>
              <a:gd name="T2" fmla="*/ 346 w 346"/>
              <a:gd name="T3" fmla="*/ 0 h 251"/>
              <a:gd name="T4" fmla="*/ 0 w 346"/>
              <a:gd name="T5" fmla="*/ 0 h 251"/>
              <a:gd name="T6" fmla="*/ 173 w 346"/>
              <a:gd name="T7" fmla="*/ 251 h 251"/>
            </a:gdLst>
            <a:ahLst/>
            <a:cxnLst>
              <a:cxn ang="0">
                <a:pos x="T0" y="T1"/>
              </a:cxn>
              <a:cxn ang="0">
                <a:pos x="T2" y="T3"/>
              </a:cxn>
              <a:cxn ang="0">
                <a:pos x="T4" y="T5"/>
              </a:cxn>
              <a:cxn ang="0">
                <a:pos x="T6" y="T7"/>
              </a:cxn>
            </a:cxnLst>
            <a:rect l="0" t="0" r="r" b="b"/>
            <a:pathLst>
              <a:path w="346" h="251">
                <a:moveTo>
                  <a:pt x="173" y="251"/>
                </a:moveTo>
                <a:lnTo>
                  <a:pt x="346" y="0"/>
                </a:lnTo>
                <a:lnTo>
                  <a:pt x="0" y="0"/>
                </a:lnTo>
                <a:lnTo>
                  <a:pt x="173" y="25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10" name="TextBox 9"/>
          <p:cNvSpPr txBox="1"/>
          <p:nvPr/>
        </p:nvSpPr>
        <p:spPr>
          <a:xfrm>
            <a:off x="3919274" y="4325554"/>
            <a:ext cx="707886" cy="307777"/>
          </a:xfrm>
          <a:prstGeom prst="rect">
            <a:avLst/>
          </a:prstGeom>
          <a:noFill/>
        </p:spPr>
        <p:txBody>
          <a:bodyPr wrap="none" rtlCol="0">
            <a:spAutoFit/>
          </a:bodyPr>
          <a:lstStyle/>
          <a:p>
            <a:pPr algn="ctr"/>
            <a:r>
              <a:rPr lang="en-US" sz="1400" spc="30" dirty="0" err="1">
                <a:latin typeface="Lato" panose="020F0502020204030203" pitchFamily="34" charset="0"/>
                <a:ea typeface="Lato" panose="020F0502020204030203" pitchFamily="34" charset="0"/>
                <a:cs typeface="Lato" panose="020F0502020204030203" pitchFamily="34" charset="0"/>
              </a:rPr>
              <a:t>Arules</a:t>
            </a:r>
            <a:endParaRPr lang="en-US" sz="1400" spc="30" dirty="0">
              <a:latin typeface="Lato" panose="020F0502020204030203" pitchFamily="34" charset="0"/>
              <a:ea typeface="Lato" panose="020F0502020204030203" pitchFamily="34" charset="0"/>
              <a:cs typeface="Lato" panose="020F0502020204030203" pitchFamily="34" charset="0"/>
            </a:endParaRPr>
          </a:p>
        </p:txBody>
      </p:sp>
      <p:sp>
        <p:nvSpPr>
          <p:cNvPr id="12" name="TextBox 11"/>
          <p:cNvSpPr txBox="1"/>
          <p:nvPr/>
        </p:nvSpPr>
        <p:spPr>
          <a:xfrm>
            <a:off x="8074875" y="4325554"/>
            <a:ext cx="641522" cy="307777"/>
          </a:xfrm>
          <a:prstGeom prst="rect">
            <a:avLst/>
          </a:prstGeom>
          <a:noFill/>
        </p:spPr>
        <p:txBody>
          <a:bodyPr wrap="none" rtlCol="0">
            <a:spAutoFit/>
          </a:bodyPr>
          <a:lstStyle/>
          <a:p>
            <a:pPr algn="ctr"/>
            <a:r>
              <a:rPr lang="en-US" sz="1400" spc="30" dirty="0" err="1">
                <a:latin typeface="Lato" panose="020F0502020204030203" pitchFamily="34" charset="0"/>
                <a:ea typeface="Lato" panose="020F0502020204030203" pitchFamily="34" charset="0"/>
                <a:cs typeface="Lato" panose="020F0502020204030203" pitchFamily="34" charset="0"/>
              </a:rPr>
              <a:t>Dplyr</a:t>
            </a:r>
            <a:endParaRPr lang="en-US" sz="1400" spc="30" dirty="0">
              <a:latin typeface="Lato" panose="020F0502020204030203" pitchFamily="34" charset="0"/>
              <a:ea typeface="Lato" panose="020F0502020204030203" pitchFamily="34" charset="0"/>
              <a:cs typeface="Lato" panose="020F0502020204030203" pitchFamily="34" charset="0"/>
            </a:endParaRPr>
          </a:p>
        </p:txBody>
      </p:sp>
      <p:grpSp>
        <p:nvGrpSpPr>
          <p:cNvPr id="19" name="Group 18"/>
          <p:cNvGrpSpPr/>
          <p:nvPr/>
        </p:nvGrpSpPr>
        <p:grpSpPr>
          <a:xfrm>
            <a:off x="3268546" y="1926343"/>
            <a:ext cx="2467836" cy="1558088"/>
            <a:chOff x="1341345" y="2331698"/>
            <a:chExt cx="2467836" cy="1558088"/>
          </a:xfrm>
        </p:grpSpPr>
        <p:sp>
          <p:nvSpPr>
            <p:cNvPr id="21" name="Freeform 6"/>
            <p:cNvSpPr>
              <a:spLocks noEditPoints="1"/>
            </p:cNvSpPr>
            <p:nvPr/>
          </p:nvSpPr>
          <p:spPr bwMode="auto">
            <a:xfrm>
              <a:off x="1608010" y="2331698"/>
              <a:ext cx="1558087" cy="1558088"/>
            </a:xfrm>
            <a:custGeom>
              <a:avLst/>
              <a:gdLst>
                <a:gd name="T0" fmla="*/ 799 w 1598"/>
                <a:gd name="T1" fmla="*/ 0 h 1599"/>
                <a:gd name="T2" fmla="*/ 0 w 1598"/>
                <a:gd name="T3" fmla="*/ 800 h 1599"/>
                <a:gd name="T4" fmla="*/ 799 w 1598"/>
                <a:gd name="T5" fmla="*/ 1599 h 1599"/>
                <a:gd name="T6" fmla="*/ 1598 w 1598"/>
                <a:gd name="T7" fmla="*/ 800 h 1599"/>
                <a:gd name="T8" fmla="*/ 799 w 1598"/>
                <a:gd name="T9" fmla="*/ 0 h 1599"/>
                <a:gd name="T10" fmla="*/ 799 w 1598"/>
                <a:gd name="T11" fmla="*/ 1405 h 1599"/>
                <a:gd name="T12" fmla="*/ 194 w 1598"/>
                <a:gd name="T13" fmla="*/ 800 h 1599"/>
                <a:gd name="T14" fmla="*/ 799 w 1598"/>
                <a:gd name="T15" fmla="*/ 194 h 1599"/>
                <a:gd name="T16" fmla="*/ 1405 w 1598"/>
                <a:gd name="T17" fmla="*/ 800 h 1599"/>
                <a:gd name="T18" fmla="*/ 799 w 1598"/>
                <a:gd name="T19" fmla="*/ 1405 h 1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8" h="1599">
                  <a:moveTo>
                    <a:pt x="799" y="0"/>
                  </a:moveTo>
                  <a:cubicBezTo>
                    <a:pt x="358" y="0"/>
                    <a:pt x="0" y="358"/>
                    <a:pt x="0" y="800"/>
                  </a:cubicBezTo>
                  <a:cubicBezTo>
                    <a:pt x="0" y="1241"/>
                    <a:pt x="358" y="1599"/>
                    <a:pt x="799" y="1599"/>
                  </a:cubicBezTo>
                  <a:cubicBezTo>
                    <a:pt x="1241" y="1599"/>
                    <a:pt x="1598" y="1241"/>
                    <a:pt x="1598" y="800"/>
                  </a:cubicBezTo>
                  <a:cubicBezTo>
                    <a:pt x="1598" y="358"/>
                    <a:pt x="1241" y="0"/>
                    <a:pt x="799" y="0"/>
                  </a:cubicBezTo>
                  <a:moveTo>
                    <a:pt x="799" y="1405"/>
                  </a:moveTo>
                  <a:cubicBezTo>
                    <a:pt x="465" y="1405"/>
                    <a:pt x="194" y="1134"/>
                    <a:pt x="194" y="800"/>
                  </a:cubicBezTo>
                  <a:cubicBezTo>
                    <a:pt x="194" y="465"/>
                    <a:pt x="465" y="194"/>
                    <a:pt x="799" y="194"/>
                  </a:cubicBezTo>
                  <a:cubicBezTo>
                    <a:pt x="1134" y="194"/>
                    <a:pt x="1405" y="465"/>
                    <a:pt x="1405" y="800"/>
                  </a:cubicBezTo>
                  <a:cubicBezTo>
                    <a:pt x="1405" y="1134"/>
                    <a:pt x="1134" y="1405"/>
                    <a:pt x="799" y="1405"/>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22" name="Rectangle 7"/>
            <p:cNvSpPr>
              <a:spLocks noChangeArrowheads="1"/>
            </p:cNvSpPr>
            <p:nvPr/>
          </p:nvSpPr>
          <p:spPr bwMode="auto">
            <a:xfrm>
              <a:off x="1370329" y="3700580"/>
              <a:ext cx="2438852" cy="18920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23" name="Rectangle 8"/>
            <p:cNvSpPr>
              <a:spLocks noChangeArrowheads="1"/>
            </p:cNvSpPr>
            <p:nvPr/>
          </p:nvSpPr>
          <p:spPr bwMode="auto">
            <a:xfrm>
              <a:off x="1371599" y="3700580"/>
              <a:ext cx="2063701" cy="189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24" name="Freeform 10"/>
            <p:cNvSpPr>
              <a:spLocks/>
            </p:cNvSpPr>
            <p:nvPr/>
          </p:nvSpPr>
          <p:spPr bwMode="auto">
            <a:xfrm>
              <a:off x="2402926" y="3452963"/>
              <a:ext cx="683171" cy="247618"/>
            </a:xfrm>
            <a:custGeom>
              <a:avLst/>
              <a:gdLst>
                <a:gd name="T0" fmla="*/ 701 w 701"/>
                <a:gd name="T1" fmla="*/ 0 h 254"/>
                <a:gd name="T2" fmla="*/ 476 w 701"/>
                <a:gd name="T3" fmla="*/ 0 h 254"/>
                <a:gd name="T4" fmla="*/ 451 w 701"/>
                <a:gd name="T5" fmla="*/ 33 h 254"/>
                <a:gd name="T6" fmla="*/ 0 w 701"/>
                <a:gd name="T7" fmla="*/ 254 h 254"/>
                <a:gd name="T8" fmla="*/ 505 w 701"/>
                <a:gd name="T9" fmla="*/ 254 h 254"/>
                <a:gd name="T10" fmla="*/ 701 w 701"/>
                <a:gd name="T11" fmla="*/ 0 h 254"/>
              </a:gdLst>
              <a:ahLst/>
              <a:cxnLst>
                <a:cxn ang="0">
                  <a:pos x="T0" y="T1"/>
                </a:cxn>
                <a:cxn ang="0">
                  <a:pos x="T2" y="T3"/>
                </a:cxn>
                <a:cxn ang="0">
                  <a:pos x="T4" y="T5"/>
                </a:cxn>
                <a:cxn ang="0">
                  <a:pos x="T6" y="T7"/>
                </a:cxn>
                <a:cxn ang="0">
                  <a:pos x="T8" y="T9"/>
                </a:cxn>
                <a:cxn ang="0">
                  <a:pos x="T10" y="T11"/>
                </a:cxn>
              </a:cxnLst>
              <a:rect l="0" t="0" r="r" b="b"/>
              <a:pathLst>
                <a:path w="701" h="254">
                  <a:moveTo>
                    <a:pt x="701" y="0"/>
                  </a:moveTo>
                  <a:cubicBezTo>
                    <a:pt x="476" y="0"/>
                    <a:pt x="476" y="0"/>
                    <a:pt x="476" y="0"/>
                  </a:cubicBezTo>
                  <a:cubicBezTo>
                    <a:pt x="468" y="11"/>
                    <a:pt x="460" y="22"/>
                    <a:pt x="451" y="33"/>
                  </a:cubicBezTo>
                  <a:cubicBezTo>
                    <a:pt x="343" y="164"/>
                    <a:pt x="182" y="249"/>
                    <a:pt x="0" y="254"/>
                  </a:cubicBezTo>
                  <a:cubicBezTo>
                    <a:pt x="505" y="254"/>
                    <a:pt x="505" y="254"/>
                    <a:pt x="505" y="254"/>
                  </a:cubicBezTo>
                  <a:cubicBezTo>
                    <a:pt x="586" y="184"/>
                    <a:pt x="653" y="97"/>
                    <a:pt x="701" y="0"/>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25" name="Freeform 11"/>
            <p:cNvSpPr>
              <a:spLocks/>
            </p:cNvSpPr>
            <p:nvPr/>
          </p:nvSpPr>
          <p:spPr bwMode="auto">
            <a:xfrm>
              <a:off x="2387688" y="3700580"/>
              <a:ext cx="507934" cy="0"/>
            </a:xfrm>
            <a:custGeom>
              <a:avLst/>
              <a:gdLst>
                <a:gd name="T0" fmla="*/ 521 w 521"/>
                <a:gd name="T1" fmla="*/ 16 w 521"/>
                <a:gd name="T2" fmla="*/ 0 w 521"/>
                <a:gd name="T3" fmla="*/ 521 w 521"/>
                <a:gd name="T4" fmla="*/ 521 w 521"/>
              </a:gdLst>
              <a:ahLst/>
              <a:cxnLst>
                <a:cxn ang="0">
                  <a:pos x="T0" y="0"/>
                </a:cxn>
                <a:cxn ang="0">
                  <a:pos x="T1" y="0"/>
                </a:cxn>
                <a:cxn ang="0">
                  <a:pos x="T2" y="0"/>
                </a:cxn>
                <a:cxn ang="0">
                  <a:pos x="T3" y="0"/>
                </a:cxn>
                <a:cxn ang="0">
                  <a:pos x="T4" y="0"/>
                </a:cxn>
              </a:cxnLst>
              <a:rect l="0" t="0" r="r" b="b"/>
              <a:pathLst>
                <a:path w="521">
                  <a:moveTo>
                    <a:pt x="521" y="0"/>
                  </a:moveTo>
                  <a:cubicBezTo>
                    <a:pt x="16" y="0"/>
                    <a:pt x="16" y="0"/>
                    <a:pt x="16" y="0"/>
                  </a:cubicBezTo>
                  <a:cubicBezTo>
                    <a:pt x="11" y="0"/>
                    <a:pt x="5" y="0"/>
                    <a:pt x="0" y="0"/>
                  </a:cubicBezTo>
                  <a:cubicBezTo>
                    <a:pt x="521" y="0"/>
                    <a:pt x="521" y="0"/>
                    <a:pt x="521" y="0"/>
                  </a:cubicBezTo>
                  <a:cubicBezTo>
                    <a:pt x="521" y="0"/>
                    <a:pt x="521" y="0"/>
                    <a:pt x="521" y="0"/>
                  </a:cubicBezTo>
                </a:path>
              </a:pathLst>
            </a:cu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26" name="Freeform 25"/>
            <p:cNvSpPr>
              <a:spLocks/>
            </p:cNvSpPr>
            <p:nvPr/>
          </p:nvSpPr>
          <p:spPr bwMode="auto">
            <a:xfrm>
              <a:off x="1341345" y="3889786"/>
              <a:ext cx="1045074" cy="0"/>
            </a:xfrm>
            <a:custGeom>
              <a:avLst/>
              <a:gdLst>
                <a:gd name="T0" fmla="*/ 1065 w 1073"/>
                <a:gd name="T1" fmla="*/ 0 w 1073"/>
                <a:gd name="T2" fmla="*/ 0 w 1073"/>
                <a:gd name="T3" fmla="*/ 1073 w 1073"/>
                <a:gd name="T4" fmla="*/ 1065 w 1073"/>
              </a:gdLst>
              <a:ahLst/>
              <a:cxnLst>
                <a:cxn ang="0">
                  <a:pos x="T0" y="0"/>
                </a:cxn>
                <a:cxn ang="0">
                  <a:pos x="T1" y="0"/>
                </a:cxn>
                <a:cxn ang="0">
                  <a:pos x="T2" y="0"/>
                </a:cxn>
                <a:cxn ang="0">
                  <a:pos x="T3" y="0"/>
                </a:cxn>
                <a:cxn ang="0">
                  <a:pos x="T4" y="0"/>
                </a:cxn>
              </a:cxnLst>
              <a:rect l="0" t="0" r="r" b="b"/>
              <a:pathLst>
                <a:path w="1073">
                  <a:moveTo>
                    <a:pt x="1065" y="0"/>
                  </a:moveTo>
                  <a:cubicBezTo>
                    <a:pt x="0" y="0"/>
                    <a:pt x="0" y="0"/>
                    <a:pt x="0" y="0"/>
                  </a:cubicBezTo>
                  <a:cubicBezTo>
                    <a:pt x="0" y="0"/>
                    <a:pt x="0" y="0"/>
                    <a:pt x="0" y="0"/>
                  </a:cubicBezTo>
                  <a:cubicBezTo>
                    <a:pt x="1073" y="0"/>
                    <a:pt x="1073" y="0"/>
                    <a:pt x="1073" y="0"/>
                  </a:cubicBezTo>
                  <a:cubicBezTo>
                    <a:pt x="1070" y="0"/>
                    <a:pt x="1068" y="0"/>
                    <a:pt x="1065" y="0"/>
                  </a:cubicBezTo>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27" name="Freeform 26"/>
            <p:cNvSpPr>
              <a:spLocks/>
            </p:cNvSpPr>
            <p:nvPr/>
          </p:nvSpPr>
          <p:spPr bwMode="auto">
            <a:xfrm>
              <a:off x="1371600" y="3700580"/>
              <a:ext cx="1007200" cy="189206"/>
            </a:xfrm>
            <a:custGeom>
              <a:avLst/>
              <a:gdLst>
                <a:gd name="T0" fmla="*/ 552 w 1065"/>
                <a:gd name="T1" fmla="*/ 0 h 194"/>
                <a:gd name="T2" fmla="*/ 0 w 1065"/>
                <a:gd name="T3" fmla="*/ 0 h 194"/>
                <a:gd name="T4" fmla="*/ 0 w 1065"/>
                <a:gd name="T5" fmla="*/ 194 h 194"/>
                <a:gd name="T6" fmla="*/ 1065 w 1065"/>
                <a:gd name="T7" fmla="*/ 194 h 194"/>
                <a:gd name="T8" fmla="*/ 552 w 1065"/>
                <a:gd name="T9" fmla="*/ 0 h 194"/>
              </a:gdLst>
              <a:ahLst/>
              <a:cxnLst>
                <a:cxn ang="0">
                  <a:pos x="T0" y="T1"/>
                </a:cxn>
                <a:cxn ang="0">
                  <a:pos x="T2" y="T3"/>
                </a:cxn>
                <a:cxn ang="0">
                  <a:pos x="T4" y="T5"/>
                </a:cxn>
                <a:cxn ang="0">
                  <a:pos x="T6" y="T7"/>
                </a:cxn>
                <a:cxn ang="0">
                  <a:pos x="T8" y="T9"/>
                </a:cxn>
              </a:cxnLst>
              <a:rect l="0" t="0" r="r" b="b"/>
              <a:pathLst>
                <a:path w="1065" h="194">
                  <a:moveTo>
                    <a:pt x="552" y="0"/>
                  </a:moveTo>
                  <a:cubicBezTo>
                    <a:pt x="0" y="0"/>
                    <a:pt x="0" y="0"/>
                    <a:pt x="0" y="0"/>
                  </a:cubicBezTo>
                  <a:cubicBezTo>
                    <a:pt x="0" y="194"/>
                    <a:pt x="0" y="194"/>
                    <a:pt x="0" y="194"/>
                  </a:cubicBezTo>
                  <a:cubicBezTo>
                    <a:pt x="1065" y="194"/>
                    <a:pt x="1065" y="194"/>
                    <a:pt x="1065" y="194"/>
                  </a:cubicBezTo>
                  <a:cubicBezTo>
                    <a:pt x="869" y="192"/>
                    <a:pt x="690" y="119"/>
                    <a:pt x="552" y="0"/>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grpSp>
      <p:grpSp>
        <p:nvGrpSpPr>
          <p:cNvPr id="48" name="Group 47"/>
          <p:cNvGrpSpPr/>
          <p:nvPr/>
        </p:nvGrpSpPr>
        <p:grpSpPr>
          <a:xfrm>
            <a:off x="7199344" y="1926343"/>
            <a:ext cx="2443195" cy="1558088"/>
            <a:chOff x="3664290" y="2331698"/>
            <a:chExt cx="2443195" cy="1558088"/>
          </a:xfrm>
        </p:grpSpPr>
        <p:sp>
          <p:nvSpPr>
            <p:cNvPr id="49" name="Freeform 6"/>
            <p:cNvSpPr>
              <a:spLocks noEditPoints="1"/>
            </p:cNvSpPr>
            <p:nvPr/>
          </p:nvSpPr>
          <p:spPr bwMode="auto">
            <a:xfrm>
              <a:off x="4034038" y="2331698"/>
              <a:ext cx="1558087" cy="1558088"/>
            </a:xfrm>
            <a:custGeom>
              <a:avLst/>
              <a:gdLst>
                <a:gd name="T0" fmla="*/ 799 w 1598"/>
                <a:gd name="T1" fmla="*/ 0 h 1599"/>
                <a:gd name="T2" fmla="*/ 0 w 1598"/>
                <a:gd name="T3" fmla="*/ 800 h 1599"/>
                <a:gd name="T4" fmla="*/ 799 w 1598"/>
                <a:gd name="T5" fmla="*/ 1599 h 1599"/>
                <a:gd name="T6" fmla="*/ 1598 w 1598"/>
                <a:gd name="T7" fmla="*/ 800 h 1599"/>
                <a:gd name="T8" fmla="*/ 799 w 1598"/>
                <a:gd name="T9" fmla="*/ 0 h 1599"/>
                <a:gd name="T10" fmla="*/ 799 w 1598"/>
                <a:gd name="T11" fmla="*/ 1405 h 1599"/>
                <a:gd name="T12" fmla="*/ 194 w 1598"/>
                <a:gd name="T13" fmla="*/ 800 h 1599"/>
                <a:gd name="T14" fmla="*/ 799 w 1598"/>
                <a:gd name="T15" fmla="*/ 194 h 1599"/>
                <a:gd name="T16" fmla="*/ 1405 w 1598"/>
                <a:gd name="T17" fmla="*/ 800 h 1599"/>
                <a:gd name="T18" fmla="*/ 799 w 1598"/>
                <a:gd name="T19" fmla="*/ 1405 h 1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8" h="1599">
                  <a:moveTo>
                    <a:pt x="799" y="0"/>
                  </a:moveTo>
                  <a:cubicBezTo>
                    <a:pt x="358" y="0"/>
                    <a:pt x="0" y="358"/>
                    <a:pt x="0" y="800"/>
                  </a:cubicBezTo>
                  <a:cubicBezTo>
                    <a:pt x="0" y="1241"/>
                    <a:pt x="358" y="1599"/>
                    <a:pt x="799" y="1599"/>
                  </a:cubicBezTo>
                  <a:cubicBezTo>
                    <a:pt x="1241" y="1599"/>
                    <a:pt x="1598" y="1241"/>
                    <a:pt x="1598" y="800"/>
                  </a:cubicBezTo>
                  <a:cubicBezTo>
                    <a:pt x="1598" y="358"/>
                    <a:pt x="1241" y="0"/>
                    <a:pt x="799" y="0"/>
                  </a:cubicBezTo>
                  <a:moveTo>
                    <a:pt x="799" y="1405"/>
                  </a:moveTo>
                  <a:cubicBezTo>
                    <a:pt x="465" y="1405"/>
                    <a:pt x="194" y="1134"/>
                    <a:pt x="194" y="800"/>
                  </a:cubicBezTo>
                  <a:cubicBezTo>
                    <a:pt x="194" y="465"/>
                    <a:pt x="465" y="194"/>
                    <a:pt x="799" y="194"/>
                  </a:cubicBezTo>
                  <a:cubicBezTo>
                    <a:pt x="1134" y="194"/>
                    <a:pt x="1405" y="465"/>
                    <a:pt x="1405" y="800"/>
                  </a:cubicBezTo>
                  <a:cubicBezTo>
                    <a:pt x="1405" y="1134"/>
                    <a:pt x="1134" y="1405"/>
                    <a:pt x="799" y="1405"/>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50" name="Rectangle 7"/>
            <p:cNvSpPr>
              <a:spLocks noChangeArrowheads="1"/>
            </p:cNvSpPr>
            <p:nvPr/>
          </p:nvSpPr>
          <p:spPr bwMode="auto">
            <a:xfrm>
              <a:off x="3664290" y="3700580"/>
              <a:ext cx="2443195" cy="18920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rPr>
                <a:t> </a:t>
              </a:r>
            </a:p>
          </p:txBody>
        </p:sp>
        <p:sp>
          <p:nvSpPr>
            <p:cNvPr id="51" name="Rectangle 8"/>
            <p:cNvSpPr>
              <a:spLocks noChangeArrowheads="1"/>
            </p:cNvSpPr>
            <p:nvPr/>
          </p:nvSpPr>
          <p:spPr bwMode="auto">
            <a:xfrm>
              <a:off x="3797627" y="3700580"/>
              <a:ext cx="2063701" cy="189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52" name="Freeform 10"/>
            <p:cNvSpPr>
              <a:spLocks/>
            </p:cNvSpPr>
            <p:nvPr/>
          </p:nvSpPr>
          <p:spPr bwMode="auto">
            <a:xfrm>
              <a:off x="4828954" y="3452963"/>
              <a:ext cx="683171" cy="247618"/>
            </a:xfrm>
            <a:custGeom>
              <a:avLst/>
              <a:gdLst>
                <a:gd name="T0" fmla="*/ 701 w 701"/>
                <a:gd name="T1" fmla="*/ 0 h 254"/>
                <a:gd name="T2" fmla="*/ 476 w 701"/>
                <a:gd name="T3" fmla="*/ 0 h 254"/>
                <a:gd name="T4" fmla="*/ 451 w 701"/>
                <a:gd name="T5" fmla="*/ 33 h 254"/>
                <a:gd name="T6" fmla="*/ 0 w 701"/>
                <a:gd name="T7" fmla="*/ 254 h 254"/>
                <a:gd name="T8" fmla="*/ 505 w 701"/>
                <a:gd name="T9" fmla="*/ 254 h 254"/>
                <a:gd name="T10" fmla="*/ 701 w 701"/>
                <a:gd name="T11" fmla="*/ 0 h 254"/>
              </a:gdLst>
              <a:ahLst/>
              <a:cxnLst>
                <a:cxn ang="0">
                  <a:pos x="T0" y="T1"/>
                </a:cxn>
                <a:cxn ang="0">
                  <a:pos x="T2" y="T3"/>
                </a:cxn>
                <a:cxn ang="0">
                  <a:pos x="T4" y="T5"/>
                </a:cxn>
                <a:cxn ang="0">
                  <a:pos x="T6" y="T7"/>
                </a:cxn>
                <a:cxn ang="0">
                  <a:pos x="T8" y="T9"/>
                </a:cxn>
                <a:cxn ang="0">
                  <a:pos x="T10" y="T11"/>
                </a:cxn>
              </a:cxnLst>
              <a:rect l="0" t="0" r="r" b="b"/>
              <a:pathLst>
                <a:path w="701" h="254">
                  <a:moveTo>
                    <a:pt x="701" y="0"/>
                  </a:moveTo>
                  <a:cubicBezTo>
                    <a:pt x="476" y="0"/>
                    <a:pt x="476" y="0"/>
                    <a:pt x="476" y="0"/>
                  </a:cubicBezTo>
                  <a:cubicBezTo>
                    <a:pt x="468" y="11"/>
                    <a:pt x="460" y="22"/>
                    <a:pt x="451" y="33"/>
                  </a:cubicBezTo>
                  <a:cubicBezTo>
                    <a:pt x="343" y="164"/>
                    <a:pt x="182" y="249"/>
                    <a:pt x="0" y="254"/>
                  </a:cubicBezTo>
                  <a:cubicBezTo>
                    <a:pt x="505" y="254"/>
                    <a:pt x="505" y="254"/>
                    <a:pt x="505" y="254"/>
                  </a:cubicBezTo>
                  <a:cubicBezTo>
                    <a:pt x="586" y="184"/>
                    <a:pt x="653" y="97"/>
                    <a:pt x="701" y="0"/>
                  </a:cubicBezTo>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53" name="Freeform 11"/>
            <p:cNvSpPr>
              <a:spLocks/>
            </p:cNvSpPr>
            <p:nvPr/>
          </p:nvSpPr>
          <p:spPr bwMode="auto">
            <a:xfrm>
              <a:off x="4813716" y="3700580"/>
              <a:ext cx="507934" cy="0"/>
            </a:xfrm>
            <a:custGeom>
              <a:avLst/>
              <a:gdLst>
                <a:gd name="T0" fmla="*/ 521 w 521"/>
                <a:gd name="T1" fmla="*/ 16 w 521"/>
                <a:gd name="T2" fmla="*/ 0 w 521"/>
                <a:gd name="T3" fmla="*/ 521 w 521"/>
                <a:gd name="T4" fmla="*/ 521 w 521"/>
              </a:gdLst>
              <a:ahLst/>
              <a:cxnLst>
                <a:cxn ang="0">
                  <a:pos x="T0" y="0"/>
                </a:cxn>
                <a:cxn ang="0">
                  <a:pos x="T1" y="0"/>
                </a:cxn>
                <a:cxn ang="0">
                  <a:pos x="T2" y="0"/>
                </a:cxn>
                <a:cxn ang="0">
                  <a:pos x="T3" y="0"/>
                </a:cxn>
                <a:cxn ang="0">
                  <a:pos x="T4" y="0"/>
                </a:cxn>
              </a:cxnLst>
              <a:rect l="0" t="0" r="r" b="b"/>
              <a:pathLst>
                <a:path w="521">
                  <a:moveTo>
                    <a:pt x="521" y="0"/>
                  </a:moveTo>
                  <a:cubicBezTo>
                    <a:pt x="16" y="0"/>
                    <a:pt x="16" y="0"/>
                    <a:pt x="16" y="0"/>
                  </a:cubicBezTo>
                  <a:cubicBezTo>
                    <a:pt x="11" y="0"/>
                    <a:pt x="5" y="0"/>
                    <a:pt x="0" y="0"/>
                  </a:cubicBezTo>
                  <a:cubicBezTo>
                    <a:pt x="521" y="0"/>
                    <a:pt x="521" y="0"/>
                    <a:pt x="521" y="0"/>
                  </a:cubicBezTo>
                  <a:cubicBezTo>
                    <a:pt x="521" y="0"/>
                    <a:pt x="521" y="0"/>
                    <a:pt x="521" y="0"/>
                  </a:cubicBezTo>
                </a:path>
              </a:pathLst>
            </a:cu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54" name="Freeform 43"/>
            <p:cNvSpPr>
              <a:spLocks/>
            </p:cNvSpPr>
            <p:nvPr/>
          </p:nvSpPr>
          <p:spPr bwMode="auto">
            <a:xfrm>
              <a:off x="3767373" y="3889786"/>
              <a:ext cx="1045074" cy="0"/>
            </a:xfrm>
            <a:custGeom>
              <a:avLst/>
              <a:gdLst>
                <a:gd name="T0" fmla="*/ 1065 w 1073"/>
                <a:gd name="T1" fmla="*/ 0 w 1073"/>
                <a:gd name="T2" fmla="*/ 0 w 1073"/>
                <a:gd name="T3" fmla="*/ 1073 w 1073"/>
                <a:gd name="T4" fmla="*/ 1065 w 1073"/>
              </a:gdLst>
              <a:ahLst/>
              <a:cxnLst>
                <a:cxn ang="0">
                  <a:pos x="T0" y="0"/>
                </a:cxn>
                <a:cxn ang="0">
                  <a:pos x="T1" y="0"/>
                </a:cxn>
                <a:cxn ang="0">
                  <a:pos x="T2" y="0"/>
                </a:cxn>
                <a:cxn ang="0">
                  <a:pos x="T3" y="0"/>
                </a:cxn>
                <a:cxn ang="0">
                  <a:pos x="T4" y="0"/>
                </a:cxn>
              </a:cxnLst>
              <a:rect l="0" t="0" r="r" b="b"/>
              <a:pathLst>
                <a:path w="1073">
                  <a:moveTo>
                    <a:pt x="1065" y="0"/>
                  </a:moveTo>
                  <a:cubicBezTo>
                    <a:pt x="0" y="0"/>
                    <a:pt x="0" y="0"/>
                    <a:pt x="0" y="0"/>
                  </a:cubicBezTo>
                  <a:cubicBezTo>
                    <a:pt x="0" y="0"/>
                    <a:pt x="0" y="0"/>
                    <a:pt x="0" y="0"/>
                  </a:cubicBezTo>
                  <a:cubicBezTo>
                    <a:pt x="1073" y="0"/>
                    <a:pt x="1073" y="0"/>
                    <a:pt x="1073" y="0"/>
                  </a:cubicBezTo>
                  <a:cubicBezTo>
                    <a:pt x="1070" y="0"/>
                    <a:pt x="1068" y="0"/>
                    <a:pt x="1065" y="0"/>
                  </a:cubicBezTo>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55" name="Freeform 44"/>
            <p:cNvSpPr>
              <a:spLocks/>
            </p:cNvSpPr>
            <p:nvPr/>
          </p:nvSpPr>
          <p:spPr bwMode="auto">
            <a:xfrm>
              <a:off x="3797628" y="3700580"/>
              <a:ext cx="1007200" cy="189206"/>
            </a:xfrm>
            <a:custGeom>
              <a:avLst/>
              <a:gdLst>
                <a:gd name="T0" fmla="*/ 552 w 1065"/>
                <a:gd name="T1" fmla="*/ 0 h 194"/>
                <a:gd name="T2" fmla="*/ 0 w 1065"/>
                <a:gd name="T3" fmla="*/ 0 h 194"/>
                <a:gd name="T4" fmla="*/ 0 w 1065"/>
                <a:gd name="T5" fmla="*/ 194 h 194"/>
                <a:gd name="T6" fmla="*/ 1065 w 1065"/>
                <a:gd name="T7" fmla="*/ 194 h 194"/>
                <a:gd name="T8" fmla="*/ 552 w 1065"/>
                <a:gd name="T9" fmla="*/ 0 h 194"/>
              </a:gdLst>
              <a:ahLst/>
              <a:cxnLst>
                <a:cxn ang="0">
                  <a:pos x="T0" y="T1"/>
                </a:cxn>
                <a:cxn ang="0">
                  <a:pos x="T2" y="T3"/>
                </a:cxn>
                <a:cxn ang="0">
                  <a:pos x="T4" y="T5"/>
                </a:cxn>
                <a:cxn ang="0">
                  <a:pos x="T6" y="T7"/>
                </a:cxn>
                <a:cxn ang="0">
                  <a:pos x="T8" y="T9"/>
                </a:cxn>
              </a:cxnLst>
              <a:rect l="0" t="0" r="r" b="b"/>
              <a:pathLst>
                <a:path w="1065" h="194">
                  <a:moveTo>
                    <a:pt x="552" y="0"/>
                  </a:moveTo>
                  <a:cubicBezTo>
                    <a:pt x="0" y="0"/>
                    <a:pt x="0" y="0"/>
                    <a:pt x="0" y="0"/>
                  </a:cubicBezTo>
                  <a:cubicBezTo>
                    <a:pt x="0" y="194"/>
                    <a:pt x="0" y="194"/>
                    <a:pt x="0" y="194"/>
                  </a:cubicBezTo>
                  <a:cubicBezTo>
                    <a:pt x="1065" y="194"/>
                    <a:pt x="1065" y="194"/>
                    <a:pt x="1065" y="194"/>
                  </a:cubicBezTo>
                  <a:cubicBezTo>
                    <a:pt x="869" y="192"/>
                    <a:pt x="690" y="119"/>
                    <a:pt x="552" y="0"/>
                  </a:cubicBezTo>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56" name="Rectangle 7"/>
            <p:cNvSpPr>
              <a:spLocks noChangeArrowheads="1"/>
            </p:cNvSpPr>
            <p:nvPr/>
          </p:nvSpPr>
          <p:spPr bwMode="auto">
            <a:xfrm>
              <a:off x="3667776" y="3700580"/>
              <a:ext cx="162926" cy="189206"/>
            </a:xfrm>
            <a:prstGeom prst="rect">
              <a:avLst/>
            </a:pr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grpSp>
      <p:sp>
        <p:nvSpPr>
          <p:cNvPr id="65" name="TextBox 64">
            <a:extLst>
              <a:ext uri="{FF2B5EF4-FFF2-40B4-BE49-F238E27FC236}">
                <a16:creationId xmlns:a16="http://schemas.microsoft.com/office/drawing/2014/main" id="{6D2BBE29-A9A2-4A7B-8128-50F453A537ED}"/>
              </a:ext>
            </a:extLst>
          </p:cNvPr>
          <p:cNvSpPr txBox="1"/>
          <p:nvPr/>
        </p:nvSpPr>
        <p:spPr>
          <a:xfrm>
            <a:off x="2438196" y="4692829"/>
            <a:ext cx="3802351" cy="1261627"/>
          </a:xfrm>
          <a:prstGeom prst="rect">
            <a:avLst/>
          </a:prstGeom>
          <a:noFill/>
        </p:spPr>
        <p:txBody>
          <a:bodyPr wrap="square" rtlCol="0">
            <a:spAutoFit/>
          </a:bodyPr>
          <a:lstStyle/>
          <a:p>
            <a:pPr marR="0" indent="0" algn="ctr" fontAlgn="auto">
              <a:lnSpc>
                <a:spcPct val="140000"/>
              </a:lnSpc>
              <a:spcBef>
                <a:spcPts val="0"/>
              </a:spcBef>
              <a:spcAft>
                <a:spcPts val="0"/>
              </a:spcAft>
              <a:buClrTx/>
              <a:buSzTx/>
              <a:buFontTx/>
              <a:buNone/>
              <a:tabLst/>
              <a:defRPr/>
            </a:pPr>
            <a:r>
              <a:rPr lang="it-IT" sz="1400" dirty="0">
                <a:solidFill>
                  <a:srgbClr val="848484"/>
                </a:solidFill>
                <a:latin typeface="Lato" panose="020F0502020204030203" pitchFamily="34" charset="0"/>
                <a:ea typeface="Lato" panose="020F0502020204030203" pitchFamily="34" charset="0"/>
                <a:cs typeface="Lato" panose="020F0502020204030203" pitchFamily="34" charset="0"/>
              </a:rPr>
              <a:t>Algoritma aproriari dari paket arules digunakan agar computer dapat mempelajari aturan asosiasi, mencari pola hubungan antar satu atau lebih item dalam suatu dataset</a:t>
            </a:r>
            <a:endParaRPr lang="en-US" sz="1400" dirty="0">
              <a:solidFill>
                <a:srgbClr val="848484"/>
              </a:solidFill>
              <a:latin typeface="Lato" panose="020F0502020204030203" pitchFamily="34" charset="0"/>
              <a:ea typeface="Lato" panose="020F0502020204030203" pitchFamily="34" charset="0"/>
              <a:cs typeface="Lato" panose="020F0502020204030203" pitchFamily="34" charset="0"/>
            </a:endParaRPr>
          </a:p>
        </p:txBody>
      </p:sp>
      <p:sp>
        <p:nvSpPr>
          <p:cNvPr id="67" name="TextBox 66">
            <a:extLst>
              <a:ext uri="{FF2B5EF4-FFF2-40B4-BE49-F238E27FC236}">
                <a16:creationId xmlns:a16="http://schemas.microsoft.com/office/drawing/2014/main" id="{2BA11AA7-DEC9-43F1-95A9-89FA7CF5B80D}"/>
              </a:ext>
            </a:extLst>
          </p:cNvPr>
          <p:cNvSpPr txBox="1"/>
          <p:nvPr/>
        </p:nvSpPr>
        <p:spPr>
          <a:xfrm>
            <a:off x="7199344" y="4704347"/>
            <a:ext cx="2302876" cy="658385"/>
          </a:xfrm>
          <a:prstGeom prst="rect">
            <a:avLst/>
          </a:prstGeom>
          <a:noFill/>
        </p:spPr>
        <p:txBody>
          <a:bodyPr wrap="square" rtlCol="0">
            <a:spAutoFit/>
          </a:bodyPr>
          <a:lstStyle/>
          <a:p>
            <a:pPr marR="0" indent="0" algn="ctr" fontAlgn="auto">
              <a:lnSpc>
                <a:spcPct val="140000"/>
              </a:lnSpc>
              <a:spcBef>
                <a:spcPts val="0"/>
              </a:spcBef>
              <a:spcAft>
                <a:spcPts val="0"/>
              </a:spcAft>
              <a:buClrTx/>
              <a:buSzTx/>
              <a:buFontTx/>
              <a:buNone/>
              <a:tabLst/>
              <a:defRPr/>
            </a:pPr>
            <a:r>
              <a:rPr lang="nn-NO" sz="1400" dirty="0">
                <a:solidFill>
                  <a:srgbClr val="848484"/>
                </a:solidFill>
                <a:latin typeface="Lato" panose="020F0502020204030203" pitchFamily="34" charset="0"/>
                <a:ea typeface="Lato" panose="020F0502020204030203" pitchFamily="34" charset="0"/>
                <a:cs typeface="Lato" panose="020F0502020204030203" pitchFamily="34" charset="0"/>
              </a:rPr>
              <a:t>Digunakan untuk manipulasi data</a:t>
            </a:r>
            <a:endParaRPr lang="en-US" sz="1400" dirty="0">
              <a:solidFill>
                <a:srgbClr val="848484"/>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623465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2DD59E4-1D5F-4824-AC34-ED9FFFA20D39}"/>
              </a:ext>
            </a:extLst>
          </p:cNvPr>
          <p:cNvGrpSpPr/>
          <p:nvPr/>
        </p:nvGrpSpPr>
        <p:grpSpPr>
          <a:xfrm>
            <a:off x="481066" y="1761175"/>
            <a:ext cx="1299410" cy="1299410"/>
            <a:chOff x="1414868" y="4154012"/>
            <a:chExt cx="1299410" cy="1299410"/>
          </a:xfrm>
        </p:grpSpPr>
        <p:sp>
          <p:nvSpPr>
            <p:cNvPr id="4" name="Rectangle: Rounded Corners 37">
              <a:extLst>
                <a:ext uri="{FF2B5EF4-FFF2-40B4-BE49-F238E27FC236}">
                  <a16:creationId xmlns:a16="http://schemas.microsoft.com/office/drawing/2014/main" id="{447417E1-59AE-423F-A952-B13CE54BE424}"/>
                </a:ext>
              </a:extLst>
            </p:cNvPr>
            <p:cNvSpPr/>
            <p:nvPr/>
          </p:nvSpPr>
          <p:spPr>
            <a:xfrm>
              <a:off x="1414868" y="4154012"/>
              <a:ext cx="1299410" cy="1299410"/>
            </a:xfrm>
            <a:prstGeom prst="roundRect">
              <a:avLst/>
            </a:prstGeom>
            <a:gradFill>
              <a:gsLst>
                <a:gs pos="0">
                  <a:schemeClr val="accent1"/>
                </a:gs>
                <a:gs pos="100000">
                  <a:schemeClr val="accent4"/>
                </a:gs>
              </a:gsLst>
              <a:lin ang="5400000" scaled="1"/>
            </a:gra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Lato" charset="0"/>
                <a:ea typeface="Lato" charset="0"/>
                <a:cs typeface="Lato" charset="0"/>
              </a:endParaRPr>
            </a:p>
          </p:txBody>
        </p:sp>
        <p:grpSp>
          <p:nvGrpSpPr>
            <p:cNvPr id="13" name="Group 1047">
              <a:extLst>
                <a:ext uri="{FF2B5EF4-FFF2-40B4-BE49-F238E27FC236}">
                  <a16:creationId xmlns:a16="http://schemas.microsoft.com/office/drawing/2014/main" id="{BF95A2C6-6146-49C0-BA8B-88CF1B1CFDB7}"/>
                </a:ext>
              </a:extLst>
            </p:cNvPr>
            <p:cNvGrpSpPr>
              <a:grpSpLocks noChangeAspect="1"/>
            </p:cNvGrpSpPr>
            <p:nvPr/>
          </p:nvGrpSpPr>
          <p:grpSpPr bwMode="auto">
            <a:xfrm>
              <a:off x="1845422" y="4620281"/>
              <a:ext cx="510926" cy="396721"/>
              <a:chOff x="281" y="748"/>
              <a:chExt cx="4098" cy="3182"/>
            </a:xfrm>
            <a:solidFill>
              <a:schemeClr val="bg1"/>
            </a:solidFill>
          </p:grpSpPr>
          <p:sp>
            <p:nvSpPr>
              <p:cNvPr id="14" name="Freeform 1049">
                <a:extLst>
                  <a:ext uri="{FF2B5EF4-FFF2-40B4-BE49-F238E27FC236}">
                    <a16:creationId xmlns:a16="http://schemas.microsoft.com/office/drawing/2014/main" id="{6AD8EE03-2015-43E7-BEF0-5C2A15BBB858}"/>
                  </a:ext>
                </a:extLst>
              </p:cNvPr>
              <p:cNvSpPr>
                <a:spLocks noEditPoints="1"/>
              </p:cNvSpPr>
              <p:nvPr/>
            </p:nvSpPr>
            <p:spPr bwMode="auto">
              <a:xfrm>
                <a:off x="281" y="748"/>
                <a:ext cx="4098" cy="3182"/>
              </a:xfrm>
              <a:custGeom>
                <a:avLst/>
                <a:gdLst>
                  <a:gd name="T0" fmla="*/ 1653 w 4098"/>
                  <a:gd name="T1" fmla="*/ 2299 h 3182"/>
                  <a:gd name="T2" fmla="*/ 1840 w 4098"/>
                  <a:gd name="T3" fmla="*/ 2488 h 3182"/>
                  <a:gd name="T4" fmla="*/ 3386 w 4098"/>
                  <a:gd name="T5" fmla="*/ 565 h 3182"/>
                  <a:gd name="T6" fmla="*/ 3757 w 4098"/>
                  <a:gd name="T7" fmla="*/ 207 h 3182"/>
                  <a:gd name="T8" fmla="*/ 3727 w 4098"/>
                  <a:gd name="T9" fmla="*/ 225 h 3182"/>
                  <a:gd name="T10" fmla="*/ 3595 w 4098"/>
                  <a:gd name="T11" fmla="*/ 544 h 3182"/>
                  <a:gd name="T12" fmla="*/ 3914 w 4098"/>
                  <a:gd name="T13" fmla="*/ 413 h 3182"/>
                  <a:gd name="T14" fmla="*/ 3933 w 4098"/>
                  <a:gd name="T15" fmla="*/ 382 h 3182"/>
                  <a:gd name="T16" fmla="*/ 3933 w 4098"/>
                  <a:gd name="T17" fmla="*/ 346 h 3182"/>
                  <a:gd name="T18" fmla="*/ 3914 w 4098"/>
                  <a:gd name="T19" fmla="*/ 316 h 3182"/>
                  <a:gd name="T20" fmla="*/ 3824 w 4098"/>
                  <a:gd name="T21" fmla="*/ 225 h 3182"/>
                  <a:gd name="T22" fmla="*/ 3793 w 4098"/>
                  <a:gd name="T23" fmla="*/ 207 h 3182"/>
                  <a:gd name="T24" fmla="*/ 163 w 4098"/>
                  <a:gd name="T25" fmla="*/ 162 h 3182"/>
                  <a:gd name="T26" fmla="*/ 3018 w 4098"/>
                  <a:gd name="T27" fmla="*/ 3018 h 3182"/>
                  <a:gd name="T28" fmla="*/ 1942 w 4098"/>
                  <a:gd name="T29" fmla="*/ 2617 h 3182"/>
                  <a:gd name="T30" fmla="*/ 1911 w 4098"/>
                  <a:gd name="T31" fmla="*/ 2637 h 3182"/>
                  <a:gd name="T32" fmla="*/ 1442 w 4098"/>
                  <a:gd name="T33" fmla="*/ 2791 h 3182"/>
                  <a:gd name="T34" fmla="*/ 1408 w 4098"/>
                  <a:gd name="T35" fmla="*/ 2789 h 3182"/>
                  <a:gd name="T36" fmla="*/ 1372 w 4098"/>
                  <a:gd name="T37" fmla="*/ 2768 h 3182"/>
                  <a:gd name="T38" fmla="*/ 1350 w 4098"/>
                  <a:gd name="T39" fmla="*/ 2730 h 3182"/>
                  <a:gd name="T40" fmla="*/ 1352 w 4098"/>
                  <a:gd name="T41" fmla="*/ 2685 h 3182"/>
                  <a:gd name="T42" fmla="*/ 1511 w 4098"/>
                  <a:gd name="T43" fmla="*/ 2212 h 3182"/>
                  <a:gd name="T44" fmla="*/ 3018 w 4098"/>
                  <a:gd name="T45" fmla="*/ 703 h 3182"/>
                  <a:gd name="T46" fmla="*/ 163 w 4098"/>
                  <a:gd name="T47" fmla="*/ 162 h 3182"/>
                  <a:gd name="T48" fmla="*/ 3100 w 4098"/>
                  <a:gd name="T49" fmla="*/ 0 h 3182"/>
                  <a:gd name="T50" fmla="*/ 3141 w 4098"/>
                  <a:gd name="T51" fmla="*/ 11 h 3182"/>
                  <a:gd name="T52" fmla="*/ 3170 w 4098"/>
                  <a:gd name="T53" fmla="*/ 39 h 3182"/>
                  <a:gd name="T54" fmla="*/ 3182 w 4098"/>
                  <a:gd name="T55" fmla="*/ 82 h 3182"/>
                  <a:gd name="T56" fmla="*/ 3611 w 4098"/>
                  <a:gd name="T57" fmla="*/ 109 h 3182"/>
                  <a:gd name="T58" fmla="*/ 3670 w 4098"/>
                  <a:gd name="T59" fmla="*/ 67 h 3182"/>
                  <a:gd name="T60" fmla="*/ 3738 w 4098"/>
                  <a:gd name="T61" fmla="*/ 44 h 3182"/>
                  <a:gd name="T62" fmla="*/ 3811 w 4098"/>
                  <a:gd name="T63" fmla="*/ 44 h 3182"/>
                  <a:gd name="T64" fmla="*/ 3881 w 4098"/>
                  <a:gd name="T65" fmla="*/ 67 h 3182"/>
                  <a:gd name="T66" fmla="*/ 3939 w 4098"/>
                  <a:gd name="T67" fmla="*/ 109 h 3182"/>
                  <a:gd name="T68" fmla="*/ 4055 w 4098"/>
                  <a:gd name="T69" fmla="*/ 228 h 3182"/>
                  <a:gd name="T70" fmla="*/ 4087 w 4098"/>
                  <a:gd name="T71" fmla="*/ 293 h 3182"/>
                  <a:gd name="T72" fmla="*/ 4098 w 4098"/>
                  <a:gd name="T73" fmla="*/ 365 h 3182"/>
                  <a:gd name="T74" fmla="*/ 4087 w 4098"/>
                  <a:gd name="T75" fmla="*/ 437 h 3182"/>
                  <a:gd name="T76" fmla="*/ 4055 w 4098"/>
                  <a:gd name="T77" fmla="*/ 500 h 3182"/>
                  <a:gd name="T78" fmla="*/ 3182 w 4098"/>
                  <a:gd name="T79" fmla="*/ 1377 h 3182"/>
                  <a:gd name="T80" fmla="*/ 3178 w 4098"/>
                  <a:gd name="T81" fmla="*/ 3121 h 3182"/>
                  <a:gd name="T82" fmla="*/ 3158 w 4098"/>
                  <a:gd name="T83" fmla="*/ 3157 h 3182"/>
                  <a:gd name="T84" fmla="*/ 3122 w 4098"/>
                  <a:gd name="T85" fmla="*/ 3178 h 3182"/>
                  <a:gd name="T86" fmla="*/ 82 w 4098"/>
                  <a:gd name="T87" fmla="*/ 3182 h 3182"/>
                  <a:gd name="T88" fmla="*/ 41 w 4098"/>
                  <a:gd name="T89" fmla="*/ 3171 h 3182"/>
                  <a:gd name="T90" fmla="*/ 11 w 4098"/>
                  <a:gd name="T91" fmla="*/ 3141 h 3182"/>
                  <a:gd name="T92" fmla="*/ 0 w 4098"/>
                  <a:gd name="T93" fmla="*/ 3100 h 3182"/>
                  <a:gd name="T94" fmla="*/ 2 w 4098"/>
                  <a:gd name="T95" fmla="*/ 59 h 3182"/>
                  <a:gd name="T96" fmla="*/ 24 w 4098"/>
                  <a:gd name="T97" fmla="*/ 23 h 3182"/>
                  <a:gd name="T98" fmla="*/ 60 w 4098"/>
                  <a:gd name="T99" fmla="*/ 2 h 3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98" h="3182">
                    <a:moveTo>
                      <a:pt x="3386" y="565"/>
                    </a:moveTo>
                    <a:lnTo>
                      <a:pt x="1653" y="2299"/>
                    </a:lnTo>
                    <a:lnTo>
                      <a:pt x="1558" y="2582"/>
                    </a:lnTo>
                    <a:lnTo>
                      <a:pt x="1840" y="2488"/>
                    </a:lnTo>
                    <a:lnTo>
                      <a:pt x="3574" y="754"/>
                    </a:lnTo>
                    <a:lnTo>
                      <a:pt x="3386" y="565"/>
                    </a:lnTo>
                    <a:close/>
                    <a:moveTo>
                      <a:pt x="3775" y="205"/>
                    </a:moveTo>
                    <a:lnTo>
                      <a:pt x="3757" y="207"/>
                    </a:lnTo>
                    <a:lnTo>
                      <a:pt x="3740" y="213"/>
                    </a:lnTo>
                    <a:lnTo>
                      <a:pt x="3727" y="225"/>
                    </a:lnTo>
                    <a:lnTo>
                      <a:pt x="3502" y="449"/>
                    </a:lnTo>
                    <a:lnTo>
                      <a:pt x="3595" y="544"/>
                    </a:lnTo>
                    <a:lnTo>
                      <a:pt x="3689" y="638"/>
                    </a:lnTo>
                    <a:lnTo>
                      <a:pt x="3914" y="413"/>
                    </a:lnTo>
                    <a:lnTo>
                      <a:pt x="3925" y="398"/>
                    </a:lnTo>
                    <a:lnTo>
                      <a:pt x="3933" y="382"/>
                    </a:lnTo>
                    <a:lnTo>
                      <a:pt x="3935" y="365"/>
                    </a:lnTo>
                    <a:lnTo>
                      <a:pt x="3933" y="346"/>
                    </a:lnTo>
                    <a:lnTo>
                      <a:pt x="3925" y="330"/>
                    </a:lnTo>
                    <a:lnTo>
                      <a:pt x="3914" y="316"/>
                    </a:lnTo>
                    <a:lnTo>
                      <a:pt x="3914" y="316"/>
                    </a:lnTo>
                    <a:lnTo>
                      <a:pt x="3824" y="225"/>
                    </a:lnTo>
                    <a:lnTo>
                      <a:pt x="3809" y="213"/>
                    </a:lnTo>
                    <a:lnTo>
                      <a:pt x="3793" y="207"/>
                    </a:lnTo>
                    <a:lnTo>
                      <a:pt x="3775" y="205"/>
                    </a:lnTo>
                    <a:close/>
                    <a:moveTo>
                      <a:pt x="163" y="162"/>
                    </a:moveTo>
                    <a:lnTo>
                      <a:pt x="163" y="3018"/>
                    </a:lnTo>
                    <a:lnTo>
                      <a:pt x="3018" y="3018"/>
                    </a:lnTo>
                    <a:lnTo>
                      <a:pt x="3018" y="1541"/>
                    </a:lnTo>
                    <a:lnTo>
                      <a:pt x="1942" y="2617"/>
                    </a:lnTo>
                    <a:lnTo>
                      <a:pt x="1929" y="2628"/>
                    </a:lnTo>
                    <a:lnTo>
                      <a:pt x="1911" y="2637"/>
                    </a:lnTo>
                    <a:lnTo>
                      <a:pt x="1455" y="2788"/>
                    </a:lnTo>
                    <a:lnTo>
                      <a:pt x="1442" y="2791"/>
                    </a:lnTo>
                    <a:lnTo>
                      <a:pt x="1429" y="2792"/>
                    </a:lnTo>
                    <a:lnTo>
                      <a:pt x="1408" y="2789"/>
                    </a:lnTo>
                    <a:lnTo>
                      <a:pt x="1388" y="2782"/>
                    </a:lnTo>
                    <a:lnTo>
                      <a:pt x="1372" y="2768"/>
                    </a:lnTo>
                    <a:lnTo>
                      <a:pt x="1357" y="2750"/>
                    </a:lnTo>
                    <a:lnTo>
                      <a:pt x="1350" y="2730"/>
                    </a:lnTo>
                    <a:lnTo>
                      <a:pt x="1347" y="2708"/>
                    </a:lnTo>
                    <a:lnTo>
                      <a:pt x="1352" y="2685"/>
                    </a:lnTo>
                    <a:lnTo>
                      <a:pt x="1504" y="2229"/>
                    </a:lnTo>
                    <a:lnTo>
                      <a:pt x="1511" y="2212"/>
                    </a:lnTo>
                    <a:lnTo>
                      <a:pt x="1524" y="2197"/>
                    </a:lnTo>
                    <a:lnTo>
                      <a:pt x="3018" y="703"/>
                    </a:lnTo>
                    <a:lnTo>
                      <a:pt x="3018" y="162"/>
                    </a:lnTo>
                    <a:lnTo>
                      <a:pt x="163" y="162"/>
                    </a:lnTo>
                    <a:close/>
                    <a:moveTo>
                      <a:pt x="82" y="0"/>
                    </a:moveTo>
                    <a:lnTo>
                      <a:pt x="3100" y="0"/>
                    </a:lnTo>
                    <a:lnTo>
                      <a:pt x="3122" y="2"/>
                    </a:lnTo>
                    <a:lnTo>
                      <a:pt x="3141" y="11"/>
                    </a:lnTo>
                    <a:lnTo>
                      <a:pt x="3158" y="23"/>
                    </a:lnTo>
                    <a:lnTo>
                      <a:pt x="3170" y="39"/>
                    </a:lnTo>
                    <a:lnTo>
                      <a:pt x="3178" y="59"/>
                    </a:lnTo>
                    <a:lnTo>
                      <a:pt x="3182" y="82"/>
                    </a:lnTo>
                    <a:lnTo>
                      <a:pt x="3182" y="539"/>
                    </a:lnTo>
                    <a:lnTo>
                      <a:pt x="3611" y="109"/>
                    </a:lnTo>
                    <a:lnTo>
                      <a:pt x="3639" y="85"/>
                    </a:lnTo>
                    <a:lnTo>
                      <a:pt x="3670" y="67"/>
                    </a:lnTo>
                    <a:lnTo>
                      <a:pt x="3703" y="53"/>
                    </a:lnTo>
                    <a:lnTo>
                      <a:pt x="3738" y="44"/>
                    </a:lnTo>
                    <a:lnTo>
                      <a:pt x="3775" y="42"/>
                    </a:lnTo>
                    <a:lnTo>
                      <a:pt x="3811" y="44"/>
                    </a:lnTo>
                    <a:lnTo>
                      <a:pt x="3847" y="53"/>
                    </a:lnTo>
                    <a:lnTo>
                      <a:pt x="3881" y="67"/>
                    </a:lnTo>
                    <a:lnTo>
                      <a:pt x="3910" y="85"/>
                    </a:lnTo>
                    <a:lnTo>
                      <a:pt x="3939" y="109"/>
                    </a:lnTo>
                    <a:lnTo>
                      <a:pt x="4030" y="201"/>
                    </a:lnTo>
                    <a:lnTo>
                      <a:pt x="4055" y="228"/>
                    </a:lnTo>
                    <a:lnTo>
                      <a:pt x="4073" y="259"/>
                    </a:lnTo>
                    <a:lnTo>
                      <a:pt x="4087" y="293"/>
                    </a:lnTo>
                    <a:lnTo>
                      <a:pt x="4096" y="328"/>
                    </a:lnTo>
                    <a:lnTo>
                      <a:pt x="4098" y="365"/>
                    </a:lnTo>
                    <a:lnTo>
                      <a:pt x="4096" y="401"/>
                    </a:lnTo>
                    <a:lnTo>
                      <a:pt x="4087" y="437"/>
                    </a:lnTo>
                    <a:lnTo>
                      <a:pt x="4073" y="469"/>
                    </a:lnTo>
                    <a:lnTo>
                      <a:pt x="4055" y="500"/>
                    </a:lnTo>
                    <a:lnTo>
                      <a:pt x="4030" y="529"/>
                    </a:lnTo>
                    <a:lnTo>
                      <a:pt x="3182" y="1377"/>
                    </a:lnTo>
                    <a:lnTo>
                      <a:pt x="3182" y="3100"/>
                    </a:lnTo>
                    <a:lnTo>
                      <a:pt x="3178" y="3121"/>
                    </a:lnTo>
                    <a:lnTo>
                      <a:pt x="3170" y="3141"/>
                    </a:lnTo>
                    <a:lnTo>
                      <a:pt x="3158" y="3157"/>
                    </a:lnTo>
                    <a:lnTo>
                      <a:pt x="3141" y="3171"/>
                    </a:lnTo>
                    <a:lnTo>
                      <a:pt x="3122" y="3178"/>
                    </a:lnTo>
                    <a:lnTo>
                      <a:pt x="3100" y="3182"/>
                    </a:lnTo>
                    <a:lnTo>
                      <a:pt x="82" y="3182"/>
                    </a:lnTo>
                    <a:lnTo>
                      <a:pt x="60" y="3178"/>
                    </a:lnTo>
                    <a:lnTo>
                      <a:pt x="41" y="3171"/>
                    </a:lnTo>
                    <a:lnTo>
                      <a:pt x="24" y="3157"/>
                    </a:lnTo>
                    <a:lnTo>
                      <a:pt x="11" y="3141"/>
                    </a:lnTo>
                    <a:lnTo>
                      <a:pt x="2" y="3121"/>
                    </a:lnTo>
                    <a:lnTo>
                      <a:pt x="0" y="3100"/>
                    </a:lnTo>
                    <a:lnTo>
                      <a:pt x="0" y="82"/>
                    </a:lnTo>
                    <a:lnTo>
                      <a:pt x="2" y="59"/>
                    </a:lnTo>
                    <a:lnTo>
                      <a:pt x="11" y="39"/>
                    </a:lnTo>
                    <a:lnTo>
                      <a:pt x="24" y="23"/>
                    </a:lnTo>
                    <a:lnTo>
                      <a:pt x="41" y="11"/>
                    </a:lnTo>
                    <a:lnTo>
                      <a:pt x="60" y="2"/>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solidFill>
                    <a:schemeClr val="bg1"/>
                  </a:solidFill>
                  <a:latin typeface="Lato" charset="0"/>
                  <a:ea typeface="Lato" charset="0"/>
                  <a:cs typeface="Lato" charset="0"/>
                </a:endParaRPr>
              </a:p>
            </p:txBody>
          </p:sp>
          <p:sp>
            <p:nvSpPr>
              <p:cNvPr id="15" name="Freeform 1050">
                <a:extLst>
                  <a:ext uri="{FF2B5EF4-FFF2-40B4-BE49-F238E27FC236}">
                    <a16:creationId xmlns:a16="http://schemas.microsoft.com/office/drawing/2014/main" id="{841D1D72-3EC9-4B1B-9283-D56074A8EFC1}"/>
                  </a:ext>
                </a:extLst>
              </p:cNvPr>
              <p:cNvSpPr>
                <a:spLocks/>
              </p:cNvSpPr>
              <p:nvPr/>
            </p:nvSpPr>
            <p:spPr bwMode="auto">
              <a:xfrm>
                <a:off x="2668" y="1258"/>
                <a:ext cx="241" cy="163"/>
              </a:xfrm>
              <a:custGeom>
                <a:avLst/>
                <a:gdLst>
                  <a:gd name="T0" fmla="*/ 82 w 241"/>
                  <a:gd name="T1" fmla="*/ 0 h 163"/>
                  <a:gd name="T2" fmla="*/ 159 w 241"/>
                  <a:gd name="T3" fmla="*/ 0 h 163"/>
                  <a:gd name="T4" fmla="*/ 181 w 241"/>
                  <a:gd name="T5" fmla="*/ 3 h 163"/>
                  <a:gd name="T6" fmla="*/ 201 w 241"/>
                  <a:gd name="T7" fmla="*/ 11 h 163"/>
                  <a:gd name="T8" fmla="*/ 217 w 241"/>
                  <a:gd name="T9" fmla="*/ 24 h 163"/>
                  <a:gd name="T10" fmla="*/ 230 w 241"/>
                  <a:gd name="T11" fmla="*/ 40 h 163"/>
                  <a:gd name="T12" fmla="*/ 238 w 241"/>
                  <a:gd name="T13" fmla="*/ 60 h 163"/>
                  <a:gd name="T14" fmla="*/ 241 w 241"/>
                  <a:gd name="T15" fmla="*/ 81 h 163"/>
                  <a:gd name="T16" fmla="*/ 238 w 241"/>
                  <a:gd name="T17" fmla="*/ 103 h 163"/>
                  <a:gd name="T18" fmla="*/ 230 w 241"/>
                  <a:gd name="T19" fmla="*/ 123 h 163"/>
                  <a:gd name="T20" fmla="*/ 217 w 241"/>
                  <a:gd name="T21" fmla="*/ 139 h 163"/>
                  <a:gd name="T22" fmla="*/ 201 w 241"/>
                  <a:gd name="T23" fmla="*/ 152 h 163"/>
                  <a:gd name="T24" fmla="*/ 181 w 241"/>
                  <a:gd name="T25" fmla="*/ 160 h 163"/>
                  <a:gd name="T26" fmla="*/ 159 w 241"/>
                  <a:gd name="T27" fmla="*/ 163 h 163"/>
                  <a:gd name="T28" fmla="*/ 82 w 241"/>
                  <a:gd name="T29" fmla="*/ 163 h 163"/>
                  <a:gd name="T30" fmla="*/ 59 w 241"/>
                  <a:gd name="T31" fmla="*/ 160 h 163"/>
                  <a:gd name="T32" fmla="*/ 41 w 241"/>
                  <a:gd name="T33" fmla="*/ 152 h 163"/>
                  <a:gd name="T34" fmla="*/ 23 w 241"/>
                  <a:gd name="T35" fmla="*/ 139 h 163"/>
                  <a:gd name="T36" fmla="*/ 11 w 241"/>
                  <a:gd name="T37" fmla="*/ 123 h 163"/>
                  <a:gd name="T38" fmla="*/ 2 w 241"/>
                  <a:gd name="T39" fmla="*/ 103 h 163"/>
                  <a:gd name="T40" fmla="*/ 0 w 241"/>
                  <a:gd name="T41" fmla="*/ 81 h 163"/>
                  <a:gd name="T42" fmla="*/ 2 w 241"/>
                  <a:gd name="T43" fmla="*/ 60 h 163"/>
                  <a:gd name="T44" fmla="*/ 11 w 241"/>
                  <a:gd name="T45" fmla="*/ 40 h 163"/>
                  <a:gd name="T46" fmla="*/ 23 w 241"/>
                  <a:gd name="T47" fmla="*/ 24 h 163"/>
                  <a:gd name="T48" fmla="*/ 41 w 241"/>
                  <a:gd name="T49" fmla="*/ 11 h 163"/>
                  <a:gd name="T50" fmla="*/ 59 w 241"/>
                  <a:gd name="T51" fmla="*/ 3 h 163"/>
                  <a:gd name="T52" fmla="*/ 82 w 241"/>
                  <a:gd name="T53"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1" h="163">
                    <a:moveTo>
                      <a:pt x="82" y="0"/>
                    </a:moveTo>
                    <a:lnTo>
                      <a:pt x="159" y="0"/>
                    </a:lnTo>
                    <a:lnTo>
                      <a:pt x="181" y="3"/>
                    </a:lnTo>
                    <a:lnTo>
                      <a:pt x="201" y="11"/>
                    </a:lnTo>
                    <a:lnTo>
                      <a:pt x="217" y="24"/>
                    </a:lnTo>
                    <a:lnTo>
                      <a:pt x="230" y="40"/>
                    </a:lnTo>
                    <a:lnTo>
                      <a:pt x="238" y="60"/>
                    </a:lnTo>
                    <a:lnTo>
                      <a:pt x="241" y="81"/>
                    </a:lnTo>
                    <a:lnTo>
                      <a:pt x="238" y="103"/>
                    </a:lnTo>
                    <a:lnTo>
                      <a:pt x="230" y="123"/>
                    </a:lnTo>
                    <a:lnTo>
                      <a:pt x="217" y="139"/>
                    </a:lnTo>
                    <a:lnTo>
                      <a:pt x="201" y="152"/>
                    </a:lnTo>
                    <a:lnTo>
                      <a:pt x="181" y="160"/>
                    </a:lnTo>
                    <a:lnTo>
                      <a:pt x="159" y="163"/>
                    </a:lnTo>
                    <a:lnTo>
                      <a:pt x="82" y="163"/>
                    </a:lnTo>
                    <a:lnTo>
                      <a:pt x="59" y="160"/>
                    </a:lnTo>
                    <a:lnTo>
                      <a:pt x="41" y="152"/>
                    </a:lnTo>
                    <a:lnTo>
                      <a:pt x="23" y="139"/>
                    </a:lnTo>
                    <a:lnTo>
                      <a:pt x="11" y="123"/>
                    </a:lnTo>
                    <a:lnTo>
                      <a:pt x="2" y="103"/>
                    </a:lnTo>
                    <a:lnTo>
                      <a:pt x="0" y="81"/>
                    </a:lnTo>
                    <a:lnTo>
                      <a:pt x="2" y="60"/>
                    </a:lnTo>
                    <a:lnTo>
                      <a:pt x="11" y="40"/>
                    </a:lnTo>
                    <a:lnTo>
                      <a:pt x="23" y="24"/>
                    </a:lnTo>
                    <a:lnTo>
                      <a:pt x="41" y="11"/>
                    </a:lnTo>
                    <a:lnTo>
                      <a:pt x="59" y="3"/>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solidFill>
                    <a:schemeClr val="bg1"/>
                  </a:solidFill>
                  <a:latin typeface="Lato" charset="0"/>
                  <a:ea typeface="Lato" charset="0"/>
                  <a:cs typeface="Lato" charset="0"/>
                </a:endParaRPr>
              </a:p>
            </p:txBody>
          </p:sp>
          <p:sp>
            <p:nvSpPr>
              <p:cNvPr id="16" name="Freeform 1051">
                <a:extLst>
                  <a:ext uri="{FF2B5EF4-FFF2-40B4-BE49-F238E27FC236}">
                    <a16:creationId xmlns:a16="http://schemas.microsoft.com/office/drawing/2014/main" id="{457647D6-0BAB-4C32-8971-6985E2701449}"/>
                  </a:ext>
                </a:extLst>
              </p:cNvPr>
              <p:cNvSpPr>
                <a:spLocks/>
              </p:cNvSpPr>
              <p:nvPr/>
            </p:nvSpPr>
            <p:spPr bwMode="auto">
              <a:xfrm>
                <a:off x="826" y="1258"/>
                <a:ext cx="1651" cy="163"/>
              </a:xfrm>
              <a:custGeom>
                <a:avLst/>
                <a:gdLst>
                  <a:gd name="T0" fmla="*/ 81 w 1651"/>
                  <a:gd name="T1" fmla="*/ 0 h 163"/>
                  <a:gd name="T2" fmla="*/ 1569 w 1651"/>
                  <a:gd name="T3" fmla="*/ 0 h 163"/>
                  <a:gd name="T4" fmla="*/ 1591 w 1651"/>
                  <a:gd name="T5" fmla="*/ 3 h 163"/>
                  <a:gd name="T6" fmla="*/ 1610 w 1651"/>
                  <a:gd name="T7" fmla="*/ 11 h 163"/>
                  <a:gd name="T8" fmla="*/ 1627 w 1651"/>
                  <a:gd name="T9" fmla="*/ 24 h 163"/>
                  <a:gd name="T10" fmla="*/ 1639 w 1651"/>
                  <a:gd name="T11" fmla="*/ 40 h 163"/>
                  <a:gd name="T12" fmla="*/ 1648 w 1651"/>
                  <a:gd name="T13" fmla="*/ 60 h 163"/>
                  <a:gd name="T14" fmla="*/ 1651 w 1651"/>
                  <a:gd name="T15" fmla="*/ 81 h 163"/>
                  <a:gd name="T16" fmla="*/ 1648 w 1651"/>
                  <a:gd name="T17" fmla="*/ 103 h 163"/>
                  <a:gd name="T18" fmla="*/ 1639 w 1651"/>
                  <a:gd name="T19" fmla="*/ 123 h 163"/>
                  <a:gd name="T20" fmla="*/ 1627 w 1651"/>
                  <a:gd name="T21" fmla="*/ 139 h 163"/>
                  <a:gd name="T22" fmla="*/ 1610 w 1651"/>
                  <a:gd name="T23" fmla="*/ 152 h 163"/>
                  <a:gd name="T24" fmla="*/ 1591 w 1651"/>
                  <a:gd name="T25" fmla="*/ 160 h 163"/>
                  <a:gd name="T26" fmla="*/ 1569 w 1651"/>
                  <a:gd name="T27" fmla="*/ 163 h 163"/>
                  <a:gd name="T28" fmla="*/ 81 w 1651"/>
                  <a:gd name="T29" fmla="*/ 163 h 163"/>
                  <a:gd name="T30" fmla="*/ 60 w 1651"/>
                  <a:gd name="T31" fmla="*/ 160 h 163"/>
                  <a:gd name="T32" fmla="*/ 40 w 1651"/>
                  <a:gd name="T33" fmla="*/ 152 h 163"/>
                  <a:gd name="T34" fmla="*/ 24 w 1651"/>
                  <a:gd name="T35" fmla="*/ 139 h 163"/>
                  <a:gd name="T36" fmla="*/ 11 w 1651"/>
                  <a:gd name="T37" fmla="*/ 123 h 163"/>
                  <a:gd name="T38" fmla="*/ 3 w 1651"/>
                  <a:gd name="T39" fmla="*/ 103 h 163"/>
                  <a:gd name="T40" fmla="*/ 0 w 1651"/>
                  <a:gd name="T41" fmla="*/ 81 h 163"/>
                  <a:gd name="T42" fmla="*/ 3 w 1651"/>
                  <a:gd name="T43" fmla="*/ 60 h 163"/>
                  <a:gd name="T44" fmla="*/ 11 w 1651"/>
                  <a:gd name="T45" fmla="*/ 40 h 163"/>
                  <a:gd name="T46" fmla="*/ 24 w 1651"/>
                  <a:gd name="T47" fmla="*/ 24 h 163"/>
                  <a:gd name="T48" fmla="*/ 40 w 1651"/>
                  <a:gd name="T49" fmla="*/ 11 h 163"/>
                  <a:gd name="T50" fmla="*/ 60 w 1651"/>
                  <a:gd name="T51" fmla="*/ 3 h 163"/>
                  <a:gd name="T52" fmla="*/ 81 w 1651"/>
                  <a:gd name="T53"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51" h="163">
                    <a:moveTo>
                      <a:pt x="81" y="0"/>
                    </a:moveTo>
                    <a:lnTo>
                      <a:pt x="1569" y="0"/>
                    </a:lnTo>
                    <a:lnTo>
                      <a:pt x="1591" y="3"/>
                    </a:lnTo>
                    <a:lnTo>
                      <a:pt x="1610" y="11"/>
                    </a:lnTo>
                    <a:lnTo>
                      <a:pt x="1627" y="24"/>
                    </a:lnTo>
                    <a:lnTo>
                      <a:pt x="1639" y="40"/>
                    </a:lnTo>
                    <a:lnTo>
                      <a:pt x="1648" y="60"/>
                    </a:lnTo>
                    <a:lnTo>
                      <a:pt x="1651" y="81"/>
                    </a:lnTo>
                    <a:lnTo>
                      <a:pt x="1648" y="103"/>
                    </a:lnTo>
                    <a:lnTo>
                      <a:pt x="1639" y="123"/>
                    </a:lnTo>
                    <a:lnTo>
                      <a:pt x="1627" y="139"/>
                    </a:lnTo>
                    <a:lnTo>
                      <a:pt x="1610" y="152"/>
                    </a:lnTo>
                    <a:lnTo>
                      <a:pt x="1591" y="160"/>
                    </a:lnTo>
                    <a:lnTo>
                      <a:pt x="1569" y="163"/>
                    </a:lnTo>
                    <a:lnTo>
                      <a:pt x="81" y="163"/>
                    </a:lnTo>
                    <a:lnTo>
                      <a:pt x="60" y="160"/>
                    </a:lnTo>
                    <a:lnTo>
                      <a:pt x="40" y="152"/>
                    </a:lnTo>
                    <a:lnTo>
                      <a:pt x="24" y="139"/>
                    </a:lnTo>
                    <a:lnTo>
                      <a:pt x="11" y="123"/>
                    </a:lnTo>
                    <a:lnTo>
                      <a:pt x="3" y="103"/>
                    </a:lnTo>
                    <a:lnTo>
                      <a:pt x="0" y="81"/>
                    </a:lnTo>
                    <a:lnTo>
                      <a:pt x="3" y="60"/>
                    </a:lnTo>
                    <a:lnTo>
                      <a:pt x="11" y="40"/>
                    </a:lnTo>
                    <a:lnTo>
                      <a:pt x="24" y="24"/>
                    </a:lnTo>
                    <a:lnTo>
                      <a:pt x="40" y="11"/>
                    </a:lnTo>
                    <a:lnTo>
                      <a:pt x="60" y="3"/>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solidFill>
                    <a:schemeClr val="bg1"/>
                  </a:solidFill>
                  <a:latin typeface="Lato" charset="0"/>
                  <a:ea typeface="Lato" charset="0"/>
                  <a:cs typeface="Lato" charset="0"/>
                </a:endParaRPr>
              </a:p>
            </p:txBody>
          </p:sp>
          <p:sp>
            <p:nvSpPr>
              <p:cNvPr id="17" name="Freeform 1052">
                <a:extLst>
                  <a:ext uri="{FF2B5EF4-FFF2-40B4-BE49-F238E27FC236}">
                    <a16:creationId xmlns:a16="http://schemas.microsoft.com/office/drawing/2014/main" id="{0773BF92-2C59-439D-805D-FB95A3053691}"/>
                  </a:ext>
                </a:extLst>
              </p:cNvPr>
              <p:cNvSpPr>
                <a:spLocks/>
              </p:cNvSpPr>
              <p:nvPr/>
            </p:nvSpPr>
            <p:spPr bwMode="auto">
              <a:xfrm>
                <a:off x="826" y="1734"/>
                <a:ext cx="1572" cy="163"/>
              </a:xfrm>
              <a:custGeom>
                <a:avLst/>
                <a:gdLst>
                  <a:gd name="T0" fmla="*/ 81 w 1572"/>
                  <a:gd name="T1" fmla="*/ 0 h 163"/>
                  <a:gd name="T2" fmla="*/ 1492 w 1572"/>
                  <a:gd name="T3" fmla="*/ 0 h 163"/>
                  <a:gd name="T4" fmla="*/ 1513 w 1572"/>
                  <a:gd name="T5" fmla="*/ 2 h 163"/>
                  <a:gd name="T6" fmla="*/ 1533 w 1572"/>
                  <a:gd name="T7" fmla="*/ 11 h 163"/>
                  <a:gd name="T8" fmla="*/ 1549 w 1572"/>
                  <a:gd name="T9" fmla="*/ 24 h 163"/>
                  <a:gd name="T10" fmla="*/ 1561 w 1572"/>
                  <a:gd name="T11" fmla="*/ 40 h 163"/>
                  <a:gd name="T12" fmla="*/ 1570 w 1572"/>
                  <a:gd name="T13" fmla="*/ 60 h 163"/>
                  <a:gd name="T14" fmla="*/ 1572 w 1572"/>
                  <a:gd name="T15" fmla="*/ 81 h 163"/>
                  <a:gd name="T16" fmla="*/ 1570 w 1572"/>
                  <a:gd name="T17" fmla="*/ 103 h 163"/>
                  <a:gd name="T18" fmla="*/ 1561 w 1572"/>
                  <a:gd name="T19" fmla="*/ 123 h 163"/>
                  <a:gd name="T20" fmla="*/ 1549 w 1572"/>
                  <a:gd name="T21" fmla="*/ 139 h 163"/>
                  <a:gd name="T22" fmla="*/ 1533 w 1572"/>
                  <a:gd name="T23" fmla="*/ 151 h 163"/>
                  <a:gd name="T24" fmla="*/ 1513 w 1572"/>
                  <a:gd name="T25" fmla="*/ 160 h 163"/>
                  <a:gd name="T26" fmla="*/ 1492 w 1572"/>
                  <a:gd name="T27" fmla="*/ 163 h 163"/>
                  <a:gd name="T28" fmla="*/ 81 w 1572"/>
                  <a:gd name="T29" fmla="*/ 163 h 163"/>
                  <a:gd name="T30" fmla="*/ 60 w 1572"/>
                  <a:gd name="T31" fmla="*/ 160 h 163"/>
                  <a:gd name="T32" fmla="*/ 40 w 1572"/>
                  <a:gd name="T33" fmla="*/ 151 h 163"/>
                  <a:gd name="T34" fmla="*/ 24 w 1572"/>
                  <a:gd name="T35" fmla="*/ 139 h 163"/>
                  <a:gd name="T36" fmla="*/ 11 w 1572"/>
                  <a:gd name="T37" fmla="*/ 123 h 163"/>
                  <a:gd name="T38" fmla="*/ 3 w 1572"/>
                  <a:gd name="T39" fmla="*/ 103 h 163"/>
                  <a:gd name="T40" fmla="*/ 0 w 1572"/>
                  <a:gd name="T41" fmla="*/ 81 h 163"/>
                  <a:gd name="T42" fmla="*/ 3 w 1572"/>
                  <a:gd name="T43" fmla="*/ 60 h 163"/>
                  <a:gd name="T44" fmla="*/ 11 w 1572"/>
                  <a:gd name="T45" fmla="*/ 40 h 163"/>
                  <a:gd name="T46" fmla="*/ 24 w 1572"/>
                  <a:gd name="T47" fmla="*/ 24 h 163"/>
                  <a:gd name="T48" fmla="*/ 40 w 1572"/>
                  <a:gd name="T49" fmla="*/ 11 h 163"/>
                  <a:gd name="T50" fmla="*/ 60 w 1572"/>
                  <a:gd name="T51" fmla="*/ 2 h 163"/>
                  <a:gd name="T52" fmla="*/ 81 w 1572"/>
                  <a:gd name="T53"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2" h="163">
                    <a:moveTo>
                      <a:pt x="81" y="0"/>
                    </a:moveTo>
                    <a:lnTo>
                      <a:pt x="1492" y="0"/>
                    </a:lnTo>
                    <a:lnTo>
                      <a:pt x="1513" y="2"/>
                    </a:lnTo>
                    <a:lnTo>
                      <a:pt x="1533" y="11"/>
                    </a:lnTo>
                    <a:lnTo>
                      <a:pt x="1549" y="24"/>
                    </a:lnTo>
                    <a:lnTo>
                      <a:pt x="1561" y="40"/>
                    </a:lnTo>
                    <a:lnTo>
                      <a:pt x="1570" y="60"/>
                    </a:lnTo>
                    <a:lnTo>
                      <a:pt x="1572" y="81"/>
                    </a:lnTo>
                    <a:lnTo>
                      <a:pt x="1570" y="103"/>
                    </a:lnTo>
                    <a:lnTo>
                      <a:pt x="1561" y="123"/>
                    </a:lnTo>
                    <a:lnTo>
                      <a:pt x="1549" y="139"/>
                    </a:lnTo>
                    <a:lnTo>
                      <a:pt x="1533" y="151"/>
                    </a:lnTo>
                    <a:lnTo>
                      <a:pt x="1513" y="160"/>
                    </a:lnTo>
                    <a:lnTo>
                      <a:pt x="1492" y="163"/>
                    </a:lnTo>
                    <a:lnTo>
                      <a:pt x="81" y="163"/>
                    </a:lnTo>
                    <a:lnTo>
                      <a:pt x="60" y="160"/>
                    </a:lnTo>
                    <a:lnTo>
                      <a:pt x="40" y="151"/>
                    </a:lnTo>
                    <a:lnTo>
                      <a:pt x="24" y="139"/>
                    </a:lnTo>
                    <a:lnTo>
                      <a:pt x="11" y="123"/>
                    </a:lnTo>
                    <a:lnTo>
                      <a:pt x="3" y="103"/>
                    </a:lnTo>
                    <a:lnTo>
                      <a:pt x="0" y="81"/>
                    </a:lnTo>
                    <a:lnTo>
                      <a:pt x="3" y="60"/>
                    </a:lnTo>
                    <a:lnTo>
                      <a:pt x="11" y="40"/>
                    </a:lnTo>
                    <a:lnTo>
                      <a:pt x="24" y="24"/>
                    </a:lnTo>
                    <a:lnTo>
                      <a:pt x="40" y="11"/>
                    </a:lnTo>
                    <a:lnTo>
                      <a:pt x="60" y="2"/>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solidFill>
                    <a:schemeClr val="bg1"/>
                  </a:solidFill>
                  <a:latin typeface="Lato" charset="0"/>
                  <a:ea typeface="Lato" charset="0"/>
                  <a:cs typeface="Lato" charset="0"/>
                </a:endParaRPr>
              </a:p>
            </p:txBody>
          </p:sp>
          <p:sp>
            <p:nvSpPr>
              <p:cNvPr id="18" name="Freeform 1053">
                <a:extLst>
                  <a:ext uri="{FF2B5EF4-FFF2-40B4-BE49-F238E27FC236}">
                    <a16:creationId xmlns:a16="http://schemas.microsoft.com/office/drawing/2014/main" id="{DD264EB7-E70C-4BCF-8B3C-5B370F2BAA9B}"/>
                  </a:ext>
                </a:extLst>
              </p:cNvPr>
              <p:cNvSpPr>
                <a:spLocks/>
              </p:cNvSpPr>
              <p:nvPr/>
            </p:nvSpPr>
            <p:spPr bwMode="auto">
              <a:xfrm>
                <a:off x="826" y="2210"/>
                <a:ext cx="1062" cy="162"/>
              </a:xfrm>
              <a:custGeom>
                <a:avLst/>
                <a:gdLst>
                  <a:gd name="T0" fmla="*/ 81 w 1062"/>
                  <a:gd name="T1" fmla="*/ 0 h 162"/>
                  <a:gd name="T2" fmla="*/ 981 w 1062"/>
                  <a:gd name="T3" fmla="*/ 0 h 162"/>
                  <a:gd name="T4" fmla="*/ 1002 w 1062"/>
                  <a:gd name="T5" fmla="*/ 2 h 162"/>
                  <a:gd name="T6" fmla="*/ 1022 w 1062"/>
                  <a:gd name="T7" fmla="*/ 11 h 162"/>
                  <a:gd name="T8" fmla="*/ 1038 w 1062"/>
                  <a:gd name="T9" fmla="*/ 23 h 162"/>
                  <a:gd name="T10" fmla="*/ 1051 w 1062"/>
                  <a:gd name="T11" fmla="*/ 39 h 162"/>
                  <a:gd name="T12" fmla="*/ 1059 w 1062"/>
                  <a:gd name="T13" fmla="*/ 59 h 162"/>
                  <a:gd name="T14" fmla="*/ 1062 w 1062"/>
                  <a:gd name="T15" fmla="*/ 80 h 162"/>
                  <a:gd name="T16" fmla="*/ 1059 w 1062"/>
                  <a:gd name="T17" fmla="*/ 103 h 162"/>
                  <a:gd name="T18" fmla="*/ 1051 w 1062"/>
                  <a:gd name="T19" fmla="*/ 123 h 162"/>
                  <a:gd name="T20" fmla="*/ 1038 w 1062"/>
                  <a:gd name="T21" fmla="*/ 139 h 162"/>
                  <a:gd name="T22" fmla="*/ 1022 w 1062"/>
                  <a:gd name="T23" fmla="*/ 151 h 162"/>
                  <a:gd name="T24" fmla="*/ 1002 w 1062"/>
                  <a:gd name="T25" fmla="*/ 160 h 162"/>
                  <a:gd name="T26" fmla="*/ 981 w 1062"/>
                  <a:gd name="T27" fmla="*/ 162 h 162"/>
                  <a:gd name="T28" fmla="*/ 81 w 1062"/>
                  <a:gd name="T29" fmla="*/ 162 h 162"/>
                  <a:gd name="T30" fmla="*/ 60 w 1062"/>
                  <a:gd name="T31" fmla="*/ 160 h 162"/>
                  <a:gd name="T32" fmla="*/ 40 w 1062"/>
                  <a:gd name="T33" fmla="*/ 151 h 162"/>
                  <a:gd name="T34" fmla="*/ 24 w 1062"/>
                  <a:gd name="T35" fmla="*/ 139 h 162"/>
                  <a:gd name="T36" fmla="*/ 11 w 1062"/>
                  <a:gd name="T37" fmla="*/ 123 h 162"/>
                  <a:gd name="T38" fmla="*/ 3 w 1062"/>
                  <a:gd name="T39" fmla="*/ 103 h 162"/>
                  <a:gd name="T40" fmla="*/ 0 w 1062"/>
                  <a:gd name="T41" fmla="*/ 80 h 162"/>
                  <a:gd name="T42" fmla="*/ 3 w 1062"/>
                  <a:gd name="T43" fmla="*/ 59 h 162"/>
                  <a:gd name="T44" fmla="*/ 11 w 1062"/>
                  <a:gd name="T45" fmla="*/ 39 h 162"/>
                  <a:gd name="T46" fmla="*/ 24 w 1062"/>
                  <a:gd name="T47" fmla="*/ 23 h 162"/>
                  <a:gd name="T48" fmla="*/ 40 w 1062"/>
                  <a:gd name="T49" fmla="*/ 11 h 162"/>
                  <a:gd name="T50" fmla="*/ 60 w 1062"/>
                  <a:gd name="T51" fmla="*/ 2 h 162"/>
                  <a:gd name="T52" fmla="*/ 81 w 1062"/>
                  <a:gd name="T53"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62" h="162">
                    <a:moveTo>
                      <a:pt x="81" y="0"/>
                    </a:moveTo>
                    <a:lnTo>
                      <a:pt x="981" y="0"/>
                    </a:lnTo>
                    <a:lnTo>
                      <a:pt x="1002" y="2"/>
                    </a:lnTo>
                    <a:lnTo>
                      <a:pt x="1022" y="11"/>
                    </a:lnTo>
                    <a:lnTo>
                      <a:pt x="1038" y="23"/>
                    </a:lnTo>
                    <a:lnTo>
                      <a:pt x="1051" y="39"/>
                    </a:lnTo>
                    <a:lnTo>
                      <a:pt x="1059" y="59"/>
                    </a:lnTo>
                    <a:lnTo>
                      <a:pt x="1062" y="80"/>
                    </a:lnTo>
                    <a:lnTo>
                      <a:pt x="1059" y="103"/>
                    </a:lnTo>
                    <a:lnTo>
                      <a:pt x="1051" y="123"/>
                    </a:lnTo>
                    <a:lnTo>
                      <a:pt x="1038" y="139"/>
                    </a:lnTo>
                    <a:lnTo>
                      <a:pt x="1022" y="151"/>
                    </a:lnTo>
                    <a:lnTo>
                      <a:pt x="1002" y="160"/>
                    </a:lnTo>
                    <a:lnTo>
                      <a:pt x="981" y="162"/>
                    </a:lnTo>
                    <a:lnTo>
                      <a:pt x="81" y="162"/>
                    </a:lnTo>
                    <a:lnTo>
                      <a:pt x="60" y="160"/>
                    </a:lnTo>
                    <a:lnTo>
                      <a:pt x="40" y="151"/>
                    </a:lnTo>
                    <a:lnTo>
                      <a:pt x="24" y="139"/>
                    </a:lnTo>
                    <a:lnTo>
                      <a:pt x="11" y="123"/>
                    </a:lnTo>
                    <a:lnTo>
                      <a:pt x="3" y="103"/>
                    </a:lnTo>
                    <a:lnTo>
                      <a:pt x="0" y="80"/>
                    </a:lnTo>
                    <a:lnTo>
                      <a:pt x="3" y="59"/>
                    </a:lnTo>
                    <a:lnTo>
                      <a:pt x="11" y="39"/>
                    </a:lnTo>
                    <a:lnTo>
                      <a:pt x="24" y="23"/>
                    </a:lnTo>
                    <a:lnTo>
                      <a:pt x="40" y="11"/>
                    </a:lnTo>
                    <a:lnTo>
                      <a:pt x="60" y="2"/>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solidFill>
                    <a:schemeClr val="bg1"/>
                  </a:solidFill>
                  <a:latin typeface="Lato" charset="0"/>
                  <a:ea typeface="Lato" charset="0"/>
                  <a:cs typeface="Lato" charset="0"/>
                </a:endParaRPr>
              </a:p>
            </p:txBody>
          </p:sp>
          <p:sp>
            <p:nvSpPr>
              <p:cNvPr id="19" name="Freeform 1054">
                <a:extLst>
                  <a:ext uri="{FF2B5EF4-FFF2-40B4-BE49-F238E27FC236}">
                    <a16:creationId xmlns:a16="http://schemas.microsoft.com/office/drawing/2014/main" id="{297B9715-2806-4E2B-93EC-7150E00E8126}"/>
                  </a:ext>
                </a:extLst>
              </p:cNvPr>
              <p:cNvSpPr>
                <a:spLocks/>
              </p:cNvSpPr>
              <p:nvPr/>
            </p:nvSpPr>
            <p:spPr bwMode="auto">
              <a:xfrm>
                <a:off x="826" y="2677"/>
                <a:ext cx="673" cy="162"/>
              </a:xfrm>
              <a:custGeom>
                <a:avLst/>
                <a:gdLst>
                  <a:gd name="T0" fmla="*/ 81 w 673"/>
                  <a:gd name="T1" fmla="*/ 0 h 162"/>
                  <a:gd name="T2" fmla="*/ 591 w 673"/>
                  <a:gd name="T3" fmla="*/ 0 h 162"/>
                  <a:gd name="T4" fmla="*/ 614 w 673"/>
                  <a:gd name="T5" fmla="*/ 2 h 162"/>
                  <a:gd name="T6" fmla="*/ 633 w 673"/>
                  <a:gd name="T7" fmla="*/ 11 h 162"/>
                  <a:gd name="T8" fmla="*/ 650 w 673"/>
                  <a:gd name="T9" fmla="*/ 23 h 162"/>
                  <a:gd name="T10" fmla="*/ 662 w 673"/>
                  <a:gd name="T11" fmla="*/ 39 h 162"/>
                  <a:gd name="T12" fmla="*/ 671 w 673"/>
                  <a:gd name="T13" fmla="*/ 59 h 162"/>
                  <a:gd name="T14" fmla="*/ 673 w 673"/>
                  <a:gd name="T15" fmla="*/ 80 h 162"/>
                  <a:gd name="T16" fmla="*/ 671 w 673"/>
                  <a:gd name="T17" fmla="*/ 103 h 162"/>
                  <a:gd name="T18" fmla="*/ 662 w 673"/>
                  <a:gd name="T19" fmla="*/ 123 h 162"/>
                  <a:gd name="T20" fmla="*/ 650 w 673"/>
                  <a:gd name="T21" fmla="*/ 139 h 162"/>
                  <a:gd name="T22" fmla="*/ 632 w 673"/>
                  <a:gd name="T23" fmla="*/ 151 h 162"/>
                  <a:gd name="T24" fmla="*/ 614 w 673"/>
                  <a:gd name="T25" fmla="*/ 160 h 162"/>
                  <a:gd name="T26" fmla="*/ 591 w 673"/>
                  <a:gd name="T27" fmla="*/ 162 h 162"/>
                  <a:gd name="T28" fmla="*/ 81 w 673"/>
                  <a:gd name="T29" fmla="*/ 162 h 162"/>
                  <a:gd name="T30" fmla="*/ 60 w 673"/>
                  <a:gd name="T31" fmla="*/ 160 h 162"/>
                  <a:gd name="T32" fmla="*/ 40 w 673"/>
                  <a:gd name="T33" fmla="*/ 151 h 162"/>
                  <a:gd name="T34" fmla="*/ 24 w 673"/>
                  <a:gd name="T35" fmla="*/ 139 h 162"/>
                  <a:gd name="T36" fmla="*/ 11 w 673"/>
                  <a:gd name="T37" fmla="*/ 123 h 162"/>
                  <a:gd name="T38" fmla="*/ 3 w 673"/>
                  <a:gd name="T39" fmla="*/ 103 h 162"/>
                  <a:gd name="T40" fmla="*/ 0 w 673"/>
                  <a:gd name="T41" fmla="*/ 80 h 162"/>
                  <a:gd name="T42" fmla="*/ 3 w 673"/>
                  <a:gd name="T43" fmla="*/ 59 h 162"/>
                  <a:gd name="T44" fmla="*/ 11 w 673"/>
                  <a:gd name="T45" fmla="*/ 39 h 162"/>
                  <a:gd name="T46" fmla="*/ 24 w 673"/>
                  <a:gd name="T47" fmla="*/ 23 h 162"/>
                  <a:gd name="T48" fmla="*/ 40 w 673"/>
                  <a:gd name="T49" fmla="*/ 11 h 162"/>
                  <a:gd name="T50" fmla="*/ 60 w 673"/>
                  <a:gd name="T51" fmla="*/ 2 h 162"/>
                  <a:gd name="T52" fmla="*/ 81 w 673"/>
                  <a:gd name="T53"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3" h="162">
                    <a:moveTo>
                      <a:pt x="81" y="0"/>
                    </a:moveTo>
                    <a:lnTo>
                      <a:pt x="591" y="0"/>
                    </a:lnTo>
                    <a:lnTo>
                      <a:pt x="614" y="2"/>
                    </a:lnTo>
                    <a:lnTo>
                      <a:pt x="633" y="11"/>
                    </a:lnTo>
                    <a:lnTo>
                      <a:pt x="650" y="23"/>
                    </a:lnTo>
                    <a:lnTo>
                      <a:pt x="662" y="39"/>
                    </a:lnTo>
                    <a:lnTo>
                      <a:pt x="671" y="59"/>
                    </a:lnTo>
                    <a:lnTo>
                      <a:pt x="673" y="80"/>
                    </a:lnTo>
                    <a:lnTo>
                      <a:pt x="671" y="103"/>
                    </a:lnTo>
                    <a:lnTo>
                      <a:pt x="662" y="123"/>
                    </a:lnTo>
                    <a:lnTo>
                      <a:pt x="650" y="139"/>
                    </a:lnTo>
                    <a:lnTo>
                      <a:pt x="632" y="151"/>
                    </a:lnTo>
                    <a:lnTo>
                      <a:pt x="614" y="160"/>
                    </a:lnTo>
                    <a:lnTo>
                      <a:pt x="591" y="162"/>
                    </a:lnTo>
                    <a:lnTo>
                      <a:pt x="81" y="162"/>
                    </a:lnTo>
                    <a:lnTo>
                      <a:pt x="60" y="160"/>
                    </a:lnTo>
                    <a:lnTo>
                      <a:pt x="40" y="151"/>
                    </a:lnTo>
                    <a:lnTo>
                      <a:pt x="24" y="139"/>
                    </a:lnTo>
                    <a:lnTo>
                      <a:pt x="11" y="123"/>
                    </a:lnTo>
                    <a:lnTo>
                      <a:pt x="3" y="103"/>
                    </a:lnTo>
                    <a:lnTo>
                      <a:pt x="0" y="80"/>
                    </a:lnTo>
                    <a:lnTo>
                      <a:pt x="3" y="59"/>
                    </a:lnTo>
                    <a:lnTo>
                      <a:pt x="11" y="39"/>
                    </a:lnTo>
                    <a:lnTo>
                      <a:pt x="24" y="23"/>
                    </a:lnTo>
                    <a:lnTo>
                      <a:pt x="40" y="11"/>
                    </a:lnTo>
                    <a:lnTo>
                      <a:pt x="60" y="2"/>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solidFill>
                    <a:schemeClr val="bg1"/>
                  </a:solidFill>
                  <a:latin typeface="Lato" charset="0"/>
                  <a:ea typeface="Lato" charset="0"/>
                  <a:cs typeface="Lato" charset="0"/>
                </a:endParaRPr>
              </a:p>
            </p:txBody>
          </p:sp>
        </p:grpSp>
      </p:grpSp>
      <p:sp>
        <p:nvSpPr>
          <p:cNvPr id="45" name="Rectangle 44">
            <a:extLst>
              <a:ext uri="{FF2B5EF4-FFF2-40B4-BE49-F238E27FC236}">
                <a16:creationId xmlns:a16="http://schemas.microsoft.com/office/drawing/2014/main" id="{26811D76-58AE-46B4-B0E1-FAE4121967F8}"/>
              </a:ext>
            </a:extLst>
          </p:cNvPr>
          <p:cNvSpPr/>
          <p:nvPr/>
        </p:nvSpPr>
        <p:spPr>
          <a:xfrm>
            <a:off x="2002046" y="1657480"/>
            <a:ext cx="9708888" cy="2641236"/>
          </a:xfrm>
          <a:prstGeom prst="rect">
            <a:avLst/>
          </a:prstGeom>
        </p:spPr>
        <p:txBody>
          <a:bodyPr wrap="square">
            <a:spAutoFit/>
          </a:bodyPr>
          <a:lstStyle/>
          <a:p>
            <a:pPr algn="just">
              <a:lnSpc>
                <a:spcPct val="150000"/>
              </a:lnSpc>
            </a:pPr>
            <a:r>
              <a:rPr lang="en-ID" sz="1400" dirty="0" err="1">
                <a:latin typeface="Montserrat" panose="00000500000000000000" pitchFamily="2" charset="0"/>
                <a:ea typeface="Lato" panose="020F0502020204030203" pitchFamily="34" charset="0"/>
                <a:cs typeface="Lato" panose="020F0502020204030203" pitchFamily="34" charset="0"/>
              </a:rPr>
              <a:t>Sebuah</a:t>
            </a:r>
            <a:r>
              <a:rPr lang="en-ID" sz="1400" dirty="0">
                <a:latin typeface="Montserrat" panose="00000500000000000000" pitchFamily="2" charset="0"/>
                <a:ea typeface="Lato" panose="020F0502020204030203" pitchFamily="34" charset="0"/>
                <a:cs typeface="Lato" panose="020F0502020204030203" pitchFamily="34" charset="0"/>
              </a:rPr>
              <a:t> toko fashion yang </a:t>
            </a:r>
            <a:r>
              <a:rPr lang="en-ID" sz="1400" dirty="0" err="1">
                <a:latin typeface="Montserrat" panose="00000500000000000000" pitchFamily="2" charset="0"/>
                <a:ea typeface="Lato" panose="020F0502020204030203" pitchFamily="34" charset="0"/>
                <a:cs typeface="Lato" panose="020F0502020204030203" pitchFamily="34" charset="0"/>
              </a:rPr>
              <a:t>menjual</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berbagai</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produk</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seperti</a:t>
            </a:r>
            <a:r>
              <a:rPr lang="en-ID" sz="1400" dirty="0">
                <a:latin typeface="Montserrat" panose="00000500000000000000" pitchFamily="2" charset="0"/>
                <a:ea typeface="Lato" panose="020F0502020204030203" pitchFamily="34" charset="0"/>
                <a:cs typeface="Lato" panose="020F0502020204030203" pitchFamily="34" charset="0"/>
              </a:rPr>
              <a:t> jeans, </a:t>
            </a:r>
            <a:r>
              <a:rPr lang="en-ID" sz="1400" dirty="0" err="1">
                <a:latin typeface="Montserrat" panose="00000500000000000000" pitchFamily="2" charset="0"/>
                <a:ea typeface="Lato" panose="020F0502020204030203" pitchFamily="34" charset="0"/>
                <a:cs typeface="Lato" panose="020F0502020204030203" pitchFamily="34" charset="0"/>
              </a:rPr>
              <a:t>kemeja</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kosmetik</a:t>
            </a:r>
            <a:r>
              <a:rPr lang="en-ID" sz="1400" dirty="0">
                <a:latin typeface="Montserrat" panose="00000500000000000000" pitchFamily="2" charset="0"/>
                <a:ea typeface="Lato" panose="020F0502020204030203" pitchFamily="34" charset="0"/>
                <a:cs typeface="Lato" panose="020F0502020204030203" pitchFamily="34" charset="0"/>
              </a:rPr>
              <a:t>, dan lain-lain. </a:t>
            </a:r>
            <a:r>
              <a:rPr lang="en-ID" sz="1400" dirty="0" err="1">
                <a:latin typeface="Montserrat" panose="00000500000000000000" pitchFamily="2" charset="0"/>
                <a:ea typeface="Lato" panose="020F0502020204030203" pitchFamily="34" charset="0"/>
                <a:cs typeface="Lato" panose="020F0502020204030203" pitchFamily="34" charset="0"/>
              </a:rPr>
              <a:t>Walaupun</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cukup</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berkembang</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namun</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dengan</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semakin</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banyaknya</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kompetitor</a:t>
            </a:r>
            <a:r>
              <a:rPr lang="en-ID" sz="1400" dirty="0">
                <a:latin typeface="Montserrat" panose="00000500000000000000" pitchFamily="2" charset="0"/>
                <a:ea typeface="Lato" panose="020F0502020204030203" pitchFamily="34" charset="0"/>
                <a:cs typeface="Lato" panose="020F0502020204030203" pitchFamily="34" charset="0"/>
              </a:rPr>
              <a:t> dan </a:t>
            </a:r>
            <a:r>
              <a:rPr lang="en-ID" sz="1400" dirty="0" err="1">
                <a:latin typeface="Montserrat" panose="00000500000000000000" pitchFamily="2" charset="0"/>
                <a:ea typeface="Lato" panose="020F0502020204030203" pitchFamily="34" charset="0"/>
                <a:cs typeface="Lato" panose="020F0502020204030203" pitchFamily="34" charset="0"/>
              </a:rPr>
              <a:t>banyak</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produk</a:t>
            </a:r>
            <a:r>
              <a:rPr lang="en-ID" sz="1400" dirty="0">
                <a:latin typeface="Montserrat" panose="00000500000000000000" pitchFamily="2" charset="0"/>
                <a:ea typeface="Lato" panose="020F0502020204030203" pitchFamily="34" charset="0"/>
                <a:cs typeface="Lato" panose="020F0502020204030203" pitchFamily="34" charset="0"/>
              </a:rPr>
              <a:t> yang </a:t>
            </a:r>
            <a:r>
              <a:rPr lang="en-ID" sz="1400" dirty="0" err="1">
                <a:latin typeface="Montserrat" panose="00000500000000000000" pitchFamily="2" charset="0"/>
                <a:ea typeface="Lato" panose="020F0502020204030203" pitchFamily="34" charset="0"/>
                <a:cs typeface="Lato" panose="020F0502020204030203" pitchFamily="34" charset="0"/>
              </a:rPr>
              <a:t>stoknya</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masih</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banyak</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membuat</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manajer</a:t>
            </a:r>
            <a:r>
              <a:rPr lang="en-ID" sz="1400" dirty="0">
                <a:latin typeface="Montserrat" panose="00000500000000000000" pitchFamily="2" charset="0"/>
                <a:ea typeface="Lato" panose="020F0502020204030203" pitchFamily="34" charset="0"/>
                <a:cs typeface="Lato" panose="020F0502020204030203" pitchFamily="34" charset="0"/>
              </a:rPr>
              <a:t> toko </a:t>
            </a:r>
            <a:r>
              <a:rPr lang="en-ID" sz="1400" dirty="0" err="1">
                <a:latin typeface="Montserrat" panose="00000500000000000000" pitchFamily="2" charset="0"/>
                <a:ea typeface="Lato" panose="020F0502020204030203" pitchFamily="34" charset="0"/>
                <a:cs typeface="Lato" panose="020F0502020204030203" pitchFamily="34" charset="0"/>
              </a:rPr>
              <a:t>kahwatir</a:t>
            </a:r>
            <a:r>
              <a:rPr lang="en-ID" sz="1400" dirty="0">
                <a:latin typeface="Montserrat" panose="00000500000000000000" pitchFamily="2" charset="0"/>
                <a:ea typeface="Lato" panose="020F0502020204030203" pitchFamily="34" charset="0"/>
                <a:cs typeface="Lato" panose="020F0502020204030203" pitchFamily="34" charset="0"/>
              </a:rPr>
              <a:t>. Salah </a:t>
            </a:r>
            <a:r>
              <a:rPr lang="en-ID" sz="1400" dirty="0" err="1">
                <a:latin typeface="Montserrat" panose="00000500000000000000" pitchFamily="2" charset="0"/>
                <a:ea typeface="Lato" panose="020F0502020204030203" pitchFamily="34" charset="0"/>
                <a:cs typeface="Lato" panose="020F0502020204030203" pitchFamily="34" charset="0"/>
              </a:rPr>
              <a:t>satu</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solusi</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adalah</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membuat</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paket</a:t>
            </a:r>
            <a:r>
              <a:rPr lang="en-ID" sz="1400" dirty="0">
                <a:latin typeface="Montserrat" panose="00000500000000000000" pitchFamily="2" charset="0"/>
                <a:ea typeface="Lato" panose="020F0502020204030203" pitchFamily="34" charset="0"/>
                <a:cs typeface="Lato" panose="020F0502020204030203" pitchFamily="34" charset="0"/>
              </a:rPr>
              <a:t> yang </a:t>
            </a:r>
            <a:r>
              <a:rPr lang="en-ID" sz="1400" dirty="0" err="1">
                <a:latin typeface="Montserrat" panose="00000500000000000000" pitchFamily="2" charset="0"/>
                <a:ea typeface="Lato" panose="020F0502020204030203" pitchFamily="34" charset="0"/>
                <a:cs typeface="Lato" panose="020F0502020204030203" pitchFamily="34" charset="0"/>
              </a:rPr>
              <a:t>inovatif</a:t>
            </a:r>
            <a:r>
              <a:rPr lang="en-ID" sz="1400" dirty="0">
                <a:latin typeface="Montserrat" panose="00000500000000000000" pitchFamily="2" charset="0"/>
                <a:ea typeface="Lato" panose="020F0502020204030203" pitchFamily="34" charset="0"/>
                <a:cs typeface="Lato" panose="020F0502020204030203" pitchFamily="34" charset="0"/>
              </a:rPr>
              <a:t>. Dimana </a:t>
            </a:r>
            <a:r>
              <a:rPr lang="en-ID" sz="1400" dirty="0" err="1">
                <a:latin typeface="Montserrat" panose="00000500000000000000" pitchFamily="2" charset="0"/>
                <a:ea typeface="Lato" panose="020F0502020204030203" pitchFamily="34" charset="0"/>
                <a:cs typeface="Lato" panose="020F0502020204030203" pitchFamily="34" charset="0"/>
              </a:rPr>
              <a:t>produk</a:t>
            </a:r>
            <a:r>
              <a:rPr lang="en-ID" sz="1400" dirty="0">
                <a:latin typeface="Montserrat" panose="00000500000000000000" pitchFamily="2" charset="0"/>
                <a:ea typeface="Lato" panose="020F0502020204030203" pitchFamily="34" charset="0"/>
                <a:cs typeface="Lato" panose="020F0502020204030203" pitchFamily="34" charset="0"/>
              </a:rPr>
              <a:t> yang </a:t>
            </a:r>
            <a:r>
              <a:rPr lang="en-ID" sz="1400" dirty="0" err="1">
                <a:latin typeface="Montserrat" panose="00000500000000000000" pitchFamily="2" charset="0"/>
                <a:ea typeface="Lato" panose="020F0502020204030203" pitchFamily="34" charset="0"/>
                <a:cs typeface="Lato" panose="020F0502020204030203" pitchFamily="34" charset="0"/>
              </a:rPr>
              <a:t>sebelumnya</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tidak</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terlalu</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laku</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tapi</a:t>
            </a:r>
            <a:r>
              <a:rPr lang="en-ID" sz="1400" dirty="0">
                <a:latin typeface="Montserrat" panose="00000500000000000000" pitchFamily="2" charset="0"/>
                <a:ea typeface="Lato" panose="020F0502020204030203" pitchFamily="34" charset="0"/>
                <a:cs typeface="Lato" panose="020F0502020204030203" pitchFamily="34" charset="0"/>
              </a:rPr>
              <a:t> punya </a:t>
            </a:r>
            <a:r>
              <a:rPr lang="en-ID" sz="1400" dirty="0" err="1">
                <a:latin typeface="Montserrat" panose="00000500000000000000" pitchFamily="2" charset="0"/>
                <a:ea typeface="Lato" panose="020F0502020204030203" pitchFamily="34" charset="0"/>
                <a:cs typeface="Lato" panose="020F0502020204030203" pitchFamily="34" charset="0"/>
              </a:rPr>
              <a:t>pangsa</a:t>
            </a:r>
            <a:r>
              <a:rPr lang="en-ID" sz="1400" dirty="0">
                <a:latin typeface="Montserrat" panose="00000500000000000000" pitchFamily="2" charset="0"/>
                <a:ea typeface="Lato" panose="020F0502020204030203" pitchFamily="34" charset="0"/>
                <a:cs typeface="Lato" panose="020F0502020204030203" pitchFamily="34" charset="0"/>
              </a:rPr>
              <a:t> pasar </a:t>
            </a:r>
            <a:r>
              <a:rPr lang="en-ID" sz="1400" dirty="0" err="1">
                <a:latin typeface="Montserrat" panose="00000500000000000000" pitchFamily="2" charset="0"/>
                <a:ea typeface="Lato" panose="020F0502020204030203" pitchFamily="34" charset="0"/>
                <a:cs typeface="Lato" panose="020F0502020204030203" pitchFamily="34" charset="0"/>
              </a:rPr>
              <a:t>malah</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bisa</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dipaketkan</a:t>
            </a:r>
            <a:r>
              <a:rPr lang="en-ID" sz="1400" dirty="0">
                <a:latin typeface="Montserrat" panose="00000500000000000000" pitchFamily="2" charset="0"/>
                <a:ea typeface="Lato" panose="020F0502020204030203" pitchFamily="34" charset="0"/>
                <a:cs typeface="Lato" panose="020F0502020204030203" pitchFamily="34" charset="0"/>
              </a:rPr>
              <a:t> dan </a:t>
            </a:r>
            <a:r>
              <a:rPr lang="en-ID" sz="1400" dirty="0" err="1">
                <a:latin typeface="Montserrat" panose="00000500000000000000" pitchFamily="2" charset="0"/>
                <a:ea typeface="Lato" panose="020F0502020204030203" pitchFamily="34" charset="0"/>
                <a:cs typeface="Lato" panose="020F0502020204030203" pitchFamily="34" charset="0"/>
              </a:rPr>
              <a:t>laku.Disini</a:t>
            </a:r>
            <a:r>
              <a:rPr lang="en-ID" sz="1400" dirty="0">
                <a:latin typeface="Montserrat" panose="00000500000000000000" pitchFamily="2" charset="0"/>
                <a:ea typeface="Lato" panose="020F0502020204030203" pitchFamily="34" charset="0"/>
                <a:cs typeface="Lato" panose="020F0502020204030203" pitchFamily="34" charset="0"/>
              </a:rPr>
              <a:t> manager toko </a:t>
            </a:r>
            <a:r>
              <a:rPr lang="en-ID" sz="1400" dirty="0" err="1">
                <a:latin typeface="Montserrat" panose="00000500000000000000" pitchFamily="2" charset="0"/>
                <a:ea typeface="Lato" panose="020F0502020204030203" pitchFamily="34" charset="0"/>
                <a:cs typeface="Lato" panose="020F0502020204030203" pitchFamily="34" charset="0"/>
              </a:rPr>
              <a:t>menyuruh</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kita</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untuk</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mengidentifikasi</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paket</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produk</a:t>
            </a:r>
            <a:r>
              <a:rPr lang="en-ID" sz="1400" dirty="0">
                <a:latin typeface="Montserrat" panose="00000500000000000000" pitchFamily="2" charset="0"/>
                <a:ea typeface="Lato" panose="020F0502020204030203" pitchFamily="34" charset="0"/>
                <a:cs typeface="Lato" panose="020F0502020204030203" pitchFamily="34" charset="0"/>
              </a:rPr>
              <a:t> yang </a:t>
            </a:r>
            <a:r>
              <a:rPr lang="en-ID" sz="1400" dirty="0" err="1">
                <a:latin typeface="Montserrat" panose="00000500000000000000" pitchFamily="2" charset="0"/>
                <a:ea typeface="Lato" panose="020F0502020204030203" pitchFamily="34" charset="0"/>
                <a:cs typeface="Lato" panose="020F0502020204030203" pitchFamily="34" charset="0"/>
              </a:rPr>
              <a:t>menarik</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untuk</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dipaketkan</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sehingga</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akhirnya</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bisa</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meningkatkan</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keuntungan</a:t>
            </a:r>
            <a:r>
              <a:rPr lang="en-ID" sz="1400" dirty="0">
                <a:latin typeface="Montserrat" panose="00000500000000000000" pitchFamily="2" charset="0"/>
                <a:ea typeface="Lato" panose="020F0502020204030203" pitchFamily="34" charset="0"/>
                <a:cs typeface="Lato" panose="020F0502020204030203" pitchFamily="34" charset="0"/>
              </a:rPr>
              <a:t> dan </a:t>
            </a:r>
            <a:r>
              <a:rPr lang="en-ID" sz="1400" dirty="0" err="1">
                <a:latin typeface="Montserrat" panose="00000500000000000000" pitchFamily="2" charset="0"/>
                <a:ea typeface="Lato" panose="020F0502020204030203" pitchFamily="34" charset="0"/>
                <a:cs typeface="Lato" panose="020F0502020204030203" pitchFamily="34" charset="0"/>
              </a:rPr>
              <a:t>loyalitas</a:t>
            </a:r>
            <a:r>
              <a:rPr lang="en-ID" sz="1400" dirty="0">
                <a:latin typeface="Montserrat" panose="00000500000000000000" pitchFamily="2" charset="0"/>
                <a:ea typeface="Lato" panose="020F0502020204030203" pitchFamily="34" charset="0"/>
                <a:cs typeface="Lato" panose="020F0502020204030203" pitchFamily="34" charset="0"/>
              </a:rPr>
              <a:t> para </a:t>
            </a:r>
            <a:r>
              <a:rPr lang="en-ID" sz="1400" dirty="0" err="1">
                <a:latin typeface="Montserrat" panose="00000500000000000000" pitchFamily="2" charset="0"/>
                <a:ea typeface="Lato" panose="020F0502020204030203" pitchFamily="34" charset="0"/>
                <a:cs typeface="Lato" panose="020F0502020204030203" pitchFamily="34" charset="0"/>
              </a:rPr>
              <a:t>pelanggan</a:t>
            </a:r>
            <a:r>
              <a:rPr lang="en-ID" sz="1400" dirty="0">
                <a:latin typeface="Montserrat" panose="00000500000000000000" pitchFamily="2" charset="0"/>
                <a:ea typeface="Lato" panose="020F0502020204030203" pitchFamily="34" charset="0"/>
                <a:cs typeface="Lato" panose="020F0502020204030203" pitchFamily="34" charset="0"/>
              </a:rPr>
              <a:t> toko fashion. Dan </a:t>
            </a:r>
            <a:r>
              <a:rPr lang="en-ID" sz="1400" dirty="0" err="1">
                <a:latin typeface="Montserrat" panose="00000500000000000000" pitchFamily="2" charset="0"/>
                <a:ea typeface="Lato" panose="020F0502020204030203" pitchFamily="34" charset="0"/>
                <a:cs typeface="Lato" panose="020F0502020204030203" pitchFamily="34" charset="0"/>
              </a:rPr>
              <a:t>untuk</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wewujudkan</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ini</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saya</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menggunakan</a:t>
            </a:r>
            <a:r>
              <a:rPr lang="en-ID" sz="1400" dirty="0">
                <a:latin typeface="Montserrat" panose="00000500000000000000" pitchFamily="2" charset="0"/>
                <a:ea typeface="Lato" panose="020F0502020204030203" pitchFamily="34" charset="0"/>
                <a:cs typeface="Lato" panose="020F0502020204030203" pitchFamily="34" charset="0"/>
              </a:rPr>
              <a:t> R dan </a:t>
            </a:r>
            <a:r>
              <a:rPr lang="en-ID" sz="1400" dirty="0" err="1">
                <a:latin typeface="Montserrat" panose="00000500000000000000" pitchFamily="2" charset="0"/>
                <a:ea typeface="Lato" panose="020F0502020204030203" pitchFamily="34" charset="0"/>
                <a:cs typeface="Lato" panose="020F0502020204030203" pitchFamily="34" charset="0"/>
              </a:rPr>
              <a:t>algoritma</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aproriari</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dari</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paket</a:t>
            </a:r>
            <a:r>
              <a:rPr lang="en-ID" sz="1400" dirty="0">
                <a:latin typeface="Montserrat" panose="00000500000000000000" pitchFamily="2" charset="0"/>
                <a:ea typeface="Lato" panose="020F0502020204030203" pitchFamily="34" charset="0"/>
                <a:cs typeface="Lato" panose="020F0502020204030203" pitchFamily="34" charset="0"/>
              </a:rPr>
              <a:t> </a:t>
            </a:r>
            <a:r>
              <a:rPr lang="en-ID" sz="1400" dirty="0" err="1">
                <a:latin typeface="Montserrat" panose="00000500000000000000" pitchFamily="2" charset="0"/>
                <a:ea typeface="Lato" panose="020F0502020204030203" pitchFamily="34" charset="0"/>
                <a:cs typeface="Lato" panose="020F0502020204030203" pitchFamily="34" charset="0"/>
              </a:rPr>
              <a:t>arules</a:t>
            </a:r>
            <a:r>
              <a:rPr lang="en-ID" sz="1400" dirty="0">
                <a:latin typeface="Montserrat" panose="00000500000000000000" pitchFamily="2" charset="0"/>
                <a:ea typeface="Lato" panose="020F0502020204030203" pitchFamily="34" charset="0"/>
                <a:cs typeface="Lato" panose="020F0502020204030203" pitchFamily="34" charset="0"/>
              </a:rPr>
              <a:t> di </a:t>
            </a:r>
            <a:r>
              <a:rPr lang="en-ID" sz="1400" dirty="0" err="1">
                <a:latin typeface="Montserrat" panose="00000500000000000000" pitchFamily="2" charset="0"/>
                <a:ea typeface="Lato" panose="020F0502020204030203" pitchFamily="34" charset="0"/>
                <a:cs typeface="Lato" panose="020F0502020204030203" pitchFamily="34" charset="0"/>
              </a:rPr>
              <a:t>sepanjang</a:t>
            </a:r>
            <a:r>
              <a:rPr lang="en-ID" sz="1400" dirty="0">
                <a:latin typeface="Montserrat" panose="00000500000000000000" pitchFamily="2" charset="0"/>
                <a:ea typeface="Lato" panose="020F0502020204030203" pitchFamily="34" charset="0"/>
                <a:cs typeface="Lato" panose="020F0502020204030203" pitchFamily="34" charset="0"/>
              </a:rPr>
              <a:t> project </a:t>
            </a:r>
            <a:r>
              <a:rPr lang="en-ID" sz="1400" dirty="0" err="1">
                <a:latin typeface="Montserrat" panose="00000500000000000000" pitchFamily="2" charset="0"/>
                <a:ea typeface="Lato" panose="020F0502020204030203" pitchFamily="34" charset="0"/>
                <a:cs typeface="Lato" panose="020F0502020204030203" pitchFamily="34" charset="0"/>
              </a:rPr>
              <a:t>ini</a:t>
            </a:r>
            <a:r>
              <a:rPr lang="en-US" sz="1400" dirty="0">
                <a:latin typeface="Montserrat" panose="00000500000000000000" pitchFamily="2" charset="0"/>
                <a:ea typeface="Lato" panose="020F0502020204030203" pitchFamily="34" charset="0"/>
                <a:cs typeface="Lato" panose="020F0502020204030203" pitchFamily="34" charset="0"/>
              </a:rPr>
              <a:t> </a:t>
            </a:r>
          </a:p>
        </p:txBody>
      </p:sp>
      <p:grpSp>
        <p:nvGrpSpPr>
          <p:cNvPr id="50" name="Group 49"/>
          <p:cNvGrpSpPr/>
          <p:nvPr/>
        </p:nvGrpSpPr>
        <p:grpSpPr>
          <a:xfrm>
            <a:off x="392792" y="647816"/>
            <a:ext cx="3911412" cy="650220"/>
            <a:chOff x="392792" y="647816"/>
            <a:chExt cx="3911412" cy="650220"/>
          </a:xfrm>
        </p:grpSpPr>
        <p:sp>
          <p:nvSpPr>
            <p:cNvPr id="47" name="TextBox 46">
              <a:extLst>
                <a:ext uri="{FF2B5EF4-FFF2-40B4-BE49-F238E27FC236}">
                  <a16:creationId xmlns:a16="http://schemas.microsoft.com/office/drawing/2014/main" id="{6DB27D6A-8D1D-43C0-A2FB-3719BA1D7E81}"/>
                </a:ext>
              </a:extLst>
            </p:cNvPr>
            <p:cNvSpPr txBox="1"/>
            <p:nvPr/>
          </p:nvSpPr>
          <p:spPr>
            <a:xfrm flipH="1">
              <a:off x="392792" y="647816"/>
              <a:ext cx="3911412" cy="523220"/>
            </a:xfrm>
            <a:prstGeom prst="rect">
              <a:avLst/>
            </a:prstGeom>
            <a:noFill/>
          </p:spPr>
          <p:txBody>
            <a:bodyPr wrap="square" rtlCol="0">
              <a:spAutoFit/>
            </a:bodyPr>
            <a:lstStyle/>
            <a:p>
              <a:r>
                <a:rPr lang="en-US" sz="2800" b="1" dirty="0">
                  <a:solidFill>
                    <a:schemeClr val="tx2"/>
                  </a:solidFill>
                  <a:latin typeface="Montserrat" panose="00000500000000000000" pitchFamily="50" charset="0"/>
                  <a:ea typeface="Lato" panose="020F0502020204030203" pitchFamily="34" charset="0"/>
                  <a:cs typeface="Lato" panose="020F0502020204030203" pitchFamily="34" charset="0"/>
                </a:rPr>
                <a:t>Study Case</a:t>
              </a:r>
            </a:p>
          </p:txBody>
        </p:sp>
        <p:cxnSp>
          <p:nvCxnSpPr>
            <p:cNvPr id="49" name="Straight Connector 48">
              <a:extLst>
                <a:ext uri="{FF2B5EF4-FFF2-40B4-BE49-F238E27FC236}">
                  <a16:creationId xmlns:a16="http://schemas.microsoft.com/office/drawing/2014/main" id="{62EC412C-0366-4B61-99BC-D0FB0D431AF8}"/>
                </a:ext>
              </a:extLst>
            </p:cNvPr>
            <p:cNvCxnSpPr/>
            <p:nvPr/>
          </p:nvCxnSpPr>
          <p:spPr>
            <a:xfrm>
              <a:off x="481066" y="1298036"/>
              <a:ext cx="1181100" cy="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53" name="TextBox 52">
            <a:extLst>
              <a:ext uri="{FF2B5EF4-FFF2-40B4-BE49-F238E27FC236}">
                <a16:creationId xmlns:a16="http://schemas.microsoft.com/office/drawing/2014/main" id="{F33F2394-1B41-4F0B-9CA2-7D6154AF89B7}"/>
              </a:ext>
            </a:extLst>
          </p:cNvPr>
          <p:cNvSpPr txBox="1"/>
          <p:nvPr/>
        </p:nvSpPr>
        <p:spPr>
          <a:xfrm>
            <a:off x="481066" y="5200520"/>
            <a:ext cx="9150378" cy="369332"/>
          </a:xfrm>
          <a:prstGeom prst="rect">
            <a:avLst/>
          </a:prstGeom>
          <a:noFill/>
        </p:spPr>
        <p:txBody>
          <a:bodyPr wrap="square">
            <a:spAutoFit/>
          </a:bodyPr>
          <a:lstStyle/>
          <a:p>
            <a:r>
              <a:rPr lang="en-ID" dirty="0" err="1"/>
              <a:t>Untuk</a:t>
            </a:r>
            <a:r>
              <a:rPr lang="en-ID" dirty="0"/>
              <a:t> coding </a:t>
            </a:r>
            <a:r>
              <a:rPr lang="en-ID" dirty="0" err="1"/>
              <a:t>lebih</a:t>
            </a:r>
            <a:r>
              <a:rPr lang="en-ID" dirty="0"/>
              <a:t> </a:t>
            </a:r>
            <a:r>
              <a:rPr lang="en-ID" dirty="0" err="1"/>
              <a:t>jelas</a:t>
            </a:r>
            <a:r>
              <a:rPr lang="en-ID" dirty="0"/>
              <a:t> </a:t>
            </a:r>
            <a:r>
              <a:rPr lang="en-ID" dirty="0" err="1"/>
              <a:t>silahkan</a:t>
            </a:r>
            <a:r>
              <a:rPr lang="en-ID" dirty="0"/>
              <a:t> </a:t>
            </a:r>
            <a:r>
              <a:rPr lang="en-ID" dirty="0" err="1"/>
              <a:t>kunjungi</a:t>
            </a:r>
            <a:r>
              <a:rPr lang="en-ID" dirty="0"/>
              <a:t> </a:t>
            </a:r>
            <a:r>
              <a:rPr lang="en-ID" dirty="0">
                <a:hlinkClick r:id="rId2"/>
              </a:rPr>
              <a:t>https://rpubs.com/Worstone57/961353</a:t>
            </a:r>
            <a:endParaRPr lang="en-ID" dirty="0"/>
          </a:p>
        </p:txBody>
      </p:sp>
      <p:grpSp>
        <p:nvGrpSpPr>
          <p:cNvPr id="54" name="Group 53">
            <a:extLst>
              <a:ext uri="{FF2B5EF4-FFF2-40B4-BE49-F238E27FC236}">
                <a16:creationId xmlns:a16="http://schemas.microsoft.com/office/drawing/2014/main" id="{60178A1C-01EF-4014-8EAF-3650096BB78D}"/>
              </a:ext>
            </a:extLst>
          </p:cNvPr>
          <p:cNvGrpSpPr/>
          <p:nvPr/>
        </p:nvGrpSpPr>
        <p:grpSpPr>
          <a:xfrm>
            <a:off x="486647" y="5616627"/>
            <a:ext cx="2352034" cy="150443"/>
            <a:chOff x="6598558" y="3628360"/>
            <a:chExt cx="2352034" cy="150443"/>
          </a:xfrm>
          <a:solidFill>
            <a:schemeClr val="accent1"/>
          </a:solidFill>
        </p:grpSpPr>
        <p:sp>
          <p:nvSpPr>
            <p:cNvPr id="55" name="Parallelogram 54">
              <a:extLst>
                <a:ext uri="{FF2B5EF4-FFF2-40B4-BE49-F238E27FC236}">
                  <a16:creationId xmlns:a16="http://schemas.microsoft.com/office/drawing/2014/main" id="{661B850F-EA03-4884-B391-21B55C866322}"/>
                </a:ext>
              </a:extLst>
            </p:cNvPr>
            <p:cNvSpPr/>
            <p:nvPr/>
          </p:nvSpPr>
          <p:spPr>
            <a:xfrm>
              <a:off x="8477982" y="3628361"/>
              <a:ext cx="472610" cy="150439"/>
            </a:xfrm>
            <a:prstGeom prst="parallelogram">
              <a:avLst/>
            </a:prstGeom>
            <a:gradFill>
              <a:gsLst>
                <a:gs pos="0">
                  <a:schemeClr val="accent1"/>
                </a:gs>
                <a:gs pos="100000">
                  <a:schemeClr val="accent4"/>
                </a:gs>
              </a:gsLst>
              <a:lin ang="5400000" scaled="1"/>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highlight>
                  <a:srgbClr val="000000"/>
                </a:highlight>
                <a:latin typeface="Raleway" panose="020B0503030101060003" pitchFamily="34" charset="0"/>
              </a:endParaRPr>
            </a:p>
          </p:txBody>
        </p:sp>
        <p:sp>
          <p:nvSpPr>
            <p:cNvPr id="56" name="Parallelogram 55">
              <a:extLst>
                <a:ext uri="{FF2B5EF4-FFF2-40B4-BE49-F238E27FC236}">
                  <a16:creationId xmlns:a16="http://schemas.microsoft.com/office/drawing/2014/main" id="{BED78BD0-B650-4C15-9402-1D297B9AF077}"/>
                </a:ext>
              </a:extLst>
            </p:cNvPr>
            <p:cNvSpPr/>
            <p:nvPr/>
          </p:nvSpPr>
          <p:spPr>
            <a:xfrm>
              <a:off x="8008126" y="3628361"/>
              <a:ext cx="472610" cy="150439"/>
            </a:xfrm>
            <a:prstGeom prst="parallelogram">
              <a:avLst/>
            </a:prstGeom>
            <a:gradFill>
              <a:gsLst>
                <a:gs pos="0">
                  <a:schemeClr val="accent1"/>
                </a:gs>
                <a:gs pos="100000">
                  <a:schemeClr val="accent4"/>
                </a:gs>
              </a:gsLst>
              <a:lin ang="5400000" scaled="1"/>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highlight>
                  <a:srgbClr val="000000"/>
                </a:highlight>
                <a:latin typeface="Raleway" panose="020B0503030101060003" pitchFamily="34" charset="0"/>
              </a:endParaRPr>
            </a:p>
          </p:txBody>
        </p:sp>
        <p:sp>
          <p:nvSpPr>
            <p:cNvPr id="57" name="Parallelogram 56">
              <a:extLst>
                <a:ext uri="{FF2B5EF4-FFF2-40B4-BE49-F238E27FC236}">
                  <a16:creationId xmlns:a16="http://schemas.microsoft.com/office/drawing/2014/main" id="{E0280F74-2A4F-4F16-B72A-B38506551752}"/>
                </a:ext>
              </a:extLst>
            </p:cNvPr>
            <p:cNvSpPr/>
            <p:nvPr/>
          </p:nvSpPr>
          <p:spPr>
            <a:xfrm>
              <a:off x="7538270" y="3628361"/>
              <a:ext cx="472610" cy="150439"/>
            </a:xfrm>
            <a:prstGeom prst="parallelogram">
              <a:avLst/>
            </a:prstGeom>
            <a:gradFill>
              <a:gsLst>
                <a:gs pos="0">
                  <a:schemeClr val="accent1"/>
                </a:gs>
                <a:gs pos="100000">
                  <a:schemeClr val="accent4"/>
                </a:gs>
              </a:gsLst>
              <a:lin ang="5400000" scaled="1"/>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highlight>
                  <a:srgbClr val="000000"/>
                </a:highlight>
                <a:latin typeface="Raleway" panose="020B0503030101060003" pitchFamily="34" charset="0"/>
              </a:endParaRPr>
            </a:p>
          </p:txBody>
        </p:sp>
        <p:sp>
          <p:nvSpPr>
            <p:cNvPr id="58" name="Parallelogram 57">
              <a:extLst>
                <a:ext uri="{FF2B5EF4-FFF2-40B4-BE49-F238E27FC236}">
                  <a16:creationId xmlns:a16="http://schemas.microsoft.com/office/drawing/2014/main" id="{07BDD5D6-FC76-4764-80B6-EC9CA87A1E5E}"/>
                </a:ext>
              </a:extLst>
            </p:cNvPr>
            <p:cNvSpPr/>
            <p:nvPr/>
          </p:nvSpPr>
          <p:spPr>
            <a:xfrm>
              <a:off x="7068414" y="3628362"/>
              <a:ext cx="472610" cy="150441"/>
            </a:xfrm>
            <a:prstGeom prst="parallelogram">
              <a:avLst/>
            </a:prstGeom>
            <a:gradFill>
              <a:gsLst>
                <a:gs pos="0">
                  <a:schemeClr val="accent1"/>
                </a:gs>
                <a:gs pos="100000">
                  <a:schemeClr val="accent4"/>
                </a:gs>
              </a:gsLst>
              <a:lin ang="5400000" scaled="1"/>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highlight>
                  <a:srgbClr val="000000"/>
                </a:highlight>
                <a:latin typeface="Raleway" panose="020B0503030101060003" pitchFamily="34" charset="0"/>
              </a:endParaRPr>
            </a:p>
          </p:txBody>
        </p:sp>
        <p:sp>
          <p:nvSpPr>
            <p:cNvPr id="59" name="Parallelogram 58">
              <a:extLst>
                <a:ext uri="{FF2B5EF4-FFF2-40B4-BE49-F238E27FC236}">
                  <a16:creationId xmlns:a16="http://schemas.microsoft.com/office/drawing/2014/main" id="{08345E97-1A53-4561-8332-5894A31F7725}"/>
                </a:ext>
              </a:extLst>
            </p:cNvPr>
            <p:cNvSpPr/>
            <p:nvPr/>
          </p:nvSpPr>
          <p:spPr>
            <a:xfrm>
              <a:off x="6598558" y="3628360"/>
              <a:ext cx="472610" cy="150440"/>
            </a:xfrm>
            <a:prstGeom prst="parallelogram">
              <a:avLst/>
            </a:prstGeom>
            <a:gradFill>
              <a:gsLst>
                <a:gs pos="0">
                  <a:schemeClr val="accent1"/>
                </a:gs>
                <a:gs pos="100000">
                  <a:schemeClr val="accent4"/>
                </a:gs>
              </a:gsLst>
              <a:lin ang="5400000" scaled="1"/>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highlight>
                  <a:srgbClr val="000000"/>
                </a:highlight>
                <a:latin typeface="Raleway" panose="020B0503030101060003" pitchFamily="34" charset="0"/>
              </a:endParaRPr>
            </a:p>
          </p:txBody>
        </p:sp>
      </p:grpSp>
    </p:spTree>
    <p:extLst>
      <p:ext uri="{BB962C8B-B14F-4D97-AF65-F5344CB8AC3E}">
        <p14:creationId xmlns:p14="http://schemas.microsoft.com/office/powerpoint/2010/main" val="1314303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26811D76-58AE-46B4-B0E1-FAE4121967F8}"/>
              </a:ext>
            </a:extLst>
          </p:cNvPr>
          <p:cNvSpPr/>
          <p:nvPr/>
        </p:nvSpPr>
        <p:spPr>
          <a:xfrm>
            <a:off x="2003614" y="1274312"/>
            <a:ext cx="9708888" cy="702244"/>
          </a:xfrm>
          <a:prstGeom prst="rect">
            <a:avLst/>
          </a:prstGeom>
        </p:spPr>
        <p:txBody>
          <a:bodyPr wrap="square">
            <a:spAutoFit/>
          </a:bodyPr>
          <a:lstStyle/>
          <a:p>
            <a:pPr algn="just">
              <a:lnSpc>
                <a:spcPct val="150000"/>
              </a:lnSpc>
            </a:pPr>
            <a:r>
              <a:rPr lang="en-US" sz="1400" dirty="0">
                <a:latin typeface="Montserrat" panose="00000500000000000000" pitchFamily="2" charset="0"/>
                <a:ea typeface="Lato" panose="020F0502020204030203" pitchFamily="34" charset="0"/>
                <a:cs typeface="Lato" panose="020F0502020204030203" pitchFamily="34" charset="0"/>
              </a:rPr>
              <a:t>Dari study case </a:t>
            </a:r>
            <a:r>
              <a:rPr lang="en-US" sz="1400" dirty="0" err="1">
                <a:latin typeface="Montserrat" panose="00000500000000000000" pitchFamily="2" charset="0"/>
                <a:ea typeface="Lato" panose="020F0502020204030203" pitchFamily="34" charset="0"/>
                <a:cs typeface="Lato" panose="020F0502020204030203" pitchFamily="34" charset="0"/>
              </a:rPr>
              <a:t>diatas</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dapat</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kita</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ketahui</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pemangku</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kepentingannya</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adalah</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manajer</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toko</a:t>
            </a:r>
            <a:r>
              <a:rPr lang="en-US" sz="1400" dirty="0">
                <a:latin typeface="Montserrat" panose="00000500000000000000" pitchFamily="2" charset="0"/>
                <a:ea typeface="Lato" panose="020F0502020204030203" pitchFamily="34" charset="0"/>
                <a:cs typeface="Lato" panose="020F0502020204030203" pitchFamily="34" charset="0"/>
              </a:rPr>
              <a:t>. Harapan </a:t>
            </a:r>
            <a:r>
              <a:rPr lang="en-US" sz="1400" dirty="0" err="1">
                <a:latin typeface="Montserrat" panose="00000500000000000000" pitchFamily="2" charset="0"/>
                <a:ea typeface="Lato" panose="020F0502020204030203" pitchFamily="34" charset="0"/>
                <a:cs typeface="Lato" panose="020F0502020204030203" pitchFamily="34" charset="0"/>
              </a:rPr>
              <a:t>dari</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manajer</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tersebut</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adalah</a:t>
            </a:r>
            <a:r>
              <a:rPr lang="en-US" sz="1400" dirty="0">
                <a:latin typeface="Montserrat" panose="00000500000000000000" pitchFamily="2" charset="0"/>
                <a:ea typeface="Lato" panose="020F0502020204030203" pitchFamily="34" charset="0"/>
                <a:cs typeface="Lato" panose="020F0502020204030203" pitchFamily="34" charset="0"/>
              </a:rPr>
              <a:t> agar </a:t>
            </a:r>
            <a:r>
              <a:rPr lang="en-US" sz="1400" dirty="0" err="1">
                <a:latin typeface="Montserrat" panose="00000500000000000000" pitchFamily="2" charset="0"/>
                <a:ea typeface="Lato" panose="020F0502020204030203" pitchFamily="34" charset="0"/>
                <a:cs typeface="Lato" panose="020F0502020204030203" pitchFamily="34" charset="0"/>
              </a:rPr>
              <a:t>kita</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mengidentifikasi</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paket</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produk</a:t>
            </a:r>
            <a:r>
              <a:rPr lang="en-US" sz="1400" dirty="0">
                <a:latin typeface="Montserrat" panose="00000500000000000000" pitchFamily="2" charset="0"/>
                <a:ea typeface="Lato" panose="020F0502020204030203" pitchFamily="34" charset="0"/>
                <a:cs typeface="Lato" panose="020F0502020204030203" pitchFamily="34" charset="0"/>
              </a:rPr>
              <a:t> yang </a:t>
            </a:r>
            <a:r>
              <a:rPr lang="en-US" sz="1400" dirty="0" err="1">
                <a:latin typeface="Montserrat" panose="00000500000000000000" pitchFamily="2" charset="0"/>
                <a:ea typeface="Lato" panose="020F0502020204030203" pitchFamily="34" charset="0"/>
                <a:cs typeface="Lato" panose="020F0502020204030203" pitchFamily="34" charset="0"/>
              </a:rPr>
              <a:t>menarik</a:t>
            </a:r>
            <a:endParaRPr lang="en-US" sz="1400" dirty="0">
              <a:latin typeface="Montserrat" panose="00000500000000000000" pitchFamily="2" charset="0"/>
              <a:ea typeface="Lato" panose="020F0502020204030203" pitchFamily="34" charset="0"/>
              <a:cs typeface="Lato" panose="020F0502020204030203" pitchFamily="34" charset="0"/>
            </a:endParaRPr>
          </a:p>
        </p:txBody>
      </p:sp>
      <p:grpSp>
        <p:nvGrpSpPr>
          <p:cNvPr id="50" name="Group 49"/>
          <p:cNvGrpSpPr/>
          <p:nvPr/>
        </p:nvGrpSpPr>
        <p:grpSpPr>
          <a:xfrm>
            <a:off x="392792" y="195329"/>
            <a:ext cx="3911412" cy="650220"/>
            <a:chOff x="392792" y="647816"/>
            <a:chExt cx="3911412" cy="650220"/>
          </a:xfrm>
        </p:grpSpPr>
        <p:sp>
          <p:nvSpPr>
            <p:cNvPr id="47" name="TextBox 46">
              <a:extLst>
                <a:ext uri="{FF2B5EF4-FFF2-40B4-BE49-F238E27FC236}">
                  <a16:creationId xmlns:a16="http://schemas.microsoft.com/office/drawing/2014/main" id="{6DB27D6A-8D1D-43C0-A2FB-3719BA1D7E81}"/>
                </a:ext>
              </a:extLst>
            </p:cNvPr>
            <p:cNvSpPr txBox="1"/>
            <p:nvPr/>
          </p:nvSpPr>
          <p:spPr>
            <a:xfrm flipH="1">
              <a:off x="392792" y="647816"/>
              <a:ext cx="3911412" cy="523220"/>
            </a:xfrm>
            <a:prstGeom prst="rect">
              <a:avLst/>
            </a:prstGeom>
            <a:noFill/>
          </p:spPr>
          <p:txBody>
            <a:bodyPr wrap="square" rtlCol="0">
              <a:spAutoFit/>
            </a:bodyPr>
            <a:lstStyle/>
            <a:p>
              <a:r>
                <a:rPr lang="en-US" sz="2800" b="1" dirty="0" err="1">
                  <a:solidFill>
                    <a:schemeClr val="tx2"/>
                  </a:solidFill>
                  <a:latin typeface="Montserrat" panose="00000500000000000000" pitchFamily="50" charset="0"/>
                  <a:ea typeface="Lato" panose="020F0502020204030203" pitchFamily="34" charset="0"/>
                  <a:cs typeface="Lato" panose="020F0502020204030203" pitchFamily="34" charset="0"/>
                </a:rPr>
                <a:t>Bertanya</a:t>
              </a:r>
              <a:r>
                <a:rPr lang="en-US" sz="2800" b="1" dirty="0">
                  <a:solidFill>
                    <a:schemeClr val="tx2"/>
                  </a:solidFill>
                  <a:latin typeface="Montserrat" panose="00000500000000000000" pitchFamily="50" charset="0"/>
                  <a:ea typeface="Lato" panose="020F0502020204030203" pitchFamily="34" charset="0"/>
                  <a:cs typeface="Lato" panose="020F0502020204030203" pitchFamily="34" charset="0"/>
                </a:rPr>
                <a:t>/ ask</a:t>
              </a:r>
            </a:p>
          </p:txBody>
        </p:sp>
        <p:cxnSp>
          <p:nvCxnSpPr>
            <p:cNvPr id="49" name="Straight Connector 48">
              <a:extLst>
                <a:ext uri="{FF2B5EF4-FFF2-40B4-BE49-F238E27FC236}">
                  <a16:creationId xmlns:a16="http://schemas.microsoft.com/office/drawing/2014/main" id="{62EC412C-0366-4B61-99BC-D0FB0D431AF8}"/>
                </a:ext>
              </a:extLst>
            </p:cNvPr>
            <p:cNvCxnSpPr/>
            <p:nvPr/>
          </p:nvCxnSpPr>
          <p:spPr>
            <a:xfrm>
              <a:off x="481066" y="1298036"/>
              <a:ext cx="1181100" cy="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8" name="Rectangle: Rounded Corners 40">
            <a:extLst>
              <a:ext uri="{FF2B5EF4-FFF2-40B4-BE49-F238E27FC236}">
                <a16:creationId xmlns:a16="http://schemas.microsoft.com/office/drawing/2014/main" id="{77F7F663-8F9C-41BF-8934-3423D7C26888}"/>
              </a:ext>
            </a:extLst>
          </p:cNvPr>
          <p:cNvSpPr/>
          <p:nvPr/>
        </p:nvSpPr>
        <p:spPr>
          <a:xfrm>
            <a:off x="392792" y="1289834"/>
            <a:ext cx="1299410" cy="1299410"/>
          </a:xfrm>
          <a:prstGeom prst="roundRect">
            <a:avLst/>
          </a:prstGeom>
          <a:solidFill>
            <a:schemeClr val="accent1">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Lato" charset="0"/>
              <a:ea typeface="Lato" charset="0"/>
              <a:cs typeface="Lato" charset="0"/>
            </a:endParaRPr>
          </a:p>
        </p:txBody>
      </p:sp>
      <p:grpSp>
        <p:nvGrpSpPr>
          <p:cNvPr id="29" name="Group 937">
            <a:extLst>
              <a:ext uri="{FF2B5EF4-FFF2-40B4-BE49-F238E27FC236}">
                <a16:creationId xmlns:a16="http://schemas.microsoft.com/office/drawing/2014/main" id="{2BC8A298-1582-4AE9-991B-03EED0E6ACD3}"/>
              </a:ext>
            </a:extLst>
          </p:cNvPr>
          <p:cNvGrpSpPr>
            <a:grpSpLocks noChangeAspect="1"/>
          </p:cNvGrpSpPr>
          <p:nvPr/>
        </p:nvGrpSpPr>
        <p:grpSpPr bwMode="auto">
          <a:xfrm>
            <a:off x="832809" y="1791084"/>
            <a:ext cx="431091" cy="429592"/>
            <a:chOff x="6094" y="274"/>
            <a:chExt cx="575" cy="573"/>
          </a:xfrm>
          <a:solidFill>
            <a:schemeClr val="bg1"/>
          </a:solidFill>
        </p:grpSpPr>
        <p:sp>
          <p:nvSpPr>
            <p:cNvPr id="30" name="Freeform 939">
              <a:extLst>
                <a:ext uri="{FF2B5EF4-FFF2-40B4-BE49-F238E27FC236}">
                  <a16:creationId xmlns:a16="http://schemas.microsoft.com/office/drawing/2014/main" id="{7C8CDE45-3561-44D2-9010-A4F0F88EAEA8}"/>
                </a:ext>
              </a:extLst>
            </p:cNvPr>
            <p:cNvSpPr>
              <a:spLocks/>
            </p:cNvSpPr>
            <p:nvPr/>
          </p:nvSpPr>
          <p:spPr bwMode="auto">
            <a:xfrm>
              <a:off x="6313" y="274"/>
              <a:ext cx="137" cy="137"/>
            </a:xfrm>
            <a:custGeom>
              <a:avLst/>
              <a:gdLst>
                <a:gd name="T0" fmla="*/ 411 w 821"/>
                <a:gd name="T1" fmla="*/ 0 h 821"/>
                <a:gd name="T2" fmla="*/ 462 w 821"/>
                <a:gd name="T3" fmla="*/ 3 h 821"/>
                <a:gd name="T4" fmla="*/ 512 w 821"/>
                <a:gd name="T5" fmla="*/ 13 h 821"/>
                <a:gd name="T6" fmla="*/ 560 w 821"/>
                <a:gd name="T7" fmla="*/ 29 h 821"/>
                <a:gd name="T8" fmla="*/ 604 w 821"/>
                <a:gd name="T9" fmla="*/ 49 h 821"/>
                <a:gd name="T10" fmla="*/ 645 w 821"/>
                <a:gd name="T11" fmla="*/ 74 h 821"/>
                <a:gd name="T12" fmla="*/ 683 w 821"/>
                <a:gd name="T13" fmla="*/ 104 h 821"/>
                <a:gd name="T14" fmla="*/ 718 w 821"/>
                <a:gd name="T15" fmla="*/ 139 h 821"/>
                <a:gd name="T16" fmla="*/ 748 w 821"/>
                <a:gd name="T17" fmla="*/ 176 h 821"/>
                <a:gd name="T18" fmla="*/ 773 w 821"/>
                <a:gd name="T19" fmla="*/ 218 h 821"/>
                <a:gd name="T20" fmla="*/ 794 w 821"/>
                <a:gd name="T21" fmla="*/ 263 h 821"/>
                <a:gd name="T22" fmla="*/ 809 w 821"/>
                <a:gd name="T23" fmla="*/ 310 h 821"/>
                <a:gd name="T24" fmla="*/ 818 w 821"/>
                <a:gd name="T25" fmla="*/ 360 h 821"/>
                <a:gd name="T26" fmla="*/ 821 w 821"/>
                <a:gd name="T27" fmla="*/ 411 h 821"/>
                <a:gd name="T28" fmla="*/ 818 w 821"/>
                <a:gd name="T29" fmla="*/ 462 h 821"/>
                <a:gd name="T30" fmla="*/ 809 w 821"/>
                <a:gd name="T31" fmla="*/ 512 h 821"/>
                <a:gd name="T32" fmla="*/ 794 w 821"/>
                <a:gd name="T33" fmla="*/ 560 h 821"/>
                <a:gd name="T34" fmla="*/ 773 w 821"/>
                <a:gd name="T35" fmla="*/ 604 h 821"/>
                <a:gd name="T36" fmla="*/ 748 w 821"/>
                <a:gd name="T37" fmla="*/ 645 h 821"/>
                <a:gd name="T38" fmla="*/ 718 w 821"/>
                <a:gd name="T39" fmla="*/ 683 h 821"/>
                <a:gd name="T40" fmla="*/ 683 w 821"/>
                <a:gd name="T41" fmla="*/ 718 h 821"/>
                <a:gd name="T42" fmla="*/ 645 w 821"/>
                <a:gd name="T43" fmla="*/ 748 h 821"/>
                <a:gd name="T44" fmla="*/ 604 w 821"/>
                <a:gd name="T45" fmla="*/ 773 h 821"/>
                <a:gd name="T46" fmla="*/ 560 w 821"/>
                <a:gd name="T47" fmla="*/ 794 h 821"/>
                <a:gd name="T48" fmla="*/ 512 w 821"/>
                <a:gd name="T49" fmla="*/ 809 h 821"/>
                <a:gd name="T50" fmla="*/ 462 w 821"/>
                <a:gd name="T51" fmla="*/ 818 h 821"/>
                <a:gd name="T52" fmla="*/ 411 w 821"/>
                <a:gd name="T53" fmla="*/ 821 h 821"/>
                <a:gd name="T54" fmla="*/ 360 w 821"/>
                <a:gd name="T55" fmla="*/ 818 h 821"/>
                <a:gd name="T56" fmla="*/ 310 w 821"/>
                <a:gd name="T57" fmla="*/ 809 h 821"/>
                <a:gd name="T58" fmla="*/ 263 w 821"/>
                <a:gd name="T59" fmla="*/ 794 h 821"/>
                <a:gd name="T60" fmla="*/ 218 w 821"/>
                <a:gd name="T61" fmla="*/ 773 h 821"/>
                <a:gd name="T62" fmla="*/ 176 w 821"/>
                <a:gd name="T63" fmla="*/ 748 h 821"/>
                <a:gd name="T64" fmla="*/ 139 w 821"/>
                <a:gd name="T65" fmla="*/ 718 h 821"/>
                <a:gd name="T66" fmla="*/ 104 w 821"/>
                <a:gd name="T67" fmla="*/ 683 h 821"/>
                <a:gd name="T68" fmla="*/ 74 w 821"/>
                <a:gd name="T69" fmla="*/ 645 h 821"/>
                <a:gd name="T70" fmla="*/ 49 w 821"/>
                <a:gd name="T71" fmla="*/ 604 h 821"/>
                <a:gd name="T72" fmla="*/ 29 w 821"/>
                <a:gd name="T73" fmla="*/ 560 h 821"/>
                <a:gd name="T74" fmla="*/ 13 w 821"/>
                <a:gd name="T75" fmla="*/ 512 h 821"/>
                <a:gd name="T76" fmla="*/ 3 w 821"/>
                <a:gd name="T77" fmla="*/ 462 h 821"/>
                <a:gd name="T78" fmla="*/ 0 w 821"/>
                <a:gd name="T79" fmla="*/ 411 h 821"/>
                <a:gd name="T80" fmla="*/ 3 w 821"/>
                <a:gd name="T81" fmla="*/ 360 h 821"/>
                <a:gd name="T82" fmla="*/ 13 w 821"/>
                <a:gd name="T83" fmla="*/ 310 h 821"/>
                <a:gd name="T84" fmla="*/ 29 w 821"/>
                <a:gd name="T85" fmla="*/ 263 h 821"/>
                <a:gd name="T86" fmla="*/ 49 w 821"/>
                <a:gd name="T87" fmla="*/ 218 h 821"/>
                <a:gd name="T88" fmla="*/ 74 w 821"/>
                <a:gd name="T89" fmla="*/ 176 h 821"/>
                <a:gd name="T90" fmla="*/ 104 w 821"/>
                <a:gd name="T91" fmla="*/ 139 h 821"/>
                <a:gd name="T92" fmla="*/ 139 w 821"/>
                <a:gd name="T93" fmla="*/ 104 h 821"/>
                <a:gd name="T94" fmla="*/ 176 w 821"/>
                <a:gd name="T95" fmla="*/ 74 h 821"/>
                <a:gd name="T96" fmla="*/ 218 w 821"/>
                <a:gd name="T97" fmla="*/ 49 h 821"/>
                <a:gd name="T98" fmla="*/ 263 w 821"/>
                <a:gd name="T99" fmla="*/ 29 h 821"/>
                <a:gd name="T100" fmla="*/ 310 w 821"/>
                <a:gd name="T101" fmla="*/ 13 h 821"/>
                <a:gd name="T102" fmla="*/ 360 w 821"/>
                <a:gd name="T103" fmla="*/ 3 h 821"/>
                <a:gd name="T104" fmla="*/ 411 w 821"/>
                <a:gd name="T105" fmla="*/ 0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1" h="821">
                  <a:moveTo>
                    <a:pt x="411" y="0"/>
                  </a:moveTo>
                  <a:lnTo>
                    <a:pt x="462" y="3"/>
                  </a:lnTo>
                  <a:lnTo>
                    <a:pt x="512" y="13"/>
                  </a:lnTo>
                  <a:lnTo>
                    <a:pt x="560" y="29"/>
                  </a:lnTo>
                  <a:lnTo>
                    <a:pt x="604" y="49"/>
                  </a:lnTo>
                  <a:lnTo>
                    <a:pt x="645" y="74"/>
                  </a:lnTo>
                  <a:lnTo>
                    <a:pt x="683" y="104"/>
                  </a:lnTo>
                  <a:lnTo>
                    <a:pt x="718" y="139"/>
                  </a:lnTo>
                  <a:lnTo>
                    <a:pt x="748" y="176"/>
                  </a:lnTo>
                  <a:lnTo>
                    <a:pt x="773" y="218"/>
                  </a:lnTo>
                  <a:lnTo>
                    <a:pt x="794" y="263"/>
                  </a:lnTo>
                  <a:lnTo>
                    <a:pt x="809" y="310"/>
                  </a:lnTo>
                  <a:lnTo>
                    <a:pt x="818" y="360"/>
                  </a:lnTo>
                  <a:lnTo>
                    <a:pt x="821" y="411"/>
                  </a:lnTo>
                  <a:lnTo>
                    <a:pt x="818" y="462"/>
                  </a:lnTo>
                  <a:lnTo>
                    <a:pt x="809" y="512"/>
                  </a:lnTo>
                  <a:lnTo>
                    <a:pt x="794" y="560"/>
                  </a:lnTo>
                  <a:lnTo>
                    <a:pt x="773" y="604"/>
                  </a:lnTo>
                  <a:lnTo>
                    <a:pt x="748" y="645"/>
                  </a:lnTo>
                  <a:lnTo>
                    <a:pt x="718" y="683"/>
                  </a:lnTo>
                  <a:lnTo>
                    <a:pt x="683" y="718"/>
                  </a:lnTo>
                  <a:lnTo>
                    <a:pt x="645" y="748"/>
                  </a:lnTo>
                  <a:lnTo>
                    <a:pt x="604" y="773"/>
                  </a:lnTo>
                  <a:lnTo>
                    <a:pt x="560" y="794"/>
                  </a:lnTo>
                  <a:lnTo>
                    <a:pt x="512" y="809"/>
                  </a:lnTo>
                  <a:lnTo>
                    <a:pt x="462" y="818"/>
                  </a:lnTo>
                  <a:lnTo>
                    <a:pt x="411" y="821"/>
                  </a:lnTo>
                  <a:lnTo>
                    <a:pt x="360" y="818"/>
                  </a:lnTo>
                  <a:lnTo>
                    <a:pt x="310" y="809"/>
                  </a:lnTo>
                  <a:lnTo>
                    <a:pt x="263" y="794"/>
                  </a:lnTo>
                  <a:lnTo>
                    <a:pt x="218" y="773"/>
                  </a:lnTo>
                  <a:lnTo>
                    <a:pt x="176" y="748"/>
                  </a:lnTo>
                  <a:lnTo>
                    <a:pt x="139" y="718"/>
                  </a:lnTo>
                  <a:lnTo>
                    <a:pt x="104" y="683"/>
                  </a:lnTo>
                  <a:lnTo>
                    <a:pt x="74" y="645"/>
                  </a:lnTo>
                  <a:lnTo>
                    <a:pt x="49" y="604"/>
                  </a:lnTo>
                  <a:lnTo>
                    <a:pt x="29" y="560"/>
                  </a:lnTo>
                  <a:lnTo>
                    <a:pt x="13" y="512"/>
                  </a:lnTo>
                  <a:lnTo>
                    <a:pt x="3" y="462"/>
                  </a:lnTo>
                  <a:lnTo>
                    <a:pt x="0" y="411"/>
                  </a:lnTo>
                  <a:lnTo>
                    <a:pt x="3" y="360"/>
                  </a:lnTo>
                  <a:lnTo>
                    <a:pt x="13" y="310"/>
                  </a:lnTo>
                  <a:lnTo>
                    <a:pt x="29" y="263"/>
                  </a:lnTo>
                  <a:lnTo>
                    <a:pt x="49" y="218"/>
                  </a:lnTo>
                  <a:lnTo>
                    <a:pt x="74" y="176"/>
                  </a:lnTo>
                  <a:lnTo>
                    <a:pt x="104" y="139"/>
                  </a:lnTo>
                  <a:lnTo>
                    <a:pt x="139" y="104"/>
                  </a:lnTo>
                  <a:lnTo>
                    <a:pt x="176" y="74"/>
                  </a:lnTo>
                  <a:lnTo>
                    <a:pt x="218" y="49"/>
                  </a:lnTo>
                  <a:lnTo>
                    <a:pt x="263" y="29"/>
                  </a:lnTo>
                  <a:lnTo>
                    <a:pt x="310" y="13"/>
                  </a:lnTo>
                  <a:lnTo>
                    <a:pt x="360" y="3"/>
                  </a:lnTo>
                  <a:lnTo>
                    <a:pt x="4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solidFill>
                  <a:schemeClr val="bg1"/>
                </a:solidFill>
                <a:latin typeface="Lato" charset="0"/>
                <a:ea typeface="Lato" charset="0"/>
                <a:cs typeface="Lato" charset="0"/>
              </a:endParaRPr>
            </a:p>
          </p:txBody>
        </p:sp>
        <p:sp>
          <p:nvSpPr>
            <p:cNvPr id="31" name="Freeform 940">
              <a:extLst>
                <a:ext uri="{FF2B5EF4-FFF2-40B4-BE49-F238E27FC236}">
                  <a16:creationId xmlns:a16="http://schemas.microsoft.com/office/drawing/2014/main" id="{C3364FFC-E6C0-4D4E-9C97-6B0103C10738}"/>
                </a:ext>
              </a:extLst>
            </p:cNvPr>
            <p:cNvSpPr>
              <a:spLocks/>
            </p:cNvSpPr>
            <p:nvPr/>
          </p:nvSpPr>
          <p:spPr bwMode="auto">
            <a:xfrm>
              <a:off x="6365" y="431"/>
              <a:ext cx="33" cy="84"/>
            </a:xfrm>
            <a:custGeom>
              <a:avLst/>
              <a:gdLst>
                <a:gd name="T0" fmla="*/ 49 w 197"/>
                <a:gd name="T1" fmla="*/ 0 h 505"/>
                <a:gd name="T2" fmla="*/ 149 w 197"/>
                <a:gd name="T3" fmla="*/ 0 h 505"/>
                <a:gd name="T4" fmla="*/ 163 w 197"/>
                <a:gd name="T5" fmla="*/ 1 h 505"/>
                <a:gd name="T6" fmla="*/ 175 w 197"/>
                <a:gd name="T7" fmla="*/ 6 h 505"/>
                <a:gd name="T8" fmla="*/ 186 w 197"/>
                <a:gd name="T9" fmla="*/ 14 h 505"/>
                <a:gd name="T10" fmla="*/ 194 w 197"/>
                <a:gd name="T11" fmla="*/ 27 h 505"/>
                <a:gd name="T12" fmla="*/ 197 w 197"/>
                <a:gd name="T13" fmla="*/ 42 h 505"/>
                <a:gd name="T14" fmla="*/ 197 w 197"/>
                <a:gd name="T15" fmla="*/ 56 h 505"/>
                <a:gd name="T16" fmla="*/ 192 w 197"/>
                <a:gd name="T17" fmla="*/ 70 h 505"/>
                <a:gd name="T18" fmla="*/ 138 w 197"/>
                <a:gd name="T19" fmla="*/ 151 h 505"/>
                <a:gd name="T20" fmla="*/ 163 w 197"/>
                <a:gd name="T21" fmla="*/ 363 h 505"/>
                <a:gd name="T22" fmla="*/ 114 w 197"/>
                <a:gd name="T23" fmla="*/ 495 h 505"/>
                <a:gd name="T24" fmla="*/ 109 w 197"/>
                <a:gd name="T25" fmla="*/ 501 h 505"/>
                <a:gd name="T26" fmla="*/ 103 w 197"/>
                <a:gd name="T27" fmla="*/ 505 h 505"/>
                <a:gd name="T28" fmla="*/ 96 w 197"/>
                <a:gd name="T29" fmla="*/ 505 h 505"/>
                <a:gd name="T30" fmla="*/ 89 w 197"/>
                <a:gd name="T31" fmla="*/ 501 h 505"/>
                <a:gd name="T32" fmla="*/ 85 w 197"/>
                <a:gd name="T33" fmla="*/ 495 h 505"/>
                <a:gd name="T34" fmla="*/ 35 w 197"/>
                <a:gd name="T35" fmla="*/ 363 h 505"/>
                <a:gd name="T36" fmla="*/ 60 w 197"/>
                <a:gd name="T37" fmla="*/ 151 h 505"/>
                <a:gd name="T38" fmla="*/ 7 w 197"/>
                <a:gd name="T39" fmla="*/ 70 h 505"/>
                <a:gd name="T40" fmla="*/ 1 w 197"/>
                <a:gd name="T41" fmla="*/ 56 h 505"/>
                <a:gd name="T42" fmla="*/ 0 w 197"/>
                <a:gd name="T43" fmla="*/ 42 h 505"/>
                <a:gd name="T44" fmla="*/ 5 w 197"/>
                <a:gd name="T45" fmla="*/ 27 h 505"/>
                <a:gd name="T46" fmla="*/ 13 w 197"/>
                <a:gd name="T47" fmla="*/ 14 h 505"/>
                <a:gd name="T48" fmla="*/ 23 w 197"/>
                <a:gd name="T49" fmla="*/ 6 h 505"/>
                <a:gd name="T50" fmla="*/ 35 w 197"/>
                <a:gd name="T51" fmla="*/ 1 h 505"/>
                <a:gd name="T52" fmla="*/ 49 w 197"/>
                <a:gd name="T53"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7" h="505">
                  <a:moveTo>
                    <a:pt x="49" y="0"/>
                  </a:moveTo>
                  <a:lnTo>
                    <a:pt x="149" y="0"/>
                  </a:lnTo>
                  <a:lnTo>
                    <a:pt x="163" y="1"/>
                  </a:lnTo>
                  <a:lnTo>
                    <a:pt x="175" y="6"/>
                  </a:lnTo>
                  <a:lnTo>
                    <a:pt x="186" y="14"/>
                  </a:lnTo>
                  <a:lnTo>
                    <a:pt x="194" y="27"/>
                  </a:lnTo>
                  <a:lnTo>
                    <a:pt x="197" y="42"/>
                  </a:lnTo>
                  <a:lnTo>
                    <a:pt x="197" y="56"/>
                  </a:lnTo>
                  <a:lnTo>
                    <a:pt x="192" y="70"/>
                  </a:lnTo>
                  <a:lnTo>
                    <a:pt x="138" y="151"/>
                  </a:lnTo>
                  <a:lnTo>
                    <a:pt x="163" y="363"/>
                  </a:lnTo>
                  <a:lnTo>
                    <a:pt x="114" y="495"/>
                  </a:lnTo>
                  <a:lnTo>
                    <a:pt x="109" y="501"/>
                  </a:lnTo>
                  <a:lnTo>
                    <a:pt x="103" y="505"/>
                  </a:lnTo>
                  <a:lnTo>
                    <a:pt x="96" y="505"/>
                  </a:lnTo>
                  <a:lnTo>
                    <a:pt x="89" y="501"/>
                  </a:lnTo>
                  <a:lnTo>
                    <a:pt x="85" y="495"/>
                  </a:lnTo>
                  <a:lnTo>
                    <a:pt x="35" y="363"/>
                  </a:lnTo>
                  <a:lnTo>
                    <a:pt x="60" y="151"/>
                  </a:lnTo>
                  <a:lnTo>
                    <a:pt x="7" y="70"/>
                  </a:lnTo>
                  <a:lnTo>
                    <a:pt x="1" y="56"/>
                  </a:lnTo>
                  <a:lnTo>
                    <a:pt x="0" y="42"/>
                  </a:lnTo>
                  <a:lnTo>
                    <a:pt x="5" y="27"/>
                  </a:lnTo>
                  <a:lnTo>
                    <a:pt x="13" y="14"/>
                  </a:lnTo>
                  <a:lnTo>
                    <a:pt x="23" y="6"/>
                  </a:lnTo>
                  <a:lnTo>
                    <a:pt x="35" y="1"/>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solidFill>
                  <a:schemeClr val="bg1"/>
                </a:solidFill>
                <a:latin typeface="Lato" charset="0"/>
                <a:ea typeface="Lato" charset="0"/>
                <a:cs typeface="Lato" charset="0"/>
              </a:endParaRPr>
            </a:p>
          </p:txBody>
        </p:sp>
        <p:sp>
          <p:nvSpPr>
            <p:cNvPr id="32" name="Freeform 941">
              <a:extLst>
                <a:ext uri="{FF2B5EF4-FFF2-40B4-BE49-F238E27FC236}">
                  <a16:creationId xmlns:a16="http://schemas.microsoft.com/office/drawing/2014/main" id="{40A13EA5-28C0-479F-93CE-8F3A2D4A7AE0}"/>
                </a:ext>
              </a:extLst>
            </p:cNvPr>
            <p:cNvSpPr>
              <a:spLocks/>
            </p:cNvSpPr>
            <p:nvPr/>
          </p:nvSpPr>
          <p:spPr bwMode="auto">
            <a:xfrm>
              <a:off x="6266" y="431"/>
              <a:ext cx="231" cy="160"/>
            </a:xfrm>
            <a:custGeom>
              <a:avLst/>
              <a:gdLst>
                <a:gd name="T0" fmla="*/ 375 w 1381"/>
                <a:gd name="T1" fmla="*/ 0 h 962"/>
                <a:gd name="T2" fmla="*/ 387 w 1381"/>
                <a:gd name="T3" fmla="*/ 2 h 962"/>
                <a:gd name="T4" fmla="*/ 399 w 1381"/>
                <a:gd name="T5" fmla="*/ 7 h 962"/>
                <a:gd name="T6" fmla="*/ 407 w 1381"/>
                <a:gd name="T7" fmla="*/ 17 h 962"/>
                <a:gd name="T8" fmla="*/ 413 w 1381"/>
                <a:gd name="T9" fmla="*/ 27 h 962"/>
                <a:gd name="T10" fmla="*/ 690 w 1381"/>
                <a:gd name="T11" fmla="*/ 786 h 962"/>
                <a:gd name="T12" fmla="*/ 966 w 1381"/>
                <a:gd name="T13" fmla="*/ 27 h 962"/>
                <a:gd name="T14" fmla="*/ 973 w 1381"/>
                <a:gd name="T15" fmla="*/ 17 h 962"/>
                <a:gd name="T16" fmla="*/ 982 w 1381"/>
                <a:gd name="T17" fmla="*/ 8 h 962"/>
                <a:gd name="T18" fmla="*/ 993 w 1381"/>
                <a:gd name="T19" fmla="*/ 2 h 962"/>
                <a:gd name="T20" fmla="*/ 1005 w 1381"/>
                <a:gd name="T21" fmla="*/ 0 h 962"/>
                <a:gd name="T22" fmla="*/ 1018 w 1381"/>
                <a:gd name="T23" fmla="*/ 2 h 962"/>
                <a:gd name="T24" fmla="*/ 1133 w 1381"/>
                <a:gd name="T25" fmla="*/ 37 h 962"/>
                <a:gd name="T26" fmla="*/ 1176 w 1381"/>
                <a:gd name="T27" fmla="*/ 55 h 962"/>
                <a:gd name="T28" fmla="*/ 1216 w 1381"/>
                <a:gd name="T29" fmla="*/ 77 h 962"/>
                <a:gd name="T30" fmla="*/ 1252 w 1381"/>
                <a:gd name="T31" fmla="*/ 103 h 962"/>
                <a:gd name="T32" fmla="*/ 1285 w 1381"/>
                <a:gd name="T33" fmla="*/ 134 h 962"/>
                <a:gd name="T34" fmla="*/ 1313 w 1381"/>
                <a:gd name="T35" fmla="*/ 168 h 962"/>
                <a:gd name="T36" fmla="*/ 1336 w 1381"/>
                <a:gd name="T37" fmla="*/ 205 h 962"/>
                <a:gd name="T38" fmla="*/ 1355 w 1381"/>
                <a:gd name="T39" fmla="*/ 245 h 962"/>
                <a:gd name="T40" fmla="*/ 1370 w 1381"/>
                <a:gd name="T41" fmla="*/ 287 h 962"/>
                <a:gd name="T42" fmla="*/ 1378 w 1381"/>
                <a:gd name="T43" fmla="*/ 331 h 962"/>
                <a:gd name="T44" fmla="*/ 1381 w 1381"/>
                <a:gd name="T45" fmla="*/ 377 h 962"/>
                <a:gd name="T46" fmla="*/ 1381 w 1381"/>
                <a:gd name="T47" fmla="*/ 904 h 962"/>
                <a:gd name="T48" fmla="*/ 1378 w 1381"/>
                <a:gd name="T49" fmla="*/ 922 h 962"/>
                <a:gd name="T50" fmla="*/ 1370 w 1381"/>
                <a:gd name="T51" fmla="*/ 938 h 962"/>
                <a:gd name="T52" fmla="*/ 1357 w 1381"/>
                <a:gd name="T53" fmla="*/ 951 h 962"/>
                <a:gd name="T54" fmla="*/ 1341 w 1381"/>
                <a:gd name="T55" fmla="*/ 959 h 962"/>
                <a:gd name="T56" fmla="*/ 1322 w 1381"/>
                <a:gd name="T57" fmla="*/ 962 h 962"/>
                <a:gd name="T58" fmla="*/ 57 w 1381"/>
                <a:gd name="T59" fmla="*/ 962 h 962"/>
                <a:gd name="T60" fmla="*/ 40 w 1381"/>
                <a:gd name="T61" fmla="*/ 959 h 962"/>
                <a:gd name="T62" fmla="*/ 23 w 1381"/>
                <a:gd name="T63" fmla="*/ 951 h 962"/>
                <a:gd name="T64" fmla="*/ 10 w 1381"/>
                <a:gd name="T65" fmla="*/ 938 h 962"/>
                <a:gd name="T66" fmla="*/ 2 w 1381"/>
                <a:gd name="T67" fmla="*/ 922 h 962"/>
                <a:gd name="T68" fmla="*/ 0 w 1381"/>
                <a:gd name="T69" fmla="*/ 904 h 962"/>
                <a:gd name="T70" fmla="*/ 0 w 1381"/>
                <a:gd name="T71" fmla="*/ 377 h 962"/>
                <a:gd name="T72" fmla="*/ 2 w 1381"/>
                <a:gd name="T73" fmla="*/ 331 h 962"/>
                <a:gd name="T74" fmla="*/ 11 w 1381"/>
                <a:gd name="T75" fmla="*/ 287 h 962"/>
                <a:gd name="T76" fmla="*/ 25 w 1381"/>
                <a:gd name="T77" fmla="*/ 245 h 962"/>
                <a:gd name="T78" fmla="*/ 44 w 1381"/>
                <a:gd name="T79" fmla="*/ 205 h 962"/>
                <a:gd name="T80" fmla="*/ 68 w 1381"/>
                <a:gd name="T81" fmla="*/ 168 h 962"/>
                <a:gd name="T82" fmla="*/ 96 w 1381"/>
                <a:gd name="T83" fmla="*/ 134 h 962"/>
                <a:gd name="T84" fmla="*/ 129 w 1381"/>
                <a:gd name="T85" fmla="*/ 103 h 962"/>
                <a:gd name="T86" fmla="*/ 165 w 1381"/>
                <a:gd name="T87" fmla="*/ 77 h 962"/>
                <a:gd name="T88" fmla="*/ 205 w 1381"/>
                <a:gd name="T89" fmla="*/ 54 h 962"/>
                <a:gd name="T90" fmla="*/ 248 w 1381"/>
                <a:gd name="T91" fmla="*/ 37 h 962"/>
                <a:gd name="T92" fmla="*/ 362 w 1381"/>
                <a:gd name="T93" fmla="*/ 2 h 962"/>
                <a:gd name="T94" fmla="*/ 368 w 1381"/>
                <a:gd name="T95" fmla="*/ 1 h 962"/>
                <a:gd name="T96" fmla="*/ 375 w 1381"/>
                <a:gd name="T97" fmla="*/ 0 h 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81" h="962">
                  <a:moveTo>
                    <a:pt x="375" y="0"/>
                  </a:moveTo>
                  <a:lnTo>
                    <a:pt x="387" y="2"/>
                  </a:lnTo>
                  <a:lnTo>
                    <a:pt x="399" y="7"/>
                  </a:lnTo>
                  <a:lnTo>
                    <a:pt x="407" y="17"/>
                  </a:lnTo>
                  <a:lnTo>
                    <a:pt x="413" y="27"/>
                  </a:lnTo>
                  <a:lnTo>
                    <a:pt x="690" y="786"/>
                  </a:lnTo>
                  <a:lnTo>
                    <a:pt x="966" y="27"/>
                  </a:lnTo>
                  <a:lnTo>
                    <a:pt x="973" y="17"/>
                  </a:lnTo>
                  <a:lnTo>
                    <a:pt x="982" y="8"/>
                  </a:lnTo>
                  <a:lnTo>
                    <a:pt x="993" y="2"/>
                  </a:lnTo>
                  <a:lnTo>
                    <a:pt x="1005" y="0"/>
                  </a:lnTo>
                  <a:lnTo>
                    <a:pt x="1018" y="2"/>
                  </a:lnTo>
                  <a:lnTo>
                    <a:pt x="1133" y="37"/>
                  </a:lnTo>
                  <a:lnTo>
                    <a:pt x="1176" y="55"/>
                  </a:lnTo>
                  <a:lnTo>
                    <a:pt x="1216" y="77"/>
                  </a:lnTo>
                  <a:lnTo>
                    <a:pt x="1252" y="103"/>
                  </a:lnTo>
                  <a:lnTo>
                    <a:pt x="1285" y="134"/>
                  </a:lnTo>
                  <a:lnTo>
                    <a:pt x="1313" y="168"/>
                  </a:lnTo>
                  <a:lnTo>
                    <a:pt x="1336" y="205"/>
                  </a:lnTo>
                  <a:lnTo>
                    <a:pt x="1355" y="245"/>
                  </a:lnTo>
                  <a:lnTo>
                    <a:pt x="1370" y="287"/>
                  </a:lnTo>
                  <a:lnTo>
                    <a:pt x="1378" y="331"/>
                  </a:lnTo>
                  <a:lnTo>
                    <a:pt x="1381" y="377"/>
                  </a:lnTo>
                  <a:lnTo>
                    <a:pt x="1381" y="904"/>
                  </a:lnTo>
                  <a:lnTo>
                    <a:pt x="1378" y="922"/>
                  </a:lnTo>
                  <a:lnTo>
                    <a:pt x="1370" y="938"/>
                  </a:lnTo>
                  <a:lnTo>
                    <a:pt x="1357" y="951"/>
                  </a:lnTo>
                  <a:lnTo>
                    <a:pt x="1341" y="959"/>
                  </a:lnTo>
                  <a:lnTo>
                    <a:pt x="1322" y="962"/>
                  </a:lnTo>
                  <a:lnTo>
                    <a:pt x="57" y="962"/>
                  </a:lnTo>
                  <a:lnTo>
                    <a:pt x="40" y="959"/>
                  </a:lnTo>
                  <a:lnTo>
                    <a:pt x="23" y="951"/>
                  </a:lnTo>
                  <a:lnTo>
                    <a:pt x="10" y="938"/>
                  </a:lnTo>
                  <a:lnTo>
                    <a:pt x="2" y="922"/>
                  </a:lnTo>
                  <a:lnTo>
                    <a:pt x="0" y="904"/>
                  </a:lnTo>
                  <a:lnTo>
                    <a:pt x="0" y="377"/>
                  </a:lnTo>
                  <a:lnTo>
                    <a:pt x="2" y="331"/>
                  </a:lnTo>
                  <a:lnTo>
                    <a:pt x="11" y="287"/>
                  </a:lnTo>
                  <a:lnTo>
                    <a:pt x="25" y="245"/>
                  </a:lnTo>
                  <a:lnTo>
                    <a:pt x="44" y="205"/>
                  </a:lnTo>
                  <a:lnTo>
                    <a:pt x="68" y="168"/>
                  </a:lnTo>
                  <a:lnTo>
                    <a:pt x="96" y="134"/>
                  </a:lnTo>
                  <a:lnTo>
                    <a:pt x="129" y="103"/>
                  </a:lnTo>
                  <a:lnTo>
                    <a:pt x="165" y="77"/>
                  </a:lnTo>
                  <a:lnTo>
                    <a:pt x="205" y="54"/>
                  </a:lnTo>
                  <a:lnTo>
                    <a:pt x="248" y="37"/>
                  </a:lnTo>
                  <a:lnTo>
                    <a:pt x="362" y="2"/>
                  </a:lnTo>
                  <a:lnTo>
                    <a:pt x="368" y="1"/>
                  </a:lnTo>
                  <a:lnTo>
                    <a:pt x="3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solidFill>
                  <a:schemeClr val="bg1"/>
                </a:solidFill>
                <a:latin typeface="Lato" charset="0"/>
                <a:ea typeface="Lato" charset="0"/>
                <a:cs typeface="Lato" charset="0"/>
              </a:endParaRPr>
            </a:p>
          </p:txBody>
        </p:sp>
        <p:sp>
          <p:nvSpPr>
            <p:cNvPr id="33" name="Freeform 942">
              <a:extLst>
                <a:ext uri="{FF2B5EF4-FFF2-40B4-BE49-F238E27FC236}">
                  <a16:creationId xmlns:a16="http://schemas.microsoft.com/office/drawing/2014/main" id="{EEE0A8DB-9D10-4333-BB85-27344FFE7849}"/>
                </a:ext>
              </a:extLst>
            </p:cNvPr>
            <p:cNvSpPr>
              <a:spLocks/>
            </p:cNvSpPr>
            <p:nvPr/>
          </p:nvSpPr>
          <p:spPr bwMode="auto">
            <a:xfrm>
              <a:off x="6094" y="309"/>
              <a:ext cx="137" cy="137"/>
            </a:xfrm>
            <a:custGeom>
              <a:avLst/>
              <a:gdLst>
                <a:gd name="T0" fmla="*/ 411 w 821"/>
                <a:gd name="T1" fmla="*/ 0 h 821"/>
                <a:gd name="T2" fmla="*/ 462 w 821"/>
                <a:gd name="T3" fmla="*/ 3 h 821"/>
                <a:gd name="T4" fmla="*/ 511 w 821"/>
                <a:gd name="T5" fmla="*/ 12 h 821"/>
                <a:gd name="T6" fmla="*/ 559 w 821"/>
                <a:gd name="T7" fmla="*/ 27 h 821"/>
                <a:gd name="T8" fmla="*/ 603 w 821"/>
                <a:gd name="T9" fmla="*/ 48 h 821"/>
                <a:gd name="T10" fmla="*/ 645 w 821"/>
                <a:gd name="T11" fmla="*/ 73 h 821"/>
                <a:gd name="T12" fmla="*/ 683 w 821"/>
                <a:gd name="T13" fmla="*/ 104 h 821"/>
                <a:gd name="T14" fmla="*/ 717 w 821"/>
                <a:gd name="T15" fmla="*/ 137 h 821"/>
                <a:gd name="T16" fmla="*/ 748 w 821"/>
                <a:gd name="T17" fmla="*/ 176 h 821"/>
                <a:gd name="T18" fmla="*/ 773 w 821"/>
                <a:gd name="T19" fmla="*/ 217 h 821"/>
                <a:gd name="T20" fmla="*/ 794 w 821"/>
                <a:gd name="T21" fmla="*/ 262 h 821"/>
                <a:gd name="T22" fmla="*/ 808 w 821"/>
                <a:gd name="T23" fmla="*/ 309 h 821"/>
                <a:gd name="T24" fmla="*/ 818 w 821"/>
                <a:gd name="T25" fmla="*/ 358 h 821"/>
                <a:gd name="T26" fmla="*/ 821 w 821"/>
                <a:gd name="T27" fmla="*/ 410 h 821"/>
                <a:gd name="T28" fmla="*/ 818 w 821"/>
                <a:gd name="T29" fmla="*/ 462 h 821"/>
                <a:gd name="T30" fmla="*/ 808 w 821"/>
                <a:gd name="T31" fmla="*/ 511 h 821"/>
                <a:gd name="T32" fmla="*/ 794 w 821"/>
                <a:gd name="T33" fmla="*/ 558 h 821"/>
                <a:gd name="T34" fmla="*/ 773 w 821"/>
                <a:gd name="T35" fmla="*/ 603 h 821"/>
                <a:gd name="T36" fmla="*/ 748 w 821"/>
                <a:gd name="T37" fmla="*/ 644 h 821"/>
                <a:gd name="T38" fmla="*/ 717 w 821"/>
                <a:gd name="T39" fmla="*/ 683 h 821"/>
                <a:gd name="T40" fmla="*/ 683 w 821"/>
                <a:gd name="T41" fmla="*/ 717 h 821"/>
                <a:gd name="T42" fmla="*/ 645 w 821"/>
                <a:gd name="T43" fmla="*/ 747 h 821"/>
                <a:gd name="T44" fmla="*/ 603 w 821"/>
                <a:gd name="T45" fmla="*/ 773 h 821"/>
                <a:gd name="T46" fmla="*/ 559 w 821"/>
                <a:gd name="T47" fmla="*/ 793 h 821"/>
                <a:gd name="T48" fmla="*/ 511 w 821"/>
                <a:gd name="T49" fmla="*/ 808 h 821"/>
                <a:gd name="T50" fmla="*/ 462 w 821"/>
                <a:gd name="T51" fmla="*/ 818 h 821"/>
                <a:gd name="T52" fmla="*/ 411 w 821"/>
                <a:gd name="T53" fmla="*/ 821 h 821"/>
                <a:gd name="T54" fmla="*/ 359 w 821"/>
                <a:gd name="T55" fmla="*/ 818 h 821"/>
                <a:gd name="T56" fmla="*/ 310 w 821"/>
                <a:gd name="T57" fmla="*/ 808 h 821"/>
                <a:gd name="T58" fmla="*/ 263 w 821"/>
                <a:gd name="T59" fmla="*/ 793 h 821"/>
                <a:gd name="T60" fmla="*/ 218 w 821"/>
                <a:gd name="T61" fmla="*/ 773 h 821"/>
                <a:gd name="T62" fmla="*/ 176 w 821"/>
                <a:gd name="T63" fmla="*/ 747 h 821"/>
                <a:gd name="T64" fmla="*/ 138 w 821"/>
                <a:gd name="T65" fmla="*/ 717 h 821"/>
                <a:gd name="T66" fmla="*/ 104 w 821"/>
                <a:gd name="T67" fmla="*/ 683 h 821"/>
                <a:gd name="T68" fmla="*/ 73 w 821"/>
                <a:gd name="T69" fmla="*/ 644 h 821"/>
                <a:gd name="T70" fmla="*/ 48 w 821"/>
                <a:gd name="T71" fmla="*/ 603 h 821"/>
                <a:gd name="T72" fmla="*/ 27 w 821"/>
                <a:gd name="T73" fmla="*/ 558 h 821"/>
                <a:gd name="T74" fmla="*/ 13 w 821"/>
                <a:gd name="T75" fmla="*/ 511 h 821"/>
                <a:gd name="T76" fmla="*/ 3 w 821"/>
                <a:gd name="T77" fmla="*/ 462 h 821"/>
                <a:gd name="T78" fmla="*/ 0 w 821"/>
                <a:gd name="T79" fmla="*/ 410 h 821"/>
                <a:gd name="T80" fmla="*/ 3 w 821"/>
                <a:gd name="T81" fmla="*/ 358 h 821"/>
                <a:gd name="T82" fmla="*/ 13 w 821"/>
                <a:gd name="T83" fmla="*/ 309 h 821"/>
                <a:gd name="T84" fmla="*/ 27 w 821"/>
                <a:gd name="T85" fmla="*/ 262 h 821"/>
                <a:gd name="T86" fmla="*/ 48 w 821"/>
                <a:gd name="T87" fmla="*/ 217 h 821"/>
                <a:gd name="T88" fmla="*/ 73 w 821"/>
                <a:gd name="T89" fmla="*/ 176 h 821"/>
                <a:gd name="T90" fmla="*/ 104 w 821"/>
                <a:gd name="T91" fmla="*/ 137 h 821"/>
                <a:gd name="T92" fmla="*/ 138 w 821"/>
                <a:gd name="T93" fmla="*/ 104 h 821"/>
                <a:gd name="T94" fmla="*/ 176 w 821"/>
                <a:gd name="T95" fmla="*/ 73 h 821"/>
                <a:gd name="T96" fmla="*/ 218 w 821"/>
                <a:gd name="T97" fmla="*/ 48 h 821"/>
                <a:gd name="T98" fmla="*/ 263 w 821"/>
                <a:gd name="T99" fmla="*/ 27 h 821"/>
                <a:gd name="T100" fmla="*/ 310 w 821"/>
                <a:gd name="T101" fmla="*/ 12 h 821"/>
                <a:gd name="T102" fmla="*/ 359 w 821"/>
                <a:gd name="T103" fmla="*/ 3 h 821"/>
                <a:gd name="T104" fmla="*/ 411 w 821"/>
                <a:gd name="T105" fmla="*/ 0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1" h="821">
                  <a:moveTo>
                    <a:pt x="411" y="0"/>
                  </a:moveTo>
                  <a:lnTo>
                    <a:pt x="462" y="3"/>
                  </a:lnTo>
                  <a:lnTo>
                    <a:pt x="511" y="12"/>
                  </a:lnTo>
                  <a:lnTo>
                    <a:pt x="559" y="27"/>
                  </a:lnTo>
                  <a:lnTo>
                    <a:pt x="603" y="48"/>
                  </a:lnTo>
                  <a:lnTo>
                    <a:pt x="645" y="73"/>
                  </a:lnTo>
                  <a:lnTo>
                    <a:pt x="683" y="104"/>
                  </a:lnTo>
                  <a:lnTo>
                    <a:pt x="717" y="137"/>
                  </a:lnTo>
                  <a:lnTo>
                    <a:pt x="748" y="176"/>
                  </a:lnTo>
                  <a:lnTo>
                    <a:pt x="773" y="217"/>
                  </a:lnTo>
                  <a:lnTo>
                    <a:pt x="794" y="262"/>
                  </a:lnTo>
                  <a:lnTo>
                    <a:pt x="808" y="309"/>
                  </a:lnTo>
                  <a:lnTo>
                    <a:pt x="818" y="358"/>
                  </a:lnTo>
                  <a:lnTo>
                    <a:pt x="821" y="410"/>
                  </a:lnTo>
                  <a:lnTo>
                    <a:pt x="818" y="462"/>
                  </a:lnTo>
                  <a:lnTo>
                    <a:pt x="808" y="511"/>
                  </a:lnTo>
                  <a:lnTo>
                    <a:pt x="794" y="558"/>
                  </a:lnTo>
                  <a:lnTo>
                    <a:pt x="773" y="603"/>
                  </a:lnTo>
                  <a:lnTo>
                    <a:pt x="748" y="644"/>
                  </a:lnTo>
                  <a:lnTo>
                    <a:pt x="717" y="683"/>
                  </a:lnTo>
                  <a:lnTo>
                    <a:pt x="683" y="717"/>
                  </a:lnTo>
                  <a:lnTo>
                    <a:pt x="645" y="747"/>
                  </a:lnTo>
                  <a:lnTo>
                    <a:pt x="603" y="773"/>
                  </a:lnTo>
                  <a:lnTo>
                    <a:pt x="559" y="793"/>
                  </a:lnTo>
                  <a:lnTo>
                    <a:pt x="511" y="808"/>
                  </a:lnTo>
                  <a:lnTo>
                    <a:pt x="462" y="818"/>
                  </a:lnTo>
                  <a:lnTo>
                    <a:pt x="411" y="821"/>
                  </a:lnTo>
                  <a:lnTo>
                    <a:pt x="359" y="818"/>
                  </a:lnTo>
                  <a:lnTo>
                    <a:pt x="310" y="808"/>
                  </a:lnTo>
                  <a:lnTo>
                    <a:pt x="263" y="793"/>
                  </a:lnTo>
                  <a:lnTo>
                    <a:pt x="218" y="773"/>
                  </a:lnTo>
                  <a:lnTo>
                    <a:pt x="176" y="747"/>
                  </a:lnTo>
                  <a:lnTo>
                    <a:pt x="138" y="717"/>
                  </a:lnTo>
                  <a:lnTo>
                    <a:pt x="104" y="683"/>
                  </a:lnTo>
                  <a:lnTo>
                    <a:pt x="73" y="644"/>
                  </a:lnTo>
                  <a:lnTo>
                    <a:pt x="48" y="603"/>
                  </a:lnTo>
                  <a:lnTo>
                    <a:pt x="27" y="558"/>
                  </a:lnTo>
                  <a:lnTo>
                    <a:pt x="13" y="511"/>
                  </a:lnTo>
                  <a:lnTo>
                    <a:pt x="3" y="462"/>
                  </a:lnTo>
                  <a:lnTo>
                    <a:pt x="0" y="410"/>
                  </a:lnTo>
                  <a:lnTo>
                    <a:pt x="3" y="358"/>
                  </a:lnTo>
                  <a:lnTo>
                    <a:pt x="13" y="309"/>
                  </a:lnTo>
                  <a:lnTo>
                    <a:pt x="27" y="262"/>
                  </a:lnTo>
                  <a:lnTo>
                    <a:pt x="48" y="217"/>
                  </a:lnTo>
                  <a:lnTo>
                    <a:pt x="73" y="176"/>
                  </a:lnTo>
                  <a:lnTo>
                    <a:pt x="104" y="137"/>
                  </a:lnTo>
                  <a:lnTo>
                    <a:pt x="138" y="104"/>
                  </a:lnTo>
                  <a:lnTo>
                    <a:pt x="176" y="73"/>
                  </a:lnTo>
                  <a:lnTo>
                    <a:pt x="218" y="48"/>
                  </a:lnTo>
                  <a:lnTo>
                    <a:pt x="263" y="27"/>
                  </a:lnTo>
                  <a:lnTo>
                    <a:pt x="310" y="12"/>
                  </a:lnTo>
                  <a:lnTo>
                    <a:pt x="359" y="3"/>
                  </a:lnTo>
                  <a:lnTo>
                    <a:pt x="4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solidFill>
                  <a:schemeClr val="bg1"/>
                </a:solidFill>
                <a:latin typeface="Lato" charset="0"/>
                <a:ea typeface="Lato" charset="0"/>
                <a:cs typeface="Lato" charset="0"/>
              </a:endParaRPr>
            </a:p>
          </p:txBody>
        </p:sp>
        <p:sp>
          <p:nvSpPr>
            <p:cNvPr id="34" name="Freeform 943">
              <a:extLst>
                <a:ext uri="{FF2B5EF4-FFF2-40B4-BE49-F238E27FC236}">
                  <a16:creationId xmlns:a16="http://schemas.microsoft.com/office/drawing/2014/main" id="{00807317-0294-4252-A98E-0A9637F6A8C3}"/>
                </a:ext>
              </a:extLst>
            </p:cNvPr>
            <p:cNvSpPr>
              <a:spLocks/>
            </p:cNvSpPr>
            <p:nvPr/>
          </p:nvSpPr>
          <p:spPr bwMode="auto">
            <a:xfrm>
              <a:off x="6100" y="465"/>
              <a:ext cx="230" cy="382"/>
            </a:xfrm>
            <a:custGeom>
              <a:avLst/>
              <a:gdLst>
                <a:gd name="T0" fmla="*/ 419 w 1375"/>
                <a:gd name="T1" fmla="*/ 2 h 2291"/>
                <a:gd name="T2" fmla="*/ 506 w 1375"/>
                <a:gd name="T3" fmla="*/ 24 h 2291"/>
                <a:gd name="T4" fmla="*/ 584 w 1375"/>
                <a:gd name="T5" fmla="*/ 66 h 2291"/>
                <a:gd name="T6" fmla="*/ 650 w 1375"/>
                <a:gd name="T7" fmla="*/ 125 h 2291"/>
                <a:gd name="T8" fmla="*/ 700 w 1375"/>
                <a:gd name="T9" fmla="*/ 197 h 2291"/>
                <a:gd name="T10" fmla="*/ 732 w 1375"/>
                <a:gd name="T11" fmla="*/ 280 h 2291"/>
                <a:gd name="T12" fmla="*/ 743 w 1375"/>
                <a:gd name="T13" fmla="*/ 372 h 2291"/>
                <a:gd name="T14" fmla="*/ 1070 w 1375"/>
                <a:gd name="T15" fmla="*/ 1017 h 2291"/>
                <a:gd name="T16" fmla="*/ 1158 w 1375"/>
                <a:gd name="T17" fmla="*/ 1030 h 2291"/>
                <a:gd name="T18" fmla="*/ 1237 w 1375"/>
                <a:gd name="T19" fmla="*/ 1066 h 2291"/>
                <a:gd name="T20" fmla="*/ 1300 w 1375"/>
                <a:gd name="T21" fmla="*/ 1122 h 2291"/>
                <a:gd name="T22" fmla="*/ 1347 w 1375"/>
                <a:gd name="T23" fmla="*/ 1193 h 2291"/>
                <a:gd name="T24" fmla="*/ 1372 w 1375"/>
                <a:gd name="T25" fmla="*/ 1277 h 2291"/>
                <a:gd name="T26" fmla="*/ 1375 w 1375"/>
                <a:gd name="T27" fmla="*/ 2191 h 2291"/>
                <a:gd name="T28" fmla="*/ 1364 w 1375"/>
                <a:gd name="T29" fmla="*/ 2235 h 2291"/>
                <a:gd name="T30" fmla="*/ 1337 w 1375"/>
                <a:gd name="T31" fmla="*/ 2269 h 2291"/>
                <a:gd name="T32" fmla="*/ 1297 w 1375"/>
                <a:gd name="T33" fmla="*/ 2289 h 2291"/>
                <a:gd name="T34" fmla="*/ 882 w 1375"/>
                <a:gd name="T35" fmla="*/ 2291 h 2291"/>
                <a:gd name="T36" fmla="*/ 838 w 1375"/>
                <a:gd name="T37" fmla="*/ 2281 h 2291"/>
                <a:gd name="T38" fmla="*/ 803 w 1375"/>
                <a:gd name="T39" fmla="*/ 2254 h 2291"/>
                <a:gd name="T40" fmla="*/ 784 w 1375"/>
                <a:gd name="T41" fmla="*/ 2214 h 2291"/>
                <a:gd name="T42" fmla="*/ 781 w 1375"/>
                <a:gd name="T43" fmla="*/ 1605 h 2291"/>
                <a:gd name="T44" fmla="*/ 309 w 1375"/>
                <a:gd name="T45" fmla="*/ 1602 h 2291"/>
                <a:gd name="T46" fmla="*/ 218 w 1375"/>
                <a:gd name="T47" fmla="*/ 1578 h 2291"/>
                <a:gd name="T48" fmla="*/ 139 w 1375"/>
                <a:gd name="T49" fmla="*/ 1531 h 2291"/>
                <a:gd name="T50" fmla="*/ 74 w 1375"/>
                <a:gd name="T51" fmla="*/ 1467 h 2291"/>
                <a:gd name="T52" fmla="*/ 28 w 1375"/>
                <a:gd name="T53" fmla="*/ 1388 h 2291"/>
                <a:gd name="T54" fmla="*/ 3 w 1375"/>
                <a:gd name="T55" fmla="*/ 1297 h 2291"/>
                <a:gd name="T56" fmla="*/ 0 w 1375"/>
                <a:gd name="T57" fmla="*/ 372 h 2291"/>
                <a:gd name="T58" fmla="*/ 11 w 1375"/>
                <a:gd name="T59" fmla="*/ 280 h 2291"/>
                <a:gd name="T60" fmla="*/ 44 w 1375"/>
                <a:gd name="T61" fmla="*/ 197 h 2291"/>
                <a:gd name="T62" fmla="*/ 94 w 1375"/>
                <a:gd name="T63" fmla="*/ 125 h 2291"/>
                <a:gd name="T64" fmla="*/ 159 w 1375"/>
                <a:gd name="T65" fmla="*/ 66 h 2291"/>
                <a:gd name="T66" fmla="*/ 237 w 1375"/>
                <a:gd name="T67" fmla="*/ 24 h 2291"/>
                <a:gd name="T68" fmla="*/ 325 w 1375"/>
                <a:gd name="T69" fmla="*/ 2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75" h="2291">
                  <a:moveTo>
                    <a:pt x="372" y="0"/>
                  </a:moveTo>
                  <a:lnTo>
                    <a:pt x="419" y="2"/>
                  </a:lnTo>
                  <a:lnTo>
                    <a:pt x="464" y="10"/>
                  </a:lnTo>
                  <a:lnTo>
                    <a:pt x="506" y="24"/>
                  </a:lnTo>
                  <a:lnTo>
                    <a:pt x="546" y="43"/>
                  </a:lnTo>
                  <a:lnTo>
                    <a:pt x="584" y="66"/>
                  </a:lnTo>
                  <a:lnTo>
                    <a:pt x="619" y="93"/>
                  </a:lnTo>
                  <a:lnTo>
                    <a:pt x="650" y="125"/>
                  </a:lnTo>
                  <a:lnTo>
                    <a:pt x="677" y="159"/>
                  </a:lnTo>
                  <a:lnTo>
                    <a:pt x="700" y="197"/>
                  </a:lnTo>
                  <a:lnTo>
                    <a:pt x="718" y="237"/>
                  </a:lnTo>
                  <a:lnTo>
                    <a:pt x="732" y="280"/>
                  </a:lnTo>
                  <a:lnTo>
                    <a:pt x="740" y="325"/>
                  </a:lnTo>
                  <a:lnTo>
                    <a:pt x="743" y="372"/>
                  </a:lnTo>
                  <a:lnTo>
                    <a:pt x="743" y="1017"/>
                  </a:lnTo>
                  <a:lnTo>
                    <a:pt x="1070" y="1017"/>
                  </a:lnTo>
                  <a:lnTo>
                    <a:pt x="1115" y="1021"/>
                  </a:lnTo>
                  <a:lnTo>
                    <a:pt x="1158" y="1030"/>
                  </a:lnTo>
                  <a:lnTo>
                    <a:pt x="1199" y="1045"/>
                  </a:lnTo>
                  <a:lnTo>
                    <a:pt x="1237" y="1066"/>
                  </a:lnTo>
                  <a:lnTo>
                    <a:pt x="1270" y="1092"/>
                  </a:lnTo>
                  <a:lnTo>
                    <a:pt x="1300" y="1122"/>
                  </a:lnTo>
                  <a:lnTo>
                    <a:pt x="1326" y="1156"/>
                  </a:lnTo>
                  <a:lnTo>
                    <a:pt x="1347" y="1193"/>
                  </a:lnTo>
                  <a:lnTo>
                    <a:pt x="1362" y="1234"/>
                  </a:lnTo>
                  <a:lnTo>
                    <a:pt x="1372" y="1277"/>
                  </a:lnTo>
                  <a:lnTo>
                    <a:pt x="1375" y="1322"/>
                  </a:lnTo>
                  <a:lnTo>
                    <a:pt x="1375" y="2191"/>
                  </a:lnTo>
                  <a:lnTo>
                    <a:pt x="1372" y="2214"/>
                  </a:lnTo>
                  <a:lnTo>
                    <a:pt x="1364" y="2235"/>
                  </a:lnTo>
                  <a:lnTo>
                    <a:pt x="1353" y="2254"/>
                  </a:lnTo>
                  <a:lnTo>
                    <a:pt x="1337" y="2269"/>
                  </a:lnTo>
                  <a:lnTo>
                    <a:pt x="1318" y="2281"/>
                  </a:lnTo>
                  <a:lnTo>
                    <a:pt x="1297" y="2289"/>
                  </a:lnTo>
                  <a:lnTo>
                    <a:pt x="1274" y="2291"/>
                  </a:lnTo>
                  <a:lnTo>
                    <a:pt x="882" y="2291"/>
                  </a:lnTo>
                  <a:lnTo>
                    <a:pt x="859" y="2289"/>
                  </a:lnTo>
                  <a:lnTo>
                    <a:pt x="838" y="2281"/>
                  </a:lnTo>
                  <a:lnTo>
                    <a:pt x="819" y="2269"/>
                  </a:lnTo>
                  <a:lnTo>
                    <a:pt x="803" y="2254"/>
                  </a:lnTo>
                  <a:lnTo>
                    <a:pt x="791" y="2235"/>
                  </a:lnTo>
                  <a:lnTo>
                    <a:pt x="784" y="2214"/>
                  </a:lnTo>
                  <a:lnTo>
                    <a:pt x="781" y="2191"/>
                  </a:lnTo>
                  <a:lnTo>
                    <a:pt x="781" y="1605"/>
                  </a:lnTo>
                  <a:lnTo>
                    <a:pt x="357" y="1605"/>
                  </a:lnTo>
                  <a:lnTo>
                    <a:pt x="309" y="1602"/>
                  </a:lnTo>
                  <a:lnTo>
                    <a:pt x="262" y="1593"/>
                  </a:lnTo>
                  <a:lnTo>
                    <a:pt x="218" y="1578"/>
                  </a:lnTo>
                  <a:lnTo>
                    <a:pt x="177" y="1557"/>
                  </a:lnTo>
                  <a:lnTo>
                    <a:pt x="139" y="1531"/>
                  </a:lnTo>
                  <a:lnTo>
                    <a:pt x="104" y="1502"/>
                  </a:lnTo>
                  <a:lnTo>
                    <a:pt x="74" y="1467"/>
                  </a:lnTo>
                  <a:lnTo>
                    <a:pt x="49" y="1429"/>
                  </a:lnTo>
                  <a:lnTo>
                    <a:pt x="28" y="1388"/>
                  </a:lnTo>
                  <a:lnTo>
                    <a:pt x="12" y="1344"/>
                  </a:lnTo>
                  <a:lnTo>
                    <a:pt x="3" y="1297"/>
                  </a:lnTo>
                  <a:lnTo>
                    <a:pt x="0" y="1248"/>
                  </a:lnTo>
                  <a:lnTo>
                    <a:pt x="0" y="372"/>
                  </a:lnTo>
                  <a:lnTo>
                    <a:pt x="3" y="325"/>
                  </a:lnTo>
                  <a:lnTo>
                    <a:pt x="11" y="280"/>
                  </a:lnTo>
                  <a:lnTo>
                    <a:pt x="25" y="237"/>
                  </a:lnTo>
                  <a:lnTo>
                    <a:pt x="44" y="197"/>
                  </a:lnTo>
                  <a:lnTo>
                    <a:pt x="67" y="159"/>
                  </a:lnTo>
                  <a:lnTo>
                    <a:pt x="94" y="125"/>
                  </a:lnTo>
                  <a:lnTo>
                    <a:pt x="124" y="93"/>
                  </a:lnTo>
                  <a:lnTo>
                    <a:pt x="159" y="66"/>
                  </a:lnTo>
                  <a:lnTo>
                    <a:pt x="197" y="43"/>
                  </a:lnTo>
                  <a:lnTo>
                    <a:pt x="237" y="24"/>
                  </a:lnTo>
                  <a:lnTo>
                    <a:pt x="280" y="10"/>
                  </a:lnTo>
                  <a:lnTo>
                    <a:pt x="325" y="2"/>
                  </a:lnTo>
                  <a:lnTo>
                    <a:pt x="3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solidFill>
                  <a:schemeClr val="bg1"/>
                </a:solidFill>
                <a:latin typeface="Lato" charset="0"/>
                <a:ea typeface="Lato" charset="0"/>
                <a:cs typeface="Lato" charset="0"/>
              </a:endParaRPr>
            </a:p>
          </p:txBody>
        </p:sp>
        <p:sp>
          <p:nvSpPr>
            <p:cNvPr id="35" name="Freeform 944">
              <a:extLst>
                <a:ext uri="{FF2B5EF4-FFF2-40B4-BE49-F238E27FC236}">
                  <a16:creationId xmlns:a16="http://schemas.microsoft.com/office/drawing/2014/main" id="{CA3B3DAF-F4C3-48B1-854A-90109BEE5BFC}"/>
                </a:ext>
              </a:extLst>
            </p:cNvPr>
            <p:cNvSpPr>
              <a:spLocks/>
            </p:cNvSpPr>
            <p:nvPr/>
          </p:nvSpPr>
          <p:spPr bwMode="auto">
            <a:xfrm>
              <a:off x="6532" y="309"/>
              <a:ext cx="137" cy="137"/>
            </a:xfrm>
            <a:custGeom>
              <a:avLst/>
              <a:gdLst>
                <a:gd name="T0" fmla="*/ 410 w 821"/>
                <a:gd name="T1" fmla="*/ 0 h 821"/>
                <a:gd name="T2" fmla="*/ 462 w 821"/>
                <a:gd name="T3" fmla="*/ 3 h 821"/>
                <a:gd name="T4" fmla="*/ 512 w 821"/>
                <a:gd name="T5" fmla="*/ 12 h 821"/>
                <a:gd name="T6" fmla="*/ 559 w 821"/>
                <a:gd name="T7" fmla="*/ 27 h 821"/>
                <a:gd name="T8" fmla="*/ 604 w 821"/>
                <a:gd name="T9" fmla="*/ 48 h 821"/>
                <a:gd name="T10" fmla="*/ 645 w 821"/>
                <a:gd name="T11" fmla="*/ 73 h 821"/>
                <a:gd name="T12" fmla="*/ 684 w 821"/>
                <a:gd name="T13" fmla="*/ 104 h 821"/>
                <a:gd name="T14" fmla="*/ 717 w 821"/>
                <a:gd name="T15" fmla="*/ 137 h 821"/>
                <a:gd name="T16" fmla="*/ 747 w 821"/>
                <a:gd name="T17" fmla="*/ 176 h 821"/>
                <a:gd name="T18" fmla="*/ 773 w 821"/>
                <a:gd name="T19" fmla="*/ 217 h 821"/>
                <a:gd name="T20" fmla="*/ 793 w 821"/>
                <a:gd name="T21" fmla="*/ 262 h 821"/>
                <a:gd name="T22" fmla="*/ 808 w 821"/>
                <a:gd name="T23" fmla="*/ 309 h 821"/>
                <a:gd name="T24" fmla="*/ 818 w 821"/>
                <a:gd name="T25" fmla="*/ 358 h 821"/>
                <a:gd name="T26" fmla="*/ 821 w 821"/>
                <a:gd name="T27" fmla="*/ 410 h 821"/>
                <a:gd name="T28" fmla="*/ 818 w 821"/>
                <a:gd name="T29" fmla="*/ 462 h 821"/>
                <a:gd name="T30" fmla="*/ 808 w 821"/>
                <a:gd name="T31" fmla="*/ 511 h 821"/>
                <a:gd name="T32" fmla="*/ 793 w 821"/>
                <a:gd name="T33" fmla="*/ 558 h 821"/>
                <a:gd name="T34" fmla="*/ 773 w 821"/>
                <a:gd name="T35" fmla="*/ 603 h 821"/>
                <a:gd name="T36" fmla="*/ 747 w 821"/>
                <a:gd name="T37" fmla="*/ 644 h 821"/>
                <a:gd name="T38" fmla="*/ 717 w 821"/>
                <a:gd name="T39" fmla="*/ 683 h 821"/>
                <a:gd name="T40" fmla="*/ 684 w 821"/>
                <a:gd name="T41" fmla="*/ 717 h 821"/>
                <a:gd name="T42" fmla="*/ 645 w 821"/>
                <a:gd name="T43" fmla="*/ 747 h 821"/>
                <a:gd name="T44" fmla="*/ 604 w 821"/>
                <a:gd name="T45" fmla="*/ 773 h 821"/>
                <a:gd name="T46" fmla="*/ 559 w 821"/>
                <a:gd name="T47" fmla="*/ 793 h 821"/>
                <a:gd name="T48" fmla="*/ 512 w 821"/>
                <a:gd name="T49" fmla="*/ 808 h 821"/>
                <a:gd name="T50" fmla="*/ 462 w 821"/>
                <a:gd name="T51" fmla="*/ 818 h 821"/>
                <a:gd name="T52" fmla="*/ 410 w 821"/>
                <a:gd name="T53" fmla="*/ 821 h 821"/>
                <a:gd name="T54" fmla="*/ 359 w 821"/>
                <a:gd name="T55" fmla="*/ 818 h 821"/>
                <a:gd name="T56" fmla="*/ 310 w 821"/>
                <a:gd name="T57" fmla="*/ 808 h 821"/>
                <a:gd name="T58" fmla="*/ 263 w 821"/>
                <a:gd name="T59" fmla="*/ 793 h 821"/>
                <a:gd name="T60" fmla="*/ 217 w 821"/>
                <a:gd name="T61" fmla="*/ 773 h 821"/>
                <a:gd name="T62" fmla="*/ 177 w 821"/>
                <a:gd name="T63" fmla="*/ 747 h 821"/>
                <a:gd name="T64" fmla="*/ 138 w 821"/>
                <a:gd name="T65" fmla="*/ 717 h 821"/>
                <a:gd name="T66" fmla="*/ 103 w 821"/>
                <a:gd name="T67" fmla="*/ 683 h 821"/>
                <a:gd name="T68" fmla="*/ 74 w 821"/>
                <a:gd name="T69" fmla="*/ 644 h 821"/>
                <a:gd name="T70" fmla="*/ 48 w 821"/>
                <a:gd name="T71" fmla="*/ 603 h 821"/>
                <a:gd name="T72" fmla="*/ 28 w 821"/>
                <a:gd name="T73" fmla="*/ 558 h 821"/>
                <a:gd name="T74" fmla="*/ 12 w 821"/>
                <a:gd name="T75" fmla="*/ 511 h 821"/>
                <a:gd name="T76" fmla="*/ 3 w 821"/>
                <a:gd name="T77" fmla="*/ 462 h 821"/>
                <a:gd name="T78" fmla="*/ 0 w 821"/>
                <a:gd name="T79" fmla="*/ 410 h 821"/>
                <a:gd name="T80" fmla="*/ 3 w 821"/>
                <a:gd name="T81" fmla="*/ 358 h 821"/>
                <a:gd name="T82" fmla="*/ 12 w 821"/>
                <a:gd name="T83" fmla="*/ 309 h 821"/>
                <a:gd name="T84" fmla="*/ 28 w 821"/>
                <a:gd name="T85" fmla="*/ 262 h 821"/>
                <a:gd name="T86" fmla="*/ 48 w 821"/>
                <a:gd name="T87" fmla="*/ 217 h 821"/>
                <a:gd name="T88" fmla="*/ 74 w 821"/>
                <a:gd name="T89" fmla="*/ 176 h 821"/>
                <a:gd name="T90" fmla="*/ 103 w 821"/>
                <a:gd name="T91" fmla="*/ 137 h 821"/>
                <a:gd name="T92" fmla="*/ 138 w 821"/>
                <a:gd name="T93" fmla="*/ 104 h 821"/>
                <a:gd name="T94" fmla="*/ 177 w 821"/>
                <a:gd name="T95" fmla="*/ 73 h 821"/>
                <a:gd name="T96" fmla="*/ 217 w 821"/>
                <a:gd name="T97" fmla="*/ 48 h 821"/>
                <a:gd name="T98" fmla="*/ 263 w 821"/>
                <a:gd name="T99" fmla="*/ 27 h 821"/>
                <a:gd name="T100" fmla="*/ 310 w 821"/>
                <a:gd name="T101" fmla="*/ 12 h 821"/>
                <a:gd name="T102" fmla="*/ 359 w 821"/>
                <a:gd name="T103" fmla="*/ 3 h 821"/>
                <a:gd name="T104" fmla="*/ 410 w 821"/>
                <a:gd name="T105" fmla="*/ 0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1" h="821">
                  <a:moveTo>
                    <a:pt x="410" y="0"/>
                  </a:moveTo>
                  <a:lnTo>
                    <a:pt x="462" y="3"/>
                  </a:lnTo>
                  <a:lnTo>
                    <a:pt x="512" y="12"/>
                  </a:lnTo>
                  <a:lnTo>
                    <a:pt x="559" y="27"/>
                  </a:lnTo>
                  <a:lnTo>
                    <a:pt x="604" y="48"/>
                  </a:lnTo>
                  <a:lnTo>
                    <a:pt x="645" y="73"/>
                  </a:lnTo>
                  <a:lnTo>
                    <a:pt x="684" y="104"/>
                  </a:lnTo>
                  <a:lnTo>
                    <a:pt x="717" y="137"/>
                  </a:lnTo>
                  <a:lnTo>
                    <a:pt x="747" y="176"/>
                  </a:lnTo>
                  <a:lnTo>
                    <a:pt x="773" y="217"/>
                  </a:lnTo>
                  <a:lnTo>
                    <a:pt x="793" y="262"/>
                  </a:lnTo>
                  <a:lnTo>
                    <a:pt x="808" y="309"/>
                  </a:lnTo>
                  <a:lnTo>
                    <a:pt x="818" y="358"/>
                  </a:lnTo>
                  <a:lnTo>
                    <a:pt x="821" y="410"/>
                  </a:lnTo>
                  <a:lnTo>
                    <a:pt x="818" y="462"/>
                  </a:lnTo>
                  <a:lnTo>
                    <a:pt x="808" y="511"/>
                  </a:lnTo>
                  <a:lnTo>
                    <a:pt x="793" y="558"/>
                  </a:lnTo>
                  <a:lnTo>
                    <a:pt x="773" y="603"/>
                  </a:lnTo>
                  <a:lnTo>
                    <a:pt x="747" y="644"/>
                  </a:lnTo>
                  <a:lnTo>
                    <a:pt x="717" y="683"/>
                  </a:lnTo>
                  <a:lnTo>
                    <a:pt x="684" y="717"/>
                  </a:lnTo>
                  <a:lnTo>
                    <a:pt x="645" y="747"/>
                  </a:lnTo>
                  <a:lnTo>
                    <a:pt x="604" y="773"/>
                  </a:lnTo>
                  <a:lnTo>
                    <a:pt x="559" y="793"/>
                  </a:lnTo>
                  <a:lnTo>
                    <a:pt x="512" y="808"/>
                  </a:lnTo>
                  <a:lnTo>
                    <a:pt x="462" y="818"/>
                  </a:lnTo>
                  <a:lnTo>
                    <a:pt x="410" y="821"/>
                  </a:lnTo>
                  <a:lnTo>
                    <a:pt x="359" y="818"/>
                  </a:lnTo>
                  <a:lnTo>
                    <a:pt x="310" y="808"/>
                  </a:lnTo>
                  <a:lnTo>
                    <a:pt x="263" y="793"/>
                  </a:lnTo>
                  <a:lnTo>
                    <a:pt x="217" y="773"/>
                  </a:lnTo>
                  <a:lnTo>
                    <a:pt x="177" y="747"/>
                  </a:lnTo>
                  <a:lnTo>
                    <a:pt x="138" y="717"/>
                  </a:lnTo>
                  <a:lnTo>
                    <a:pt x="103" y="683"/>
                  </a:lnTo>
                  <a:lnTo>
                    <a:pt x="74" y="644"/>
                  </a:lnTo>
                  <a:lnTo>
                    <a:pt x="48" y="603"/>
                  </a:lnTo>
                  <a:lnTo>
                    <a:pt x="28" y="558"/>
                  </a:lnTo>
                  <a:lnTo>
                    <a:pt x="12" y="511"/>
                  </a:lnTo>
                  <a:lnTo>
                    <a:pt x="3" y="462"/>
                  </a:lnTo>
                  <a:lnTo>
                    <a:pt x="0" y="410"/>
                  </a:lnTo>
                  <a:lnTo>
                    <a:pt x="3" y="358"/>
                  </a:lnTo>
                  <a:lnTo>
                    <a:pt x="12" y="309"/>
                  </a:lnTo>
                  <a:lnTo>
                    <a:pt x="28" y="262"/>
                  </a:lnTo>
                  <a:lnTo>
                    <a:pt x="48" y="217"/>
                  </a:lnTo>
                  <a:lnTo>
                    <a:pt x="74" y="176"/>
                  </a:lnTo>
                  <a:lnTo>
                    <a:pt x="103" y="137"/>
                  </a:lnTo>
                  <a:lnTo>
                    <a:pt x="138" y="104"/>
                  </a:lnTo>
                  <a:lnTo>
                    <a:pt x="177" y="73"/>
                  </a:lnTo>
                  <a:lnTo>
                    <a:pt x="217" y="48"/>
                  </a:lnTo>
                  <a:lnTo>
                    <a:pt x="263" y="27"/>
                  </a:lnTo>
                  <a:lnTo>
                    <a:pt x="310" y="12"/>
                  </a:lnTo>
                  <a:lnTo>
                    <a:pt x="359" y="3"/>
                  </a:lnTo>
                  <a:lnTo>
                    <a:pt x="4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solidFill>
                  <a:schemeClr val="bg1"/>
                </a:solidFill>
                <a:latin typeface="Lato" charset="0"/>
                <a:ea typeface="Lato" charset="0"/>
                <a:cs typeface="Lato" charset="0"/>
              </a:endParaRPr>
            </a:p>
          </p:txBody>
        </p:sp>
        <p:sp>
          <p:nvSpPr>
            <p:cNvPr id="36" name="Freeform 945">
              <a:extLst>
                <a:ext uri="{FF2B5EF4-FFF2-40B4-BE49-F238E27FC236}">
                  <a16:creationId xmlns:a16="http://schemas.microsoft.com/office/drawing/2014/main" id="{8C971F60-919D-4EA4-83B7-C0941B5090A1}"/>
                </a:ext>
              </a:extLst>
            </p:cNvPr>
            <p:cNvSpPr>
              <a:spLocks/>
            </p:cNvSpPr>
            <p:nvPr/>
          </p:nvSpPr>
          <p:spPr bwMode="auto">
            <a:xfrm>
              <a:off x="6433" y="465"/>
              <a:ext cx="229" cy="382"/>
            </a:xfrm>
            <a:custGeom>
              <a:avLst/>
              <a:gdLst>
                <a:gd name="T0" fmla="*/ 1049 w 1374"/>
                <a:gd name="T1" fmla="*/ 2 h 2291"/>
                <a:gd name="T2" fmla="*/ 1137 w 1374"/>
                <a:gd name="T3" fmla="*/ 24 h 2291"/>
                <a:gd name="T4" fmla="*/ 1215 w 1374"/>
                <a:gd name="T5" fmla="*/ 66 h 2291"/>
                <a:gd name="T6" fmla="*/ 1281 w 1374"/>
                <a:gd name="T7" fmla="*/ 125 h 2291"/>
                <a:gd name="T8" fmla="*/ 1331 w 1374"/>
                <a:gd name="T9" fmla="*/ 197 h 2291"/>
                <a:gd name="T10" fmla="*/ 1363 w 1374"/>
                <a:gd name="T11" fmla="*/ 280 h 2291"/>
                <a:gd name="T12" fmla="*/ 1374 w 1374"/>
                <a:gd name="T13" fmla="*/ 372 h 2291"/>
                <a:gd name="T14" fmla="*/ 1371 w 1374"/>
                <a:gd name="T15" fmla="*/ 1297 h 2291"/>
                <a:gd name="T16" fmla="*/ 1347 w 1374"/>
                <a:gd name="T17" fmla="*/ 1388 h 2291"/>
                <a:gd name="T18" fmla="*/ 1300 w 1374"/>
                <a:gd name="T19" fmla="*/ 1467 h 2291"/>
                <a:gd name="T20" fmla="*/ 1236 w 1374"/>
                <a:gd name="T21" fmla="*/ 1531 h 2291"/>
                <a:gd name="T22" fmla="*/ 1156 w 1374"/>
                <a:gd name="T23" fmla="*/ 1578 h 2291"/>
                <a:gd name="T24" fmla="*/ 1066 w 1374"/>
                <a:gd name="T25" fmla="*/ 1602 h 2291"/>
                <a:gd name="T26" fmla="*/ 593 w 1374"/>
                <a:gd name="T27" fmla="*/ 1605 h 2291"/>
                <a:gd name="T28" fmla="*/ 591 w 1374"/>
                <a:gd name="T29" fmla="*/ 2214 h 2291"/>
                <a:gd name="T30" fmla="*/ 571 w 1374"/>
                <a:gd name="T31" fmla="*/ 2254 h 2291"/>
                <a:gd name="T32" fmla="*/ 536 w 1374"/>
                <a:gd name="T33" fmla="*/ 2281 h 2291"/>
                <a:gd name="T34" fmla="*/ 492 w 1374"/>
                <a:gd name="T35" fmla="*/ 2291 h 2291"/>
                <a:gd name="T36" fmla="*/ 77 w 1374"/>
                <a:gd name="T37" fmla="*/ 2289 h 2291"/>
                <a:gd name="T38" fmla="*/ 38 w 1374"/>
                <a:gd name="T39" fmla="*/ 2269 h 2291"/>
                <a:gd name="T40" fmla="*/ 9 w 1374"/>
                <a:gd name="T41" fmla="*/ 2235 h 2291"/>
                <a:gd name="T42" fmla="*/ 0 w 1374"/>
                <a:gd name="T43" fmla="*/ 2191 h 2291"/>
                <a:gd name="T44" fmla="*/ 3 w 1374"/>
                <a:gd name="T45" fmla="*/ 1277 h 2291"/>
                <a:gd name="T46" fmla="*/ 28 w 1374"/>
                <a:gd name="T47" fmla="*/ 1193 h 2291"/>
                <a:gd name="T48" fmla="*/ 74 w 1374"/>
                <a:gd name="T49" fmla="*/ 1122 h 2291"/>
                <a:gd name="T50" fmla="*/ 138 w 1374"/>
                <a:gd name="T51" fmla="*/ 1066 h 2291"/>
                <a:gd name="T52" fmla="*/ 216 w 1374"/>
                <a:gd name="T53" fmla="*/ 1030 h 2291"/>
                <a:gd name="T54" fmla="*/ 304 w 1374"/>
                <a:gd name="T55" fmla="*/ 1017 h 2291"/>
                <a:gd name="T56" fmla="*/ 630 w 1374"/>
                <a:gd name="T57" fmla="*/ 372 h 2291"/>
                <a:gd name="T58" fmla="*/ 642 w 1374"/>
                <a:gd name="T59" fmla="*/ 280 h 2291"/>
                <a:gd name="T60" fmla="*/ 674 w 1374"/>
                <a:gd name="T61" fmla="*/ 197 h 2291"/>
                <a:gd name="T62" fmla="*/ 725 w 1374"/>
                <a:gd name="T63" fmla="*/ 125 h 2291"/>
                <a:gd name="T64" fmla="*/ 791 w 1374"/>
                <a:gd name="T65" fmla="*/ 66 h 2291"/>
                <a:gd name="T66" fmla="*/ 868 w 1374"/>
                <a:gd name="T67" fmla="*/ 24 h 2291"/>
                <a:gd name="T68" fmla="*/ 956 w 1374"/>
                <a:gd name="T69" fmla="*/ 2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74" h="2291">
                  <a:moveTo>
                    <a:pt x="1002" y="0"/>
                  </a:moveTo>
                  <a:lnTo>
                    <a:pt x="1049" y="2"/>
                  </a:lnTo>
                  <a:lnTo>
                    <a:pt x="1094" y="10"/>
                  </a:lnTo>
                  <a:lnTo>
                    <a:pt x="1137" y="24"/>
                  </a:lnTo>
                  <a:lnTo>
                    <a:pt x="1177" y="43"/>
                  </a:lnTo>
                  <a:lnTo>
                    <a:pt x="1215" y="66"/>
                  </a:lnTo>
                  <a:lnTo>
                    <a:pt x="1249" y="93"/>
                  </a:lnTo>
                  <a:lnTo>
                    <a:pt x="1281" y="125"/>
                  </a:lnTo>
                  <a:lnTo>
                    <a:pt x="1308" y="159"/>
                  </a:lnTo>
                  <a:lnTo>
                    <a:pt x="1331" y="197"/>
                  </a:lnTo>
                  <a:lnTo>
                    <a:pt x="1350" y="237"/>
                  </a:lnTo>
                  <a:lnTo>
                    <a:pt x="1363" y="280"/>
                  </a:lnTo>
                  <a:lnTo>
                    <a:pt x="1372" y="325"/>
                  </a:lnTo>
                  <a:lnTo>
                    <a:pt x="1374" y="372"/>
                  </a:lnTo>
                  <a:lnTo>
                    <a:pt x="1374" y="1248"/>
                  </a:lnTo>
                  <a:lnTo>
                    <a:pt x="1371" y="1297"/>
                  </a:lnTo>
                  <a:lnTo>
                    <a:pt x="1361" y="1344"/>
                  </a:lnTo>
                  <a:lnTo>
                    <a:pt x="1347" y="1388"/>
                  </a:lnTo>
                  <a:lnTo>
                    <a:pt x="1326" y="1429"/>
                  </a:lnTo>
                  <a:lnTo>
                    <a:pt x="1300" y="1467"/>
                  </a:lnTo>
                  <a:lnTo>
                    <a:pt x="1270" y="1502"/>
                  </a:lnTo>
                  <a:lnTo>
                    <a:pt x="1236" y="1531"/>
                  </a:lnTo>
                  <a:lnTo>
                    <a:pt x="1198" y="1557"/>
                  </a:lnTo>
                  <a:lnTo>
                    <a:pt x="1156" y="1578"/>
                  </a:lnTo>
                  <a:lnTo>
                    <a:pt x="1112" y="1593"/>
                  </a:lnTo>
                  <a:lnTo>
                    <a:pt x="1066" y="1602"/>
                  </a:lnTo>
                  <a:lnTo>
                    <a:pt x="1018" y="1605"/>
                  </a:lnTo>
                  <a:lnTo>
                    <a:pt x="593" y="1605"/>
                  </a:lnTo>
                  <a:lnTo>
                    <a:pt x="593" y="2191"/>
                  </a:lnTo>
                  <a:lnTo>
                    <a:pt x="591" y="2214"/>
                  </a:lnTo>
                  <a:lnTo>
                    <a:pt x="583" y="2235"/>
                  </a:lnTo>
                  <a:lnTo>
                    <a:pt x="571" y="2254"/>
                  </a:lnTo>
                  <a:lnTo>
                    <a:pt x="555" y="2269"/>
                  </a:lnTo>
                  <a:lnTo>
                    <a:pt x="536" y="2281"/>
                  </a:lnTo>
                  <a:lnTo>
                    <a:pt x="515" y="2289"/>
                  </a:lnTo>
                  <a:lnTo>
                    <a:pt x="492" y="2291"/>
                  </a:lnTo>
                  <a:lnTo>
                    <a:pt x="100" y="2291"/>
                  </a:lnTo>
                  <a:lnTo>
                    <a:pt x="77" y="2289"/>
                  </a:lnTo>
                  <a:lnTo>
                    <a:pt x="56" y="2281"/>
                  </a:lnTo>
                  <a:lnTo>
                    <a:pt x="38" y="2269"/>
                  </a:lnTo>
                  <a:lnTo>
                    <a:pt x="22" y="2254"/>
                  </a:lnTo>
                  <a:lnTo>
                    <a:pt x="9" y="2235"/>
                  </a:lnTo>
                  <a:lnTo>
                    <a:pt x="2" y="2214"/>
                  </a:lnTo>
                  <a:lnTo>
                    <a:pt x="0" y="2191"/>
                  </a:lnTo>
                  <a:lnTo>
                    <a:pt x="0" y="1322"/>
                  </a:lnTo>
                  <a:lnTo>
                    <a:pt x="3" y="1277"/>
                  </a:lnTo>
                  <a:lnTo>
                    <a:pt x="13" y="1234"/>
                  </a:lnTo>
                  <a:lnTo>
                    <a:pt x="28" y="1193"/>
                  </a:lnTo>
                  <a:lnTo>
                    <a:pt x="48" y="1156"/>
                  </a:lnTo>
                  <a:lnTo>
                    <a:pt x="74" y="1122"/>
                  </a:lnTo>
                  <a:lnTo>
                    <a:pt x="104" y="1092"/>
                  </a:lnTo>
                  <a:lnTo>
                    <a:pt x="138" y="1066"/>
                  </a:lnTo>
                  <a:lnTo>
                    <a:pt x="176" y="1045"/>
                  </a:lnTo>
                  <a:lnTo>
                    <a:pt x="216" y="1030"/>
                  </a:lnTo>
                  <a:lnTo>
                    <a:pt x="259" y="1021"/>
                  </a:lnTo>
                  <a:lnTo>
                    <a:pt x="304" y="1017"/>
                  </a:lnTo>
                  <a:lnTo>
                    <a:pt x="630" y="1017"/>
                  </a:lnTo>
                  <a:lnTo>
                    <a:pt x="630" y="372"/>
                  </a:lnTo>
                  <a:lnTo>
                    <a:pt x="634" y="325"/>
                  </a:lnTo>
                  <a:lnTo>
                    <a:pt x="642" y="280"/>
                  </a:lnTo>
                  <a:lnTo>
                    <a:pt x="656" y="237"/>
                  </a:lnTo>
                  <a:lnTo>
                    <a:pt x="674" y="197"/>
                  </a:lnTo>
                  <a:lnTo>
                    <a:pt x="697" y="159"/>
                  </a:lnTo>
                  <a:lnTo>
                    <a:pt x="725" y="125"/>
                  </a:lnTo>
                  <a:lnTo>
                    <a:pt x="756" y="93"/>
                  </a:lnTo>
                  <a:lnTo>
                    <a:pt x="791" y="66"/>
                  </a:lnTo>
                  <a:lnTo>
                    <a:pt x="827" y="43"/>
                  </a:lnTo>
                  <a:lnTo>
                    <a:pt x="868" y="24"/>
                  </a:lnTo>
                  <a:lnTo>
                    <a:pt x="911" y="10"/>
                  </a:lnTo>
                  <a:lnTo>
                    <a:pt x="956" y="2"/>
                  </a:lnTo>
                  <a:lnTo>
                    <a:pt x="100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solidFill>
                  <a:schemeClr val="bg1"/>
                </a:solidFill>
                <a:latin typeface="Lato" charset="0"/>
                <a:ea typeface="Lato" charset="0"/>
                <a:cs typeface="Lato" charset="0"/>
              </a:endParaRPr>
            </a:p>
          </p:txBody>
        </p:sp>
      </p:grpSp>
      <p:sp>
        <p:nvSpPr>
          <p:cNvPr id="37" name="Rectangle 36">
            <a:extLst>
              <a:ext uri="{FF2B5EF4-FFF2-40B4-BE49-F238E27FC236}">
                <a16:creationId xmlns:a16="http://schemas.microsoft.com/office/drawing/2014/main" id="{15E2B641-AF85-4AC1-94E9-9E7B6A0D009E}"/>
              </a:ext>
            </a:extLst>
          </p:cNvPr>
          <p:cNvSpPr/>
          <p:nvPr/>
        </p:nvSpPr>
        <p:spPr>
          <a:xfrm>
            <a:off x="2003614" y="4355114"/>
            <a:ext cx="9708888" cy="1348574"/>
          </a:xfrm>
          <a:prstGeom prst="rect">
            <a:avLst/>
          </a:prstGeom>
        </p:spPr>
        <p:txBody>
          <a:bodyPr wrap="square">
            <a:spAutoFit/>
          </a:bodyPr>
          <a:lstStyle/>
          <a:p>
            <a:pPr algn="just">
              <a:lnSpc>
                <a:spcPct val="150000"/>
              </a:lnSpc>
            </a:pPr>
            <a:r>
              <a:rPr lang="en-US" sz="1400" dirty="0" err="1">
                <a:latin typeface="Montserrat" panose="00000500000000000000" pitchFamily="2" charset="0"/>
                <a:ea typeface="Lato" panose="020F0502020204030203" pitchFamily="34" charset="0"/>
                <a:cs typeface="Lato" panose="020F0502020204030203" pitchFamily="34" charset="0"/>
              </a:rPr>
              <a:t>Dalam</a:t>
            </a:r>
            <a:r>
              <a:rPr lang="en-US" sz="1400" dirty="0">
                <a:latin typeface="Montserrat" panose="00000500000000000000" pitchFamily="2" charset="0"/>
                <a:ea typeface="Lato" panose="020F0502020204030203" pitchFamily="34" charset="0"/>
                <a:cs typeface="Lato" panose="020F0502020204030203" pitchFamily="34" charset="0"/>
              </a:rPr>
              <a:t> case </a:t>
            </a:r>
            <a:r>
              <a:rPr lang="en-US" sz="1400" dirty="0" err="1">
                <a:latin typeface="Montserrat" panose="00000500000000000000" pitchFamily="2" charset="0"/>
                <a:ea typeface="Lato" panose="020F0502020204030203" pitchFamily="34" charset="0"/>
                <a:cs typeface="Lato" panose="020F0502020204030203" pitchFamily="34" charset="0"/>
              </a:rPr>
              <a:t>ini</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kita</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sudah</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disediakan</a:t>
            </a:r>
            <a:r>
              <a:rPr lang="en-US" sz="1400" dirty="0">
                <a:latin typeface="Montserrat" panose="00000500000000000000" pitchFamily="2" charset="0"/>
                <a:ea typeface="Lato" panose="020F0502020204030203" pitchFamily="34" charset="0"/>
                <a:cs typeface="Lato" panose="020F0502020204030203" pitchFamily="34" charset="0"/>
              </a:rPr>
              <a:t> data oleh </a:t>
            </a:r>
            <a:r>
              <a:rPr lang="en-US" sz="1400" dirty="0" err="1">
                <a:latin typeface="Montserrat" panose="00000500000000000000" pitchFamily="2" charset="0"/>
                <a:ea typeface="Lato" panose="020F0502020204030203" pitchFamily="34" charset="0"/>
                <a:cs typeface="Lato" panose="020F0502020204030203" pitchFamily="34" charset="0"/>
              </a:rPr>
              <a:t>pihak</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toko</a:t>
            </a:r>
            <a:r>
              <a:rPr lang="en-US" sz="1400" dirty="0">
                <a:latin typeface="Montserrat" panose="00000500000000000000" pitchFamily="2" charset="0"/>
                <a:ea typeface="Lato" panose="020F0502020204030203" pitchFamily="34" charset="0"/>
                <a:cs typeface="Lato" panose="020F0502020204030203" pitchFamily="34" charset="0"/>
              </a:rPr>
              <a:t> yang mana </a:t>
            </a:r>
            <a:r>
              <a:rPr lang="en-US" sz="1400" dirty="0" err="1">
                <a:latin typeface="Montserrat" panose="00000500000000000000" pitchFamily="2" charset="0"/>
                <a:ea typeface="Lato" panose="020F0502020204030203" pitchFamily="34" charset="0"/>
                <a:cs typeface="Lato" panose="020F0502020204030203" pitchFamily="34" charset="0"/>
              </a:rPr>
              <a:t>berisi</a:t>
            </a:r>
            <a:r>
              <a:rPr lang="en-US" sz="1400" dirty="0">
                <a:latin typeface="Montserrat" panose="00000500000000000000" pitchFamily="2" charset="0"/>
                <a:ea typeface="Lato" panose="020F0502020204030203" pitchFamily="34" charset="0"/>
                <a:cs typeface="Lato" panose="020F0502020204030203" pitchFamily="34" charset="0"/>
              </a:rPr>
              <a:t> 2 column </a:t>
            </a:r>
            <a:r>
              <a:rPr lang="en-US" sz="1400" dirty="0" err="1">
                <a:latin typeface="Montserrat" panose="00000500000000000000" pitchFamily="2" charset="0"/>
                <a:ea typeface="Lato" panose="020F0502020204030203" pitchFamily="34" charset="0"/>
                <a:cs typeface="Lato" panose="020F0502020204030203" pitchFamily="34" charset="0"/>
              </a:rPr>
              <a:t>saja</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yaitu</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kode_transaksi</a:t>
            </a:r>
            <a:r>
              <a:rPr lang="en-US" sz="1400" dirty="0">
                <a:latin typeface="Montserrat" panose="00000500000000000000" pitchFamily="2" charset="0"/>
                <a:ea typeface="Lato" panose="020F0502020204030203" pitchFamily="34" charset="0"/>
                <a:cs typeface="Lato" panose="020F0502020204030203" pitchFamily="34" charset="0"/>
              </a:rPr>
              <a:t> dan </a:t>
            </a:r>
            <a:r>
              <a:rPr lang="en-US" sz="1400" dirty="0" err="1">
                <a:latin typeface="Montserrat" panose="00000500000000000000" pitchFamily="2" charset="0"/>
                <a:ea typeface="Lato" panose="020F0502020204030203" pitchFamily="34" charset="0"/>
                <a:cs typeface="Lato" panose="020F0502020204030203" pitchFamily="34" charset="0"/>
              </a:rPr>
              <a:t>Nama_barang</a:t>
            </a:r>
            <a:r>
              <a:rPr lang="en-US" sz="1400" dirty="0">
                <a:latin typeface="Montserrat" panose="00000500000000000000" pitchFamily="2" charset="0"/>
                <a:ea typeface="Lato" panose="020F0502020204030203" pitchFamily="34" charset="0"/>
                <a:cs typeface="Lato" panose="020F0502020204030203" pitchFamily="34" charset="0"/>
              </a:rPr>
              <a:t>. Data yang </a:t>
            </a:r>
            <a:r>
              <a:rPr lang="en-US" sz="1400" dirty="0" err="1">
                <a:latin typeface="Montserrat" panose="00000500000000000000" pitchFamily="2" charset="0"/>
                <a:ea typeface="Lato" panose="020F0502020204030203" pitchFamily="34" charset="0"/>
                <a:cs typeface="Lato" panose="020F0502020204030203" pitchFamily="34" charset="0"/>
              </a:rPr>
              <a:t>disediakan</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dalam</a:t>
            </a:r>
            <a:r>
              <a:rPr lang="en-US" sz="1400" dirty="0">
                <a:latin typeface="Montserrat" panose="00000500000000000000" pitchFamily="2" charset="0"/>
                <a:ea typeface="Lato" panose="020F0502020204030203" pitchFamily="34" charset="0"/>
                <a:cs typeface="Lato" panose="020F0502020204030203" pitchFamily="34" charset="0"/>
              </a:rPr>
              <a:t> format </a:t>
            </a:r>
            <a:r>
              <a:rPr lang="en-US" sz="1400" dirty="0" err="1">
                <a:latin typeface="Montserrat" panose="00000500000000000000" pitchFamily="2" charset="0"/>
                <a:ea typeface="Lato" panose="020F0502020204030203" pitchFamily="34" charset="0"/>
                <a:cs typeface="Lato" panose="020F0502020204030203" pitchFamily="34" charset="0"/>
              </a:rPr>
              <a:t>tsv</a:t>
            </a:r>
            <a:r>
              <a:rPr lang="en-US" sz="1400" dirty="0">
                <a:latin typeface="Montserrat" panose="00000500000000000000" pitchFamily="2" charset="0"/>
                <a:ea typeface="Lato" panose="020F0502020204030203" pitchFamily="34" charset="0"/>
                <a:cs typeface="Lato" panose="020F0502020204030203" pitchFamily="34" charset="0"/>
              </a:rPr>
              <a:t> yang </a:t>
            </a:r>
            <a:r>
              <a:rPr lang="en-US" sz="1400" dirty="0" err="1">
                <a:latin typeface="Montserrat" panose="00000500000000000000" pitchFamily="2" charset="0"/>
                <a:ea typeface="Lato" panose="020F0502020204030203" pitchFamily="34" charset="0"/>
                <a:cs typeface="Lato" panose="020F0502020204030203" pitchFamily="34" charset="0"/>
              </a:rPr>
              <a:t>meiliki</a:t>
            </a:r>
            <a:r>
              <a:rPr lang="en-US" sz="1400" dirty="0">
                <a:latin typeface="Montserrat" panose="00000500000000000000" pitchFamily="2" charset="0"/>
                <a:ea typeface="Lato" panose="020F0502020204030203" pitchFamily="34" charset="0"/>
                <a:cs typeface="Lato" panose="020F0502020204030203" pitchFamily="34" charset="0"/>
              </a:rPr>
              <a:t> 33.669 baris dan 3.450 </a:t>
            </a:r>
            <a:r>
              <a:rPr lang="en-US" sz="1400" dirty="0" err="1">
                <a:latin typeface="Montserrat" panose="00000500000000000000" pitchFamily="2" charset="0"/>
                <a:ea typeface="Lato" panose="020F0502020204030203" pitchFamily="34" charset="0"/>
                <a:cs typeface="Lato" panose="020F0502020204030203" pitchFamily="34" charset="0"/>
              </a:rPr>
              <a:t>kode</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transaksi</a:t>
            </a:r>
            <a:endParaRPr lang="en-US" sz="1400" dirty="0">
              <a:latin typeface="Montserrat" panose="00000500000000000000" pitchFamily="2" charset="0"/>
              <a:ea typeface="Lato" panose="020F0502020204030203" pitchFamily="34" charset="0"/>
              <a:cs typeface="Lato" panose="020F0502020204030203" pitchFamily="34" charset="0"/>
            </a:endParaRPr>
          </a:p>
          <a:p>
            <a:pPr algn="just">
              <a:lnSpc>
                <a:spcPct val="150000"/>
              </a:lnSpc>
            </a:pPr>
            <a:endParaRPr lang="en-US" sz="1400" dirty="0">
              <a:latin typeface="Montserrat" panose="00000500000000000000" pitchFamily="2" charset="0"/>
              <a:ea typeface="Lato" panose="020F0502020204030203" pitchFamily="34" charset="0"/>
              <a:cs typeface="Lato" panose="020F0502020204030203" pitchFamily="34" charset="0"/>
            </a:endParaRPr>
          </a:p>
        </p:txBody>
      </p:sp>
      <p:grpSp>
        <p:nvGrpSpPr>
          <p:cNvPr id="38" name="Group 37">
            <a:extLst>
              <a:ext uri="{FF2B5EF4-FFF2-40B4-BE49-F238E27FC236}">
                <a16:creationId xmlns:a16="http://schemas.microsoft.com/office/drawing/2014/main" id="{3579B98B-2659-48F8-8ACA-8AD625862D50}"/>
              </a:ext>
            </a:extLst>
          </p:cNvPr>
          <p:cNvGrpSpPr/>
          <p:nvPr/>
        </p:nvGrpSpPr>
        <p:grpSpPr>
          <a:xfrm>
            <a:off x="394360" y="3345450"/>
            <a:ext cx="5701640" cy="650220"/>
            <a:chOff x="392792" y="647816"/>
            <a:chExt cx="5701640" cy="650220"/>
          </a:xfrm>
        </p:grpSpPr>
        <p:sp>
          <p:nvSpPr>
            <p:cNvPr id="39" name="TextBox 38">
              <a:extLst>
                <a:ext uri="{FF2B5EF4-FFF2-40B4-BE49-F238E27FC236}">
                  <a16:creationId xmlns:a16="http://schemas.microsoft.com/office/drawing/2014/main" id="{5D0E976C-EDDC-4D18-A8BA-53A4A597CAD9}"/>
                </a:ext>
              </a:extLst>
            </p:cNvPr>
            <p:cNvSpPr txBox="1"/>
            <p:nvPr/>
          </p:nvSpPr>
          <p:spPr>
            <a:xfrm flipH="1">
              <a:off x="392792" y="647816"/>
              <a:ext cx="5701640" cy="523220"/>
            </a:xfrm>
            <a:prstGeom prst="rect">
              <a:avLst/>
            </a:prstGeom>
            <a:noFill/>
          </p:spPr>
          <p:txBody>
            <a:bodyPr wrap="square" rtlCol="0">
              <a:spAutoFit/>
            </a:bodyPr>
            <a:lstStyle/>
            <a:p>
              <a:pPr algn="l"/>
              <a:r>
                <a:rPr lang="en-ID" sz="2800" b="1" i="0" dirty="0" err="1">
                  <a:effectLst/>
                  <a:latin typeface="-apple-system"/>
                </a:rPr>
                <a:t>Mempersiapkan</a:t>
              </a:r>
              <a:r>
                <a:rPr lang="en-ID" sz="2800" b="1" i="0" dirty="0">
                  <a:effectLst/>
                  <a:latin typeface="-apple-system"/>
                </a:rPr>
                <a:t>/ prepare</a:t>
              </a:r>
            </a:p>
          </p:txBody>
        </p:sp>
        <p:cxnSp>
          <p:nvCxnSpPr>
            <p:cNvPr id="40" name="Straight Connector 39">
              <a:extLst>
                <a:ext uri="{FF2B5EF4-FFF2-40B4-BE49-F238E27FC236}">
                  <a16:creationId xmlns:a16="http://schemas.microsoft.com/office/drawing/2014/main" id="{1F8FBAFF-9A28-4A19-A1C1-B6A64CAA212D}"/>
                </a:ext>
              </a:extLst>
            </p:cNvPr>
            <p:cNvCxnSpPr/>
            <p:nvPr/>
          </p:nvCxnSpPr>
          <p:spPr>
            <a:xfrm>
              <a:off x="481066" y="1298036"/>
              <a:ext cx="1181100" cy="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55" name="Rectangle: Rounded Corners 42">
            <a:extLst>
              <a:ext uri="{FF2B5EF4-FFF2-40B4-BE49-F238E27FC236}">
                <a16:creationId xmlns:a16="http://schemas.microsoft.com/office/drawing/2014/main" id="{251D8656-7C53-4324-8E5E-5CE76FB217D5}"/>
              </a:ext>
            </a:extLst>
          </p:cNvPr>
          <p:cNvSpPr/>
          <p:nvPr/>
        </p:nvSpPr>
        <p:spPr>
          <a:xfrm>
            <a:off x="392792" y="4511481"/>
            <a:ext cx="1299410" cy="1299410"/>
          </a:xfrm>
          <a:prstGeom prst="roundRect">
            <a:avLst/>
          </a:prstGeom>
          <a:solidFill>
            <a:schemeClr val="accent1">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Lato" charset="0"/>
              <a:ea typeface="Lato" charset="0"/>
              <a:cs typeface="Lato" charset="0"/>
            </a:endParaRPr>
          </a:p>
        </p:txBody>
      </p:sp>
      <p:sp>
        <p:nvSpPr>
          <p:cNvPr id="56" name="Freeform 392">
            <a:extLst>
              <a:ext uri="{FF2B5EF4-FFF2-40B4-BE49-F238E27FC236}">
                <a16:creationId xmlns:a16="http://schemas.microsoft.com/office/drawing/2014/main" id="{D1E840EC-EF27-4ADC-9B3E-E4DA7CC775F1}"/>
              </a:ext>
            </a:extLst>
          </p:cNvPr>
          <p:cNvSpPr>
            <a:spLocks noEditPoints="1"/>
          </p:cNvSpPr>
          <p:nvPr/>
        </p:nvSpPr>
        <p:spPr bwMode="auto">
          <a:xfrm>
            <a:off x="794106" y="4944188"/>
            <a:ext cx="478625" cy="463793"/>
          </a:xfrm>
          <a:custGeom>
            <a:avLst/>
            <a:gdLst>
              <a:gd name="T0" fmla="*/ 585 w 3387"/>
              <a:gd name="T1" fmla="*/ 2370 h 3283"/>
              <a:gd name="T2" fmla="*/ 399 w 3387"/>
              <a:gd name="T3" fmla="*/ 2421 h 3283"/>
              <a:gd name="T4" fmla="*/ 270 w 3387"/>
              <a:gd name="T5" fmla="*/ 2573 h 3283"/>
              <a:gd name="T6" fmla="*/ 252 w 3387"/>
              <a:gd name="T7" fmla="*/ 2770 h 3283"/>
              <a:gd name="T8" fmla="*/ 347 w 3387"/>
              <a:gd name="T9" fmla="*/ 2940 h 3283"/>
              <a:gd name="T10" fmla="*/ 527 w 3387"/>
              <a:gd name="T11" fmla="*/ 3029 h 3283"/>
              <a:gd name="T12" fmla="*/ 719 w 3387"/>
              <a:gd name="T13" fmla="*/ 2999 h 3283"/>
              <a:gd name="T14" fmla="*/ 863 w 3387"/>
              <a:gd name="T15" fmla="*/ 2866 h 3283"/>
              <a:gd name="T16" fmla="*/ 906 w 3387"/>
              <a:gd name="T17" fmla="*/ 2670 h 3283"/>
              <a:gd name="T18" fmla="*/ 833 w 3387"/>
              <a:gd name="T19" fmla="*/ 2492 h 3283"/>
              <a:gd name="T20" fmla="*/ 665 w 3387"/>
              <a:gd name="T21" fmla="*/ 2382 h 3283"/>
              <a:gd name="T22" fmla="*/ 1860 w 3387"/>
              <a:gd name="T23" fmla="*/ 2378 h 3283"/>
              <a:gd name="T24" fmla="*/ 1694 w 3387"/>
              <a:gd name="T25" fmla="*/ 2489 h 3283"/>
              <a:gd name="T26" fmla="*/ 1622 w 3387"/>
              <a:gd name="T27" fmla="*/ 2668 h 3283"/>
              <a:gd name="T28" fmla="*/ 1666 w 3387"/>
              <a:gd name="T29" fmla="*/ 2864 h 3283"/>
              <a:gd name="T30" fmla="*/ 1810 w 3387"/>
              <a:gd name="T31" fmla="*/ 2996 h 3283"/>
              <a:gd name="T32" fmla="*/ 2003 w 3387"/>
              <a:gd name="T33" fmla="*/ 3023 h 3283"/>
              <a:gd name="T34" fmla="*/ 2184 w 3387"/>
              <a:gd name="T35" fmla="*/ 2933 h 3283"/>
              <a:gd name="T36" fmla="*/ 2276 w 3387"/>
              <a:gd name="T37" fmla="*/ 2764 h 3283"/>
              <a:gd name="T38" fmla="*/ 2256 w 3387"/>
              <a:gd name="T39" fmla="*/ 2566 h 3283"/>
              <a:gd name="T40" fmla="*/ 2128 w 3387"/>
              <a:gd name="T41" fmla="*/ 2416 h 3283"/>
              <a:gd name="T42" fmla="*/ 1941 w 3387"/>
              <a:gd name="T43" fmla="*/ 2366 h 3283"/>
              <a:gd name="T44" fmla="*/ 3378 w 3387"/>
              <a:gd name="T45" fmla="*/ 0 h 3283"/>
              <a:gd name="T46" fmla="*/ 1605 w 3387"/>
              <a:gd name="T47" fmla="*/ 2239 h 3283"/>
              <a:gd name="T48" fmla="*/ 1830 w 3387"/>
              <a:gd name="T49" fmla="*/ 2133 h 3283"/>
              <a:gd name="T50" fmla="*/ 2092 w 3387"/>
              <a:gd name="T51" fmla="*/ 2138 h 3283"/>
              <a:gd name="T52" fmla="*/ 2323 w 3387"/>
              <a:gd name="T53" fmla="*/ 2255 h 3283"/>
              <a:gd name="T54" fmla="*/ 2482 w 3387"/>
              <a:gd name="T55" fmla="*/ 2470 h 3283"/>
              <a:gd name="T56" fmla="*/ 2527 w 3387"/>
              <a:gd name="T57" fmla="*/ 2733 h 3283"/>
              <a:gd name="T58" fmla="*/ 2453 w 3387"/>
              <a:gd name="T59" fmla="*/ 2981 h 3283"/>
              <a:gd name="T60" fmla="*/ 2275 w 3387"/>
              <a:gd name="T61" fmla="*/ 3174 h 3283"/>
              <a:gd name="T62" fmla="*/ 2022 w 3387"/>
              <a:gd name="T63" fmla="*/ 3268 h 3283"/>
              <a:gd name="T64" fmla="*/ 1762 w 3387"/>
              <a:gd name="T65" fmla="*/ 3240 h 3283"/>
              <a:gd name="T66" fmla="*/ 1542 w 3387"/>
              <a:gd name="T67" fmla="*/ 3102 h 3283"/>
              <a:gd name="T68" fmla="*/ 1411 w 3387"/>
              <a:gd name="T69" fmla="*/ 2894 h 3283"/>
              <a:gd name="T70" fmla="*/ 1369 w 3387"/>
              <a:gd name="T71" fmla="*/ 2767 h 3283"/>
              <a:gd name="T72" fmla="*/ 1316 w 3387"/>
              <a:gd name="T73" fmla="*/ 2621 h 3283"/>
              <a:gd name="T74" fmla="*/ 1273 w 3387"/>
              <a:gd name="T75" fmla="*/ 2510 h 3283"/>
              <a:gd name="T76" fmla="*/ 1260 w 3387"/>
              <a:gd name="T77" fmla="*/ 2497 h 3283"/>
              <a:gd name="T78" fmla="*/ 1223 w 3387"/>
              <a:gd name="T79" fmla="*/ 2595 h 3283"/>
              <a:gd name="T80" fmla="*/ 1170 w 3387"/>
              <a:gd name="T81" fmla="*/ 2739 h 3283"/>
              <a:gd name="T82" fmla="*/ 1127 w 3387"/>
              <a:gd name="T83" fmla="*/ 2866 h 3283"/>
              <a:gd name="T84" fmla="*/ 1025 w 3387"/>
              <a:gd name="T85" fmla="*/ 3064 h 3283"/>
              <a:gd name="T86" fmla="*/ 818 w 3387"/>
              <a:gd name="T87" fmla="*/ 3224 h 3283"/>
              <a:gd name="T88" fmla="*/ 564 w 3387"/>
              <a:gd name="T89" fmla="*/ 3277 h 3283"/>
              <a:gd name="T90" fmla="*/ 303 w 3387"/>
              <a:gd name="T91" fmla="*/ 3208 h 3283"/>
              <a:gd name="T92" fmla="*/ 105 w 3387"/>
              <a:gd name="T93" fmla="*/ 3033 h 3283"/>
              <a:gd name="T94" fmla="*/ 7 w 3387"/>
              <a:gd name="T95" fmla="*/ 2793 h 3283"/>
              <a:gd name="T96" fmla="*/ 27 w 3387"/>
              <a:gd name="T97" fmla="*/ 2529 h 3283"/>
              <a:gd name="T98" fmla="*/ 164 w 3387"/>
              <a:gd name="T99" fmla="*/ 2298 h 3283"/>
              <a:gd name="T100" fmla="*/ 383 w 3387"/>
              <a:gd name="T101" fmla="*/ 2158 h 3283"/>
              <a:gd name="T102" fmla="*/ 642 w 3387"/>
              <a:gd name="T103" fmla="*/ 2128 h 3283"/>
              <a:gd name="T104" fmla="*/ 882 w 3387"/>
              <a:gd name="T105" fmla="*/ 2214 h 3283"/>
              <a:gd name="T106" fmla="*/ 785 w 3387"/>
              <a:gd name="T107" fmla="*/ 2 h 3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387" h="3283">
                <a:moveTo>
                  <a:pt x="3196" y="3009"/>
                </a:moveTo>
                <a:lnTo>
                  <a:pt x="3032" y="3283"/>
                </a:lnTo>
                <a:lnTo>
                  <a:pt x="2868" y="3010"/>
                </a:lnTo>
                <a:lnTo>
                  <a:pt x="3196" y="3009"/>
                </a:lnTo>
                <a:close/>
                <a:moveTo>
                  <a:pt x="585" y="2370"/>
                </a:moveTo>
                <a:lnTo>
                  <a:pt x="546" y="2371"/>
                </a:lnTo>
                <a:lnTo>
                  <a:pt x="507" y="2376"/>
                </a:lnTo>
                <a:lnTo>
                  <a:pt x="470" y="2387"/>
                </a:lnTo>
                <a:lnTo>
                  <a:pt x="434" y="2402"/>
                </a:lnTo>
                <a:lnTo>
                  <a:pt x="399" y="2421"/>
                </a:lnTo>
                <a:lnTo>
                  <a:pt x="367" y="2444"/>
                </a:lnTo>
                <a:lnTo>
                  <a:pt x="338" y="2471"/>
                </a:lnTo>
                <a:lnTo>
                  <a:pt x="312" y="2502"/>
                </a:lnTo>
                <a:lnTo>
                  <a:pt x="290" y="2536"/>
                </a:lnTo>
                <a:lnTo>
                  <a:pt x="270" y="2573"/>
                </a:lnTo>
                <a:lnTo>
                  <a:pt x="258" y="2612"/>
                </a:lnTo>
                <a:lnTo>
                  <a:pt x="249" y="2651"/>
                </a:lnTo>
                <a:lnTo>
                  <a:pt x="245" y="2691"/>
                </a:lnTo>
                <a:lnTo>
                  <a:pt x="246" y="2731"/>
                </a:lnTo>
                <a:lnTo>
                  <a:pt x="252" y="2770"/>
                </a:lnTo>
                <a:lnTo>
                  <a:pt x="263" y="2807"/>
                </a:lnTo>
                <a:lnTo>
                  <a:pt x="278" y="2844"/>
                </a:lnTo>
                <a:lnTo>
                  <a:pt x="297" y="2878"/>
                </a:lnTo>
                <a:lnTo>
                  <a:pt x="319" y="2910"/>
                </a:lnTo>
                <a:lnTo>
                  <a:pt x="347" y="2940"/>
                </a:lnTo>
                <a:lnTo>
                  <a:pt x="377" y="2965"/>
                </a:lnTo>
                <a:lnTo>
                  <a:pt x="410" y="2987"/>
                </a:lnTo>
                <a:lnTo>
                  <a:pt x="448" y="3006"/>
                </a:lnTo>
                <a:lnTo>
                  <a:pt x="487" y="3020"/>
                </a:lnTo>
                <a:lnTo>
                  <a:pt x="527" y="3029"/>
                </a:lnTo>
                <a:lnTo>
                  <a:pt x="566" y="3032"/>
                </a:lnTo>
                <a:lnTo>
                  <a:pt x="607" y="3031"/>
                </a:lnTo>
                <a:lnTo>
                  <a:pt x="645" y="3025"/>
                </a:lnTo>
                <a:lnTo>
                  <a:pt x="683" y="3014"/>
                </a:lnTo>
                <a:lnTo>
                  <a:pt x="719" y="2999"/>
                </a:lnTo>
                <a:lnTo>
                  <a:pt x="754" y="2981"/>
                </a:lnTo>
                <a:lnTo>
                  <a:pt x="786" y="2958"/>
                </a:lnTo>
                <a:lnTo>
                  <a:pt x="815" y="2931"/>
                </a:lnTo>
                <a:lnTo>
                  <a:pt x="841" y="2900"/>
                </a:lnTo>
                <a:lnTo>
                  <a:pt x="863" y="2866"/>
                </a:lnTo>
                <a:lnTo>
                  <a:pt x="881" y="2829"/>
                </a:lnTo>
                <a:lnTo>
                  <a:pt x="895" y="2790"/>
                </a:lnTo>
                <a:lnTo>
                  <a:pt x="904" y="2750"/>
                </a:lnTo>
                <a:lnTo>
                  <a:pt x="908" y="2711"/>
                </a:lnTo>
                <a:lnTo>
                  <a:pt x="906" y="2670"/>
                </a:lnTo>
                <a:lnTo>
                  <a:pt x="900" y="2632"/>
                </a:lnTo>
                <a:lnTo>
                  <a:pt x="890" y="2594"/>
                </a:lnTo>
                <a:lnTo>
                  <a:pt x="875" y="2558"/>
                </a:lnTo>
                <a:lnTo>
                  <a:pt x="856" y="2524"/>
                </a:lnTo>
                <a:lnTo>
                  <a:pt x="833" y="2492"/>
                </a:lnTo>
                <a:lnTo>
                  <a:pt x="806" y="2462"/>
                </a:lnTo>
                <a:lnTo>
                  <a:pt x="775" y="2437"/>
                </a:lnTo>
                <a:lnTo>
                  <a:pt x="741" y="2414"/>
                </a:lnTo>
                <a:lnTo>
                  <a:pt x="704" y="2396"/>
                </a:lnTo>
                <a:lnTo>
                  <a:pt x="665" y="2382"/>
                </a:lnTo>
                <a:lnTo>
                  <a:pt x="626" y="2373"/>
                </a:lnTo>
                <a:lnTo>
                  <a:pt x="585" y="2370"/>
                </a:lnTo>
                <a:close/>
                <a:moveTo>
                  <a:pt x="1941" y="2366"/>
                </a:moveTo>
                <a:lnTo>
                  <a:pt x="1901" y="2369"/>
                </a:lnTo>
                <a:lnTo>
                  <a:pt x="1860" y="2378"/>
                </a:lnTo>
                <a:lnTo>
                  <a:pt x="1821" y="2392"/>
                </a:lnTo>
                <a:lnTo>
                  <a:pt x="1784" y="2410"/>
                </a:lnTo>
                <a:lnTo>
                  <a:pt x="1751" y="2433"/>
                </a:lnTo>
                <a:lnTo>
                  <a:pt x="1720" y="2459"/>
                </a:lnTo>
                <a:lnTo>
                  <a:pt x="1694" y="2489"/>
                </a:lnTo>
                <a:lnTo>
                  <a:pt x="1672" y="2521"/>
                </a:lnTo>
                <a:lnTo>
                  <a:pt x="1652" y="2555"/>
                </a:lnTo>
                <a:lnTo>
                  <a:pt x="1638" y="2592"/>
                </a:lnTo>
                <a:lnTo>
                  <a:pt x="1628" y="2629"/>
                </a:lnTo>
                <a:lnTo>
                  <a:pt x="1622" y="2668"/>
                </a:lnTo>
                <a:lnTo>
                  <a:pt x="1621" y="2708"/>
                </a:lnTo>
                <a:lnTo>
                  <a:pt x="1625" y="2748"/>
                </a:lnTo>
                <a:lnTo>
                  <a:pt x="1633" y="2788"/>
                </a:lnTo>
                <a:lnTo>
                  <a:pt x="1647" y="2827"/>
                </a:lnTo>
                <a:lnTo>
                  <a:pt x="1666" y="2864"/>
                </a:lnTo>
                <a:lnTo>
                  <a:pt x="1688" y="2897"/>
                </a:lnTo>
                <a:lnTo>
                  <a:pt x="1715" y="2928"/>
                </a:lnTo>
                <a:lnTo>
                  <a:pt x="1745" y="2955"/>
                </a:lnTo>
                <a:lnTo>
                  <a:pt x="1777" y="2977"/>
                </a:lnTo>
                <a:lnTo>
                  <a:pt x="1810" y="2996"/>
                </a:lnTo>
                <a:lnTo>
                  <a:pt x="1848" y="3011"/>
                </a:lnTo>
                <a:lnTo>
                  <a:pt x="1885" y="3020"/>
                </a:lnTo>
                <a:lnTo>
                  <a:pt x="1924" y="3027"/>
                </a:lnTo>
                <a:lnTo>
                  <a:pt x="1963" y="3028"/>
                </a:lnTo>
                <a:lnTo>
                  <a:pt x="2003" y="3023"/>
                </a:lnTo>
                <a:lnTo>
                  <a:pt x="2043" y="3015"/>
                </a:lnTo>
                <a:lnTo>
                  <a:pt x="2082" y="3001"/>
                </a:lnTo>
                <a:lnTo>
                  <a:pt x="2119" y="2982"/>
                </a:lnTo>
                <a:lnTo>
                  <a:pt x="2153" y="2960"/>
                </a:lnTo>
                <a:lnTo>
                  <a:pt x="2184" y="2933"/>
                </a:lnTo>
                <a:lnTo>
                  <a:pt x="2210" y="2904"/>
                </a:lnTo>
                <a:lnTo>
                  <a:pt x="2233" y="2872"/>
                </a:lnTo>
                <a:lnTo>
                  <a:pt x="2252" y="2838"/>
                </a:lnTo>
                <a:lnTo>
                  <a:pt x="2267" y="2801"/>
                </a:lnTo>
                <a:lnTo>
                  <a:pt x="2276" y="2764"/>
                </a:lnTo>
                <a:lnTo>
                  <a:pt x="2282" y="2724"/>
                </a:lnTo>
                <a:lnTo>
                  <a:pt x="2283" y="2685"/>
                </a:lnTo>
                <a:lnTo>
                  <a:pt x="2279" y="2645"/>
                </a:lnTo>
                <a:lnTo>
                  <a:pt x="2271" y="2606"/>
                </a:lnTo>
                <a:lnTo>
                  <a:pt x="2256" y="2566"/>
                </a:lnTo>
                <a:lnTo>
                  <a:pt x="2238" y="2529"/>
                </a:lnTo>
                <a:lnTo>
                  <a:pt x="2216" y="2495"/>
                </a:lnTo>
                <a:lnTo>
                  <a:pt x="2189" y="2465"/>
                </a:lnTo>
                <a:lnTo>
                  <a:pt x="2159" y="2438"/>
                </a:lnTo>
                <a:lnTo>
                  <a:pt x="2128" y="2416"/>
                </a:lnTo>
                <a:lnTo>
                  <a:pt x="2094" y="2397"/>
                </a:lnTo>
                <a:lnTo>
                  <a:pt x="2057" y="2383"/>
                </a:lnTo>
                <a:lnTo>
                  <a:pt x="2019" y="2372"/>
                </a:lnTo>
                <a:lnTo>
                  <a:pt x="1980" y="2367"/>
                </a:lnTo>
                <a:lnTo>
                  <a:pt x="1941" y="2366"/>
                </a:lnTo>
                <a:close/>
                <a:moveTo>
                  <a:pt x="3378" y="0"/>
                </a:moveTo>
                <a:lnTo>
                  <a:pt x="3387" y="2688"/>
                </a:lnTo>
                <a:lnTo>
                  <a:pt x="2675" y="2691"/>
                </a:lnTo>
                <a:lnTo>
                  <a:pt x="2666" y="2"/>
                </a:lnTo>
                <a:lnTo>
                  <a:pt x="3378" y="0"/>
                </a:lnTo>
                <a:close/>
                <a:moveTo>
                  <a:pt x="1726" y="0"/>
                </a:moveTo>
                <a:lnTo>
                  <a:pt x="2064" y="147"/>
                </a:lnTo>
                <a:lnTo>
                  <a:pt x="1463" y="2017"/>
                </a:lnTo>
                <a:lnTo>
                  <a:pt x="1570" y="2268"/>
                </a:lnTo>
                <a:lnTo>
                  <a:pt x="1605" y="2239"/>
                </a:lnTo>
                <a:lnTo>
                  <a:pt x="1643" y="2211"/>
                </a:lnTo>
                <a:lnTo>
                  <a:pt x="1682" y="2188"/>
                </a:lnTo>
                <a:lnTo>
                  <a:pt x="1726" y="2166"/>
                </a:lnTo>
                <a:lnTo>
                  <a:pt x="1778" y="2147"/>
                </a:lnTo>
                <a:lnTo>
                  <a:pt x="1830" y="2133"/>
                </a:lnTo>
                <a:lnTo>
                  <a:pt x="1883" y="2124"/>
                </a:lnTo>
                <a:lnTo>
                  <a:pt x="1936" y="2120"/>
                </a:lnTo>
                <a:lnTo>
                  <a:pt x="1989" y="2121"/>
                </a:lnTo>
                <a:lnTo>
                  <a:pt x="2041" y="2127"/>
                </a:lnTo>
                <a:lnTo>
                  <a:pt x="2092" y="2138"/>
                </a:lnTo>
                <a:lnTo>
                  <a:pt x="2142" y="2153"/>
                </a:lnTo>
                <a:lnTo>
                  <a:pt x="2190" y="2172"/>
                </a:lnTo>
                <a:lnTo>
                  <a:pt x="2237" y="2195"/>
                </a:lnTo>
                <a:lnTo>
                  <a:pt x="2281" y="2223"/>
                </a:lnTo>
                <a:lnTo>
                  <a:pt x="2323" y="2255"/>
                </a:lnTo>
                <a:lnTo>
                  <a:pt x="2362" y="2291"/>
                </a:lnTo>
                <a:lnTo>
                  <a:pt x="2397" y="2330"/>
                </a:lnTo>
                <a:lnTo>
                  <a:pt x="2430" y="2373"/>
                </a:lnTo>
                <a:lnTo>
                  <a:pt x="2457" y="2420"/>
                </a:lnTo>
                <a:lnTo>
                  <a:pt x="2482" y="2470"/>
                </a:lnTo>
                <a:lnTo>
                  <a:pt x="2501" y="2522"/>
                </a:lnTo>
                <a:lnTo>
                  <a:pt x="2516" y="2575"/>
                </a:lnTo>
                <a:lnTo>
                  <a:pt x="2524" y="2628"/>
                </a:lnTo>
                <a:lnTo>
                  <a:pt x="2528" y="2681"/>
                </a:lnTo>
                <a:lnTo>
                  <a:pt x="2527" y="2733"/>
                </a:lnTo>
                <a:lnTo>
                  <a:pt x="2521" y="2786"/>
                </a:lnTo>
                <a:lnTo>
                  <a:pt x="2510" y="2837"/>
                </a:lnTo>
                <a:lnTo>
                  <a:pt x="2496" y="2887"/>
                </a:lnTo>
                <a:lnTo>
                  <a:pt x="2477" y="2934"/>
                </a:lnTo>
                <a:lnTo>
                  <a:pt x="2453" y="2981"/>
                </a:lnTo>
                <a:lnTo>
                  <a:pt x="2426" y="3026"/>
                </a:lnTo>
                <a:lnTo>
                  <a:pt x="2394" y="3067"/>
                </a:lnTo>
                <a:lnTo>
                  <a:pt x="2358" y="3106"/>
                </a:lnTo>
                <a:lnTo>
                  <a:pt x="2318" y="3141"/>
                </a:lnTo>
                <a:lnTo>
                  <a:pt x="2275" y="3174"/>
                </a:lnTo>
                <a:lnTo>
                  <a:pt x="2228" y="3202"/>
                </a:lnTo>
                <a:lnTo>
                  <a:pt x="2178" y="3226"/>
                </a:lnTo>
                <a:lnTo>
                  <a:pt x="2127" y="3245"/>
                </a:lnTo>
                <a:lnTo>
                  <a:pt x="2075" y="3260"/>
                </a:lnTo>
                <a:lnTo>
                  <a:pt x="2022" y="3268"/>
                </a:lnTo>
                <a:lnTo>
                  <a:pt x="1968" y="3273"/>
                </a:lnTo>
                <a:lnTo>
                  <a:pt x="1915" y="3272"/>
                </a:lnTo>
                <a:lnTo>
                  <a:pt x="1863" y="3265"/>
                </a:lnTo>
                <a:lnTo>
                  <a:pt x="1813" y="3255"/>
                </a:lnTo>
                <a:lnTo>
                  <a:pt x="1762" y="3240"/>
                </a:lnTo>
                <a:lnTo>
                  <a:pt x="1714" y="3221"/>
                </a:lnTo>
                <a:lnTo>
                  <a:pt x="1667" y="3197"/>
                </a:lnTo>
                <a:lnTo>
                  <a:pt x="1623" y="3170"/>
                </a:lnTo>
                <a:lnTo>
                  <a:pt x="1581" y="3138"/>
                </a:lnTo>
                <a:lnTo>
                  <a:pt x="1542" y="3102"/>
                </a:lnTo>
                <a:lnTo>
                  <a:pt x="1507" y="3063"/>
                </a:lnTo>
                <a:lnTo>
                  <a:pt x="1474" y="3019"/>
                </a:lnTo>
                <a:lnTo>
                  <a:pt x="1446" y="2973"/>
                </a:lnTo>
                <a:lnTo>
                  <a:pt x="1422" y="2923"/>
                </a:lnTo>
                <a:lnTo>
                  <a:pt x="1411" y="2894"/>
                </a:lnTo>
                <a:lnTo>
                  <a:pt x="1402" y="2865"/>
                </a:lnTo>
                <a:lnTo>
                  <a:pt x="1396" y="2844"/>
                </a:lnTo>
                <a:lnTo>
                  <a:pt x="1388" y="2821"/>
                </a:lnTo>
                <a:lnTo>
                  <a:pt x="1380" y="2794"/>
                </a:lnTo>
                <a:lnTo>
                  <a:pt x="1369" y="2767"/>
                </a:lnTo>
                <a:lnTo>
                  <a:pt x="1360" y="2738"/>
                </a:lnTo>
                <a:lnTo>
                  <a:pt x="1349" y="2708"/>
                </a:lnTo>
                <a:lnTo>
                  <a:pt x="1337" y="2679"/>
                </a:lnTo>
                <a:lnTo>
                  <a:pt x="1327" y="2649"/>
                </a:lnTo>
                <a:lnTo>
                  <a:pt x="1316" y="2621"/>
                </a:lnTo>
                <a:lnTo>
                  <a:pt x="1306" y="2594"/>
                </a:lnTo>
                <a:lnTo>
                  <a:pt x="1296" y="2568"/>
                </a:lnTo>
                <a:lnTo>
                  <a:pt x="1287" y="2546"/>
                </a:lnTo>
                <a:lnTo>
                  <a:pt x="1279" y="2526"/>
                </a:lnTo>
                <a:lnTo>
                  <a:pt x="1273" y="2510"/>
                </a:lnTo>
                <a:lnTo>
                  <a:pt x="1267" y="2497"/>
                </a:lnTo>
                <a:lnTo>
                  <a:pt x="1264" y="2490"/>
                </a:lnTo>
                <a:lnTo>
                  <a:pt x="1263" y="2487"/>
                </a:lnTo>
                <a:lnTo>
                  <a:pt x="1262" y="2490"/>
                </a:lnTo>
                <a:lnTo>
                  <a:pt x="1260" y="2497"/>
                </a:lnTo>
                <a:lnTo>
                  <a:pt x="1255" y="2510"/>
                </a:lnTo>
                <a:lnTo>
                  <a:pt x="1248" y="2526"/>
                </a:lnTo>
                <a:lnTo>
                  <a:pt x="1241" y="2546"/>
                </a:lnTo>
                <a:lnTo>
                  <a:pt x="1232" y="2570"/>
                </a:lnTo>
                <a:lnTo>
                  <a:pt x="1223" y="2595"/>
                </a:lnTo>
                <a:lnTo>
                  <a:pt x="1212" y="2621"/>
                </a:lnTo>
                <a:lnTo>
                  <a:pt x="1202" y="2650"/>
                </a:lnTo>
                <a:lnTo>
                  <a:pt x="1191" y="2680"/>
                </a:lnTo>
                <a:lnTo>
                  <a:pt x="1180" y="2710"/>
                </a:lnTo>
                <a:lnTo>
                  <a:pt x="1170" y="2739"/>
                </a:lnTo>
                <a:lnTo>
                  <a:pt x="1159" y="2768"/>
                </a:lnTo>
                <a:lnTo>
                  <a:pt x="1150" y="2796"/>
                </a:lnTo>
                <a:lnTo>
                  <a:pt x="1141" y="2822"/>
                </a:lnTo>
                <a:lnTo>
                  <a:pt x="1134" y="2845"/>
                </a:lnTo>
                <a:lnTo>
                  <a:pt x="1127" y="2866"/>
                </a:lnTo>
                <a:lnTo>
                  <a:pt x="1119" y="2895"/>
                </a:lnTo>
                <a:lnTo>
                  <a:pt x="1108" y="2924"/>
                </a:lnTo>
                <a:lnTo>
                  <a:pt x="1084" y="2975"/>
                </a:lnTo>
                <a:lnTo>
                  <a:pt x="1056" y="3021"/>
                </a:lnTo>
                <a:lnTo>
                  <a:pt x="1025" y="3064"/>
                </a:lnTo>
                <a:lnTo>
                  <a:pt x="988" y="3104"/>
                </a:lnTo>
                <a:lnTo>
                  <a:pt x="950" y="3140"/>
                </a:lnTo>
                <a:lnTo>
                  <a:pt x="909" y="3172"/>
                </a:lnTo>
                <a:lnTo>
                  <a:pt x="864" y="3200"/>
                </a:lnTo>
                <a:lnTo>
                  <a:pt x="818" y="3224"/>
                </a:lnTo>
                <a:lnTo>
                  <a:pt x="770" y="3243"/>
                </a:lnTo>
                <a:lnTo>
                  <a:pt x="720" y="3259"/>
                </a:lnTo>
                <a:lnTo>
                  <a:pt x="669" y="3270"/>
                </a:lnTo>
                <a:lnTo>
                  <a:pt x="617" y="3276"/>
                </a:lnTo>
                <a:lnTo>
                  <a:pt x="564" y="3277"/>
                </a:lnTo>
                <a:lnTo>
                  <a:pt x="511" y="3274"/>
                </a:lnTo>
                <a:lnTo>
                  <a:pt x="458" y="3265"/>
                </a:lnTo>
                <a:lnTo>
                  <a:pt x="405" y="3251"/>
                </a:lnTo>
                <a:lnTo>
                  <a:pt x="353" y="3232"/>
                </a:lnTo>
                <a:lnTo>
                  <a:pt x="303" y="3208"/>
                </a:lnTo>
                <a:lnTo>
                  <a:pt x="257" y="3180"/>
                </a:lnTo>
                <a:lnTo>
                  <a:pt x="213" y="3149"/>
                </a:lnTo>
                <a:lnTo>
                  <a:pt x="173" y="3113"/>
                </a:lnTo>
                <a:lnTo>
                  <a:pt x="138" y="3074"/>
                </a:lnTo>
                <a:lnTo>
                  <a:pt x="105" y="3033"/>
                </a:lnTo>
                <a:lnTo>
                  <a:pt x="77" y="2988"/>
                </a:lnTo>
                <a:lnTo>
                  <a:pt x="53" y="2943"/>
                </a:lnTo>
                <a:lnTo>
                  <a:pt x="34" y="2894"/>
                </a:lnTo>
                <a:lnTo>
                  <a:pt x="18" y="2844"/>
                </a:lnTo>
                <a:lnTo>
                  <a:pt x="7" y="2793"/>
                </a:lnTo>
                <a:lnTo>
                  <a:pt x="1" y="2741"/>
                </a:lnTo>
                <a:lnTo>
                  <a:pt x="0" y="2688"/>
                </a:lnTo>
                <a:lnTo>
                  <a:pt x="3" y="2635"/>
                </a:lnTo>
                <a:lnTo>
                  <a:pt x="13" y="2582"/>
                </a:lnTo>
                <a:lnTo>
                  <a:pt x="27" y="2529"/>
                </a:lnTo>
                <a:lnTo>
                  <a:pt x="46" y="2477"/>
                </a:lnTo>
                <a:lnTo>
                  <a:pt x="69" y="2427"/>
                </a:lnTo>
                <a:lnTo>
                  <a:pt x="98" y="2381"/>
                </a:lnTo>
                <a:lnTo>
                  <a:pt x="129" y="2337"/>
                </a:lnTo>
                <a:lnTo>
                  <a:pt x="164" y="2298"/>
                </a:lnTo>
                <a:lnTo>
                  <a:pt x="203" y="2262"/>
                </a:lnTo>
                <a:lnTo>
                  <a:pt x="244" y="2229"/>
                </a:lnTo>
                <a:lnTo>
                  <a:pt x="288" y="2201"/>
                </a:lnTo>
                <a:lnTo>
                  <a:pt x="335" y="2177"/>
                </a:lnTo>
                <a:lnTo>
                  <a:pt x="383" y="2158"/>
                </a:lnTo>
                <a:lnTo>
                  <a:pt x="433" y="2142"/>
                </a:lnTo>
                <a:lnTo>
                  <a:pt x="484" y="2131"/>
                </a:lnTo>
                <a:lnTo>
                  <a:pt x="536" y="2126"/>
                </a:lnTo>
                <a:lnTo>
                  <a:pt x="589" y="2124"/>
                </a:lnTo>
                <a:lnTo>
                  <a:pt x="642" y="2128"/>
                </a:lnTo>
                <a:lnTo>
                  <a:pt x="695" y="2137"/>
                </a:lnTo>
                <a:lnTo>
                  <a:pt x="748" y="2151"/>
                </a:lnTo>
                <a:lnTo>
                  <a:pt x="800" y="2170"/>
                </a:lnTo>
                <a:lnTo>
                  <a:pt x="842" y="2190"/>
                </a:lnTo>
                <a:lnTo>
                  <a:pt x="882" y="2214"/>
                </a:lnTo>
                <a:lnTo>
                  <a:pt x="921" y="2241"/>
                </a:lnTo>
                <a:lnTo>
                  <a:pt x="956" y="2270"/>
                </a:lnTo>
                <a:lnTo>
                  <a:pt x="1062" y="2018"/>
                </a:lnTo>
                <a:lnTo>
                  <a:pt x="443" y="147"/>
                </a:lnTo>
                <a:lnTo>
                  <a:pt x="785" y="2"/>
                </a:lnTo>
                <a:lnTo>
                  <a:pt x="1260" y="1548"/>
                </a:lnTo>
                <a:lnTo>
                  <a:pt x="17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solidFill>
                <a:schemeClr val="bg1"/>
              </a:solidFill>
              <a:latin typeface="Lato" charset="0"/>
              <a:ea typeface="Lato" charset="0"/>
              <a:cs typeface="Lato" charset="0"/>
            </a:endParaRPr>
          </a:p>
        </p:txBody>
      </p:sp>
    </p:spTree>
    <p:extLst>
      <p:ext uri="{BB962C8B-B14F-4D97-AF65-F5344CB8AC3E}">
        <p14:creationId xmlns:p14="http://schemas.microsoft.com/office/powerpoint/2010/main" val="3966591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Прямоугольник 1"/>
          <p:cNvSpPr/>
          <p:nvPr/>
        </p:nvSpPr>
        <p:spPr>
          <a:xfrm>
            <a:off x="0" y="5412560"/>
            <a:ext cx="6095998" cy="144544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Montserrat" panose="00000500000000000000" pitchFamily="2" charset="0"/>
              <a:ea typeface="Lato" panose="020F0502020204030203" pitchFamily="34" charset="0"/>
              <a:cs typeface="Lato" panose="020F0502020204030203" pitchFamily="34" charset="0"/>
            </a:endParaRPr>
          </a:p>
        </p:txBody>
      </p:sp>
      <p:sp>
        <p:nvSpPr>
          <p:cNvPr id="12" name="Прямоугольник 35"/>
          <p:cNvSpPr/>
          <p:nvPr/>
        </p:nvSpPr>
        <p:spPr>
          <a:xfrm>
            <a:off x="6095999" y="5412560"/>
            <a:ext cx="6095999" cy="1445440"/>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Raleway" panose="020B0503030101060003" pitchFamily="34" charset="0"/>
              <a:ea typeface="Lato" panose="020F0502020204030203" pitchFamily="34" charset="0"/>
              <a:cs typeface="Lato" panose="020F0502020204030203" pitchFamily="34" charset="0"/>
            </a:endParaRPr>
          </a:p>
        </p:txBody>
      </p:sp>
      <p:sp>
        <p:nvSpPr>
          <p:cNvPr id="24" name="Rectangle 23">
            <a:extLst>
              <a:ext uri="{FF2B5EF4-FFF2-40B4-BE49-F238E27FC236}">
                <a16:creationId xmlns:a16="http://schemas.microsoft.com/office/drawing/2014/main" id="{DC9D8748-4CD6-448C-B7EC-F6E489DCC850}"/>
              </a:ext>
            </a:extLst>
          </p:cNvPr>
          <p:cNvSpPr/>
          <p:nvPr/>
        </p:nvSpPr>
        <p:spPr>
          <a:xfrm>
            <a:off x="392792" y="1093606"/>
            <a:ext cx="11406416" cy="1994905"/>
          </a:xfrm>
          <a:prstGeom prst="rect">
            <a:avLst/>
          </a:prstGeom>
        </p:spPr>
        <p:txBody>
          <a:bodyPr wrap="square">
            <a:spAutoFit/>
          </a:bodyPr>
          <a:lstStyle/>
          <a:p>
            <a:pPr algn="just">
              <a:lnSpc>
                <a:spcPct val="150000"/>
              </a:lnSpc>
            </a:pPr>
            <a:r>
              <a:rPr lang="en-US" sz="1400" dirty="0" err="1">
                <a:latin typeface="Montserrat" panose="00000500000000000000" pitchFamily="2" charset="0"/>
                <a:ea typeface="Lato" panose="020F0502020204030203" pitchFamily="34" charset="0"/>
                <a:cs typeface="Lato" panose="020F0502020204030203" pitchFamily="34" charset="0"/>
              </a:rPr>
              <a:t>Seperti</a:t>
            </a:r>
            <a:r>
              <a:rPr lang="en-US" sz="1400" dirty="0">
                <a:latin typeface="Montserrat" panose="00000500000000000000" pitchFamily="2" charset="0"/>
                <a:ea typeface="Lato" panose="020F0502020204030203" pitchFamily="34" charset="0"/>
                <a:cs typeface="Lato" panose="020F0502020204030203" pitchFamily="34" charset="0"/>
              </a:rPr>
              <a:t> yang </a:t>
            </a:r>
            <a:r>
              <a:rPr lang="en-US" sz="1400" dirty="0" err="1">
                <a:latin typeface="Montserrat" panose="00000500000000000000" pitchFamily="2" charset="0"/>
                <a:ea typeface="Lato" panose="020F0502020204030203" pitchFamily="34" charset="0"/>
                <a:cs typeface="Lato" panose="020F0502020204030203" pitchFamily="34" charset="0"/>
              </a:rPr>
              <a:t>sudah</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disinggung</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diatas</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disini</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saya</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menggunakan</a:t>
            </a:r>
            <a:r>
              <a:rPr lang="en-US" sz="1400" dirty="0">
                <a:latin typeface="Montserrat" panose="00000500000000000000" pitchFamily="2" charset="0"/>
                <a:ea typeface="Lato" panose="020F0502020204030203" pitchFamily="34" charset="0"/>
                <a:cs typeface="Lato" panose="020F0502020204030203" pitchFamily="34" charset="0"/>
              </a:rPr>
              <a:t> R dan </a:t>
            </a:r>
            <a:r>
              <a:rPr lang="en-US" sz="1400" dirty="0" err="1">
                <a:latin typeface="Montserrat" panose="00000500000000000000" pitchFamily="2" charset="0"/>
                <a:ea typeface="Lato" panose="020F0502020204030203" pitchFamily="34" charset="0"/>
                <a:cs typeface="Lato" panose="020F0502020204030203" pitchFamily="34" charset="0"/>
              </a:rPr>
              <a:t>algoritma</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aproriari</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dari</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paket</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arules</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Algoritma</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aproriari</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merupakan</a:t>
            </a:r>
            <a:r>
              <a:rPr lang="en-US" sz="1400" dirty="0">
                <a:latin typeface="Montserrat" panose="00000500000000000000" pitchFamily="2" charset="0"/>
                <a:ea typeface="Lato" panose="020F0502020204030203" pitchFamily="34" charset="0"/>
                <a:cs typeface="Lato" panose="020F0502020204030203" pitchFamily="34" charset="0"/>
              </a:rPr>
              <a:t> salah </a:t>
            </a:r>
            <a:r>
              <a:rPr lang="en-US" sz="1400" dirty="0" err="1">
                <a:latin typeface="Montserrat" panose="00000500000000000000" pitchFamily="2" charset="0"/>
                <a:ea typeface="Lato" panose="020F0502020204030203" pitchFamily="34" charset="0"/>
                <a:cs typeface="Lato" panose="020F0502020204030203" pitchFamily="34" charset="0"/>
              </a:rPr>
              <a:t>satu</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algoritma</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klasik</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untuk</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mencari</a:t>
            </a:r>
            <a:r>
              <a:rPr lang="en-US" sz="1400" dirty="0">
                <a:latin typeface="Montserrat" panose="00000500000000000000" pitchFamily="2" charset="0"/>
                <a:ea typeface="Lato" panose="020F0502020204030203" pitchFamily="34" charset="0"/>
                <a:cs typeface="Lato" panose="020F0502020204030203" pitchFamily="34" charset="0"/>
              </a:rPr>
              <a:t> frequent item/itemset pada transactional database. </a:t>
            </a:r>
            <a:r>
              <a:rPr lang="en-US" sz="1400" dirty="0" err="1">
                <a:latin typeface="Montserrat" panose="00000500000000000000" pitchFamily="2" charset="0"/>
                <a:ea typeface="Lato" panose="020F0502020204030203" pitchFamily="34" charset="0"/>
                <a:cs typeface="Lato" panose="020F0502020204030203" pitchFamily="34" charset="0"/>
              </a:rPr>
              <a:t>Algoritma</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Apriori</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digunakan</a:t>
            </a:r>
            <a:r>
              <a:rPr lang="en-US" sz="1400" dirty="0">
                <a:latin typeface="Montserrat" panose="00000500000000000000" pitchFamily="2" charset="0"/>
                <a:ea typeface="Lato" panose="020F0502020204030203" pitchFamily="34" charset="0"/>
                <a:cs typeface="Lato" panose="020F0502020204030203" pitchFamily="34" charset="0"/>
              </a:rPr>
              <a:t> agar computer </a:t>
            </a:r>
            <a:r>
              <a:rPr lang="en-US" sz="1400" dirty="0" err="1">
                <a:latin typeface="Montserrat" panose="00000500000000000000" pitchFamily="2" charset="0"/>
                <a:ea typeface="Lato" panose="020F0502020204030203" pitchFamily="34" charset="0"/>
                <a:cs typeface="Lato" panose="020F0502020204030203" pitchFamily="34" charset="0"/>
              </a:rPr>
              <a:t>dapat</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mempelajari</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aturan</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asosiasi</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mencari</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pola</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hubungan</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antar</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satu</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atau</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lebih</a:t>
            </a:r>
            <a:r>
              <a:rPr lang="en-US" sz="1400" dirty="0">
                <a:latin typeface="Montserrat" panose="00000500000000000000" pitchFamily="2" charset="0"/>
                <a:ea typeface="Lato" panose="020F0502020204030203" pitchFamily="34" charset="0"/>
                <a:cs typeface="Lato" panose="020F0502020204030203" pitchFamily="34" charset="0"/>
              </a:rPr>
              <a:t> item </a:t>
            </a:r>
            <a:r>
              <a:rPr lang="en-US" sz="1400" dirty="0" err="1">
                <a:latin typeface="Montserrat" panose="00000500000000000000" pitchFamily="2" charset="0"/>
                <a:ea typeface="Lato" panose="020F0502020204030203" pitchFamily="34" charset="0"/>
                <a:cs typeface="Lato" panose="020F0502020204030203" pitchFamily="34" charset="0"/>
              </a:rPr>
              <a:t>dalam</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suatu</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dataset.Dalam</a:t>
            </a:r>
            <a:r>
              <a:rPr lang="en-US" sz="1400" dirty="0">
                <a:latin typeface="Montserrat" panose="00000500000000000000" pitchFamily="2" charset="0"/>
                <a:ea typeface="Lato" panose="020F0502020204030203" pitchFamily="34" charset="0"/>
                <a:cs typeface="Lato" panose="020F0502020204030203" pitchFamily="34" charset="0"/>
              </a:rPr>
              <a:t> study case </a:t>
            </a:r>
            <a:r>
              <a:rPr lang="en-US" sz="1400" dirty="0" err="1">
                <a:latin typeface="Montserrat" panose="00000500000000000000" pitchFamily="2" charset="0"/>
                <a:ea typeface="Lato" panose="020F0502020204030203" pitchFamily="34" charset="0"/>
                <a:cs typeface="Lato" panose="020F0502020204030203" pitchFamily="34" charset="0"/>
              </a:rPr>
              <a:t>ini</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kita</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memiliki</a:t>
            </a:r>
            <a:r>
              <a:rPr lang="en-US" sz="1400" dirty="0">
                <a:latin typeface="Montserrat" panose="00000500000000000000" pitchFamily="2" charset="0"/>
                <a:ea typeface="Lato" panose="020F0502020204030203" pitchFamily="34" charset="0"/>
                <a:cs typeface="Lato" panose="020F0502020204030203" pitchFamily="34" charset="0"/>
              </a:rPr>
              <a:t> data </a:t>
            </a:r>
            <a:r>
              <a:rPr lang="en-US" sz="1400" dirty="0" err="1">
                <a:latin typeface="Montserrat" panose="00000500000000000000" pitchFamily="2" charset="0"/>
                <a:ea typeface="Lato" panose="020F0502020204030203" pitchFamily="34" charset="0"/>
                <a:cs typeface="Lato" panose="020F0502020204030203" pitchFamily="34" charset="0"/>
              </a:rPr>
              <a:t>transaksi</a:t>
            </a:r>
            <a:r>
              <a:rPr lang="en-US" sz="1400" dirty="0">
                <a:latin typeface="Montserrat" panose="00000500000000000000" pitchFamily="2" charset="0"/>
                <a:ea typeface="Lato" panose="020F0502020204030203" pitchFamily="34" charset="0"/>
                <a:cs typeface="Lato" panose="020F0502020204030203" pitchFamily="34" charset="0"/>
              </a:rPr>
              <a:t>/market basket </a:t>
            </a:r>
            <a:r>
              <a:rPr lang="en-US" sz="1400" dirty="0" err="1">
                <a:latin typeface="Montserrat" panose="00000500000000000000" pitchFamily="2" charset="0"/>
                <a:ea typeface="Lato" panose="020F0502020204030203" pitchFamily="34" charset="0"/>
                <a:cs typeface="Lato" panose="020F0502020204030203" pitchFamily="34" charset="0"/>
              </a:rPr>
              <a:t>sehingga</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kita</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dapat</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melakukan</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analisa</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terhadap</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kemungkinan</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membeli</a:t>
            </a:r>
            <a:r>
              <a:rPr lang="en-US" sz="1400" dirty="0">
                <a:latin typeface="Montserrat" panose="00000500000000000000" pitchFamily="2" charset="0"/>
                <a:ea typeface="Lato" panose="020F0502020204030203" pitchFamily="34" charset="0"/>
                <a:cs typeface="Lato" panose="020F0502020204030203" pitchFamily="34" charset="0"/>
              </a:rPr>
              <a:t> product yang </a:t>
            </a:r>
            <a:r>
              <a:rPr lang="en-US" sz="1400" dirty="0" err="1">
                <a:latin typeface="Montserrat" panose="00000500000000000000" pitchFamily="2" charset="0"/>
                <a:ea typeface="Lato" panose="020F0502020204030203" pitchFamily="34" charset="0"/>
                <a:cs typeface="Lato" panose="020F0502020204030203" pitchFamily="34" charset="0"/>
              </a:rPr>
              <a:t>lainnya</a:t>
            </a:r>
            <a:r>
              <a:rPr lang="en-US" sz="1400" dirty="0">
                <a:latin typeface="Montserrat" panose="00000500000000000000" pitchFamily="2" charset="0"/>
                <a:ea typeface="Lato" panose="020F0502020204030203" pitchFamily="34" charset="0"/>
                <a:cs typeface="Lato" panose="020F0502020204030203" pitchFamily="34" charset="0"/>
              </a:rPr>
              <a:t>.</a:t>
            </a:r>
          </a:p>
          <a:p>
            <a:pPr algn="just">
              <a:lnSpc>
                <a:spcPct val="150000"/>
              </a:lnSpc>
            </a:pPr>
            <a:endParaRPr lang="en-US" sz="1400" dirty="0">
              <a:latin typeface="Montserrat" panose="00000500000000000000" pitchFamily="2" charset="0"/>
              <a:ea typeface="Lato" panose="020F0502020204030203" pitchFamily="34" charset="0"/>
              <a:cs typeface="Lato" panose="020F0502020204030203" pitchFamily="34" charset="0"/>
            </a:endParaRPr>
          </a:p>
        </p:txBody>
      </p:sp>
      <p:grpSp>
        <p:nvGrpSpPr>
          <p:cNvPr id="25" name="Group 24">
            <a:extLst>
              <a:ext uri="{FF2B5EF4-FFF2-40B4-BE49-F238E27FC236}">
                <a16:creationId xmlns:a16="http://schemas.microsoft.com/office/drawing/2014/main" id="{3EDF0B3B-409E-41CB-AC53-2AD107664F18}"/>
              </a:ext>
            </a:extLst>
          </p:cNvPr>
          <p:cNvGrpSpPr/>
          <p:nvPr/>
        </p:nvGrpSpPr>
        <p:grpSpPr>
          <a:xfrm>
            <a:off x="392792" y="246371"/>
            <a:ext cx="5376412" cy="954107"/>
            <a:chOff x="392792" y="698858"/>
            <a:chExt cx="3911412" cy="954107"/>
          </a:xfrm>
        </p:grpSpPr>
        <p:sp>
          <p:nvSpPr>
            <p:cNvPr id="26" name="TextBox 25">
              <a:extLst>
                <a:ext uri="{FF2B5EF4-FFF2-40B4-BE49-F238E27FC236}">
                  <a16:creationId xmlns:a16="http://schemas.microsoft.com/office/drawing/2014/main" id="{FB142BF9-92ED-4723-BE06-14CC86FAB58C}"/>
                </a:ext>
              </a:extLst>
            </p:cNvPr>
            <p:cNvSpPr txBox="1"/>
            <p:nvPr/>
          </p:nvSpPr>
          <p:spPr>
            <a:xfrm flipH="1">
              <a:off x="392792" y="698858"/>
              <a:ext cx="3911412" cy="954107"/>
            </a:xfrm>
            <a:prstGeom prst="rect">
              <a:avLst/>
            </a:prstGeom>
            <a:noFill/>
          </p:spPr>
          <p:txBody>
            <a:bodyPr wrap="square" rtlCol="0">
              <a:spAutoFit/>
            </a:bodyPr>
            <a:lstStyle/>
            <a:p>
              <a:r>
                <a:rPr lang="en-US" sz="2800" b="1" dirty="0" err="1">
                  <a:solidFill>
                    <a:schemeClr val="tx2"/>
                  </a:solidFill>
                  <a:latin typeface="Montserrat" panose="00000500000000000000" pitchFamily="50" charset="0"/>
                  <a:ea typeface="Lato" panose="020F0502020204030203" pitchFamily="34" charset="0"/>
                  <a:cs typeface="Lato" panose="020F0502020204030203" pitchFamily="34" charset="0"/>
                </a:rPr>
                <a:t>Memproses</a:t>
              </a:r>
              <a:r>
                <a:rPr lang="en-US" sz="2800" b="1" dirty="0">
                  <a:solidFill>
                    <a:schemeClr val="tx2"/>
                  </a:solidFill>
                  <a:latin typeface="Montserrat" panose="00000500000000000000" pitchFamily="50" charset="0"/>
                  <a:ea typeface="Lato" panose="020F0502020204030203" pitchFamily="34" charset="0"/>
                  <a:cs typeface="Lato" panose="020F0502020204030203" pitchFamily="34" charset="0"/>
                </a:rPr>
                <a:t>/ process</a:t>
              </a:r>
            </a:p>
          </p:txBody>
        </p:sp>
        <p:cxnSp>
          <p:nvCxnSpPr>
            <p:cNvPr id="27" name="Straight Connector 26">
              <a:extLst>
                <a:ext uri="{FF2B5EF4-FFF2-40B4-BE49-F238E27FC236}">
                  <a16:creationId xmlns:a16="http://schemas.microsoft.com/office/drawing/2014/main" id="{1BF9656C-4146-4D67-9E1D-8C5D0601EDAB}"/>
                </a:ext>
              </a:extLst>
            </p:cNvPr>
            <p:cNvCxnSpPr/>
            <p:nvPr/>
          </p:nvCxnSpPr>
          <p:spPr>
            <a:xfrm>
              <a:off x="481066" y="1298036"/>
              <a:ext cx="1181100" cy="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39" name="Content Placeholder 2">
            <a:extLst>
              <a:ext uri="{FF2B5EF4-FFF2-40B4-BE49-F238E27FC236}">
                <a16:creationId xmlns:a16="http://schemas.microsoft.com/office/drawing/2014/main" id="{F846B451-11BD-4218-B295-87295D1D0DE2}"/>
              </a:ext>
            </a:extLst>
          </p:cNvPr>
          <p:cNvSpPr txBox="1">
            <a:spLocks/>
          </p:cNvSpPr>
          <p:nvPr/>
        </p:nvSpPr>
        <p:spPr>
          <a:xfrm>
            <a:off x="514128" y="5674936"/>
            <a:ext cx="5283983" cy="11830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solidFill>
                  <a:schemeClr val="tx2"/>
                </a:solidFill>
                <a:latin typeface="Lato" charset="0"/>
                <a:ea typeface="Lato" charset="0"/>
                <a:cs typeface="Lato" charset="0"/>
              </a:rPr>
              <a:t>Cek </a:t>
            </a:r>
            <a:r>
              <a:rPr lang="en-US" b="1" dirty="0" err="1">
                <a:solidFill>
                  <a:schemeClr val="tx2"/>
                </a:solidFill>
                <a:latin typeface="Lato" charset="0"/>
                <a:ea typeface="Lato" charset="0"/>
                <a:cs typeface="Lato" charset="0"/>
              </a:rPr>
              <a:t>tipe</a:t>
            </a:r>
            <a:r>
              <a:rPr lang="en-US" b="1" dirty="0">
                <a:solidFill>
                  <a:schemeClr val="tx2"/>
                </a:solidFill>
                <a:latin typeface="Lato" charset="0"/>
                <a:ea typeface="Lato" charset="0"/>
                <a:cs typeface="Lato" charset="0"/>
              </a:rPr>
              <a:t> data </a:t>
            </a:r>
            <a:r>
              <a:rPr lang="en-US" b="1" dirty="0" err="1">
                <a:solidFill>
                  <a:schemeClr val="tx2"/>
                </a:solidFill>
                <a:latin typeface="Lato" charset="0"/>
                <a:ea typeface="Lato" charset="0"/>
                <a:cs typeface="Lato" charset="0"/>
              </a:rPr>
              <a:t>sebelum</a:t>
            </a:r>
            <a:r>
              <a:rPr lang="en-US" b="1" dirty="0">
                <a:solidFill>
                  <a:schemeClr val="tx2"/>
                </a:solidFill>
                <a:latin typeface="Lato" charset="0"/>
                <a:ea typeface="Lato" charset="0"/>
                <a:cs typeface="Lato" charset="0"/>
              </a:rPr>
              <a:t> </a:t>
            </a:r>
            <a:r>
              <a:rPr lang="en-US" b="1" dirty="0" err="1">
                <a:solidFill>
                  <a:schemeClr val="tx2"/>
                </a:solidFill>
                <a:latin typeface="Lato" charset="0"/>
                <a:ea typeface="Lato" charset="0"/>
                <a:cs typeface="Lato" charset="0"/>
              </a:rPr>
              <a:t>diproses</a:t>
            </a:r>
            <a:r>
              <a:rPr lang="en-US" b="1" dirty="0">
                <a:solidFill>
                  <a:schemeClr val="tx2"/>
                </a:solidFill>
                <a:latin typeface="Lato" charset="0"/>
                <a:ea typeface="Lato" charset="0"/>
                <a:cs typeface="Lato" charset="0"/>
              </a:rPr>
              <a:t>,</a:t>
            </a:r>
            <a:r>
              <a:rPr lang="en-ID" dirty="0">
                <a:effectLst/>
              </a:rPr>
              <a:t> </a:t>
            </a:r>
            <a:r>
              <a:rPr lang="en-ID" b="1" dirty="0">
                <a:solidFill>
                  <a:schemeClr val="tx2"/>
                </a:solidFill>
                <a:latin typeface="Lato" charset="0"/>
                <a:ea typeface="Lato" charset="0"/>
                <a:cs typeface="Lato" charset="0"/>
              </a:rPr>
              <a:t>Dari data </a:t>
            </a:r>
            <a:r>
              <a:rPr lang="en-ID" b="1" dirty="0" err="1">
                <a:solidFill>
                  <a:schemeClr val="tx2"/>
                </a:solidFill>
                <a:latin typeface="Lato" charset="0"/>
                <a:ea typeface="Lato" charset="0"/>
                <a:cs typeface="Lato" charset="0"/>
              </a:rPr>
              <a:t>diatas</a:t>
            </a:r>
            <a:r>
              <a:rPr lang="en-ID" b="1" dirty="0">
                <a:solidFill>
                  <a:schemeClr val="tx2"/>
                </a:solidFill>
                <a:latin typeface="Lato" charset="0"/>
                <a:ea typeface="Lato" charset="0"/>
                <a:cs typeface="Lato" charset="0"/>
              </a:rPr>
              <a:t> </a:t>
            </a:r>
            <a:r>
              <a:rPr lang="en-ID" b="1" dirty="0" err="1">
                <a:solidFill>
                  <a:schemeClr val="tx2"/>
                </a:solidFill>
                <a:latin typeface="Lato" charset="0"/>
                <a:ea typeface="Lato" charset="0"/>
                <a:cs typeface="Lato" charset="0"/>
              </a:rPr>
              <a:t>dapat</a:t>
            </a:r>
            <a:r>
              <a:rPr lang="en-ID" b="1" dirty="0">
                <a:solidFill>
                  <a:schemeClr val="tx2"/>
                </a:solidFill>
                <a:latin typeface="Lato" charset="0"/>
                <a:ea typeface="Lato" charset="0"/>
                <a:cs typeface="Lato" charset="0"/>
              </a:rPr>
              <a:t> </a:t>
            </a:r>
            <a:r>
              <a:rPr lang="en-ID" b="1" dirty="0" err="1">
                <a:solidFill>
                  <a:schemeClr val="tx2"/>
                </a:solidFill>
                <a:latin typeface="Lato" charset="0"/>
                <a:ea typeface="Lato" charset="0"/>
                <a:cs typeface="Lato" charset="0"/>
              </a:rPr>
              <a:t>kita</a:t>
            </a:r>
            <a:r>
              <a:rPr lang="en-ID" b="1" dirty="0">
                <a:solidFill>
                  <a:schemeClr val="tx2"/>
                </a:solidFill>
                <a:latin typeface="Lato" charset="0"/>
                <a:ea typeface="Lato" charset="0"/>
                <a:cs typeface="Lato" charset="0"/>
              </a:rPr>
              <a:t> </a:t>
            </a:r>
            <a:r>
              <a:rPr lang="en-ID" b="1" dirty="0" err="1">
                <a:solidFill>
                  <a:schemeClr val="tx2"/>
                </a:solidFill>
                <a:latin typeface="Lato" charset="0"/>
                <a:ea typeface="Lato" charset="0"/>
                <a:cs typeface="Lato" charset="0"/>
              </a:rPr>
              <a:t>ketahui</a:t>
            </a:r>
            <a:r>
              <a:rPr lang="en-ID" b="1" dirty="0">
                <a:solidFill>
                  <a:schemeClr val="tx2"/>
                </a:solidFill>
                <a:latin typeface="Lato" charset="0"/>
                <a:ea typeface="Lato" charset="0"/>
                <a:cs typeface="Lato" charset="0"/>
              </a:rPr>
              <a:t> </a:t>
            </a:r>
            <a:r>
              <a:rPr lang="en-ID" b="1" dirty="0" err="1">
                <a:solidFill>
                  <a:schemeClr val="tx2"/>
                </a:solidFill>
                <a:latin typeface="Lato" charset="0"/>
                <a:ea typeface="Lato" charset="0"/>
                <a:cs typeface="Lato" charset="0"/>
              </a:rPr>
              <a:t>jumlah</a:t>
            </a:r>
            <a:r>
              <a:rPr lang="en-ID" b="1" dirty="0">
                <a:solidFill>
                  <a:schemeClr val="tx2"/>
                </a:solidFill>
                <a:latin typeface="Lato" charset="0"/>
                <a:ea typeface="Lato" charset="0"/>
                <a:cs typeface="Lato" charset="0"/>
              </a:rPr>
              <a:t> baris data </a:t>
            </a:r>
            <a:r>
              <a:rPr lang="en-ID" b="1" dirty="0" err="1">
                <a:solidFill>
                  <a:schemeClr val="tx2"/>
                </a:solidFill>
                <a:latin typeface="Lato" charset="0"/>
                <a:ea typeface="Lato" charset="0"/>
                <a:cs typeface="Lato" charset="0"/>
              </a:rPr>
              <a:t>ada</a:t>
            </a:r>
            <a:r>
              <a:rPr lang="en-ID" b="1" dirty="0">
                <a:solidFill>
                  <a:schemeClr val="tx2"/>
                </a:solidFill>
                <a:latin typeface="Lato" charset="0"/>
                <a:ea typeface="Lato" charset="0"/>
                <a:cs typeface="Lato" charset="0"/>
              </a:rPr>
              <a:t> 33.668 baris yang </a:t>
            </a:r>
            <a:r>
              <a:rPr lang="en-ID" b="1" dirty="0" err="1">
                <a:solidFill>
                  <a:schemeClr val="tx2"/>
                </a:solidFill>
                <a:latin typeface="Lato" charset="0"/>
                <a:ea typeface="Lato" charset="0"/>
                <a:cs typeface="Lato" charset="0"/>
              </a:rPr>
              <a:t>terdiri</a:t>
            </a:r>
            <a:r>
              <a:rPr lang="en-ID" b="1" dirty="0">
                <a:solidFill>
                  <a:schemeClr val="tx2"/>
                </a:solidFill>
                <a:latin typeface="Lato" charset="0"/>
                <a:ea typeface="Lato" charset="0"/>
                <a:cs typeface="Lato" charset="0"/>
              </a:rPr>
              <a:t> </a:t>
            </a:r>
            <a:r>
              <a:rPr lang="en-ID" b="1" dirty="0" err="1">
                <a:solidFill>
                  <a:schemeClr val="tx2"/>
                </a:solidFill>
                <a:latin typeface="Lato" charset="0"/>
                <a:ea typeface="Lato" charset="0"/>
                <a:cs typeface="Lato" charset="0"/>
              </a:rPr>
              <a:t>dari</a:t>
            </a:r>
            <a:r>
              <a:rPr lang="en-ID" b="1" dirty="0">
                <a:solidFill>
                  <a:schemeClr val="tx2"/>
                </a:solidFill>
                <a:latin typeface="Lato" charset="0"/>
                <a:ea typeface="Lato" charset="0"/>
                <a:cs typeface="Lato" charset="0"/>
              </a:rPr>
              <a:t> 2 column </a:t>
            </a:r>
            <a:r>
              <a:rPr lang="en-ID" b="1" dirty="0" err="1">
                <a:solidFill>
                  <a:schemeClr val="tx2"/>
                </a:solidFill>
                <a:latin typeface="Lato" charset="0"/>
                <a:ea typeface="Lato" charset="0"/>
                <a:cs typeface="Lato" charset="0"/>
              </a:rPr>
              <a:t>yaitu</a:t>
            </a:r>
            <a:r>
              <a:rPr lang="en-ID" b="1" dirty="0">
                <a:solidFill>
                  <a:schemeClr val="tx2"/>
                </a:solidFill>
                <a:latin typeface="Lato" charset="0"/>
                <a:ea typeface="Lato" charset="0"/>
                <a:cs typeface="Lato" charset="0"/>
              </a:rPr>
              <a:t> </a:t>
            </a:r>
            <a:r>
              <a:rPr lang="en-ID" b="1" dirty="0" err="1">
                <a:solidFill>
                  <a:schemeClr val="tx2"/>
                </a:solidFill>
                <a:latin typeface="Lato" charset="0"/>
                <a:ea typeface="Lato" charset="0"/>
                <a:cs typeface="Lato" charset="0"/>
              </a:rPr>
              <a:t>Kode.Transaksi</a:t>
            </a:r>
            <a:r>
              <a:rPr lang="en-ID" b="1" dirty="0">
                <a:solidFill>
                  <a:schemeClr val="tx2"/>
                </a:solidFill>
                <a:latin typeface="Lato" charset="0"/>
                <a:ea typeface="Lato" charset="0"/>
                <a:cs typeface="Lato" charset="0"/>
              </a:rPr>
              <a:t> dan </a:t>
            </a:r>
            <a:r>
              <a:rPr lang="en-ID" b="1" dirty="0" err="1">
                <a:solidFill>
                  <a:schemeClr val="tx2"/>
                </a:solidFill>
                <a:latin typeface="Lato" charset="0"/>
                <a:ea typeface="Lato" charset="0"/>
                <a:cs typeface="Lato" charset="0"/>
              </a:rPr>
              <a:t>Nama.Barang</a:t>
            </a:r>
            <a:r>
              <a:rPr lang="en-ID" b="1" dirty="0">
                <a:solidFill>
                  <a:schemeClr val="tx2"/>
                </a:solidFill>
                <a:latin typeface="Lato" charset="0"/>
                <a:ea typeface="Lato" charset="0"/>
                <a:cs typeface="Lato" charset="0"/>
              </a:rPr>
              <a:t> </a:t>
            </a:r>
            <a:r>
              <a:rPr lang="en-ID" b="1" dirty="0" err="1">
                <a:solidFill>
                  <a:schemeClr val="tx2"/>
                </a:solidFill>
                <a:latin typeface="Lato" charset="0"/>
                <a:ea typeface="Lato" charset="0"/>
                <a:cs typeface="Lato" charset="0"/>
              </a:rPr>
              <a:t>dengan</a:t>
            </a:r>
            <a:r>
              <a:rPr lang="en-ID" b="1" dirty="0">
                <a:solidFill>
                  <a:schemeClr val="tx2"/>
                </a:solidFill>
                <a:latin typeface="Lato" charset="0"/>
                <a:ea typeface="Lato" charset="0"/>
                <a:cs typeface="Lato" charset="0"/>
              </a:rPr>
              <a:t> </a:t>
            </a:r>
            <a:r>
              <a:rPr lang="en-ID" b="1" dirty="0" err="1">
                <a:solidFill>
                  <a:schemeClr val="tx2"/>
                </a:solidFill>
                <a:latin typeface="Lato" charset="0"/>
                <a:ea typeface="Lato" charset="0"/>
                <a:cs typeface="Lato" charset="0"/>
              </a:rPr>
              <a:t>tipe</a:t>
            </a:r>
            <a:r>
              <a:rPr lang="en-ID" b="1" dirty="0">
                <a:solidFill>
                  <a:schemeClr val="tx2"/>
                </a:solidFill>
                <a:latin typeface="Lato" charset="0"/>
                <a:ea typeface="Lato" charset="0"/>
                <a:cs typeface="Lato" charset="0"/>
              </a:rPr>
              <a:t> data </a:t>
            </a:r>
            <a:r>
              <a:rPr lang="en-ID" b="1" dirty="0" err="1">
                <a:solidFill>
                  <a:schemeClr val="tx2"/>
                </a:solidFill>
                <a:latin typeface="Lato" charset="0"/>
                <a:ea typeface="Lato" charset="0"/>
                <a:cs typeface="Lato" charset="0"/>
              </a:rPr>
              <a:t>nya</a:t>
            </a:r>
            <a:r>
              <a:rPr lang="en-ID" b="1" dirty="0">
                <a:solidFill>
                  <a:schemeClr val="tx2"/>
                </a:solidFill>
                <a:latin typeface="Lato" charset="0"/>
                <a:ea typeface="Lato" charset="0"/>
                <a:cs typeface="Lato" charset="0"/>
              </a:rPr>
              <a:t> </a:t>
            </a:r>
            <a:r>
              <a:rPr lang="en-ID" b="1" dirty="0" err="1">
                <a:solidFill>
                  <a:schemeClr val="tx2"/>
                </a:solidFill>
                <a:latin typeface="Lato" charset="0"/>
                <a:ea typeface="Lato" charset="0"/>
                <a:cs typeface="Lato" charset="0"/>
              </a:rPr>
              <a:t>chr</a:t>
            </a:r>
            <a:endParaRPr lang="en-ID" b="1" dirty="0">
              <a:solidFill>
                <a:schemeClr val="tx2"/>
              </a:solidFill>
              <a:latin typeface="Lato" charset="0"/>
              <a:ea typeface="Lato" charset="0"/>
              <a:cs typeface="Lato" charset="0"/>
            </a:endParaRPr>
          </a:p>
          <a:p>
            <a:br>
              <a:rPr lang="en-ID" dirty="0">
                <a:effectLst/>
              </a:rPr>
            </a:br>
            <a:r>
              <a:rPr lang="en-US" b="1" dirty="0">
                <a:solidFill>
                  <a:schemeClr val="tx2"/>
                </a:solidFill>
                <a:latin typeface="Lato" charset="0"/>
                <a:ea typeface="Lato" charset="0"/>
                <a:cs typeface="Lato" charset="0"/>
              </a:rPr>
              <a:t> </a:t>
            </a:r>
            <a:endParaRPr lang="id-ID" b="1" dirty="0">
              <a:solidFill>
                <a:schemeClr val="tx2"/>
              </a:solidFill>
              <a:latin typeface="Lato" charset="0"/>
              <a:ea typeface="Lato" charset="0"/>
              <a:cs typeface="Lato" charset="0"/>
            </a:endParaRPr>
          </a:p>
        </p:txBody>
      </p:sp>
      <p:sp>
        <p:nvSpPr>
          <p:cNvPr id="40" name="Content Placeholder 2">
            <a:extLst>
              <a:ext uri="{FF2B5EF4-FFF2-40B4-BE49-F238E27FC236}">
                <a16:creationId xmlns:a16="http://schemas.microsoft.com/office/drawing/2014/main" id="{C02DAD90-6448-4473-9921-ED66978EB85C}"/>
              </a:ext>
            </a:extLst>
          </p:cNvPr>
          <p:cNvSpPr txBox="1">
            <a:spLocks/>
          </p:cNvSpPr>
          <p:nvPr/>
        </p:nvSpPr>
        <p:spPr>
          <a:xfrm>
            <a:off x="6312239" y="5674935"/>
            <a:ext cx="5879760" cy="118306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chemeClr val="bg1"/>
                </a:solidFill>
                <a:latin typeface="Lato" charset="0"/>
                <a:ea typeface="Lato" charset="0"/>
                <a:cs typeface="Lato" charset="0"/>
              </a:rPr>
              <a:t>Cek 6 data </a:t>
            </a:r>
            <a:r>
              <a:rPr lang="en-US" b="1" dirty="0" err="1">
                <a:solidFill>
                  <a:schemeClr val="bg1"/>
                </a:solidFill>
                <a:latin typeface="Lato" charset="0"/>
                <a:ea typeface="Lato" charset="0"/>
                <a:cs typeface="Lato" charset="0"/>
              </a:rPr>
              <a:t>teratas</a:t>
            </a:r>
            <a:r>
              <a:rPr lang="en-US" b="1" dirty="0">
                <a:solidFill>
                  <a:schemeClr val="bg1"/>
                </a:solidFill>
                <a:latin typeface="Lato" charset="0"/>
                <a:ea typeface="Lato" charset="0"/>
                <a:cs typeface="Lato" charset="0"/>
              </a:rPr>
              <a:t> </a:t>
            </a:r>
            <a:r>
              <a:rPr lang="en-US" b="1" dirty="0" err="1">
                <a:solidFill>
                  <a:schemeClr val="bg1"/>
                </a:solidFill>
                <a:latin typeface="Lato" charset="0"/>
                <a:ea typeface="Lato" charset="0"/>
                <a:cs typeface="Lato" charset="0"/>
              </a:rPr>
              <a:t>sebelum</a:t>
            </a:r>
            <a:r>
              <a:rPr lang="en-US" b="1" dirty="0">
                <a:solidFill>
                  <a:schemeClr val="bg1"/>
                </a:solidFill>
                <a:latin typeface="Lato" charset="0"/>
                <a:ea typeface="Lato" charset="0"/>
                <a:cs typeface="Lato" charset="0"/>
              </a:rPr>
              <a:t> di proses</a:t>
            </a:r>
            <a:endParaRPr lang="id-ID" b="1" dirty="0">
              <a:solidFill>
                <a:schemeClr val="bg1"/>
              </a:solidFill>
              <a:latin typeface="Lato" charset="0"/>
              <a:ea typeface="Lato" charset="0"/>
              <a:cs typeface="Lato" charset="0"/>
            </a:endParaRPr>
          </a:p>
        </p:txBody>
      </p:sp>
      <p:pic>
        <p:nvPicPr>
          <p:cNvPr id="3" name="Picture 2">
            <a:extLst>
              <a:ext uri="{FF2B5EF4-FFF2-40B4-BE49-F238E27FC236}">
                <a16:creationId xmlns:a16="http://schemas.microsoft.com/office/drawing/2014/main" id="{6F5A274B-49B4-4A22-9B56-C15999E54009}"/>
              </a:ext>
            </a:extLst>
          </p:cNvPr>
          <p:cNvPicPr>
            <a:picLocks noChangeAspect="1"/>
          </p:cNvPicPr>
          <p:nvPr/>
        </p:nvPicPr>
        <p:blipFill>
          <a:blip r:embed="rId2"/>
          <a:stretch>
            <a:fillRect/>
          </a:stretch>
        </p:blipFill>
        <p:spPr>
          <a:xfrm>
            <a:off x="1" y="2783187"/>
            <a:ext cx="6095998" cy="2629369"/>
          </a:xfrm>
          <a:prstGeom prst="rect">
            <a:avLst/>
          </a:prstGeom>
        </p:spPr>
      </p:pic>
      <p:pic>
        <p:nvPicPr>
          <p:cNvPr id="5" name="Picture 4">
            <a:extLst>
              <a:ext uri="{FF2B5EF4-FFF2-40B4-BE49-F238E27FC236}">
                <a16:creationId xmlns:a16="http://schemas.microsoft.com/office/drawing/2014/main" id="{A0C5938A-8A1A-446E-9B97-09FFA5AE61C6}"/>
              </a:ext>
            </a:extLst>
          </p:cNvPr>
          <p:cNvPicPr>
            <a:picLocks noChangeAspect="1"/>
          </p:cNvPicPr>
          <p:nvPr/>
        </p:nvPicPr>
        <p:blipFill rotWithShape="1">
          <a:blip r:embed="rId3"/>
          <a:srcRect r="44015"/>
          <a:stretch/>
        </p:blipFill>
        <p:spPr>
          <a:xfrm>
            <a:off x="6095998" y="2783188"/>
            <a:ext cx="6095999" cy="2638793"/>
          </a:xfrm>
          <a:prstGeom prst="rect">
            <a:avLst/>
          </a:prstGeom>
        </p:spPr>
      </p:pic>
    </p:spTree>
    <p:extLst>
      <p:ext uri="{BB962C8B-B14F-4D97-AF65-F5344CB8AC3E}">
        <p14:creationId xmlns:p14="http://schemas.microsoft.com/office/powerpoint/2010/main" val="1709750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Прямоугольник 1"/>
          <p:cNvSpPr/>
          <p:nvPr/>
        </p:nvSpPr>
        <p:spPr>
          <a:xfrm>
            <a:off x="1" y="5412560"/>
            <a:ext cx="3290024" cy="144544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Montserrat" panose="00000500000000000000" pitchFamily="2" charset="0"/>
              <a:ea typeface="Lato" panose="020F0502020204030203" pitchFamily="34" charset="0"/>
              <a:cs typeface="Lato" panose="020F0502020204030203" pitchFamily="34" charset="0"/>
            </a:endParaRPr>
          </a:p>
        </p:txBody>
      </p:sp>
      <p:sp>
        <p:nvSpPr>
          <p:cNvPr id="12" name="Прямоугольник 35"/>
          <p:cNvSpPr/>
          <p:nvPr/>
        </p:nvSpPr>
        <p:spPr>
          <a:xfrm>
            <a:off x="3290963" y="5412560"/>
            <a:ext cx="8901037" cy="1445440"/>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Raleway" panose="020B0503030101060003" pitchFamily="34" charset="0"/>
              <a:ea typeface="Lato" panose="020F0502020204030203" pitchFamily="34" charset="0"/>
              <a:cs typeface="Lato" panose="020F0502020204030203" pitchFamily="34" charset="0"/>
            </a:endParaRPr>
          </a:p>
        </p:txBody>
      </p:sp>
      <p:sp>
        <p:nvSpPr>
          <p:cNvPr id="24" name="Rectangle 23">
            <a:extLst>
              <a:ext uri="{FF2B5EF4-FFF2-40B4-BE49-F238E27FC236}">
                <a16:creationId xmlns:a16="http://schemas.microsoft.com/office/drawing/2014/main" id="{DC9D8748-4CD6-448C-B7EC-F6E489DCC850}"/>
              </a:ext>
            </a:extLst>
          </p:cNvPr>
          <p:cNvSpPr/>
          <p:nvPr/>
        </p:nvSpPr>
        <p:spPr>
          <a:xfrm>
            <a:off x="392792" y="1093606"/>
            <a:ext cx="9708888" cy="379078"/>
          </a:xfrm>
          <a:prstGeom prst="rect">
            <a:avLst/>
          </a:prstGeom>
        </p:spPr>
        <p:txBody>
          <a:bodyPr wrap="square">
            <a:spAutoFit/>
          </a:bodyPr>
          <a:lstStyle/>
          <a:p>
            <a:pPr algn="just">
              <a:lnSpc>
                <a:spcPct val="150000"/>
              </a:lnSpc>
            </a:pPr>
            <a:r>
              <a:rPr lang="en-US" sz="1400" dirty="0">
                <a:latin typeface="Montserrat" panose="00000500000000000000" pitchFamily="2" charset="0"/>
                <a:ea typeface="Lato" panose="020F0502020204030203" pitchFamily="34" charset="0"/>
                <a:cs typeface="Lato" panose="020F0502020204030203" pitchFamily="34" charset="0"/>
              </a:rPr>
              <a:t>Setelah </a:t>
            </a:r>
            <a:r>
              <a:rPr lang="en-US" sz="1400" dirty="0" err="1">
                <a:latin typeface="Montserrat" panose="00000500000000000000" pitchFamily="2" charset="0"/>
                <a:ea typeface="Lato" panose="020F0502020204030203" pitchFamily="34" charset="0"/>
                <a:cs typeface="Lato" panose="020F0502020204030203" pitchFamily="34" charset="0"/>
              </a:rPr>
              <a:t>kita</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pastikan</a:t>
            </a:r>
            <a:r>
              <a:rPr lang="en-US" sz="1400" dirty="0">
                <a:latin typeface="Montserrat" panose="00000500000000000000" pitchFamily="2" charset="0"/>
                <a:ea typeface="Lato" panose="020F0502020204030203" pitchFamily="34" charset="0"/>
                <a:cs typeface="Lato" panose="020F0502020204030203" pitchFamily="34" charset="0"/>
              </a:rPr>
              <a:t> data </a:t>
            </a:r>
            <a:r>
              <a:rPr lang="en-US" sz="1400" dirty="0" err="1">
                <a:latin typeface="Montserrat" panose="00000500000000000000" pitchFamily="2" charset="0"/>
                <a:ea typeface="Lato" panose="020F0502020204030203" pitchFamily="34" charset="0"/>
                <a:cs typeface="Lato" panose="020F0502020204030203" pitchFamily="34" charset="0"/>
              </a:rPr>
              <a:t>sesuai</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kita</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lanjutkan</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untuk</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menggunakan</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arules</a:t>
            </a:r>
            <a:r>
              <a:rPr lang="en-US" sz="1400" dirty="0">
                <a:latin typeface="Montserrat" panose="00000500000000000000" pitchFamily="2" charset="0"/>
                <a:ea typeface="Lato" panose="020F0502020204030203" pitchFamily="34" charset="0"/>
                <a:cs typeface="Lato" panose="020F0502020204030203" pitchFamily="34" charset="0"/>
              </a:rPr>
              <a:t> </a:t>
            </a:r>
          </a:p>
        </p:txBody>
      </p:sp>
      <p:grpSp>
        <p:nvGrpSpPr>
          <p:cNvPr id="25" name="Group 24">
            <a:extLst>
              <a:ext uri="{FF2B5EF4-FFF2-40B4-BE49-F238E27FC236}">
                <a16:creationId xmlns:a16="http://schemas.microsoft.com/office/drawing/2014/main" id="{3EDF0B3B-409E-41CB-AC53-2AD107664F18}"/>
              </a:ext>
            </a:extLst>
          </p:cNvPr>
          <p:cNvGrpSpPr/>
          <p:nvPr/>
        </p:nvGrpSpPr>
        <p:grpSpPr>
          <a:xfrm>
            <a:off x="392792" y="246371"/>
            <a:ext cx="5376412" cy="599178"/>
            <a:chOff x="392792" y="698858"/>
            <a:chExt cx="3911412" cy="599178"/>
          </a:xfrm>
        </p:grpSpPr>
        <p:sp>
          <p:nvSpPr>
            <p:cNvPr id="26" name="TextBox 25">
              <a:extLst>
                <a:ext uri="{FF2B5EF4-FFF2-40B4-BE49-F238E27FC236}">
                  <a16:creationId xmlns:a16="http://schemas.microsoft.com/office/drawing/2014/main" id="{FB142BF9-92ED-4723-BE06-14CC86FAB58C}"/>
                </a:ext>
              </a:extLst>
            </p:cNvPr>
            <p:cNvSpPr txBox="1"/>
            <p:nvPr/>
          </p:nvSpPr>
          <p:spPr>
            <a:xfrm flipH="1">
              <a:off x="392792" y="698858"/>
              <a:ext cx="3911412" cy="523220"/>
            </a:xfrm>
            <a:prstGeom prst="rect">
              <a:avLst/>
            </a:prstGeom>
            <a:noFill/>
          </p:spPr>
          <p:txBody>
            <a:bodyPr wrap="square" rtlCol="0">
              <a:spAutoFit/>
            </a:bodyPr>
            <a:lstStyle/>
            <a:p>
              <a:r>
                <a:rPr lang="en-US" sz="2800" b="1" dirty="0" err="1">
                  <a:solidFill>
                    <a:schemeClr val="tx2"/>
                  </a:solidFill>
                  <a:latin typeface="Montserrat" panose="00000500000000000000" pitchFamily="50" charset="0"/>
                  <a:ea typeface="Lato" panose="020F0502020204030203" pitchFamily="34" charset="0"/>
                  <a:cs typeface="Lato" panose="020F0502020204030203" pitchFamily="34" charset="0"/>
                </a:rPr>
                <a:t>Lanjutan</a:t>
              </a:r>
              <a:endParaRPr lang="en-US" sz="2800" b="1" dirty="0">
                <a:solidFill>
                  <a:schemeClr val="tx2"/>
                </a:solidFill>
                <a:latin typeface="Montserrat" panose="00000500000000000000" pitchFamily="50" charset="0"/>
                <a:ea typeface="Lato" panose="020F0502020204030203" pitchFamily="34" charset="0"/>
                <a:cs typeface="Lato" panose="020F0502020204030203" pitchFamily="34" charset="0"/>
              </a:endParaRPr>
            </a:p>
          </p:txBody>
        </p:sp>
        <p:cxnSp>
          <p:nvCxnSpPr>
            <p:cNvPr id="27" name="Straight Connector 26">
              <a:extLst>
                <a:ext uri="{FF2B5EF4-FFF2-40B4-BE49-F238E27FC236}">
                  <a16:creationId xmlns:a16="http://schemas.microsoft.com/office/drawing/2014/main" id="{1BF9656C-4146-4D67-9E1D-8C5D0601EDAB}"/>
                </a:ext>
              </a:extLst>
            </p:cNvPr>
            <p:cNvCxnSpPr/>
            <p:nvPr/>
          </p:nvCxnSpPr>
          <p:spPr>
            <a:xfrm>
              <a:off x="481066" y="1298036"/>
              <a:ext cx="1181100" cy="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39" name="Content Placeholder 2">
            <a:extLst>
              <a:ext uri="{FF2B5EF4-FFF2-40B4-BE49-F238E27FC236}">
                <a16:creationId xmlns:a16="http://schemas.microsoft.com/office/drawing/2014/main" id="{F846B451-11BD-4218-B295-87295D1D0DE2}"/>
              </a:ext>
            </a:extLst>
          </p:cNvPr>
          <p:cNvSpPr txBox="1">
            <a:spLocks/>
          </p:cNvSpPr>
          <p:nvPr/>
        </p:nvSpPr>
        <p:spPr>
          <a:xfrm>
            <a:off x="273378" y="5627802"/>
            <a:ext cx="2743200" cy="12301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id-ID" b="1" dirty="0">
                <a:solidFill>
                  <a:schemeClr val="tx2"/>
                </a:solidFill>
                <a:latin typeface="Lato" charset="0"/>
                <a:ea typeface="Lato" charset="0"/>
                <a:cs typeface="Lato" charset="0"/>
              </a:rPr>
              <a:t>Memastikan dataset bebas dari null value</a:t>
            </a:r>
          </a:p>
          <a:p>
            <a:pPr marL="0" indent="0">
              <a:buNone/>
            </a:pPr>
            <a:endParaRPr lang="id-ID" b="1" dirty="0">
              <a:solidFill>
                <a:schemeClr val="tx2"/>
              </a:solidFill>
              <a:latin typeface="Lato" charset="0"/>
              <a:ea typeface="Lato" charset="0"/>
              <a:cs typeface="Lato" charset="0"/>
            </a:endParaRPr>
          </a:p>
        </p:txBody>
      </p:sp>
      <p:sp>
        <p:nvSpPr>
          <p:cNvPr id="40" name="Content Placeholder 2">
            <a:extLst>
              <a:ext uri="{FF2B5EF4-FFF2-40B4-BE49-F238E27FC236}">
                <a16:creationId xmlns:a16="http://schemas.microsoft.com/office/drawing/2014/main" id="{C02DAD90-6448-4473-9921-ED66978EB85C}"/>
              </a:ext>
            </a:extLst>
          </p:cNvPr>
          <p:cNvSpPr txBox="1">
            <a:spLocks/>
          </p:cNvSpPr>
          <p:nvPr/>
        </p:nvSpPr>
        <p:spPr>
          <a:xfrm>
            <a:off x="3536937" y="5627801"/>
            <a:ext cx="8548226" cy="12301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sv-SE" b="1" dirty="0">
                <a:solidFill>
                  <a:schemeClr val="bg1"/>
                </a:solidFill>
                <a:latin typeface="Lato" charset="0"/>
                <a:ea typeface="Lato" charset="0"/>
                <a:cs typeface="Lato" charset="0"/>
              </a:rPr>
              <a:t>Pertama kita ubah format dari dataset transaksi_dqlab_retail.tsv menjadi format yang dapat digunakan oleh paket arules</a:t>
            </a:r>
            <a:endParaRPr lang="id-ID" b="1" dirty="0">
              <a:solidFill>
                <a:schemeClr val="bg1"/>
              </a:solidFill>
              <a:latin typeface="Lato" charset="0"/>
              <a:ea typeface="Lato" charset="0"/>
              <a:cs typeface="Lato" charset="0"/>
            </a:endParaRPr>
          </a:p>
        </p:txBody>
      </p:sp>
      <p:pic>
        <p:nvPicPr>
          <p:cNvPr id="4" name="Picture 3">
            <a:extLst>
              <a:ext uri="{FF2B5EF4-FFF2-40B4-BE49-F238E27FC236}">
                <a16:creationId xmlns:a16="http://schemas.microsoft.com/office/drawing/2014/main" id="{09B270F5-80EF-4CD3-AD78-A53D7CE35F5B}"/>
              </a:ext>
            </a:extLst>
          </p:cNvPr>
          <p:cNvPicPr>
            <a:picLocks noChangeAspect="1"/>
          </p:cNvPicPr>
          <p:nvPr/>
        </p:nvPicPr>
        <p:blipFill rotWithShape="1">
          <a:blip r:embed="rId2"/>
          <a:srcRect r="69811"/>
          <a:stretch/>
        </p:blipFill>
        <p:spPr>
          <a:xfrm>
            <a:off x="-3424" y="4084696"/>
            <a:ext cx="3290025" cy="1352739"/>
          </a:xfrm>
          <a:prstGeom prst="rect">
            <a:avLst/>
          </a:prstGeom>
        </p:spPr>
      </p:pic>
      <p:pic>
        <p:nvPicPr>
          <p:cNvPr id="6" name="Picture 5">
            <a:extLst>
              <a:ext uri="{FF2B5EF4-FFF2-40B4-BE49-F238E27FC236}">
                <a16:creationId xmlns:a16="http://schemas.microsoft.com/office/drawing/2014/main" id="{67CDFFA2-53AD-498D-ABC1-F864F29C0F69}"/>
              </a:ext>
            </a:extLst>
          </p:cNvPr>
          <p:cNvPicPr>
            <a:picLocks noChangeAspect="1"/>
          </p:cNvPicPr>
          <p:nvPr/>
        </p:nvPicPr>
        <p:blipFill>
          <a:blip r:embed="rId3"/>
          <a:stretch>
            <a:fillRect/>
          </a:stretch>
        </p:blipFill>
        <p:spPr>
          <a:xfrm>
            <a:off x="3287540" y="2160378"/>
            <a:ext cx="8904459" cy="3277057"/>
          </a:xfrm>
          <a:prstGeom prst="rect">
            <a:avLst/>
          </a:prstGeom>
        </p:spPr>
      </p:pic>
      <p:pic>
        <p:nvPicPr>
          <p:cNvPr id="8" name="Picture 7">
            <a:extLst>
              <a:ext uri="{FF2B5EF4-FFF2-40B4-BE49-F238E27FC236}">
                <a16:creationId xmlns:a16="http://schemas.microsoft.com/office/drawing/2014/main" id="{44FDBF1F-B731-4885-9F1F-841B7AEC54E1}"/>
              </a:ext>
            </a:extLst>
          </p:cNvPr>
          <p:cNvPicPr>
            <a:picLocks noChangeAspect="1"/>
          </p:cNvPicPr>
          <p:nvPr/>
        </p:nvPicPr>
        <p:blipFill rotWithShape="1">
          <a:blip r:embed="rId4"/>
          <a:srcRect r="70086"/>
          <a:stretch/>
        </p:blipFill>
        <p:spPr>
          <a:xfrm>
            <a:off x="0" y="2222299"/>
            <a:ext cx="3285661" cy="1800476"/>
          </a:xfrm>
          <a:prstGeom prst="rect">
            <a:avLst/>
          </a:prstGeom>
        </p:spPr>
      </p:pic>
    </p:spTree>
    <p:extLst>
      <p:ext uri="{BB962C8B-B14F-4D97-AF65-F5344CB8AC3E}">
        <p14:creationId xmlns:p14="http://schemas.microsoft.com/office/powerpoint/2010/main" val="1024653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Прямоугольник 1"/>
          <p:cNvSpPr/>
          <p:nvPr/>
        </p:nvSpPr>
        <p:spPr>
          <a:xfrm>
            <a:off x="1" y="5412560"/>
            <a:ext cx="3290024" cy="144544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Montserrat" panose="00000500000000000000" pitchFamily="2" charset="0"/>
              <a:ea typeface="Lato" panose="020F0502020204030203" pitchFamily="34" charset="0"/>
              <a:cs typeface="Lato" panose="020F0502020204030203" pitchFamily="34" charset="0"/>
            </a:endParaRPr>
          </a:p>
        </p:txBody>
      </p:sp>
      <p:sp>
        <p:nvSpPr>
          <p:cNvPr id="12" name="Прямоугольник 35"/>
          <p:cNvSpPr/>
          <p:nvPr/>
        </p:nvSpPr>
        <p:spPr>
          <a:xfrm>
            <a:off x="3290963" y="5412560"/>
            <a:ext cx="8901037" cy="1445440"/>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Raleway" panose="020B0503030101060003" pitchFamily="34" charset="0"/>
              <a:ea typeface="Lato" panose="020F0502020204030203" pitchFamily="34" charset="0"/>
              <a:cs typeface="Lato" panose="020F0502020204030203" pitchFamily="34" charset="0"/>
            </a:endParaRPr>
          </a:p>
        </p:txBody>
      </p:sp>
      <p:sp>
        <p:nvSpPr>
          <p:cNvPr id="24" name="Rectangle 23">
            <a:extLst>
              <a:ext uri="{FF2B5EF4-FFF2-40B4-BE49-F238E27FC236}">
                <a16:creationId xmlns:a16="http://schemas.microsoft.com/office/drawing/2014/main" id="{DC9D8748-4CD6-448C-B7EC-F6E489DCC850}"/>
              </a:ext>
            </a:extLst>
          </p:cNvPr>
          <p:cNvSpPr/>
          <p:nvPr/>
        </p:nvSpPr>
        <p:spPr>
          <a:xfrm>
            <a:off x="392792" y="1093606"/>
            <a:ext cx="9708888" cy="702244"/>
          </a:xfrm>
          <a:prstGeom prst="rect">
            <a:avLst/>
          </a:prstGeom>
        </p:spPr>
        <p:txBody>
          <a:bodyPr wrap="square">
            <a:spAutoFit/>
          </a:bodyPr>
          <a:lstStyle/>
          <a:p>
            <a:pPr algn="just">
              <a:lnSpc>
                <a:spcPct val="150000"/>
              </a:lnSpc>
            </a:pPr>
            <a:r>
              <a:rPr lang="en-US" sz="1400" dirty="0">
                <a:latin typeface="Montserrat" panose="00000500000000000000" pitchFamily="2" charset="0"/>
                <a:ea typeface="Lato" panose="020F0502020204030203" pitchFamily="34" charset="0"/>
                <a:cs typeface="Lato" panose="020F0502020204030203" pitchFamily="34" charset="0"/>
              </a:rPr>
              <a:t>Setelah </a:t>
            </a:r>
            <a:r>
              <a:rPr lang="en-US" sz="1400" dirty="0" err="1">
                <a:latin typeface="Montserrat" panose="00000500000000000000" pitchFamily="2" charset="0"/>
                <a:ea typeface="Lato" panose="020F0502020204030203" pitchFamily="34" charset="0"/>
                <a:cs typeface="Lato" panose="020F0502020204030203" pitchFamily="34" charset="0"/>
              </a:rPr>
              <a:t>kita</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pastikan</a:t>
            </a:r>
            <a:r>
              <a:rPr lang="en-US" sz="1400" dirty="0">
                <a:latin typeface="Montserrat" panose="00000500000000000000" pitchFamily="2" charset="0"/>
                <a:ea typeface="Lato" panose="020F0502020204030203" pitchFamily="34" charset="0"/>
                <a:cs typeface="Lato" panose="020F0502020204030203" pitchFamily="34" charset="0"/>
              </a:rPr>
              <a:t> data </a:t>
            </a:r>
            <a:r>
              <a:rPr lang="en-US" sz="1400" dirty="0" err="1">
                <a:latin typeface="Montserrat" panose="00000500000000000000" pitchFamily="2" charset="0"/>
                <a:ea typeface="Lato" panose="020F0502020204030203" pitchFamily="34" charset="0"/>
                <a:cs typeface="Lato" panose="020F0502020204030203" pitchFamily="34" charset="0"/>
              </a:rPr>
              <a:t>sesuai</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kita</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lanjutkan</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untuk</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merubah</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bentuk</a:t>
            </a:r>
            <a:r>
              <a:rPr lang="en-US" sz="1400" dirty="0">
                <a:latin typeface="Montserrat" panose="00000500000000000000" pitchFamily="2" charset="0"/>
                <a:ea typeface="Lato" panose="020F0502020204030203" pitchFamily="34" charset="0"/>
                <a:cs typeface="Lato" panose="020F0502020204030203" pitchFamily="34" charset="0"/>
              </a:rPr>
              <a:t> data agar </a:t>
            </a:r>
            <a:r>
              <a:rPr lang="en-US" sz="1400" dirty="0" err="1">
                <a:latin typeface="Montserrat" panose="00000500000000000000" pitchFamily="2" charset="0"/>
                <a:ea typeface="Lato" panose="020F0502020204030203" pitchFamily="34" charset="0"/>
                <a:cs typeface="Lato" panose="020F0502020204030203" pitchFamily="34" charset="0"/>
              </a:rPr>
              <a:t>dapat</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menggunakan</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arules</a:t>
            </a:r>
            <a:r>
              <a:rPr lang="en-US" sz="1400" dirty="0">
                <a:latin typeface="Montserrat" panose="00000500000000000000" pitchFamily="2" charset="0"/>
                <a:ea typeface="Lato" panose="020F0502020204030203" pitchFamily="34" charset="0"/>
                <a:cs typeface="Lato" panose="020F0502020204030203" pitchFamily="34" charset="0"/>
              </a:rPr>
              <a:t> </a:t>
            </a:r>
          </a:p>
        </p:txBody>
      </p:sp>
      <p:grpSp>
        <p:nvGrpSpPr>
          <p:cNvPr id="25" name="Group 24">
            <a:extLst>
              <a:ext uri="{FF2B5EF4-FFF2-40B4-BE49-F238E27FC236}">
                <a16:creationId xmlns:a16="http://schemas.microsoft.com/office/drawing/2014/main" id="{3EDF0B3B-409E-41CB-AC53-2AD107664F18}"/>
              </a:ext>
            </a:extLst>
          </p:cNvPr>
          <p:cNvGrpSpPr/>
          <p:nvPr/>
        </p:nvGrpSpPr>
        <p:grpSpPr>
          <a:xfrm>
            <a:off x="392792" y="246371"/>
            <a:ext cx="5376412" cy="599178"/>
            <a:chOff x="392792" y="698858"/>
            <a:chExt cx="3911412" cy="599178"/>
          </a:xfrm>
        </p:grpSpPr>
        <p:sp>
          <p:nvSpPr>
            <p:cNvPr id="26" name="TextBox 25">
              <a:extLst>
                <a:ext uri="{FF2B5EF4-FFF2-40B4-BE49-F238E27FC236}">
                  <a16:creationId xmlns:a16="http://schemas.microsoft.com/office/drawing/2014/main" id="{FB142BF9-92ED-4723-BE06-14CC86FAB58C}"/>
                </a:ext>
              </a:extLst>
            </p:cNvPr>
            <p:cNvSpPr txBox="1"/>
            <p:nvPr/>
          </p:nvSpPr>
          <p:spPr>
            <a:xfrm flipH="1">
              <a:off x="392792" y="698858"/>
              <a:ext cx="3911412" cy="523220"/>
            </a:xfrm>
            <a:prstGeom prst="rect">
              <a:avLst/>
            </a:prstGeom>
            <a:noFill/>
          </p:spPr>
          <p:txBody>
            <a:bodyPr wrap="square" rtlCol="0">
              <a:spAutoFit/>
            </a:bodyPr>
            <a:lstStyle/>
            <a:p>
              <a:r>
                <a:rPr lang="en-US" sz="2800" b="1" dirty="0" err="1">
                  <a:solidFill>
                    <a:schemeClr val="tx2"/>
                  </a:solidFill>
                  <a:latin typeface="Montserrat" panose="00000500000000000000" pitchFamily="50" charset="0"/>
                  <a:ea typeface="Lato" panose="020F0502020204030203" pitchFamily="34" charset="0"/>
                  <a:cs typeface="Lato" panose="020F0502020204030203" pitchFamily="34" charset="0"/>
                </a:rPr>
                <a:t>Lanjutan</a:t>
              </a:r>
              <a:endParaRPr lang="en-US" sz="2800" b="1" dirty="0">
                <a:solidFill>
                  <a:schemeClr val="tx2"/>
                </a:solidFill>
                <a:latin typeface="Montserrat" panose="00000500000000000000" pitchFamily="50" charset="0"/>
                <a:ea typeface="Lato" panose="020F0502020204030203" pitchFamily="34" charset="0"/>
                <a:cs typeface="Lato" panose="020F0502020204030203" pitchFamily="34" charset="0"/>
              </a:endParaRPr>
            </a:p>
          </p:txBody>
        </p:sp>
        <p:cxnSp>
          <p:nvCxnSpPr>
            <p:cNvPr id="27" name="Straight Connector 26">
              <a:extLst>
                <a:ext uri="{FF2B5EF4-FFF2-40B4-BE49-F238E27FC236}">
                  <a16:creationId xmlns:a16="http://schemas.microsoft.com/office/drawing/2014/main" id="{1BF9656C-4146-4D67-9E1D-8C5D0601EDAB}"/>
                </a:ext>
              </a:extLst>
            </p:cNvPr>
            <p:cNvCxnSpPr/>
            <p:nvPr/>
          </p:nvCxnSpPr>
          <p:spPr>
            <a:xfrm>
              <a:off x="481066" y="1298036"/>
              <a:ext cx="1181100" cy="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39" name="Content Placeholder 2">
            <a:extLst>
              <a:ext uri="{FF2B5EF4-FFF2-40B4-BE49-F238E27FC236}">
                <a16:creationId xmlns:a16="http://schemas.microsoft.com/office/drawing/2014/main" id="{F846B451-11BD-4218-B295-87295D1D0DE2}"/>
              </a:ext>
            </a:extLst>
          </p:cNvPr>
          <p:cNvSpPr txBox="1">
            <a:spLocks/>
          </p:cNvSpPr>
          <p:nvPr/>
        </p:nvSpPr>
        <p:spPr>
          <a:xfrm>
            <a:off x="273378" y="5627802"/>
            <a:ext cx="2743200" cy="12301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id-ID" b="1" dirty="0">
                <a:solidFill>
                  <a:schemeClr val="tx2"/>
                </a:solidFill>
                <a:latin typeface="Lato" charset="0"/>
                <a:ea typeface="Lato" charset="0"/>
                <a:cs typeface="Lato" charset="0"/>
              </a:rPr>
              <a:t>Memastikan dataset bebas dari null value</a:t>
            </a:r>
          </a:p>
          <a:p>
            <a:pPr marL="0" indent="0">
              <a:buNone/>
            </a:pPr>
            <a:endParaRPr lang="id-ID" b="1" dirty="0">
              <a:solidFill>
                <a:schemeClr val="tx2"/>
              </a:solidFill>
              <a:latin typeface="Lato" charset="0"/>
              <a:ea typeface="Lato" charset="0"/>
              <a:cs typeface="Lato" charset="0"/>
            </a:endParaRPr>
          </a:p>
        </p:txBody>
      </p:sp>
      <p:sp>
        <p:nvSpPr>
          <p:cNvPr id="40" name="Content Placeholder 2">
            <a:extLst>
              <a:ext uri="{FF2B5EF4-FFF2-40B4-BE49-F238E27FC236}">
                <a16:creationId xmlns:a16="http://schemas.microsoft.com/office/drawing/2014/main" id="{C02DAD90-6448-4473-9921-ED66978EB85C}"/>
              </a:ext>
            </a:extLst>
          </p:cNvPr>
          <p:cNvSpPr txBox="1">
            <a:spLocks/>
          </p:cNvSpPr>
          <p:nvPr/>
        </p:nvSpPr>
        <p:spPr>
          <a:xfrm>
            <a:off x="3536937" y="5627801"/>
            <a:ext cx="8548226" cy="12301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sv-SE" b="1" dirty="0">
                <a:solidFill>
                  <a:schemeClr val="bg1"/>
                </a:solidFill>
                <a:latin typeface="Lato" charset="0"/>
                <a:ea typeface="Lato" charset="0"/>
                <a:cs typeface="Lato" charset="0"/>
              </a:rPr>
              <a:t>Pertama kita ubah format dari dataset transaksi_dqlab_retail.tsv menjadi format yang dapat digunakan oleh paket arules</a:t>
            </a:r>
            <a:endParaRPr lang="id-ID" b="1" dirty="0">
              <a:solidFill>
                <a:schemeClr val="bg1"/>
              </a:solidFill>
              <a:latin typeface="Lato" charset="0"/>
              <a:ea typeface="Lato" charset="0"/>
              <a:cs typeface="Lato" charset="0"/>
            </a:endParaRPr>
          </a:p>
        </p:txBody>
      </p:sp>
      <p:pic>
        <p:nvPicPr>
          <p:cNvPr id="4" name="Picture 3">
            <a:extLst>
              <a:ext uri="{FF2B5EF4-FFF2-40B4-BE49-F238E27FC236}">
                <a16:creationId xmlns:a16="http://schemas.microsoft.com/office/drawing/2014/main" id="{09B270F5-80EF-4CD3-AD78-A53D7CE35F5B}"/>
              </a:ext>
            </a:extLst>
          </p:cNvPr>
          <p:cNvPicPr>
            <a:picLocks noChangeAspect="1"/>
          </p:cNvPicPr>
          <p:nvPr/>
        </p:nvPicPr>
        <p:blipFill rotWithShape="1">
          <a:blip r:embed="rId2"/>
          <a:srcRect r="69811"/>
          <a:stretch/>
        </p:blipFill>
        <p:spPr>
          <a:xfrm>
            <a:off x="-3424" y="4084696"/>
            <a:ext cx="3290025" cy="1352739"/>
          </a:xfrm>
          <a:prstGeom prst="rect">
            <a:avLst/>
          </a:prstGeom>
        </p:spPr>
      </p:pic>
      <p:pic>
        <p:nvPicPr>
          <p:cNvPr id="6" name="Picture 5">
            <a:extLst>
              <a:ext uri="{FF2B5EF4-FFF2-40B4-BE49-F238E27FC236}">
                <a16:creationId xmlns:a16="http://schemas.microsoft.com/office/drawing/2014/main" id="{67CDFFA2-53AD-498D-ABC1-F864F29C0F69}"/>
              </a:ext>
            </a:extLst>
          </p:cNvPr>
          <p:cNvPicPr>
            <a:picLocks noChangeAspect="1"/>
          </p:cNvPicPr>
          <p:nvPr/>
        </p:nvPicPr>
        <p:blipFill>
          <a:blip r:embed="rId3"/>
          <a:stretch>
            <a:fillRect/>
          </a:stretch>
        </p:blipFill>
        <p:spPr>
          <a:xfrm>
            <a:off x="3287540" y="2160378"/>
            <a:ext cx="8904459" cy="3277057"/>
          </a:xfrm>
          <a:prstGeom prst="rect">
            <a:avLst/>
          </a:prstGeom>
        </p:spPr>
      </p:pic>
      <p:pic>
        <p:nvPicPr>
          <p:cNvPr id="8" name="Picture 7">
            <a:extLst>
              <a:ext uri="{FF2B5EF4-FFF2-40B4-BE49-F238E27FC236}">
                <a16:creationId xmlns:a16="http://schemas.microsoft.com/office/drawing/2014/main" id="{44FDBF1F-B731-4885-9F1F-841B7AEC54E1}"/>
              </a:ext>
            </a:extLst>
          </p:cNvPr>
          <p:cNvPicPr>
            <a:picLocks noChangeAspect="1"/>
          </p:cNvPicPr>
          <p:nvPr/>
        </p:nvPicPr>
        <p:blipFill rotWithShape="1">
          <a:blip r:embed="rId4"/>
          <a:srcRect r="70086"/>
          <a:stretch/>
        </p:blipFill>
        <p:spPr>
          <a:xfrm>
            <a:off x="0" y="2222299"/>
            <a:ext cx="3285661" cy="1800476"/>
          </a:xfrm>
          <a:prstGeom prst="rect">
            <a:avLst/>
          </a:prstGeom>
        </p:spPr>
      </p:pic>
    </p:spTree>
    <p:extLst>
      <p:ext uri="{BB962C8B-B14F-4D97-AF65-F5344CB8AC3E}">
        <p14:creationId xmlns:p14="http://schemas.microsoft.com/office/powerpoint/2010/main" val="2513794043"/>
      </p:ext>
    </p:extLst>
  </p:cSld>
  <p:clrMapOvr>
    <a:masterClrMapping/>
  </p:clrMapOvr>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39302A"/>
      </a:dk2>
      <a:lt2>
        <a:srgbClr val="E5DEDB"/>
      </a:lt2>
      <a:accent1>
        <a:srgbClr val="FFCA08"/>
      </a:accent1>
      <a:accent2>
        <a:srgbClr val="F8931D"/>
      </a:accent2>
      <a:accent3>
        <a:srgbClr val="CE8D3E"/>
      </a:accent3>
      <a:accent4>
        <a:srgbClr val="FFCA08"/>
      </a:accent4>
      <a:accent5>
        <a:srgbClr val="FFCA08"/>
      </a:accent5>
      <a:accent6>
        <a:srgbClr val="9C6A6A"/>
      </a:accent6>
      <a:hlink>
        <a:srgbClr val="2998E3"/>
      </a:hlink>
      <a:folHlink>
        <a:srgbClr val="7F723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3165</TotalTime>
  <Words>1317</Words>
  <Application>Microsoft Office PowerPoint</Application>
  <PresentationFormat>Widescreen</PresentationFormat>
  <Paragraphs>115</Paragraphs>
  <Slides>20</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-apple-system</vt:lpstr>
      <vt:lpstr>Arial</vt:lpstr>
      <vt:lpstr>Calibri</vt:lpstr>
      <vt:lpstr>Calibri Light</vt:lpstr>
      <vt:lpstr>Lato</vt:lpstr>
      <vt:lpstr>Montserrat</vt:lpstr>
      <vt:lpstr>Montserrat Alternates Medium</vt:lpstr>
      <vt:lpstr>Raleway</vt:lpstr>
      <vt:lpstr>Thankfully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Infinity Vector</dc:creator>
  <cp:lastModifiedBy>huan wendy ariono</cp:lastModifiedBy>
  <cp:revision>422</cp:revision>
  <dcterms:created xsi:type="dcterms:W3CDTF">2018-07-17T11:16:02Z</dcterms:created>
  <dcterms:modified xsi:type="dcterms:W3CDTF">2022-11-28T02:40:08Z</dcterms:modified>
</cp:coreProperties>
</file>