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C81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26B28-4E24-4BD8-85E7-15485E36F105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A020E-B5B7-4F69-A76A-98291E22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4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020E-B5B7-4F69-A76A-98291E2282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75D5-8B8A-428D-998E-B9F2F73285C1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7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7107-FA7F-4794-9E52-86D474F6F7E2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9EA9-3880-423A-9F64-BB29926D58DC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D4A-D42A-4AB5-AC14-5D979C13E89A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0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ED27-E475-470C-A274-95DBB148B2C5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4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3CF-60C3-4F6A-882C-4105E0CDF127}" type="datetime1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45AB-9E29-4510-AD52-2D4557F388C6}" type="datetime1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F385-0E70-4FA9-952D-F148197A2C0B}" type="datetime1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5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F5C1-F4FE-4D0B-9631-5AC7B67BC42E}" type="datetime1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3533-B00E-472F-8AE5-0FD296C0A042}" type="datetime1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29C5-013D-4398-B691-BA5318E3CBBF}" type="datetime1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1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18AC-A944-4765-A549-BD9FD5FDA710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9C74-297D-41CF-963E-6901FBB5F7F5}" type="datetime1">
              <a:rPr lang="en-US" smtClean="0"/>
              <a:t>4/5/2017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 smtClean="0">
                <a:solidFill>
                  <a:srgbClr val="C8102E"/>
                </a:solidFill>
              </a:rPr>
              <a:t>Iowa State University</a:t>
            </a:r>
            <a:endParaRPr lang="en-US" cap="small" dirty="0">
              <a:solidFill>
                <a:srgbClr val="C8102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48400"/>
            <a:ext cx="3029309" cy="36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" y="6530095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Department of Statistics</a:t>
            </a:r>
            <a:endParaRPr lang="en-US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9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WHDesktop</dc:creator>
  <cp:lastModifiedBy>WHDesktop</cp:lastModifiedBy>
  <cp:revision>6</cp:revision>
  <dcterms:created xsi:type="dcterms:W3CDTF">2006-08-16T00:00:00Z</dcterms:created>
  <dcterms:modified xsi:type="dcterms:W3CDTF">2017-04-06T05:19:19Z</dcterms:modified>
</cp:coreProperties>
</file>