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9"/>
  </p:notesMasterIdLst>
  <p:sldIdLst>
    <p:sldId id="256" r:id="rId2"/>
    <p:sldId id="258" r:id="rId3"/>
    <p:sldId id="260" r:id="rId4"/>
    <p:sldId id="259" r:id="rId5"/>
    <p:sldId id="262" r:id="rId6"/>
    <p:sldId id="296" r:id="rId7"/>
    <p:sldId id="266" r:id="rId8"/>
  </p:sldIdLst>
  <p:sldSz cx="9144000" cy="5143500" type="screen16x9"/>
  <p:notesSz cx="6858000" cy="9144000"/>
  <p:embeddedFontLst>
    <p:embeddedFont>
      <p:font typeface="Anaheim" panose="02000503000000000000" pitchFamily="2" charset="77"/>
      <p:regular r:id="rId10"/>
    </p:embeddedFont>
    <p:embeddedFont>
      <p:font typeface="Bebas Neue" panose="020B0606020202050201" pitchFamily="34" charset="77"/>
      <p:regular r:id="rId11"/>
    </p:embeddedFont>
    <p:embeddedFont>
      <p:font typeface="Lora" pitchFamily="2" charset="77"/>
      <p:regular r:id="rId12"/>
      <p:bold r:id="rId13"/>
      <p:italic r:id="rId14"/>
      <p:boldItalic r:id="rId15"/>
    </p:embeddedFont>
    <p:embeddedFont>
      <p:font typeface="Montserrat" pitchFamily="2" charset="77"/>
      <p:regular r:id="rId16"/>
      <p:bold r:id="rId17"/>
      <p:italic r:id="rId18"/>
      <p:boldItalic r:id="rId19"/>
    </p:embeddedFont>
    <p:embeddedFont>
      <p:font typeface="Nunito Light" panose="020F0302020204030204" pitchFamily="34" charset="0"/>
      <p:regular r:id="rId20"/>
      <p:italic r:id="rId21"/>
    </p:embeddedFont>
    <p:embeddedFont>
      <p:font typeface="Raleway" pitchFamily="2" charset="77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9FC7635-5E4F-406B-B25A-25327AC56114}">
  <a:tblStyle styleId="{79FC7635-5E4F-406B-B25A-25327AC5611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59B5A7E-7605-4090-872D-C479B83C8E0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 snapToObjects="1">
      <p:cViewPr varScale="1">
        <p:scale>
          <a:sx n="162" d="100"/>
          <a:sy n="162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theme" Target="theme/theme1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3" name="Google Shape;723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3" name="Google Shape;723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93388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1" name="Google Shape;901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70275" y="764400"/>
            <a:ext cx="4836600" cy="282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07475" y="3783100"/>
            <a:ext cx="4528800" cy="3612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>
            <a:spLocks noGrp="1"/>
          </p:cNvSpPr>
          <p:nvPr>
            <p:ph type="pic" idx="2"/>
          </p:nvPr>
        </p:nvSpPr>
        <p:spPr>
          <a:xfrm>
            <a:off x="5865175" y="449375"/>
            <a:ext cx="2565600" cy="4144500"/>
          </a:xfrm>
          <a:prstGeom prst="rect">
            <a:avLst/>
          </a:prstGeom>
          <a:noFill/>
          <a:ln w="1143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sp>
      <p:grpSp>
        <p:nvGrpSpPr>
          <p:cNvPr id="12" name="Google Shape;12;p2"/>
          <p:cNvGrpSpPr/>
          <p:nvPr/>
        </p:nvGrpSpPr>
        <p:grpSpPr>
          <a:xfrm rot="5400000">
            <a:off x="8840115" y="337977"/>
            <a:ext cx="318703" cy="537645"/>
            <a:chOff x="5663350" y="2011525"/>
            <a:chExt cx="604750" cy="1020200"/>
          </a:xfrm>
        </p:grpSpPr>
        <p:sp>
          <p:nvSpPr>
            <p:cNvPr id="13" name="Google Shape;13;p2"/>
            <p:cNvSpPr/>
            <p:nvPr/>
          </p:nvSpPr>
          <p:spPr>
            <a:xfrm>
              <a:off x="5663350" y="2011525"/>
              <a:ext cx="116100" cy="1161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5907675" y="2011525"/>
              <a:ext cx="116100" cy="1161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152000" y="2011525"/>
              <a:ext cx="116100" cy="1161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663350" y="2237550"/>
              <a:ext cx="116100" cy="1161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907675" y="2237550"/>
              <a:ext cx="116100" cy="1161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152000" y="2237550"/>
              <a:ext cx="116100" cy="1161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663350" y="2463575"/>
              <a:ext cx="116100" cy="1161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907675" y="2463575"/>
              <a:ext cx="116100" cy="1161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152000" y="2463575"/>
              <a:ext cx="116100" cy="1161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663350" y="2689600"/>
              <a:ext cx="116100" cy="1161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907675" y="2689600"/>
              <a:ext cx="116100" cy="1161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152000" y="2689600"/>
              <a:ext cx="116100" cy="1161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663350" y="2915625"/>
              <a:ext cx="116100" cy="1161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907675" y="2915625"/>
              <a:ext cx="116100" cy="1161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152000" y="2915625"/>
              <a:ext cx="116100" cy="1161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8668875" y="4180100"/>
            <a:ext cx="116100" cy="494850"/>
            <a:chOff x="7056200" y="1822150"/>
            <a:chExt cx="116100" cy="494850"/>
          </a:xfrm>
        </p:grpSpPr>
        <p:sp>
          <p:nvSpPr>
            <p:cNvPr id="29" name="Google Shape;29;p2"/>
            <p:cNvSpPr/>
            <p:nvPr/>
          </p:nvSpPr>
          <p:spPr>
            <a:xfrm>
              <a:off x="7056200" y="1822150"/>
              <a:ext cx="116100" cy="116100"/>
            </a:xfrm>
            <a:prstGeom prst="star4">
              <a:avLst>
                <a:gd name="adj" fmla="val 23801"/>
              </a:avLst>
            </a:pr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056200" y="2011525"/>
              <a:ext cx="116100" cy="116100"/>
            </a:xfrm>
            <a:prstGeom prst="star4">
              <a:avLst>
                <a:gd name="adj" fmla="val 23801"/>
              </a:avLst>
            </a:pr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056200" y="2200900"/>
              <a:ext cx="116100" cy="116100"/>
            </a:xfrm>
            <a:prstGeom prst="star4">
              <a:avLst>
                <a:gd name="adj" fmla="val 23801"/>
              </a:avLst>
            </a:pr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13"/>
          <p:cNvSpPr txBox="1">
            <a:spLocks noGrp="1"/>
          </p:cNvSpPr>
          <p:nvPr>
            <p:ph type="title" idx="2" hasCustomPrompt="1"/>
          </p:nvPr>
        </p:nvSpPr>
        <p:spPr>
          <a:xfrm>
            <a:off x="774450" y="148088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2" name="Google Shape;172;p13"/>
          <p:cNvSpPr txBox="1">
            <a:spLocks noGrp="1"/>
          </p:cNvSpPr>
          <p:nvPr>
            <p:ph type="title" idx="3" hasCustomPrompt="1"/>
          </p:nvPr>
        </p:nvSpPr>
        <p:spPr>
          <a:xfrm>
            <a:off x="774450" y="291429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3" name="Google Shape;173;p13"/>
          <p:cNvSpPr txBox="1">
            <a:spLocks noGrp="1"/>
          </p:cNvSpPr>
          <p:nvPr>
            <p:ph type="title" idx="4" hasCustomPrompt="1"/>
          </p:nvPr>
        </p:nvSpPr>
        <p:spPr>
          <a:xfrm>
            <a:off x="3474750" y="148088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4" name="Google Shape;174;p13"/>
          <p:cNvSpPr txBox="1">
            <a:spLocks noGrp="1"/>
          </p:cNvSpPr>
          <p:nvPr>
            <p:ph type="title" idx="5" hasCustomPrompt="1"/>
          </p:nvPr>
        </p:nvSpPr>
        <p:spPr>
          <a:xfrm>
            <a:off x="3474750" y="291429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5" name="Google Shape;175;p13"/>
          <p:cNvSpPr txBox="1">
            <a:spLocks noGrp="1"/>
          </p:cNvSpPr>
          <p:nvPr>
            <p:ph type="title" idx="6" hasCustomPrompt="1"/>
          </p:nvPr>
        </p:nvSpPr>
        <p:spPr>
          <a:xfrm>
            <a:off x="6175050" y="148088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6" name="Google Shape;176;p13"/>
          <p:cNvSpPr txBox="1">
            <a:spLocks noGrp="1"/>
          </p:cNvSpPr>
          <p:nvPr>
            <p:ph type="title" idx="7" hasCustomPrompt="1"/>
          </p:nvPr>
        </p:nvSpPr>
        <p:spPr>
          <a:xfrm>
            <a:off x="6175050" y="291429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7" name="Google Shape;177;p13"/>
          <p:cNvSpPr txBox="1">
            <a:spLocks noGrp="1"/>
          </p:cNvSpPr>
          <p:nvPr>
            <p:ph type="subTitle" idx="1"/>
          </p:nvPr>
        </p:nvSpPr>
        <p:spPr>
          <a:xfrm>
            <a:off x="774450" y="1928475"/>
            <a:ext cx="2194500" cy="4482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78" name="Google Shape;178;p13"/>
          <p:cNvSpPr txBox="1">
            <a:spLocks noGrp="1"/>
          </p:cNvSpPr>
          <p:nvPr>
            <p:ph type="subTitle" idx="8"/>
          </p:nvPr>
        </p:nvSpPr>
        <p:spPr>
          <a:xfrm>
            <a:off x="3473850" y="1928475"/>
            <a:ext cx="2193000" cy="4482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79" name="Google Shape;179;p13"/>
          <p:cNvSpPr txBox="1">
            <a:spLocks noGrp="1"/>
          </p:cNvSpPr>
          <p:nvPr>
            <p:ph type="subTitle" idx="9"/>
          </p:nvPr>
        </p:nvSpPr>
        <p:spPr>
          <a:xfrm>
            <a:off x="6175050" y="1928475"/>
            <a:ext cx="2194500" cy="4482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0" name="Google Shape;180;p13"/>
          <p:cNvSpPr txBox="1">
            <a:spLocks noGrp="1"/>
          </p:cNvSpPr>
          <p:nvPr>
            <p:ph type="subTitle" idx="13"/>
          </p:nvPr>
        </p:nvSpPr>
        <p:spPr>
          <a:xfrm>
            <a:off x="774450" y="3361600"/>
            <a:ext cx="2194500" cy="4482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1" name="Google Shape;181;p13"/>
          <p:cNvSpPr txBox="1">
            <a:spLocks noGrp="1"/>
          </p:cNvSpPr>
          <p:nvPr>
            <p:ph type="subTitle" idx="14"/>
          </p:nvPr>
        </p:nvSpPr>
        <p:spPr>
          <a:xfrm>
            <a:off x="3473850" y="3361900"/>
            <a:ext cx="2194500" cy="4482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2" name="Google Shape;182;p13"/>
          <p:cNvSpPr txBox="1">
            <a:spLocks noGrp="1"/>
          </p:cNvSpPr>
          <p:nvPr>
            <p:ph type="subTitle" idx="15"/>
          </p:nvPr>
        </p:nvSpPr>
        <p:spPr>
          <a:xfrm>
            <a:off x="6175050" y="3361600"/>
            <a:ext cx="2194500" cy="4482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183" name="Google Shape;183;p13"/>
          <p:cNvGrpSpPr/>
          <p:nvPr/>
        </p:nvGrpSpPr>
        <p:grpSpPr>
          <a:xfrm rot="5400000">
            <a:off x="8773905" y="4225907"/>
            <a:ext cx="448180" cy="756172"/>
            <a:chOff x="5663350" y="2011525"/>
            <a:chExt cx="604750" cy="1020200"/>
          </a:xfrm>
        </p:grpSpPr>
        <p:sp>
          <p:nvSpPr>
            <p:cNvPr id="184" name="Google Shape;184;p13"/>
            <p:cNvSpPr/>
            <p:nvPr/>
          </p:nvSpPr>
          <p:spPr>
            <a:xfrm>
              <a:off x="5663350" y="2011525"/>
              <a:ext cx="116100" cy="1161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3"/>
            <p:cNvSpPr/>
            <p:nvPr/>
          </p:nvSpPr>
          <p:spPr>
            <a:xfrm>
              <a:off x="5907675" y="2011525"/>
              <a:ext cx="116100" cy="1161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3"/>
            <p:cNvSpPr/>
            <p:nvPr/>
          </p:nvSpPr>
          <p:spPr>
            <a:xfrm>
              <a:off x="6152000" y="2011525"/>
              <a:ext cx="116100" cy="1161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3"/>
            <p:cNvSpPr/>
            <p:nvPr/>
          </p:nvSpPr>
          <p:spPr>
            <a:xfrm>
              <a:off x="5663350" y="2237550"/>
              <a:ext cx="116100" cy="1161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3"/>
            <p:cNvSpPr/>
            <p:nvPr/>
          </p:nvSpPr>
          <p:spPr>
            <a:xfrm>
              <a:off x="5907675" y="2237550"/>
              <a:ext cx="116100" cy="1161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3"/>
            <p:cNvSpPr/>
            <p:nvPr/>
          </p:nvSpPr>
          <p:spPr>
            <a:xfrm>
              <a:off x="6152000" y="2237550"/>
              <a:ext cx="116100" cy="1161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3"/>
            <p:cNvSpPr/>
            <p:nvPr/>
          </p:nvSpPr>
          <p:spPr>
            <a:xfrm>
              <a:off x="5663350" y="2463575"/>
              <a:ext cx="116100" cy="1161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3"/>
            <p:cNvSpPr/>
            <p:nvPr/>
          </p:nvSpPr>
          <p:spPr>
            <a:xfrm>
              <a:off x="5907675" y="2463575"/>
              <a:ext cx="116100" cy="1161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3"/>
            <p:cNvSpPr/>
            <p:nvPr/>
          </p:nvSpPr>
          <p:spPr>
            <a:xfrm>
              <a:off x="6152000" y="2463575"/>
              <a:ext cx="116100" cy="1161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3"/>
            <p:cNvSpPr/>
            <p:nvPr/>
          </p:nvSpPr>
          <p:spPr>
            <a:xfrm>
              <a:off x="5663350" y="2689600"/>
              <a:ext cx="116100" cy="1161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3"/>
            <p:cNvSpPr/>
            <p:nvPr/>
          </p:nvSpPr>
          <p:spPr>
            <a:xfrm>
              <a:off x="5907675" y="2689600"/>
              <a:ext cx="116100" cy="1161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3"/>
            <p:cNvSpPr/>
            <p:nvPr/>
          </p:nvSpPr>
          <p:spPr>
            <a:xfrm>
              <a:off x="6152000" y="2689600"/>
              <a:ext cx="116100" cy="1161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3"/>
            <p:cNvSpPr/>
            <p:nvPr/>
          </p:nvSpPr>
          <p:spPr>
            <a:xfrm>
              <a:off x="5663350" y="2915625"/>
              <a:ext cx="116100" cy="1161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3"/>
            <p:cNvSpPr/>
            <p:nvPr/>
          </p:nvSpPr>
          <p:spPr>
            <a:xfrm>
              <a:off x="5907675" y="2915625"/>
              <a:ext cx="116100" cy="1161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3"/>
            <p:cNvSpPr/>
            <p:nvPr/>
          </p:nvSpPr>
          <p:spPr>
            <a:xfrm>
              <a:off x="6152000" y="2915625"/>
              <a:ext cx="116100" cy="1161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3" name="Google Shape;503;p24"/>
          <p:cNvGrpSpPr/>
          <p:nvPr/>
        </p:nvGrpSpPr>
        <p:grpSpPr>
          <a:xfrm>
            <a:off x="7358871" y="97851"/>
            <a:ext cx="1932483" cy="1430888"/>
            <a:chOff x="1998150" y="1816050"/>
            <a:chExt cx="2400600" cy="1777500"/>
          </a:xfrm>
        </p:grpSpPr>
        <p:sp>
          <p:nvSpPr>
            <p:cNvPr id="504" name="Google Shape;504;p24"/>
            <p:cNvSpPr/>
            <p:nvPr/>
          </p:nvSpPr>
          <p:spPr>
            <a:xfrm>
              <a:off x="1998150" y="1816050"/>
              <a:ext cx="1777500" cy="1777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4"/>
            <p:cNvSpPr/>
            <p:nvPr/>
          </p:nvSpPr>
          <p:spPr>
            <a:xfrm>
              <a:off x="2621250" y="1816050"/>
              <a:ext cx="1777500" cy="1777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4"/>
            <p:cNvSpPr/>
            <p:nvPr/>
          </p:nvSpPr>
          <p:spPr>
            <a:xfrm>
              <a:off x="2266925" y="1962650"/>
              <a:ext cx="116100" cy="1161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4"/>
            <p:cNvSpPr/>
            <p:nvPr/>
          </p:nvSpPr>
          <p:spPr>
            <a:xfrm>
              <a:off x="3989575" y="3349325"/>
              <a:ext cx="116100" cy="1161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8" name="Google Shape;508;p24"/>
          <p:cNvGrpSpPr/>
          <p:nvPr/>
        </p:nvGrpSpPr>
        <p:grpSpPr>
          <a:xfrm>
            <a:off x="768850" y="4109138"/>
            <a:ext cx="116100" cy="494850"/>
            <a:chOff x="7056200" y="1822150"/>
            <a:chExt cx="116100" cy="494850"/>
          </a:xfrm>
        </p:grpSpPr>
        <p:sp>
          <p:nvSpPr>
            <p:cNvPr id="509" name="Google Shape;509;p24"/>
            <p:cNvSpPr/>
            <p:nvPr/>
          </p:nvSpPr>
          <p:spPr>
            <a:xfrm>
              <a:off x="7056200" y="1822150"/>
              <a:ext cx="116100" cy="116100"/>
            </a:xfrm>
            <a:prstGeom prst="star4">
              <a:avLst>
                <a:gd name="adj" fmla="val 23801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4"/>
            <p:cNvSpPr/>
            <p:nvPr/>
          </p:nvSpPr>
          <p:spPr>
            <a:xfrm>
              <a:off x="7056200" y="2011525"/>
              <a:ext cx="116100" cy="116100"/>
            </a:xfrm>
            <a:prstGeom prst="star4">
              <a:avLst>
                <a:gd name="adj" fmla="val 23801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4"/>
            <p:cNvSpPr/>
            <p:nvPr/>
          </p:nvSpPr>
          <p:spPr>
            <a:xfrm>
              <a:off x="7056200" y="2200900"/>
              <a:ext cx="116100" cy="116100"/>
            </a:xfrm>
            <a:prstGeom prst="star4">
              <a:avLst>
                <a:gd name="adj" fmla="val 23801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2" name="Google Shape;512;p24"/>
          <p:cNvGrpSpPr/>
          <p:nvPr/>
        </p:nvGrpSpPr>
        <p:grpSpPr>
          <a:xfrm rot="5400000" flipH="1">
            <a:off x="577939" y="877553"/>
            <a:ext cx="284041" cy="1439908"/>
            <a:chOff x="3269375" y="237825"/>
            <a:chExt cx="1031375" cy="5228425"/>
          </a:xfrm>
        </p:grpSpPr>
        <p:sp>
          <p:nvSpPr>
            <p:cNvPr id="513" name="Google Shape;513;p24"/>
            <p:cNvSpPr/>
            <p:nvPr/>
          </p:nvSpPr>
          <p:spPr>
            <a:xfrm>
              <a:off x="3487875" y="2205675"/>
              <a:ext cx="264400" cy="375325"/>
            </a:xfrm>
            <a:custGeom>
              <a:avLst/>
              <a:gdLst/>
              <a:ahLst/>
              <a:cxnLst/>
              <a:rect l="l" t="t" r="r" b="b"/>
              <a:pathLst>
                <a:path w="10576" h="15013" extrusionOk="0">
                  <a:moveTo>
                    <a:pt x="10576" y="1"/>
                  </a:moveTo>
                  <a:cubicBezTo>
                    <a:pt x="7355" y="3040"/>
                    <a:pt x="3951" y="5957"/>
                    <a:pt x="913" y="9299"/>
                  </a:cubicBezTo>
                  <a:cubicBezTo>
                    <a:pt x="183" y="10089"/>
                    <a:pt x="1" y="12095"/>
                    <a:pt x="487" y="13250"/>
                  </a:cubicBezTo>
                  <a:cubicBezTo>
                    <a:pt x="1095" y="14283"/>
                    <a:pt x="2250" y="14951"/>
                    <a:pt x="3526" y="15012"/>
                  </a:cubicBezTo>
                  <a:cubicBezTo>
                    <a:pt x="4681" y="14830"/>
                    <a:pt x="6382" y="13797"/>
                    <a:pt x="6808" y="12703"/>
                  </a:cubicBezTo>
                  <a:cubicBezTo>
                    <a:pt x="8327" y="8509"/>
                    <a:pt x="9421" y="4133"/>
                    <a:pt x="1057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4"/>
            <p:cNvSpPr/>
            <p:nvPr/>
          </p:nvSpPr>
          <p:spPr>
            <a:xfrm>
              <a:off x="3819100" y="2205675"/>
              <a:ext cx="265925" cy="373800"/>
            </a:xfrm>
            <a:custGeom>
              <a:avLst/>
              <a:gdLst/>
              <a:ahLst/>
              <a:cxnLst/>
              <a:rect l="l" t="t" r="r" b="b"/>
              <a:pathLst>
                <a:path w="10637" h="14952" extrusionOk="0">
                  <a:moveTo>
                    <a:pt x="1" y="1"/>
                  </a:moveTo>
                  <a:cubicBezTo>
                    <a:pt x="1216" y="4073"/>
                    <a:pt x="2249" y="8388"/>
                    <a:pt x="3769" y="12520"/>
                  </a:cubicBezTo>
                  <a:cubicBezTo>
                    <a:pt x="4376" y="13736"/>
                    <a:pt x="5531" y="14647"/>
                    <a:pt x="6929" y="14951"/>
                  </a:cubicBezTo>
                  <a:cubicBezTo>
                    <a:pt x="8205" y="14951"/>
                    <a:pt x="9481" y="14283"/>
                    <a:pt x="10211" y="13189"/>
                  </a:cubicBezTo>
                  <a:cubicBezTo>
                    <a:pt x="10636" y="11852"/>
                    <a:pt x="10454" y="10393"/>
                    <a:pt x="9664" y="9239"/>
                  </a:cubicBezTo>
                  <a:cubicBezTo>
                    <a:pt x="6625" y="5957"/>
                    <a:pt x="3222" y="3040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4"/>
            <p:cNvSpPr/>
            <p:nvPr/>
          </p:nvSpPr>
          <p:spPr>
            <a:xfrm>
              <a:off x="3487875" y="3128925"/>
              <a:ext cx="265925" cy="380400"/>
            </a:xfrm>
            <a:custGeom>
              <a:avLst/>
              <a:gdLst/>
              <a:ahLst/>
              <a:cxnLst/>
              <a:rect l="l" t="t" r="r" b="b"/>
              <a:pathLst>
                <a:path w="10637" h="15216" extrusionOk="0">
                  <a:moveTo>
                    <a:pt x="3403" y="1"/>
                  </a:moveTo>
                  <a:cubicBezTo>
                    <a:pt x="2381" y="1"/>
                    <a:pt x="706" y="949"/>
                    <a:pt x="426" y="1845"/>
                  </a:cubicBezTo>
                  <a:cubicBezTo>
                    <a:pt x="1" y="3243"/>
                    <a:pt x="305" y="4762"/>
                    <a:pt x="1156" y="5978"/>
                  </a:cubicBezTo>
                  <a:cubicBezTo>
                    <a:pt x="4073" y="9138"/>
                    <a:pt x="7294" y="11994"/>
                    <a:pt x="10636" y="15215"/>
                  </a:cubicBezTo>
                  <a:cubicBezTo>
                    <a:pt x="9421" y="11083"/>
                    <a:pt x="8388" y="6768"/>
                    <a:pt x="6868" y="2635"/>
                  </a:cubicBezTo>
                  <a:cubicBezTo>
                    <a:pt x="6261" y="1359"/>
                    <a:pt x="5045" y="386"/>
                    <a:pt x="3647" y="22"/>
                  </a:cubicBezTo>
                  <a:cubicBezTo>
                    <a:pt x="3571" y="7"/>
                    <a:pt x="3489" y="1"/>
                    <a:pt x="340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4"/>
            <p:cNvSpPr/>
            <p:nvPr/>
          </p:nvSpPr>
          <p:spPr>
            <a:xfrm>
              <a:off x="3819100" y="3123750"/>
              <a:ext cx="284150" cy="377975"/>
            </a:xfrm>
            <a:custGeom>
              <a:avLst/>
              <a:gdLst/>
              <a:ahLst/>
              <a:cxnLst/>
              <a:rect l="l" t="t" r="r" b="b"/>
              <a:pathLst>
                <a:path w="11366" h="15119" extrusionOk="0">
                  <a:moveTo>
                    <a:pt x="7067" y="1"/>
                  </a:moveTo>
                  <a:cubicBezTo>
                    <a:pt x="5686" y="1"/>
                    <a:pt x="4369" y="716"/>
                    <a:pt x="3890" y="2113"/>
                  </a:cubicBezTo>
                  <a:cubicBezTo>
                    <a:pt x="2432" y="6549"/>
                    <a:pt x="1216" y="11046"/>
                    <a:pt x="1" y="15118"/>
                  </a:cubicBezTo>
                  <a:cubicBezTo>
                    <a:pt x="3222" y="12140"/>
                    <a:pt x="6686" y="9102"/>
                    <a:pt x="9846" y="5759"/>
                  </a:cubicBezTo>
                  <a:cubicBezTo>
                    <a:pt x="11365" y="4240"/>
                    <a:pt x="11001" y="1687"/>
                    <a:pt x="9178" y="593"/>
                  </a:cubicBezTo>
                  <a:cubicBezTo>
                    <a:pt x="8530" y="197"/>
                    <a:pt x="7790" y="1"/>
                    <a:pt x="706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4"/>
            <p:cNvSpPr/>
            <p:nvPr/>
          </p:nvSpPr>
          <p:spPr>
            <a:xfrm>
              <a:off x="3466625" y="754700"/>
              <a:ext cx="288700" cy="385100"/>
            </a:xfrm>
            <a:custGeom>
              <a:avLst/>
              <a:gdLst/>
              <a:ahLst/>
              <a:cxnLst/>
              <a:rect l="l" t="t" r="r" b="b"/>
              <a:pathLst>
                <a:path w="11548" h="15404" extrusionOk="0">
                  <a:moveTo>
                    <a:pt x="11547" y="0"/>
                  </a:moveTo>
                  <a:lnTo>
                    <a:pt x="11547" y="0"/>
                  </a:lnTo>
                  <a:cubicBezTo>
                    <a:pt x="8326" y="3100"/>
                    <a:pt x="5166" y="6017"/>
                    <a:pt x="2066" y="9056"/>
                  </a:cubicBezTo>
                  <a:cubicBezTo>
                    <a:pt x="790" y="10332"/>
                    <a:pt x="0" y="11973"/>
                    <a:pt x="1155" y="13492"/>
                  </a:cubicBezTo>
                  <a:cubicBezTo>
                    <a:pt x="2006" y="14465"/>
                    <a:pt x="3160" y="15194"/>
                    <a:pt x="4497" y="15376"/>
                  </a:cubicBezTo>
                  <a:cubicBezTo>
                    <a:pt x="4641" y="15395"/>
                    <a:pt x="4780" y="15404"/>
                    <a:pt x="4914" y="15404"/>
                  </a:cubicBezTo>
                  <a:cubicBezTo>
                    <a:pt x="6536" y="15404"/>
                    <a:pt x="7452" y="14087"/>
                    <a:pt x="7901" y="12459"/>
                  </a:cubicBezTo>
                  <a:cubicBezTo>
                    <a:pt x="9055" y="8387"/>
                    <a:pt x="10271" y="4315"/>
                    <a:pt x="115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4"/>
            <p:cNvSpPr/>
            <p:nvPr/>
          </p:nvSpPr>
          <p:spPr>
            <a:xfrm>
              <a:off x="3484850" y="4571325"/>
              <a:ext cx="267425" cy="373775"/>
            </a:xfrm>
            <a:custGeom>
              <a:avLst/>
              <a:gdLst/>
              <a:ahLst/>
              <a:cxnLst/>
              <a:rect l="l" t="t" r="r" b="b"/>
              <a:pathLst>
                <a:path w="10697" h="14951" extrusionOk="0">
                  <a:moveTo>
                    <a:pt x="3768" y="0"/>
                  </a:moveTo>
                  <a:cubicBezTo>
                    <a:pt x="2431" y="61"/>
                    <a:pt x="1216" y="730"/>
                    <a:pt x="487" y="1824"/>
                  </a:cubicBezTo>
                  <a:cubicBezTo>
                    <a:pt x="0" y="3100"/>
                    <a:pt x="183" y="4498"/>
                    <a:pt x="912" y="5592"/>
                  </a:cubicBezTo>
                  <a:cubicBezTo>
                    <a:pt x="4072" y="8934"/>
                    <a:pt x="7476" y="11912"/>
                    <a:pt x="10697" y="14951"/>
                  </a:cubicBezTo>
                  <a:cubicBezTo>
                    <a:pt x="9481" y="10879"/>
                    <a:pt x="8387" y="6443"/>
                    <a:pt x="6868" y="2128"/>
                  </a:cubicBezTo>
                  <a:cubicBezTo>
                    <a:pt x="6199" y="973"/>
                    <a:pt x="5045" y="183"/>
                    <a:pt x="37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4"/>
            <p:cNvSpPr/>
            <p:nvPr/>
          </p:nvSpPr>
          <p:spPr>
            <a:xfrm>
              <a:off x="3465100" y="237825"/>
              <a:ext cx="285650" cy="375600"/>
            </a:xfrm>
            <a:custGeom>
              <a:avLst/>
              <a:gdLst/>
              <a:ahLst/>
              <a:cxnLst/>
              <a:rect l="l" t="t" r="r" b="b"/>
              <a:pathLst>
                <a:path w="11426" h="15024" extrusionOk="0">
                  <a:moveTo>
                    <a:pt x="4380" y="1"/>
                  </a:moveTo>
                  <a:cubicBezTo>
                    <a:pt x="3736" y="1"/>
                    <a:pt x="3081" y="179"/>
                    <a:pt x="2492" y="559"/>
                  </a:cubicBezTo>
                  <a:cubicBezTo>
                    <a:pt x="669" y="1714"/>
                    <a:pt x="0" y="4084"/>
                    <a:pt x="1520" y="5664"/>
                  </a:cubicBezTo>
                  <a:cubicBezTo>
                    <a:pt x="4741" y="9007"/>
                    <a:pt x="8266" y="12045"/>
                    <a:pt x="11426" y="15023"/>
                  </a:cubicBezTo>
                  <a:cubicBezTo>
                    <a:pt x="10271" y="11073"/>
                    <a:pt x="9116" y="6636"/>
                    <a:pt x="7658" y="2321"/>
                  </a:cubicBezTo>
                  <a:cubicBezTo>
                    <a:pt x="7157" y="860"/>
                    <a:pt x="5795" y="1"/>
                    <a:pt x="438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4"/>
            <p:cNvSpPr/>
            <p:nvPr/>
          </p:nvSpPr>
          <p:spPr>
            <a:xfrm>
              <a:off x="3816075" y="750125"/>
              <a:ext cx="268950" cy="387475"/>
            </a:xfrm>
            <a:custGeom>
              <a:avLst/>
              <a:gdLst/>
              <a:ahLst/>
              <a:cxnLst/>
              <a:rect l="l" t="t" r="r" b="b"/>
              <a:pathLst>
                <a:path w="10758" h="15499" extrusionOk="0">
                  <a:moveTo>
                    <a:pt x="0" y="1"/>
                  </a:moveTo>
                  <a:lnTo>
                    <a:pt x="0" y="1"/>
                  </a:lnTo>
                  <a:cubicBezTo>
                    <a:pt x="1276" y="4559"/>
                    <a:pt x="2370" y="8813"/>
                    <a:pt x="3829" y="12946"/>
                  </a:cubicBezTo>
                  <a:cubicBezTo>
                    <a:pt x="4437" y="14222"/>
                    <a:pt x="5591" y="15195"/>
                    <a:pt x="6928" y="15498"/>
                  </a:cubicBezTo>
                  <a:cubicBezTo>
                    <a:pt x="8326" y="15438"/>
                    <a:pt x="9602" y="14708"/>
                    <a:pt x="10392" y="13554"/>
                  </a:cubicBezTo>
                  <a:cubicBezTo>
                    <a:pt x="10757" y="12217"/>
                    <a:pt x="10514" y="10758"/>
                    <a:pt x="9724" y="9603"/>
                  </a:cubicBezTo>
                  <a:cubicBezTo>
                    <a:pt x="6807" y="6321"/>
                    <a:pt x="3464" y="3404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4"/>
            <p:cNvSpPr/>
            <p:nvPr/>
          </p:nvSpPr>
          <p:spPr>
            <a:xfrm>
              <a:off x="3269375" y="2044350"/>
              <a:ext cx="438850" cy="177925"/>
            </a:xfrm>
            <a:custGeom>
              <a:avLst/>
              <a:gdLst/>
              <a:ahLst/>
              <a:cxnLst/>
              <a:rect l="l" t="t" r="r" b="b"/>
              <a:pathLst>
                <a:path w="17554" h="7117" extrusionOk="0">
                  <a:moveTo>
                    <a:pt x="3606" y="1"/>
                  </a:moveTo>
                  <a:cubicBezTo>
                    <a:pt x="1818" y="1"/>
                    <a:pt x="273" y="1409"/>
                    <a:pt x="111" y="3294"/>
                  </a:cubicBezTo>
                  <a:cubicBezTo>
                    <a:pt x="0" y="5180"/>
                    <a:pt x="1459" y="7116"/>
                    <a:pt x="3285" y="7116"/>
                  </a:cubicBezTo>
                  <a:cubicBezTo>
                    <a:pt x="3460" y="7116"/>
                    <a:pt x="3638" y="7099"/>
                    <a:pt x="3818" y="7062"/>
                  </a:cubicBezTo>
                  <a:cubicBezTo>
                    <a:pt x="8437" y="6211"/>
                    <a:pt x="12995" y="4934"/>
                    <a:pt x="17553" y="3841"/>
                  </a:cubicBezTo>
                  <a:lnTo>
                    <a:pt x="17492" y="3233"/>
                  </a:lnTo>
                  <a:cubicBezTo>
                    <a:pt x="13117" y="2200"/>
                    <a:pt x="8741" y="984"/>
                    <a:pt x="4304" y="72"/>
                  </a:cubicBezTo>
                  <a:cubicBezTo>
                    <a:pt x="4069" y="24"/>
                    <a:pt x="3836" y="1"/>
                    <a:pt x="360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4"/>
            <p:cNvSpPr/>
            <p:nvPr/>
          </p:nvSpPr>
          <p:spPr>
            <a:xfrm>
              <a:off x="3864675" y="2044475"/>
              <a:ext cx="433050" cy="171975"/>
            </a:xfrm>
            <a:custGeom>
              <a:avLst/>
              <a:gdLst/>
              <a:ahLst/>
              <a:cxnLst/>
              <a:rect l="l" t="t" r="r" b="b"/>
              <a:pathLst>
                <a:path w="17322" h="6879" extrusionOk="0">
                  <a:moveTo>
                    <a:pt x="13896" y="1"/>
                  </a:moveTo>
                  <a:cubicBezTo>
                    <a:pt x="13472" y="1"/>
                    <a:pt x="13028" y="66"/>
                    <a:pt x="12581" y="189"/>
                  </a:cubicBezTo>
                  <a:lnTo>
                    <a:pt x="1" y="3289"/>
                  </a:lnTo>
                  <a:lnTo>
                    <a:pt x="62" y="3896"/>
                  </a:lnTo>
                  <a:cubicBezTo>
                    <a:pt x="4194" y="4929"/>
                    <a:pt x="8327" y="6145"/>
                    <a:pt x="12581" y="6874"/>
                  </a:cubicBezTo>
                  <a:cubicBezTo>
                    <a:pt x="12657" y="6877"/>
                    <a:pt x="12734" y="6879"/>
                    <a:pt x="12810" y="6879"/>
                  </a:cubicBezTo>
                  <a:cubicBezTo>
                    <a:pt x="14252" y="6879"/>
                    <a:pt x="15675" y="6336"/>
                    <a:pt x="16714" y="5355"/>
                  </a:cubicBezTo>
                  <a:cubicBezTo>
                    <a:pt x="17321" y="4747"/>
                    <a:pt x="17261" y="2802"/>
                    <a:pt x="16774" y="1830"/>
                  </a:cubicBezTo>
                  <a:cubicBezTo>
                    <a:pt x="16230" y="560"/>
                    <a:pt x="15145" y="1"/>
                    <a:pt x="1389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4"/>
            <p:cNvSpPr/>
            <p:nvPr/>
          </p:nvSpPr>
          <p:spPr>
            <a:xfrm>
              <a:off x="3273650" y="3490450"/>
              <a:ext cx="433050" cy="168825"/>
            </a:xfrm>
            <a:custGeom>
              <a:avLst/>
              <a:gdLst/>
              <a:ahLst/>
              <a:cxnLst/>
              <a:rect l="l" t="t" r="r" b="b"/>
              <a:pathLst>
                <a:path w="17322" h="6753" extrusionOk="0">
                  <a:moveTo>
                    <a:pt x="4150" y="0"/>
                  </a:moveTo>
                  <a:cubicBezTo>
                    <a:pt x="2966" y="0"/>
                    <a:pt x="1436" y="783"/>
                    <a:pt x="609" y="1666"/>
                  </a:cubicBezTo>
                  <a:cubicBezTo>
                    <a:pt x="1" y="2334"/>
                    <a:pt x="1" y="4461"/>
                    <a:pt x="609" y="5130"/>
                  </a:cubicBezTo>
                  <a:cubicBezTo>
                    <a:pt x="1413" y="5988"/>
                    <a:pt x="2928" y="6752"/>
                    <a:pt x="4109" y="6752"/>
                  </a:cubicBezTo>
                  <a:cubicBezTo>
                    <a:pt x="4266" y="6752"/>
                    <a:pt x="4416" y="6739"/>
                    <a:pt x="4559" y="6710"/>
                  </a:cubicBezTo>
                  <a:cubicBezTo>
                    <a:pt x="8874" y="5981"/>
                    <a:pt x="13067" y="4765"/>
                    <a:pt x="17321" y="3671"/>
                  </a:cubicBezTo>
                  <a:lnTo>
                    <a:pt x="17321" y="3064"/>
                  </a:lnTo>
                  <a:cubicBezTo>
                    <a:pt x="13067" y="2030"/>
                    <a:pt x="8813" y="815"/>
                    <a:pt x="4498" y="25"/>
                  </a:cubicBezTo>
                  <a:cubicBezTo>
                    <a:pt x="4386" y="8"/>
                    <a:pt x="4270" y="0"/>
                    <a:pt x="41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4"/>
            <p:cNvSpPr/>
            <p:nvPr/>
          </p:nvSpPr>
          <p:spPr>
            <a:xfrm>
              <a:off x="3864675" y="3489450"/>
              <a:ext cx="431525" cy="170700"/>
            </a:xfrm>
            <a:custGeom>
              <a:avLst/>
              <a:gdLst/>
              <a:ahLst/>
              <a:cxnLst/>
              <a:rect l="l" t="t" r="r" b="b"/>
              <a:pathLst>
                <a:path w="17261" h="6828" extrusionOk="0">
                  <a:moveTo>
                    <a:pt x="13479" y="0"/>
                  </a:moveTo>
                  <a:cubicBezTo>
                    <a:pt x="13423" y="0"/>
                    <a:pt x="13367" y="2"/>
                    <a:pt x="13310" y="4"/>
                  </a:cubicBezTo>
                  <a:cubicBezTo>
                    <a:pt x="8874" y="855"/>
                    <a:pt x="4498" y="2070"/>
                    <a:pt x="62" y="3164"/>
                  </a:cubicBezTo>
                  <a:lnTo>
                    <a:pt x="1" y="3711"/>
                  </a:lnTo>
                  <a:cubicBezTo>
                    <a:pt x="4255" y="4805"/>
                    <a:pt x="8509" y="6021"/>
                    <a:pt x="12824" y="6811"/>
                  </a:cubicBezTo>
                  <a:cubicBezTo>
                    <a:pt x="12953" y="6822"/>
                    <a:pt x="13083" y="6828"/>
                    <a:pt x="13212" y="6828"/>
                  </a:cubicBezTo>
                  <a:cubicBezTo>
                    <a:pt x="14477" y="6828"/>
                    <a:pt x="15710" y="6296"/>
                    <a:pt x="16592" y="5413"/>
                  </a:cubicBezTo>
                  <a:cubicBezTo>
                    <a:pt x="17261" y="4258"/>
                    <a:pt x="17261" y="2861"/>
                    <a:pt x="16714" y="1645"/>
                  </a:cubicBezTo>
                  <a:cubicBezTo>
                    <a:pt x="15957" y="655"/>
                    <a:pt x="14754" y="0"/>
                    <a:pt x="1347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4"/>
            <p:cNvSpPr/>
            <p:nvPr/>
          </p:nvSpPr>
          <p:spPr>
            <a:xfrm>
              <a:off x="3817575" y="4571325"/>
              <a:ext cx="267450" cy="379875"/>
            </a:xfrm>
            <a:custGeom>
              <a:avLst/>
              <a:gdLst/>
              <a:ahLst/>
              <a:cxnLst/>
              <a:rect l="l" t="t" r="r" b="b"/>
              <a:pathLst>
                <a:path w="10698" h="15195" extrusionOk="0">
                  <a:moveTo>
                    <a:pt x="6929" y="0"/>
                  </a:moveTo>
                  <a:cubicBezTo>
                    <a:pt x="5592" y="304"/>
                    <a:pt x="4437" y="1216"/>
                    <a:pt x="3830" y="2492"/>
                  </a:cubicBezTo>
                  <a:cubicBezTo>
                    <a:pt x="2310" y="6625"/>
                    <a:pt x="1277" y="10940"/>
                    <a:pt x="1" y="15194"/>
                  </a:cubicBezTo>
                  <a:cubicBezTo>
                    <a:pt x="3343" y="11973"/>
                    <a:pt x="6747" y="8995"/>
                    <a:pt x="9785" y="5713"/>
                  </a:cubicBezTo>
                  <a:cubicBezTo>
                    <a:pt x="10515" y="4498"/>
                    <a:pt x="10697" y="3039"/>
                    <a:pt x="10211" y="1763"/>
                  </a:cubicBezTo>
                  <a:cubicBezTo>
                    <a:pt x="9482" y="669"/>
                    <a:pt x="8266" y="0"/>
                    <a:pt x="692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4"/>
            <p:cNvSpPr/>
            <p:nvPr/>
          </p:nvSpPr>
          <p:spPr>
            <a:xfrm>
              <a:off x="3486375" y="5086375"/>
              <a:ext cx="267425" cy="379875"/>
            </a:xfrm>
            <a:custGeom>
              <a:avLst/>
              <a:gdLst/>
              <a:ahLst/>
              <a:cxnLst/>
              <a:rect l="l" t="t" r="r" b="b"/>
              <a:pathLst>
                <a:path w="10697" h="15195" extrusionOk="0">
                  <a:moveTo>
                    <a:pt x="10696" y="1"/>
                  </a:moveTo>
                  <a:cubicBezTo>
                    <a:pt x="7354" y="3161"/>
                    <a:pt x="4011" y="6139"/>
                    <a:pt x="973" y="9421"/>
                  </a:cubicBezTo>
                  <a:cubicBezTo>
                    <a:pt x="182" y="10576"/>
                    <a:pt x="0" y="12034"/>
                    <a:pt x="486" y="13371"/>
                  </a:cubicBezTo>
                  <a:cubicBezTo>
                    <a:pt x="1216" y="14465"/>
                    <a:pt x="2431" y="15195"/>
                    <a:pt x="3768" y="15195"/>
                  </a:cubicBezTo>
                  <a:cubicBezTo>
                    <a:pt x="5105" y="14891"/>
                    <a:pt x="6321" y="13979"/>
                    <a:pt x="6928" y="12703"/>
                  </a:cubicBezTo>
                  <a:cubicBezTo>
                    <a:pt x="8387" y="8570"/>
                    <a:pt x="9481" y="4316"/>
                    <a:pt x="1069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4"/>
            <p:cNvSpPr/>
            <p:nvPr/>
          </p:nvSpPr>
          <p:spPr>
            <a:xfrm>
              <a:off x="3819100" y="242675"/>
              <a:ext cx="267425" cy="376825"/>
            </a:xfrm>
            <a:custGeom>
              <a:avLst/>
              <a:gdLst/>
              <a:ahLst/>
              <a:cxnLst/>
              <a:rect l="l" t="t" r="r" b="b"/>
              <a:pathLst>
                <a:path w="10697" h="15073" extrusionOk="0">
                  <a:moveTo>
                    <a:pt x="6990" y="0"/>
                  </a:moveTo>
                  <a:cubicBezTo>
                    <a:pt x="5653" y="183"/>
                    <a:pt x="4498" y="973"/>
                    <a:pt x="3890" y="2127"/>
                  </a:cubicBezTo>
                  <a:cubicBezTo>
                    <a:pt x="2371" y="6442"/>
                    <a:pt x="1216" y="10879"/>
                    <a:pt x="1" y="15072"/>
                  </a:cubicBezTo>
                  <a:cubicBezTo>
                    <a:pt x="3282" y="11973"/>
                    <a:pt x="6686" y="8995"/>
                    <a:pt x="9785" y="5652"/>
                  </a:cubicBezTo>
                  <a:cubicBezTo>
                    <a:pt x="10515" y="4558"/>
                    <a:pt x="10697" y="3161"/>
                    <a:pt x="10211" y="1884"/>
                  </a:cubicBezTo>
                  <a:cubicBezTo>
                    <a:pt x="9542" y="790"/>
                    <a:pt x="8327" y="61"/>
                    <a:pt x="69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4"/>
            <p:cNvSpPr/>
            <p:nvPr/>
          </p:nvSpPr>
          <p:spPr>
            <a:xfrm>
              <a:off x="3855575" y="606900"/>
              <a:ext cx="440625" cy="168000"/>
            </a:xfrm>
            <a:custGeom>
              <a:avLst/>
              <a:gdLst/>
              <a:ahLst/>
              <a:cxnLst/>
              <a:rect l="l" t="t" r="r" b="b"/>
              <a:pathLst>
                <a:path w="17625" h="6720" extrusionOk="0">
                  <a:moveTo>
                    <a:pt x="13694" y="0"/>
                  </a:moveTo>
                  <a:cubicBezTo>
                    <a:pt x="13567" y="0"/>
                    <a:pt x="13438" y="6"/>
                    <a:pt x="13310" y="17"/>
                  </a:cubicBezTo>
                  <a:cubicBezTo>
                    <a:pt x="8812" y="807"/>
                    <a:pt x="4437" y="2083"/>
                    <a:pt x="61" y="3117"/>
                  </a:cubicBezTo>
                  <a:lnTo>
                    <a:pt x="0" y="3603"/>
                  </a:lnTo>
                  <a:cubicBezTo>
                    <a:pt x="4437" y="4697"/>
                    <a:pt x="8812" y="5912"/>
                    <a:pt x="13310" y="6702"/>
                  </a:cubicBezTo>
                  <a:cubicBezTo>
                    <a:pt x="13438" y="6713"/>
                    <a:pt x="13566" y="6719"/>
                    <a:pt x="13694" y="6719"/>
                  </a:cubicBezTo>
                  <a:cubicBezTo>
                    <a:pt x="14960" y="6719"/>
                    <a:pt x="16189" y="6177"/>
                    <a:pt x="17017" y="5183"/>
                  </a:cubicBezTo>
                  <a:cubicBezTo>
                    <a:pt x="17625" y="4028"/>
                    <a:pt x="17625" y="2630"/>
                    <a:pt x="17017" y="1476"/>
                  </a:cubicBezTo>
                  <a:cubicBezTo>
                    <a:pt x="16134" y="538"/>
                    <a:pt x="14951" y="0"/>
                    <a:pt x="1369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4"/>
            <p:cNvSpPr/>
            <p:nvPr/>
          </p:nvSpPr>
          <p:spPr>
            <a:xfrm>
              <a:off x="3272150" y="4933450"/>
              <a:ext cx="443675" cy="167050"/>
            </a:xfrm>
            <a:custGeom>
              <a:avLst/>
              <a:gdLst/>
              <a:ahLst/>
              <a:cxnLst/>
              <a:rect l="l" t="t" r="r" b="b"/>
              <a:pathLst>
                <a:path w="17747" h="6682" extrusionOk="0">
                  <a:moveTo>
                    <a:pt x="4074" y="1"/>
                  </a:moveTo>
                  <a:cubicBezTo>
                    <a:pt x="2901" y="1"/>
                    <a:pt x="1418" y="817"/>
                    <a:pt x="608" y="1681"/>
                  </a:cubicBezTo>
                  <a:cubicBezTo>
                    <a:pt x="0" y="2350"/>
                    <a:pt x="122" y="4538"/>
                    <a:pt x="729" y="5146"/>
                  </a:cubicBezTo>
                  <a:cubicBezTo>
                    <a:pt x="1668" y="6139"/>
                    <a:pt x="2957" y="6682"/>
                    <a:pt x="4279" y="6682"/>
                  </a:cubicBezTo>
                  <a:cubicBezTo>
                    <a:pt x="4412" y="6682"/>
                    <a:pt x="4546" y="6676"/>
                    <a:pt x="4680" y="6665"/>
                  </a:cubicBezTo>
                  <a:cubicBezTo>
                    <a:pt x="9055" y="5936"/>
                    <a:pt x="13370" y="4659"/>
                    <a:pt x="17746" y="3565"/>
                  </a:cubicBezTo>
                  <a:lnTo>
                    <a:pt x="17746" y="3140"/>
                  </a:lnTo>
                  <a:cubicBezTo>
                    <a:pt x="13310" y="2046"/>
                    <a:pt x="8934" y="770"/>
                    <a:pt x="4497" y="41"/>
                  </a:cubicBezTo>
                  <a:cubicBezTo>
                    <a:pt x="4362" y="14"/>
                    <a:pt x="4220" y="1"/>
                    <a:pt x="407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4"/>
            <p:cNvSpPr/>
            <p:nvPr/>
          </p:nvSpPr>
          <p:spPr>
            <a:xfrm>
              <a:off x="3855575" y="4932375"/>
              <a:ext cx="445175" cy="169900"/>
            </a:xfrm>
            <a:custGeom>
              <a:avLst/>
              <a:gdLst/>
              <a:ahLst/>
              <a:cxnLst/>
              <a:rect l="l" t="t" r="r" b="b"/>
              <a:pathLst>
                <a:path w="17807" h="6796" extrusionOk="0">
                  <a:moveTo>
                    <a:pt x="14063" y="1"/>
                  </a:moveTo>
                  <a:cubicBezTo>
                    <a:pt x="13971" y="1"/>
                    <a:pt x="13881" y="8"/>
                    <a:pt x="13796" y="23"/>
                  </a:cubicBezTo>
                  <a:cubicBezTo>
                    <a:pt x="9116" y="874"/>
                    <a:pt x="4558" y="2089"/>
                    <a:pt x="0" y="3183"/>
                  </a:cubicBezTo>
                  <a:lnTo>
                    <a:pt x="61" y="3608"/>
                  </a:lnTo>
                  <a:cubicBezTo>
                    <a:pt x="4376" y="4702"/>
                    <a:pt x="8691" y="5979"/>
                    <a:pt x="13127" y="6769"/>
                  </a:cubicBezTo>
                  <a:cubicBezTo>
                    <a:pt x="13246" y="6787"/>
                    <a:pt x="13371" y="6795"/>
                    <a:pt x="13501" y="6795"/>
                  </a:cubicBezTo>
                  <a:cubicBezTo>
                    <a:pt x="14691" y="6795"/>
                    <a:pt x="16255" y="6072"/>
                    <a:pt x="17078" y="5249"/>
                  </a:cubicBezTo>
                  <a:cubicBezTo>
                    <a:pt x="17685" y="4581"/>
                    <a:pt x="17807" y="2636"/>
                    <a:pt x="17138" y="1724"/>
                  </a:cubicBezTo>
                  <a:cubicBezTo>
                    <a:pt x="16525" y="888"/>
                    <a:pt x="15093" y="1"/>
                    <a:pt x="1406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4"/>
            <p:cNvSpPr/>
            <p:nvPr/>
          </p:nvSpPr>
          <p:spPr>
            <a:xfrm>
              <a:off x="3816075" y="5080300"/>
              <a:ext cx="268950" cy="385950"/>
            </a:xfrm>
            <a:custGeom>
              <a:avLst/>
              <a:gdLst/>
              <a:ahLst/>
              <a:cxnLst/>
              <a:rect l="l" t="t" r="r" b="b"/>
              <a:pathLst>
                <a:path w="10758" h="15438" extrusionOk="0">
                  <a:moveTo>
                    <a:pt x="0" y="1"/>
                  </a:moveTo>
                  <a:lnTo>
                    <a:pt x="0" y="1"/>
                  </a:lnTo>
                  <a:cubicBezTo>
                    <a:pt x="1337" y="4498"/>
                    <a:pt x="2370" y="8813"/>
                    <a:pt x="3890" y="12946"/>
                  </a:cubicBezTo>
                  <a:cubicBezTo>
                    <a:pt x="4497" y="14222"/>
                    <a:pt x="5652" y="15134"/>
                    <a:pt x="6989" y="15438"/>
                  </a:cubicBezTo>
                  <a:cubicBezTo>
                    <a:pt x="8326" y="15438"/>
                    <a:pt x="9602" y="14708"/>
                    <a:pt x="10271" y="13614"/>
                  </a:cubicBezTo>
                  <a:cubicBezTo>
                    <a:pt x="10757" y="12277"/>
                    <a:pt x="10575" y="10819"/>
                    <a:pt x="9845" y="9664"/>
                  </a:cubicBezTo>
                  <a:cubicBezTo>
                    <a:pt x="6807" y="6382"/>
                    <a:pt x="3464" y="3343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4"/>
            <p:cNvSpPr/>
            <p:nvPr/>
          </p:nvSpPr>
          <p:spPr>
            <a:xfrm>
              <a:off x="3273650" y="607775"/>
              <a:ext cx="440650" cy="166800"/>
            </a:xfrm>
            <a:custGeom>
              <a:avLst/>
              <a:gdLst/>
              <a:ahLst/>
              <a:cxnLst/>
              <a:rect l="l" t="t" r="r" b="b"/>
              <a:pathLst>
                <a:path w="17626" h="6672" extrusionOk="0">
                  <a:moveTo>
                    <a:pt x="4050" y="1"/>
                  </a:moveTo>
                  <a:cubicBezTo>
                    <a:pt x="2881" y="1"/>
                    <a:pt x="1413" y="765"/>
                    <a:pt x="609" y="1623"/>
                  </a:cubicBezTo>
                  <a:cubicBezTo>
                    <a:pt x="1" y="2292"/>
                    <a:pt x="1" y="4419"/>
                    <a:pt x="609" y="5148"/>
                  </a:cubicBezTo>
                  <a:cubicBezTo>
                    <a:pt x="1532" y="6129"/>
                    <a:pt x="2784" y="6672"/>
                    <a:pt x="4106" y="6672"/>
                  </a:cubicBezTo>
                  <a:cubicBezTo>
                    <a:pt x="4175" y="6672"/>
                    <a:pt x="4245" y="6670"/>
                    <a:pt x="4316" y="6667"/>
                  </a:cubicBezTo>
                  <a:cubicBezTo>
                    <a:pt x="8813" y="5817"/>
                    <a:pt x="13189" y="4601"/>
                    <a:pt x="17625" y="3568"/>
                  </a:cubicBezTo>
                  <a:lnTo>
                    <a:pt x="17564" y="3082"/>
                  </a:lnTo>
                  <a:cubicBezTo>
                    <a:pt x="13250" y="2048"/>
                    <a:pt x="8935" y="772"/>
                    <a:pt x="4498" y="43"/>
                  </a:cubicBezTo>
                  <a:cubicBezTo>
                    <a:pt x="4356" y="14"/>
                    <a:pt x="4206" y="1"/>
                    <a:pt x="405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4"/>
            <p:cNvSpPr/>
            <p:nvPr/>
          </p:nvSpPr>
          <p:spPr>
            <a:xfrm>
              <a:off x="3462050" y="1679625"/>
              <a:ext cx="287200" cy="368075"/>
            </a:xfrm>
            <a:custGeom>
              <a:avLst/>
              <a:gdLst/>
              <a:ahLst/>
              <a:cxnLst/>
              <a:rect l="l" t="t" r="r" b="b"/>
              <a:pathLst>
                <a:path w="11488" h="14723" extrusionOk="0">
                  <a:moveTo>
                    <a:pt x="4531" y="0"/>
                  </a:moveTo>
                  <a:cubicBezTo>
                    <a:pt x="3965" y="0"/>
                    <a:pt x="3391" y="140"/>
                    <a:pt x="2857" y="440"/>
                  </a:cubicBezTo>
                  <a:cubicBezTo>
                    <a:pt x="912" y="1473"/>
                    <a:pt x="1" y="4026"/>
                    <a:pt x="1520" y="5545"/>
                  </a:cubicBezTo>
                  <a:cubicBezTo>
                    <a:pt x="4802" y="8888"/>
                    <a:pt x="8448" y="11927"/>
                    <a:pt x="11487" y="14722"/>
                  </a:cubicBezTo>
                  <a:cubicBezTo>
                    <a:pt x="10454" y="11137"/>
                    <a:pt x="9299" y="6822"/>
                    <a:pt x="7901" y="2567"/>
                  </a:cubicBezTo>
                  <a:cubicBezTo>
                    <a:pt x="7460" y="980"/>
                    <a:pt x="6027" y="0"/>
                    <a:pt x="453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4"/>
            <p:cNvSpPr/>
            <p:nvPr/>
          </p:nvSpPr>
          <p:spPr>
            <a:xfrm>
              <a:off x="3816075" y="1684550"/>
              <a:ext cx="268950" cy="385925"/>
            </a:xfrm>
            <a:custGeom>
              <a:avLst/>
              <a:gdLst/>
              <a:ahLst/>
              <a:cxnLst/>
              <a:rect l="l" t="t" r="r" b="b"/>
              <a:pathLst>
                <a:path w="10758" h="15437" extrusionOk="0">
                  <a:moveTo>
                    <a:pt x="7171" y="0"/>
                  </a:moveTo>
                  <a:cubicBezTo>
                    <a:pt x="5774" y="243"/>
                    <a:pt x="4558" y="1155"/>
                    <a:pt x="3950" y="2370"/>
                  </a:cubicBezTo>
                  <a:cubicBezTo>
                    <a:pt x="2431" y="6625"/>
                    <a:pt x="1337" y="10940"/>
                    <a:pt x="0" y="15437"/>
                  </a:cubicBezTo>
                  <a:cubicBezTo>
                    <a:pt x="3464" y="12094"/>
                    <a:pt x="6807" y="9177"/>
                    <a:pt x="9724" y="5956"/>
                  </a:cubicBezTo>
                  <a:cubicBezTo>
                    <a:pt x="10514" y="4801"/>
                    <a:pt x="10757" y="3343"/>
                    <a:pt x="10332" y="2006"/>
                  </a:cubicBezTo>
                  <a:cubicBezTo>
                    <a:pt x="9724" y="851"/>
                    <a:pt x="8508" y="61"/>
                    <a:pt x="717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4"/>
            <p:cNvSpPr/>
            <p:nvPr/>
          </p:nvSpPr>
          <p:spPr>
            <a:xfrm>
              <a:off x="3486375" y="3655150"/>
              <a:ext cx="264375" cy="369225"/>
            </a:xfrm>
            <a:custGeom>
              <a:avLst/>
              <a:gdLst/>
              <a:ahLst/>
              <a:cxnLst/>
              <a:rect l="l" t="t" r="r" b="b"/>
              <a:pathLst>
                <a:path w="10575" h="14769" extrusionOk="0">
                  <a:moveTo>
                    <a:pt x="10575" y="1"/>
                  </a:moveTo>
                  <a:lnTo>
                    <a:pt x="10575" y="1"/>
                  </a:lnTo>
                  <a:cubicBezTo>
                    <a:pt x="7415" y="2918"/>
                    <a:pt x="3950" y="5956"/>
                    <a:pt x="729" y="9238"/>
                  </a:cubicBezTo>
                  <a:cubicBezTo>
                    <a:pt x="61" y="9968"/>
                    <a:pt x="0" y="12034"/>
                    <a:pt x="486" y="13006"/>
                  </a:cubicBezTo>
                  <a:cubicBezTo>
                    <a:pt x="1216" y="14100"/>
                    <a:pt x="2370" y="14769"/>
                    <a:pt x="3586" y="14769"/>
                  </a:cubicBezTo>
                  <a:cubicBezTo>
                    <a:pt x="4801" y="14586"/>
                    <a:pt x="6442" y="13492"/>
                    <a:pt x="6868" y="12399"/>
                  </a:cubicBezTo>
                  <a:cubicBezTo>
                    <a:pt x="8387" y="8144"/>
                    <a:pt x="9481" y="3829"/>
                    <a:pt x="1057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4"/>
            <p:cNvSpPr/>
            <p:nvPr/>
          </p:nvSpPr>
          <p:spPr>
            <a:xfrm>
              <a:off x="3817575" y="3643000"/>
              <a:ext cx="267450" cy="381375"/>
            </a:xfrm>
            <a:custGeom>
              <a:avLst/>
              <a:gdLst/>
              <a:ahLst/>
              <a:cxnLst/>
              <a:rect l="l" t="t" r="r" b="b"/>
              <a:pathLst>
                <a:path w="10698" h="15255" extrusionOk="0">
                  <a:moveTo>
                    <a:pt x="1" y="0"/>
                  </a:moveTo>
                  <a:cubicBezTo>
                    <a:pt x="1277" y="4315"/>
                    <a:pt x="2371" y="8691"/>
                    <a:pt x="3830" y="12885"/>
                  </a:cubicBezTo>
                  <a:cubicBezTo>
                    <a:pt x="4498" y="14161"/>
                    <a:pt x="5714" y="15012"/>
                    <a:pt x="7111" y="15255"/>
                  </a:cubicBezTo>
                  <a:cubicBezTo>
                    <a:pt x="8448" y="15133"/>
                    <a:pt x="9664" y="14343"/>
                    <a:pt x="10272" y="13188"/>
                  </a:cubicBezTo>
                  <a:cubicBezTo>
                    <a:pt x="10697" y="11973"/>
                    <a:pt x="10515" y="10575"/>
                    <a:pt x="9785" y="9481"/>
                  </a:cubicBezTo>
                  <a:cubicBezTo>
                    <a:pt x="6747" y="6199"/>
                    <a:pt x="3343" y="3161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7" name="Google Shape;537;p24"/>
          <p:cNvGrpSpPr/>
          <p:nvPr/>
        </p:nvGrpSpPr>
        <p:grpSpPr>
          <a:xfrm rot="5400000">
            <a:off x="8773905" y="4225907"/>
            <a:ext cx="448180" cy="756172"/>
            <a:chOff x="5663350" y="2011525"/>
            <a:chExt cx="604750" cy="1020200"/>
          </a:xfrm>
        </p:grpSpPr>
        <p:sp>
          <p:nvSpPr>
            <p:cNvPr id="538" name="Google Shape;538;p24"/>
            <p:cNvSpPr/>
            <p:nvPr/>
          </p:nvSpPr>
          <p:spPr>
            <a:xfrm>
              <a:off x="5663350" y="2011525"/>
              <a:ext cx="116100" cy="1161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4"/>
            <p:cNvSpPr/>
            <p:nvPr/>
          </p:nvSpPr>
          <p:spPr>
            <a:xfrm>
              <a:off x="5907675" y="2011525"/>
              <a:ext cx="116100" cy="1161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4"/>
            <p:cNvSpPr/>
            <p:nvPr/>
          </p:nvSpPr>
          <p:spPr>
            <a:xfrm>
              <a:off x="6152000" y="2011525"/>
              <a:ext cx="116100" cy="1161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4"/>
            <p:cNvSpPr/>
            <p:nvPr/>
          </p:nvSpPr>
          <p:spPr>
            <a:xfrm>
              <a:off x="5663350" y="2237550"/>
              <a:ext cx="116100" cy="1161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4"/>
            <p:cNvSpPr/>
            <p:nvPr/>
          </p:nvSpPr>
          <p:spPr>
            <a:xfrm>
              <a:off x="5907675" y="2237550"/>
              <a:ext cx="116100" cy="1161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4"/>
            <p:cNvSpPr/>
            <p:nvPr/>
          </p:nvSpPr>
          <p:spPr>
            <a:xfrm>
              <a:off x="6152000" y="2237550"/>
              <a:ext cx="116100" cy="1161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4"/>
            <p:cNvSpPr/>
            <p:nvPr/>
          </p:nvSpPr>
          <p:spPr>
            <a:xfrm>
              <a:off x="5663350" y="2463575"/>
              <a:ext cx="116100" cy="1161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4"/>
            <p:cNvSpPr/>
            <p:nvPr/>
          </p:nvSpPr>
          <p:spPr>
            <a:xfrm>
              <a:off x="5907675" y="2463575"/>
              <a:ext cx="116100" cy="1161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4"/>
            <p:cNvSpPr/>
            <p:nvPr/>
          </p:nvSpPr>
          <p:spPr>
            <a:xfrm>
              <a:off x="6152000" y="2463575"/>
              <a:ext cx="116100" cy="1161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4"/>
            <p:cNvSpPr/>
            <p:nvPr/>
          </p:nvSpPr>
          <p:spPr>
            <a:xfrm>
              <a:off x="5663350" y="2689600"/>
              <a:ext cx="116100" cy="1161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4"/>
            <p:cNvSpPr/>
            <p:nvPr/>
          </p:nvSpPr>
          <p:spPr>
            <a:xfrm>
              <a:off x="5907675" y="2689600"/>
              <a:ext cx="116100" cy="1161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4"/>
            <p:cNvSpPr/>
            <p:nvPr/>
          </p:nvSpPr>
          <p:spPr>
            <a:xfrm>
              <a:off x="6152000" y="2689600"/>
              <a:ext cx="116100" cy="1161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4"/>
            <p:cNvSpPr/>
            <p:nvPr/>
          </p:nvSpPr>
          <p:spPr>
            <a:xfrm>
              <a:off x="5663350" y="2915625"/>
              <a:ext cx="116100" cy="1161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4"/>
            <p:cNvSpPr/>
            <p:nvPr/>
          </p:nvSpPr>
          <p:spPr>
            <a:xfrm>
              <a:off x="5907675" y="2915625"/>
              <a:ext cx="116100" cy="1161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4"/>
            <p:cNvSpPr/>
            <p:nvPr/>
          </p:nvSpPr>
          <p:spPr>
            <a:xfrm>
              <a:off x="6152000" y="2915625"/>
              <a:ext cx="116100" cy="1161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4" name="Google Shape;554;p25"/>
          <p:cNvGrpSpPr/>
          <p:nvPr/>
        </p:nvGrpSpPr>
        <p:grpSpPr>
          <a:xfrm rot="5400000">
            <a:off x="109465" y="4296102"/>
            <a:ext cx="318703" cy="537645"/>
            <a:chOff x="5663350" y="2011525"/>
            <a:chExt cx="604750" cy="1020200"/>
          </a:xfrm>
        </p:grpSpPr>
        <p:sp>
          <p:nvSpPr>
            <p:cNvPr id="555" name="Google Shape;555;p25"/>
            <p:cNvSpPr/>
            <p:nvPr/>
          </p:nvSpPr>
          <p:spPr>
            <a:xfrm>
              <a:off x="5663350" y="2011525"/>
              <a:ext cx="116100" cy="1161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5"/>
            <p:cNvSpPr/>
            <p:nvPr/>
          </p:nvSpPr>
          <p:spPr>
            <a:xfrm>
              <a:off x="5907675" y="2011525"/>
              <a:ext cx="116100" cy="1161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5"/>
            <p:cNvSpPr/>
            <p:nvPr/>
          </p:nvSpPr>
          <p:spPr>
            <a:xfrm>
              <a:off x="6152000" y="2011525"/>
              <a:ext cx="116100" cy="1161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5"/>
            <p:cNvSpPr/>
            <p:nvPr/>
          </p:nvSpPr>
          <p:spPr>
            <a:xfrm>
              <a:off x="5663350" y="2237550"/>
              <a:ext cx="116100" cy="1161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5"/>
            <p:cNvSpPr/>
            <p:nvPr/>
          </p:nvSpPr>
          <p:spPr>
            <a:xfrm>
              <a:off x="5907675" y="2237550"/>
              <a:ext cx="116100" cy="1161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5"/>
            <p:cNvSpPr/>
            <p:nvPr/>
          </p:nvSpPr>
          <p:spPr>
            <a:xfrm>
              <a:off x="6152000" y="2237550"/>
              <a:ext cx="116100" cy="1161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5"/>
            <p:cNvSpPr/>
            <p:nvPr/>
          </p:nvSpPr>
          <p:spPr>
            <a:xfrm>
              <a:off x="5663350" y="2463575"/>
              <a:ext cx="116100" cy="1161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5"/>
            <p:cNvSpPr/>
            <p:nvPr/>
          </p:nvSpPr>
          <p:spPr>
            <a:xfrm>
              <a:off x="5907675" y="2463575"/>
              <a:ext cx="116100" cy="1161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5"/>
            <p:cNvSpPr/>
            <p:nvPr/>
          </p:nvSpPr>
          <p:spPr>
            <a:xfrm>
              <a:off x="6152000" y="2463575"/>
              <a:ext cx="116100" cy="1161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5"/>
            <p:cNvSpPr/>
            <p:nvPr/>
          </p:nvSpPr>
          <p:spPr>
            <a:xfrm>
              <a:off x="5663350" y="2689600"/>
              <a:ext cx="116100" cy="1161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5"/>
            <p:cNvSpPr/>
            <p:nvPr/>
          </p:nvSpPr>
          <p:spPr>
            <a:xfrm>
              <a:off x="5907675" y="2689600"/>
              <a:ext cx="116100" cy="1161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5"/>
            <p:cNvSpPr/>
            <p:nvPr/>
          </p:nvSpPr>
          <p:spPr>
            <a:xfrm>
              <a:off x="6152000" y="2689600"/>
              <a:ext cx="116100" cy="1161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5"/>
            <p:cNvSpPr/>
            <p:nvPr/>
          </p:nvSpPr>
          <p:spPr>
            <a:xfrm>
              <a:off x="5663350" y="2915625"/>
              <a:ext cx="116100" cy="1161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5"/>
            <p:cNvSpPr/>
            <p:nvPr/>
          </p:nvSpPr>
          <p:spPr>
            <a:xfrm>
              <a:off x="5907675" y="2915625"/>
              <a:ext cx="116100" cy="1161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5"/>
            <p:cNvSpPr/>
            <p:nvPr/>
          </p:nvSpPr>
          <p:spPr>
            <a:xfrm>
              <a:off x="6152000" y="2915625"/>
              <a:ext cx="116100" cy="1161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0" name="Google Shape;570;p25"/>
          <p:cNvGrpSpPr/>
          <p:nvPr/>
        </p:nvGrpSpPr>
        <p:grpSpPr>
          <a:xfrm>
            <a:off x="8668875" y="4180100"/>
            <a:ext cx="116100" cy="494850"/>
            <a:chOff x="7056200" y="1822150"/>
            <a:chExt cx="116100" cy="494850"/>
          </a:xfrm>
        </p:grpSpPr>
        <p:sp>
          <p:nvSpPr>
            <p:cNvPr id="571" name="Google Shape;571;p25"/>
            <p:cNvSpPr/>
            <p:nvPr/>
          </p:nvSpPr>
          <p:spPr>
            <a:xfrm>
              <a:off x="7056200" y="1822150"/>
              <a:ext cx="116100" cy="116100"/>
            </a:xfrm>
            <a:prstGeom prst="star4">
              <a:avLst>
                <a:gd name="adj" fmla="val 23801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5"/>
            <p:cNvSpPr/>
            <p:nvPr/>
          </p:nvSpPr>
          <p:spPr>
            <a:xfrm>
              <a:off x="7056200" y="2011525"/>
              <a:ext cx="116100" cy="116100"/>
            </a:xfrm>
            <a:prstGeom prst="star4">
              <a:avLst>
                <a:gd name="adj" fmla="val 23801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5"/>
            <p:cNvSpPr/>
            <p:nvPr/>
          </p:nvSpPr>
          <p:spPr>
            <a:xfrm>
              <a:off x="7056200" y="2200900"/>
              <a:ext cx="116100" cy="116100"/>
            </a:xfrm>
            <a:prstGeom prst="star4">
              <a:avLst>
                <a:gd name="adj" fmla="val 23801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4" name="Google Shape;574;p25"/>
          <p:cNvGrpSpPr/>
          <p:nvPr/>
        </p:nvGrpSpPr>
        <p:grpSpPr>
          <a:xfrm>
            <a:off x="7276582" y="886235"/>
            <a:ext cx="963121" cy="713133"/>
            <a:chOff x="1998150" y="1816050"/>
            <a:chExt cx="2400600" cy="1777500"/>
          </a:xfrm>
        </p:grpSpPr>
        <p:sp>
          <p:nvSpPr>
            <p:cNvPr id="575" name="Google Shape;575;p25"/>
            <p:cNvSpPr/>
            <p:nvPr/>
          </p:nvSpPr>
          <p:spPr>
            <a:xfrm>
              <a:off x="1998150" y="1816050"/>
              <a:ext cx="1777500" cy="1777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5"/>
            <p:cNvSpPr/>
            <p:nvPr/>
          </p:nvSpPr>
          <p:spPr>
            <a:xfrm>
              <a:off x="2621250" y="1816050"/>
              <a:ext cx="1777500" cy="1777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5"/>
            <p:cNvSpPr/>
            <p:nvPr/>
          </p:nvSpPr>
          <p:spPr>
            <a:xfrm>
              <a:off x="2266925" y="1962650"/>
              <a:ext cx="116100" cy="1161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5"/>
            <p:cNvSpPr/>
            <p:nvPr/>
          </p:nvSpPr>
          <p:spPr>
            <a:xfrm>
              <a:off x="3989575" y="3349325"/>
              <a:ext cx="116100" cy="1161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"/>
          <p:cNvSpPr txBox="1">
            <a:spLocks noGrp="1"/>
          </p:cNvSpPr>
          <p:nvPr>
            <p:ph type="title"/>
          </p:nvPr>
        </p:nvSpPr>
        <p:spPr>
          <a:xfrm>
            <a:off x="4047175" y="2241400"/>
            <a:ext cx="4383600" cy="159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4" name="Google Shape;34;p3"/>
          <p:cNvSpPr txBox="1">
            <a:spLocks noGrp="1"/>
          </p:cNvSpPr>
          <p:nvPr>
            <p:ph type="title" idx="2" hasCustomPrompt="1"/>
          </p:nvPr>
        </p:nvSpPr>
        <p:spPr>
          <a:xfrm>
            <a:off x="4047175" y="1175950"/>
            <a:ext cx="1474500" cy="841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5" name="Google Shape;35;p3"/>
          <p:cNvSpPr>
            <a:spLocks noGrp="1"/>
          </p:cNvSpPr>
          <p:nvPr>
            <p:ph type="pic" idx="3"/>
          </p:nvPr>
        </p:nvSpPr>
        <p:spPr>
          <a:xfrm>
            <a:off x="713225" y="539500"/>
            <a:ext cx="2760600" cy="40644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36" name="Google Shape;36;p3"/>
          <p:cNvGrpSpPr/>
          <p:nvPr/>
        </p:nvGrpSpPr>
        <p:grpSpPr>
          <a:xfrm rot="5400000">
            <a:off x="8821140" y="4175827"/>
            <a:ext cx="318703" cy="537645"/>
            <a:chOff x="5663350" y="2011525"/>
            <a:chExt cx="604750" cy="1020200"/>
          </a:xfrm>
        </p:grpSpPr>
        <p:sp>
          <p:nvSpPr>
            <p:cNvPr id="37" name="Google Shape;37;p3"/>
            <p:cNvSpPr/>
            <p:nvPr/>
          </p:nvSpPr>
          <p:spPr>
            <a:xfrm>
              <a:off x="5663350" y="2011525"/>
              <a:ext cx="116100" cy="1161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5907675" y="2011525"/>
              <a:ext cx="116100" cy="1161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6152000" y="2011525"/>
              <a:ext cx="116100" cy="1161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5663350" y="2237550"/>
              <a:ext cx="116100" cy="1161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5907675" y="2237550"/>
              <a:ext cx="116100" cy="1161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152000" y="2237550"/>
              <a:ext cx="116100" cy="1161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5663350" y="2463575"/>
              <a:ext cx="116100" cy="1161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5907675" y="2463575"/>
              <a:ext cx="116100" cy="1161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6152000" y="2463575"/>
              <a:ext cx="116100" cy="1161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5663350" y="2689600"/>
              <a:ext cx="116100" cy="1161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5907675" y="2689600"/>
              <a:ext cx="116100" cy="1161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152000" y="2689600"/>
              <a:ext cx="116100" cy="1161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5663350" y="2915625"/>
              <a:ext cx="116100" cy="1161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5907675" y="2915625"/>
              <a:ext cx="116100" cy="1161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6152000" y="2915625"/>
              <a:ext cx="116100" cy="1161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5"/>
          <p:cNvSpPr txBox="1">
            <a:spLocks noGrp="1"/>
          </p:cNvSpPr>
          <p:nvPr>
            <p:ph type="subTitle" idx="1"/>
          </p:nvPr>
        </p:nvSpPr>
        <p:spPr>
          <a:xfrm>
            <a:off x="4923249" y="2574149"/>
            <a:ext cx="2505600" cy="17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5"/>
          <p:cNvSpPr txBox="1">
            <a:spLocks noGrp="1"/>
          </p:cNvSpPr>
          <p:nvPr>
            <p:ph type="subTitle" idx="2"/>
          </p:nvPr>
        </p:nvSpPr>
        <p:spPr>
          <a:xfrm>
            <a:off x="1715375" y="2574149"/>
            <a:ext cx="2505600" cy="17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5"/>
          <p:cNvSpPr txBox="1">
            <a:spLocks noGrp="1"/>
          </p:cNvSpPr>
          <p:nvPr>
            <p:ph type="subTitle" idx="3"/>
          </p:nvPr>
        </p:nvSpPr>
        <p:spPr>
          <a:xfrm>
            <a:off x="1715275" y="1949128"/>
            <a:ext cx="2505600" cy="4947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9" name="Google Shape;89;p5"/>
          <p:cNvSpPr txBox="1">
            <a:spLocks noGrp="1"/>
          </p:cNvSpPr>
          <p:nvPr>
            <p:ph type="subTitle" idx="4"/>
          </p:nvPr>
        </p:nvSpPr>
        <p:spPr>
          <a:xfrm>
            <a:off x="4923150" y="1948975"/>
            <a:ext cx="2505600" cy="4947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90" name="Google Shape;90;p5"/>
          <p:cNvGrpSpPr/>
          <p:nvPr/>
        </p:nvGrpSpPr>
        <p:grpSpPr>
          <a:xfrm rot="5400000">
            <a:off x="8821140" y="4175827"/>
            <a:ext cx="318703" cy="537645"/>
            <a:chOff x="5663350" y="2011525"/>
            <a:chExt cx="604750" cy="1020200"/>
          </a:xfrm>
        </p:grpSpPr>
        <p:sp>
          <p:nvSpPr>
            <p:cNvPr id="91" name="Google Shape;91;p5"/>
            <p:cNvSpPr/>
            <p:nvPr/>
          </p:nvSpPr>
          <p:spPr>
            <a:xfrm>
              <a:off x="5663350" y="2011525"/>
              <a:ext cx="116100" cy="1161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5907675" y="2011525"/>
              <a:ext cx="116100" cy="1161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6152000" y="2011525"/>
              <a:ext cx="116100" cy="1161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5663350" y="2237550"/>
              <a:ext cx="116100" cy="1161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5907675" y="2237550"/>
              <a:ext cx="116100" cy="1161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6152000" y="2237550"/>
              <a:ext cx="116100" cy="1161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5663350" y="2463575"/>
              <a:ext cx="116100" cy="1161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5907675" y="2463575"/>
              <a:ext cx="116100" cy="1161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6152000" y="2463575"/>
              <a:ext cx="116100" cy="1161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5663350" y="2689600"/>
              <a:ext cx="116100" cy="1161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5907675" y="2689600"/>
              <a:ext cx="116100" cy="1161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6152000" y="2689600"/>
              <a:ext cx="116100" cy="1161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5663350" y="2915625"/>
              <a:ext cx="116100" cy="1161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5907675" y="2915625"/>
              <a:ext cx="116100" cy="1161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6152000" y="2915625"/>
              <a:ext cx="116100" cy="1161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"/>
          <p:cNvSpPr txBox="1">
            <a:spLocks noGrp="1"/>
          </p:cNvSpPr>
          <p:nvPr>
            <p:ph type="title"/>
          </p:nvPr>
        </p:nvSpPr>
        <p:spPr>
          <a:xfrm>
            <a:off x="811975" y="676950"/>
            <a:ext cx="4294800" cy="123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7"/>
          <p:cNvSpPr txBox="1">
            <a:spLocks noGrp="1"/>
          </p:cNvSpPr>
          <p:nvPr>
            <p:ph type="subTitle" idx="1"/>
          </p:nvPr>
        </p:nvSpPr>
        <p:spPr>
          <a:xfrm>
            <a:off x="811975" y="1972200"/>
            <a:ext cx="4294800" cy="26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AutoNum type="arabicPeriod"/>
              <a:defRPr/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131" name="Google Shape;131;p7"/>
          <p:cNvSpPr>
            <a:spLocks noGrp="1"/>
          </p:cNvSpPr>
          <p:nvPr>
            <p:ph type="pic" idx="2"/>
          </p:nvPr>
        </p:nvSpPr>
        <p:spPr>
          <a:xfrm>
            <a:off x="5643775" y="539500"/>
            <a:ext cx="2787000" cy="4064400"/>
          </a:xfrm>
          <a:prstGeom prst="rect">
            <a:avLst/>
          </a:prstGeom>
          <a:noFill/>
          <a:ln w="1143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sp>
      <p:grpSp>
        <p:nvGrpSpPr>
          <p:cNvPr id="132" name="Google Shape;132;p7"/>
          <p:cNvGrpSpPr/>
          <p:nvPr/>
        </p:nvGrpSpPr>
        <p:grpSpPr>
          <a:xfrm>
            <a:off x="8668875" y="4180100"/>
            <a:ext cx="116100" cy="494850"/>
            <a:chOff x="7056200" y="1822150"/>
            <a:chExt cx="116100" cy="494850"/>
          </a:xfrm>
        </p:grpSpPr>
        <p:sp>
          <p:nvSpPr>
            <p:cNvPr id="133" name="Google Shape;133;p7"/>
            <p:cNvSpPr/>
            <p:nvPr/>
          </p:nvSpPr>
          <p:spPr>
            <a:xfrm>
              <a:off x="7056200" y="1822150"/>
              <a:ext cx="116100" cy="116100"/>
            </a:xfrm>
            <a:prstGeom prst="star4">
              <a:avLst>
                <a:gd name="adj" fmla="val 23801"/>
              </a:avLst>
            </a:pr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7"/>
            <p:cNvSpPr/>
            <p:nvPr/>
          </p:nvSpPr>
          <p:spPr>
            <a:xfrm>
              <a:off x="7056200" y="2011525"/>
              <a:ext cx="116100" cy="116100"/>
            </a:xfrm>
            <a:prstGeom prst="star4">
              <a:avLst>
                <a:gd name="adj" fmla="val 23801"/>
              </a:avLst>
            </a:pr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7"/>
            <p:cNvSpPr/>
            <p:nvPr/>
          </p:nvSpPr>
          <p:spPr>
            <a:xfrm>
              <a:off x="7056200" y="2200900"/>
              <a:ext cx="116100" cy="116100"/>
            </a:xfrm>
            <a:prstGeom prst="star4">
              <a:avLst>
                <a:gd name="adj" fmla="val 23801"/>
              </a:avLst>
            </a:pr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" name="Google Shape;136;p7"/>
          <p:cNvGrpSpPr/>
          <p:nvPr/>
        </p:nvGrpSpPr>
        <p:grpSpPr>
          <a:xfrm>
            <a:off x="-286406" y="148260"/>
            <a:ext cx="963121" cy="713133"/>
            <a:chOff x="1998150" y="1816050"/>
            <a:chExt cx="2400600" cy="1777500"/>
          </a:xfrm>
        </p:grpSpPr>
        <p:sp>
          <p:nvSpPr>
            <p:cNvPr id="137" name="Google Shape;137;p7"/>
            <p:cNvSpPr/>
            <p:nvPr/>
          </p:nvSpPr>
          <p:spPr>
            <a:xfrm>
              <a:off x="1998150" y="1816050"/>
              <a:ext cx="1777500" cy="1777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2621250" y="1816050"/>
              <a:ext cx="1777500" cy="1777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2266925" y="1962650"/>
              <a:ext cx="116100" cy="1161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7"/>
            <p:cNvSpPr/>
            <p:nvPr/>
          </p:nvSpPr>
          <p:spPr>
            <a:xfrm>
              <a:off x="3989575" y="3349325"/>
              <a:ext cx="116100" cy="1161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"/>
          <p:cNvSpPr txBox="1">
            <a:spLocks noGrp="1"/>
          </p:cNvSpPr>
          <p:nvPr>
            <p:ph type="title" hasCustomPrompt="1"/>
          </p:nvPr>
        </p:nvSpPr>
        <p:spPr>
          <a:xfrm>
            <a:off x="789574" y="1675550"/>
            <a:ext cx="4617600" cy="131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3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50" name="Google Shape;150;p11"/>
          <p:cNvSpPr txBox="1">
            <a:spLocks noGrp="1"/>
          </p:cNvSpPr>
          <p:nvPr>
            <p:ph type="subTitle" idx="1"/>
          </p:nvPr>
        </p:nvSpPr>
        <p:spPr>
          <a:xfrm>
            <a:off x="789425" y="2988275"/>
            <a:ext cx="4617600" cy="4140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51" name="Google Shape;151;p11"/>
          <p:cNvSpPr>
            <a:spLocks noGrp="1"/>
          </p:cNvSpPr>
          <p:nvPr>
            <p:ph type="pic" idx="2"/>
          </p:nvPr>
        </p:nvSpPr>
        <p:spPr>
          <a:xfrm>
            <a:off x="5934575" y="539500"/>
            <a:ext cx="2637000" cy="4132200"/>
          </a:xfrm>
          <a:prstGeom prst="rect">
            <a:avLst/>
          </a:prstGeom>
          <a:noFill/>
          <a:ln w="1143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sp>
      <p:grpSp>
        <p:nvGrpSpPr>
          <p:cNvPr id="152" name="Google Shape;152;p11"/>
          <p:cNvGrpSpPr/>
          <p:nvPr/>
        </p:nvGrpSpPr>
        <p:grpSpPr>
          <a:xfrm rot="5400000">
            <a:off x="109465" y="1171352"/>
            <a:ext cx="318703" cy="537645"/>
            <a:chOff x="5663350" y="2011525"/>
            <a:chExt cx="604750" cy="1020200"/>
          </a:xfrm>
        </p:grpSpPr>
        <p:sp>
          <p:nvSpPr>
            <p:cNvPr id="153" name="Google Shape;153;p11"/>
            <p:cNvSpPr/>
            <p:nvPr/>
          </p:nvSpPr>
          <p:spPr>
            <a:xfrm>
              <a:off x="5663350" y="2011525"/>
              <a:ext cx="116100" cy="1161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1"/>
            <p:cNvSpPr/>
            <p:nvPr/>
          </p:nvSpPr>
          <p:spPr>
            <a:xfrm>
              <a:off x="5907675" y="2011525"/>
              <a:ext cx="116100" cy="1161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1"/>
            <p:cNvSpPr/>
            <p:nvPr/>
          </p:nvSpPr>
          <p:spPr>
            <a:xfrm>
              <a:off x="6152000" y="2011525"/>
              <a:ext cx="116100" cy="1161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1"/>
            <p:cNvSpPr/>
            <p:nvPr/>
          </p:nvSpPr>
          <p:spPr>
            <a:xfrm>
              <a:off x="5663350" y="2237550"/>
              <a:ext cx="116100" cy="1161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1"/>
            <p:cNvSpPr/>
            <p:nvPr/>
          </p:nvSpPr>
          <p:spPr>
            <a:xfrm>
              <a:off x="5907675" y="2237550"/>
              <a:ext cx="116100" cy="1161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1"/>
            <p:cNvSpPr/>
            <p:nvPr/>
          </p:nvSpPr>
          <p:spPr>
            <a:xfrm>
              <a:off x="6152000" y="2237550"/>
              <a:ext cx="116100" cy="1161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1"/>
            <p:cNvSpPr/>
            <p:nvPr/>
          </p:nvSpPr>
          <p:spPr>
            <a:xfrm>
              <a:off x="5663350" y="2463575"/>
              <a:ext cx="116100" cy="1161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1"/>
            <p:cNvSpPr/>
            <p:nvPr/>
          </p:nvSpPr>
          <p:spPr>
            <a:xfrm>
              <a:off x="5907675" y="2463575"/>
              <a:ext cx="116100" cy="1161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1"/>
            <p:cNvSpPr/>
            <p:nvPr/>
          </p:nvSpPr>
          <p:spPr>
            <a:xfrm>
              <a:off x="6152000" y="2463575"/>
              <a:ext cx="116100" cy="1161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1"/>
            <p:cNvSpPr/>
            <p:nvPr/>
          </p:nvSpPr>
          <p:spPr>
            <a:xfrm>
              <a:off x="5663350" y="2689600"/>
              <a:ext cx="116100" cy="1161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1"/>
            <p:cNvSpPr/>
            <p:nvPr/>
          </p:nvSpPr>
          <p:spPr>
            <a:xfrm>
              <a:off x="5907675" y="2689600"/>
              <a:ext cx="116100" cy="1161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1"/>
            <p:cNvSpPr/>
            <p:nvPr/>
          </p:nvSpPr>
          <p:spPr>
            <a:xfrm>
              <a:off x="6152000" y="2689600"/>
              <a:ext cx="116100" cy="1161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1"/>
            <p:cNvSpPr/>
            <p:nvPr/>
          </p:nvSpPr>
          <p:spPr>
            <a:xfrm>
              <a:off x="5663350" y="2915625"/>
              <a:ext cx="116100" cy="1161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1"/>
            <p:cNvSpPr/>
            <p:nvPr/>
          </p:nvSpPr>
          <p:spPr>
            <a:xfrm>
              <a:off x="5907675" y="2915625"/>
              <a:ext cx="116100" cy="1161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1"/>
            <p:cNvSpPr/>
            <p:nvPr/>
          </p:nvSpPr>
          <p:spPr>
            <a:xfrm>
              <a:off x="6152000" y="2915625"/>
              <a:ext cx="116100" cy="1161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3"/>
        </a:soli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ora"/>
              <a:buNone/>
              <a:defRPr sz="3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○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■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○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■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○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Montserrat"/>
              <a:buChar char="■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70" r:id="rId11"/>
    <p:sldLayoutId id="2147483671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29"/>
          <p:cNvSpPr txBox="1">
            <a:spLocks noGrp="1"/>
          </p:cNvSpPr>
          <p:nvPr>
            <p:ph type="ctrTitle"/>
          </p:nvPr>
        </p:nvSpPr>
        <p:spPr>
          <a:xfrm>
            <a:off x="570274" y="764400"/>
            <a:ext cx="5018601" cy="282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Image Enhancement</a:t>
            </a:r>
            <a:br>
              <a:rPr lang="en" sz="5400" dirty="0"/>
            </a:br>
            <a:r>
              <a:rPr lang="en" sz="5400" b="0" dirty="0"/>
              <a:t>Tool</a:t>
            </a:r>
            <a:endParaRPr sz="5400" b="0" dirty="0"/>
          </a:p>
        </p:txBody>
      </p:sp>
      <p:sp>
        <p:nvSpPr>
          <p:cNvPr id="590" name="Google Shape;590;p29"/>
          <p:cNvSpPr txBox="1">
            <a:spLocks noGrp="1"/>
          </p:cNvSpPr>
          <p:nvPr>
            <p:ph type="subTitle" idx="1"/>
          </p:nvPr>
        </p:nvSpPr>
        <p:spPr>
          <a:xfrm>
            <a:off x="707475" y="3783100"/>
            <a:ext cx="4528800" cy="36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Group 02 </a:t>
            </a:r>
            <a:endParaRPr dirty="0"/>
          </a:p>
        </p:txBody>
      </p:sp>
      <p:sp>
        <p:nvSpPr>
          <p:cNvPr id="593" name="Google Shape;593;p29"/>
          <p:cNvSpPr txBox="1"/>
          <p:nvPr/>
        </p:nvSpPr>
        <p:spPr>
          <a:xfrm>
            <a:off x="1010193" y="497809"/>
            <a:ext cx="1614900" cy="1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IMAGE</a:t>
            </a:r>
            <a:r>
              <a:rPr lang="en" dirty="0">
                <a:latin typeface="Montserrat"/>
                <a:ea typeface="Montserrat"/>
                <a:cs typeface="Montserrat"/>
                <a:sym typeface="Montserrat"/>
              </a:rPr>
              <a:t>FILTER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94" name="Google Shape;594;p29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3626" r="3635"/>
          <a:stretch/>
        </p:blipFill>
        <p:spPr>
          <a:xfrm>
            <a:off x="5865175" y="449375"/>
            <a:ext cx="2565599" cy="4144502"/>
          </a:xfrm>
          <a:prstGeom prst="rect">
            <a:avLst/>
          </a:prstGeom>
        </p:spPr>
      </p:pic>
      <p:grpSp>
        <p:nvGrpSpPr>
          <p:cNvPr id="595" name="Google Shape;595;p29"/>
          <p:cNvGrpSpPr/>
          <p:nvPr/>
        </p:nvGrpSpPr>
        <p:grpSpPr>
          <a:xfrm>
            <a:off x="4356969" y="250235"/>
            <a:ext cx="963121" cy="713133"/>
            <a:chOff x="1998150" y="1816050"/>
            <a:chExt cx="2400600" cy="1777500"/>
          </a:xfrm>
        </p:grpSpPr>
        <p:sp>
          <p:nvSpPr>
            <p:cNvPr id="596" name="Google Shape;596;p29"/>
            <p:cNvSpPr/>
            <p:nvPr/>
          </p:nvSpPr>
          <p:spPr>
            <a:xfrm>
              <a:off x="1998150" y="1816050"/>
              <a:ext cx="1777500" cy="1777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9"/>
            <p:cNvSpPr/>
            <p:nvPr/>
          </p:nvSpPr>
          <p:spPr>
            <a:xfrm>
              <a:off x="2621250" y="1816050"/>
              <a:ext cx="1777500" cy="1777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9"/>
            <p:cNvSpPr/>
            <p:nvPr/>
          </p:nvSpPr>
          <p:spPr>
            <a:xfrm>
              <a:off x="2266925" y="1962650"/>
              <a:ext cx="116100" cy="1161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9"/>
            <p:cNvSpPr/>
            <p:nvPr/>
          </p:nvSpPr>
          <p:spPr>
            <a:xfrm>
              <a:off x="3989575" y="3349325"/>
              <a:ext cx="116100" cy="1161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0" name="Google Shape;600;p29"/>
          <p:cNvGrpSpPr/>
          <p:nvPr/>
        </p:nvGrpSpPr>
        <p:grpSpPr>
          <a:xfrm rot="5400000" flipH="1">
            <a:off x="1086678" y="4038415"/>
            <a:ext cx="186369" cy="944776"/>
            <a:chOff x="3269375" y="237825"/>
            <a:chExt cx="1031375" cy="5228425"/>
          </a:xfrm>
        </p:grpSpPr>
        <p:sp>
          <p:nvSpPr>
            <p:cNvPr id="601" name="Google Shape;601;p29"/>
            <p:cNvSpPr/>
            <p:nvPr/>
          </p:nvSpPr>
          <p:spPr>
            <a:xfrm>
              <a:off x="3487875" y="2205675"/>
              <a:ext cx="264400" cy="375325"/>
            </a:xfrm>
            <a:custGeom>
              <a:avLst/>
              <a:gdLst/>
              <a:ahLst/>
              <a:cxnLst/>
              <a:rect l="l" t="t" r="r" b="b"/>
              <a:pathLst>
                <a:path w="10576" h="15013" extrusionOk="0">
                  <a:moveTo>
                    <a:pt x="10576" y="1"/>
                  </a:moveTo>
                  <a:cubicBezTo>
                    <a:pt x="7355" y="3040"/>
                    <a:pt x="3951" y="5957"/>
                    <a:pt x="913" y="9299"/>
                  </a:cubicBezTo>
                  <a:cubicBezTo>
                    <a:pt x="183" y="10089"/>
                    <a:pt x="1" y="12095"/>
                    <a:pt x="487" y="13250"/>
                  </a:cubicBezTo>
                  <a:cubicBezTo>
                    <a:pt x="1095" y="14283"/>
                    <a:pt x="2250" y="14951"/>
                    <a:pt x="3526" y="15012"/>
                  </a:cubicBezTo>
                  <a:cubicBezTo>
                    <a:pt x="4681" y="14830"/>
                    <a:pt x="6382" y="13797"/>
                    <a:pt x="6808" y="12703"/>
                  </a:cubicBezTo>
                  <a:cubicBezTo>
                    <a:pt x="8327" y="8509"/>
                    <a:pt x="9421" y="4133"/>
                    <a:pt x="1057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9"/>
            <p:cNvSpPr/>
            <p:nvPr/>
          </p:nvSpPr>
          <p:spPr>
            <a:xfrm>
              <a:off x="3819100" y="2205675"/>
              <a:ext cx="265925" cy="373800"/>
            </a:xfrm>
            <a:custGeom>
              <a:avLst/>
              <a:gdLst/>
              <a:ahLst/>
              <a:cxnLst/>
              <a:rect l="l" t="t" r="r" b="b"/>
              <a:pathLst>
                <a:path w="10637" h="14952" extrusionOk="0">
                  <a:moveTo>
                    <a:pt x="1" y="1"/>
                  </a:moveTo>
                  <a:cubicBezTo>
                    <a:pt x="1216" y="4073"/>
                    <a:pt x="2249" y="8388"/>
                    <a:pt x="3769" y="12520"/>
                  </a:cubicBezTo>
                  <a:cubicBezTo>
                    <a:pt x="4376" y="13736"/>
                    <a:pt x="5531" y="14647"/>
                    <a:pt x="6929" y="14951"/>
                  </a:cubicBezTo>
                  <a:cubicBezTo>
                    <a:pt x="8205" y="14951"/>
                    <a:pt x="9481" y="14283"/>
                    <a:pt x="10211" y="13189"/>
                  </a:cubicBezTo>
                  <a:cubicBezTo>
                    <a:pt x="10636" y="11852"/>
                    <a:pt x="10454" y="10393"/>
                    <a:pt x="9664" y="9239"/>
                  </a:cubicBezTo>
                  <a:cubicBezTo>
                    <a:pt x="6625" y="5957"/>
                    <a:pt x="3222" y="3040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9"/>
            <p:cNvSpPr/>
            <p:nvPr/>
          </p:nvSpPr>
          <p:spPr>
            <a:xfrm>
              <a:off x="3487875" y="3128925"/>
              <a:ext cx="265925" cy="380400"/>
            </a:xfrm>
            <a:custGeom>
              <a:avLst/>
              <a:gdLst/>
              <a:ahLst/>
              <a:cxnLst/>
              <a:rect l="l" t="t" r="r" b="b"/>
              <a:pathLst>
                <a:path w="10637" h="15216" extrusionOk="0">
                  <a:moveTo>
                    <a:pt x="3403" y="1"/>
                  </a:moveTo>
                  <a:cubicBezTo>
                    <a:pt x="2381" y="1"/>
                    <a:pt x="706" y="949"/>
                    <a:pt x="426" y="1845"/>
                  </a:cubicBezTo>
                  <a:cubicBezTo>
                    <a:pt x="1" y="3243"/>
                    <a:pt x="305" y="4762"/>
                    <a:pt x="1156" y="5978"/>
                  </a:cubicBezTo>
                  <a:cubicBezTo>
                    <a:pt x="4073" y="9138"/>
                    <a:pt x="7294" y="11994"/>
                    <a:pt x="10636" y="15215"/>
                  </a:cubicBezTo>
                  <a:cubicBezTo>
                    <a:pt x="9421" y="11083"/>
                    <a:pt x="8388" y="6768"/>
                    <a:pt x="6868" y="2635"/>
                  </a:cubicBezTo>
                  <a:cubicBezTo>
                    <a:pt x="6261" y="1359"/>
                    <a:pt x="5045" y="386"/>
                    <a:pt x="3647" y="22"/>
                  </a:cubicBezTo>
                  <a:cubicBezTo>
                    <a:pt x="3571" y="7"/>
                    <a:pt x="3489" y="1"/>
                    <a:pt x="340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9"/>
            <p:cNvSpPr/>
            <p:nvPr/>
          </p:nvSpPr>
          <p:spPr>
            <a:xfrm>
              <a:off x="3819100" y="3123750"/>
              <a:ext cx="284150" cy="377975"/>
            </a:xfrm>
            <a:custGeom>
              <a:avLst/>
              <a:gdLst/>
              <a:ahLst/>
              <a:cxnLst/>
              <a:rect l="l" t="t" r="r" b="b"/>
              <a:pathLst>
                <a:path w="11366" h="15119" extrusionOk="0">
                  <a:moveTo>
                    <a:pt x="7067" y="1"/>
                  </a:moveTo>
                  <a:cubicBezTo>
                    <a:pt x="5686" y="1"/>
                    <a:pt x="4369" y="716"/>
                    <a:pt x="3890" y="2113"/>
                  </a:cubicBezTo>
                  <a:cubicBezTo>
                    <a:pt x="2432" y="6549"/>
                    <a:pt x="1216" y="11046"/>
                    <a:pt x="1" y="15118"/>
                  </a:cubicBezTo>
                  <a:cubicBezTo>
                    <a:pt x="3222" y="12140"/>
                    <a:pt x="6686" y="9102"/>
                    <a:pt x="9846" y="5759"/>
                  </a:cubicBezTo>
                  <a:cubicBezTo>
                    <a:pt x="11365" y="4240"/>
                    <a:pt x="11001" y="1687"/>
                    <a:pt x="9178" y="593"/>
                  </a:cubicBezTo>
                  <a:cubicBezTo>
                    <a:pt x="8530" y="197"/>
                    <a:pt x="7790" y="1"/>
                    <a:pt x="706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9"/>
            <p:cNvSpPr/>
            <p:nvPr/>
          </p:nvSpPr>
          <p:spPr>
            <a:xfrm>
              <a:off x="3466625" y="754700"/>
              <a:ext cx="288700" cy="385100"/>
            </a:xfrm>
            <a:custGeom>
              <a:avLst/>
              <a:gdLst/>
              <a:ahLst/>
              <a:cxnLst/>
              <a:rect l="l" t="t" r="r" b="b"/>
              <a:pathLst>
                <a:path w="11548" h="15404" extrusionOk="0">
                  <a:moveTo>
                    <a:pt x="11547" y="0"/>
                  </a:moveTo>
                  <a:lnTo>
                    <a:pt x="11547" y="0"/>
                  </a:lnTo>
                  <a:cubicBezTo>
                    <a:pt x="8326" y="3100"/>
                    <a:pt x="5166" y="6017"/>
                    <a:pt x="2066" y="9056"/>
                  </a:cubicBezTo>
                  <a:cubicBezTo>
                    <a:pt x="790" y="10332"/>
                    <a:pt x="0" y="11973"/>
                    <a:pt x="1155" y="13492"/>
                  </a:cubicBezTo>
                  <a:cubicBezTo>
                    <a:pt x="2006" y="14465"/>
                    <a:pt x="3160" y="15194"/>
                    <a:pt x="4497" y="15376"/>
                  </a:cubicBezTo>
                  <a:cubicBezTo>
                    <a:pt x="4641" y="15395"/>
                    <a:pt x="4780" y="15404"/>
                    <a:pt x="4914" y="15404"/>
                  </a:cubicBezTo>
                  <a:cubicBezTo>
                    <a:pt x="6536" y="15404"/>
                    <a:pt x="7452" y="14087"/>
                    <a:pt x="7901" y="12459"/>
                  </a:cubicBezTo>
                  <a:cubicBezTo>
                    <a:pt x="9055" y="8387"/>
                    <a:pt x="10271" y="4315"/>
                    <a:pt x="115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9"/>
            <p:cNvSpPr/>
            <p:nvPr/>
          </p:nvSpPr>
          <p:spPr>
            <a:xfrm>
              <a:off x="3484850" y="4571325"/>
              <a:ext cx="267425" cy="373775"/>
            </a:xfrm>
            <a:custGeom>
              <a:avLst/>
              <a:gdLst/>
              <a:ahLst/>
              <a:cxnLst/>
              <a:rect l="l" t="t" r="r" b="b"/>
              <a:pathLst>
                <a:path w="10697" h="14951" extrusionOk="0">
                  <a:moveTo>
                    <a:pt x="3768" y="0"/>
                  </a:moveTo>
                  <a:cubicBezTo>
                    <a:pt x="2431" y="61"/>
                    <a:pt x="1216" y="730"/>
                    <a:pt x="487" y="1824"/>
                  </a:cubicBezTo>
                  <a:cubicBezTo>
                    <a:pt x="0" y="3100"/>
                    <a:pt x="183" y="4498"/>
                    <a:pt x="912" y="5592"/>
                  </a:cubicBezTo>
                  <a:cubicBezTo>
                    <a:pt x="4072" y="8934"/>
                    <a:pt x="7476" y="11912"/>
                    <a:pt x="10697" y="14951"/>
                  </a:cubicBezTo>
                  <a:cubicBezTo>
                    <a:pt x="9481" y="10879"/>
                    <a:pt x="8387" y="6443"/>
                    <a:pt x="6868" y="2128"/>
                  </a:cubicBezTo>
                  <a:cubicBezTo>
                    <a:pt x="6199" y="973"/>
                    <a:pt x="5045" y="183"/>
                    <a:pt x="37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9"/>
            <p:cNvSpPr/>
            <p:nvPr/>
          </p:nvSpPr>
          <p:spPr>
            <a:xfrm>
              <a:off x="3465100" y="237825"/>
              <a:ext cx="285650" cy="375600"/>
            </a:xfrm>
            <a:custGeom>
              <a:avLst/>
              <a:gdLst/>
              <a:ahLst/>
              <a:cxnLst/>
              <a:rect l="l" t="t" r="r" b="b"/>
              <a:pathLst>
                <a:path w="11426" h="15024" extrusionOk="0">
                  <a:moveTo>
                    <a:pt x="4380" y="1"/>
                  </a:moveTo>
                  <a:cubicBezTo>
                    <a:pt x="3736" y="1"/>
                    <a:pt x="3081" y="179"/>
                    <a:pt x="2492" y="559"/>
                  </a:cubicBezTo>
                  <a:cubicBezTo>
                    <a:pt x="669" y="1714"/>
                    <a:pt x="0" y="4084"/>
                    <a:pt x="1520" y="5664"/>
                  </a:cubicBezTo>
                  <a:cubicBezTo>
                    <a:pt x="4741" y="9007"/>
                    <a:pt x="8266" y="12045"/>
                    <a:pt x="11426" y="15023"/>
                  </a:cubicBezTo>
                  <a:cubicBezTo>
                    <a:pt x="10271" y="11073"/>
                    <a:pt x="9116" y="6636"/>
                    <a:pt x="7658" y="2321"/>
                  </a:cubicBezTo>
                  <a:cubicBezTo>
                    <a:pt x="7157" y="860"/>
                    <a:pt x="5795" y="1"/>
                    <a:pt x="438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9"/>
            <p:cNvSpPr/>
            <p:nvPr/>
          </p:nvSpPr>
          <p:spPr>
            <a:xfrm>
              <a:off x="3816075" y="750125"/>
              <a:ext cx="268950" cy="387475"/>
            </a:xfrm>
            <a:custGeom>
              <a:avLst/>
              <a:gdLst/>
              <a:ahLst/>
              <a:cxnLst/>
              <a:rect l="l" t="t" r="r" b="b"/>
              <a:pathLst>
                <a:path w="10758" h="15499" extrusionOk="0">
                  <a:moveTo>
                    <a:pt x="0" y="1"/>
                  </a:moveTo>
                  <a:lnTo>
                    <a:pt x="0" y="1"/>
                  </a:lnTo>
                  <a:cubicBezTo>
                    <a:pt x="1276" y="4559"/>
                    <a:pt x="2370" y="8813"/>
                    <a:pt x="3829" y="12946"/>
                  </a:cubicBezTo>
                  <a:cubicBezTo>
                    <a:pt x="4437" y="14222"/>
                    <a:pt x="5591" y="15195"/>
                    <a:pt x="6928" y="15498"/>
                  </a:cubicBezTo>
                  <a:cubicBezTo>
                    <a:pt x="8326" y="15438"/>
                    <a:pt x="9602" y="14708"/>
                    <a:pt x="10392" y="13554"/>
                  </a:cubicBezTo>
                  <a:cubicBezTo>
                    <a:pt x="10757" y="12217"/>
                    <a:pt x="10514" y="10758"/>
                    <a:pt x="9724" y="9603"/>
                  </a:cubicBezTo>
                  <a:cubicBezTo>
                    <a:pt x="6807" y="6321"/>
                    <a:pt x="3464" y="3404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9"/>
            <p:cNvSpPr/>
            <p:nvPr/>
          </p:nvSpPr>
          <p:spPr>
            <a:xfrm>
              <a:off x="3269375" y="2044350"/>
              <a:ext cx="438850" cy="177925"/>
            </a:xfrm>
            <a:custGeom>
              <a:avLst/>
              <a:gdLst/>
              <a:ahLst/>
              <a:cxnLst/>
              <a:rect l="l" t="t" r="r" b="b"/>
              <a:pathLst>
                <a:path w="17554" h="7117" extrusionOk="0">
                  <a:moveTo>
                    <a:pt x="3606" y="1"/>
                  </a:moveTo>
                  <a:cubicBezTo>
                    <a:pt x="1818" y="1"/>
                    <a:pt x="273" y="1409"/>
                    <a:pt x="111" y="3294"/>
                  </a:cubicBezTo>
                  <a:cubicBezTo>
                    <a:pt x="0" y="5180"/>
                    <a:pt x="1459" y="7116"/>
                    <a:pt x="3285" y="7116"/>
                  </a:cubicBezTo>
                  <a:cubicBezTo>
                    <a:pt x="3460" y="7116"/>
                    <a:pt x="3638" y="7099"/>
                    <a:pt x="3818" y="7062"/>
                  </a:cubicBezTo>
                  <a:cubicBezTo>
                    <a:pt x="8437" y="6211"/>
                    <a:pt x="12995" y="4934"/>
                    <a:pt x="17553" y="3841"/>
                  </a:cubicBezTo>
                  <a:lnTo>
                    <a:pt x="17492" y="3233"/>
                  </a:lnTo>
                  <a:cubicBezTo>
                    <a:pt x="13117" y="2200"/>
                    <a:pt x="8741" y="984"/>
                    <a:pt x="4304" y="72"/>
                  </a:cubicBezTo>
                  <a:cubicBezTo>
                    <a:pt x="4069" y="24"/>
                    <a:pt x="3836" y="1"/>
                    <a:pt x="360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9"/>
            <p:cNvSpPr/>
            <p:nvPr/>
          </p:nvSpPr>
          <p:spPr>
            <a:xfrm>
              <a:off x="3864675" y="2044475"/>
              <a:ext cx="433050" cy="171975"/>
            </a:xfrm>
            <a:custGeom>
              <a:avLst/>
              <a:gdLst/>
              <a:ahLst/>
              <a:cxnLst/>
              <a:rect l="l" t="t" r="r" b="b"/>
              <a:pathLst>
                <a:path w="17322" h="6879" extrusionOk="0">
                  <a:moveTo>
                    <a:pt x="13896" y="1"/>
                  </a:moveTo>
                  <a:cubicBezTo>
                    <a:pt x="13472" y="1"/>
                    <a:pt x="13028" y="66"/>
                    <a:pt x="12581" y="189"/>
                  </a:cubicBezTo>
                  <a:lnTo>
                    <a:pt x="1" y="3289"/>
                  </a:lnTo>
                  <a:lnTo>
                    <a:pt x="62" y="3896"/>
                  </a:lnTo>
                  <a:cubicBezTo>
                    <a:pt x="4194" y="4929"/>
                    <a:pt x="8327" y="6145"/>
                    <a:pt x="12581" y="6874"/>
                  </a:cubicBezTo>
                  <a:cubicBezTo>
                    <a:pt x="12657" y="6877"/>
                    <a:pt x="12734" y="6879"/>
                    <a:pt x="12810" y="6879"/>
                  </a:cubicBezTo>
                  <a:cubicBezTo>
                    <a:pt x="14252" y="6879"/>
                    <a:pt x="15675" y="6336"/>
                    <a:pt x="16714" y="5355"/>
                  </a:cubicBezTo>
                  <a:cubicBezTo>
                    <a:pt x="17321" y="4747"/>
                    <a:pt x="17261" y="2802"/>
                    <a:pt x="16774" y="1830"/>
                  </a:cubicBezTo>
                  <a:cubicBezTo>
                    <a:pt x="16230" y="560"/>
                    <a:pt x="15145" y="1"/>
                    <a:pt x="1389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9"/>
            <p:cNvSpPr/>
            <p:nvPr/>
          </p:nvSpPr>
          <p:spPr>
            <a:xfrm>
              <a:off x="3273650" y="3490450"/>
              <a:ext cx="433050" cy="168825"/>
            </a:xfrm>
            <a:custGeom>
              <a:avLst/>
              <a:gdLst/>
              <a:ahLst/>
              <a:cxnLst/>
              <a:rect l="l" t="t" r="r" b="b"/>
              <a:pathLst>
                <a:path w="17322" h="6753" extrusionOk="0">
                  <a:moveTo>
                    <a:pt x="4150" y="0"/>
                  </a:moveTo>
                  <a:cubicBezTo>
                    <a:pt x="2966" y="0"/>
                    <a:pt x="1436" y="783"/>
                    <a:pt x="609" y="1666"/>
                  </a:cubicBezTo>
                  <a:cubicBezTo>
                    <a:pt x="1" y="2334"/>
                    <a:pt x="1" y="4461"/>
                    <a:pt x="609" y="5130"/>
                  </a:cubicBezTo>
                  <a:cubicBezTo>
                    <a:pt x="1413" y="5988"/>
                    <a:pt x="2928" y="6752"/>
                    <a:pt x="4109" y="6752"/>
                  </a:cubicBezTo>
                  <a:cubicBezTo>
                    <a:pt x="4266" y="6752"/>
                    <a:pt x="4416" y="6739"/>
                    <a:pt x="4559" y="6710"/>
                  </a:cubicBezTo>
                  <a:cubicBezTo>
                    <a:pt x="8874" y="5981"/>
                    <a:pt x="13067" y="4765"/>
                    <a:pt x="17321" y="3671"/>
                  </a:cubicBezTo>
                  <a:lnTo>
                    <a:pt x="17321" y="3064"/>
                  </a:lnTo>
                  <a:cubicBezTo>
                    <a:pt x="13067" y="2030"/>
                    <a:pt x="8813" y="815"/>
                    <a:pt x="4498" y="25"/>
                  </a:cubicBezTo>
                  <a:cubicBezTo>
                    <a:pt x="4386" y="8"/>
                    <a:pt x="4270" y="0"/>
                    <a:pt x="41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9"/>
            <p:cNvSpPr/>
            <p:nvPr/>
          </p:nvSpPr>
          <p:spPr>
            <a:xfrm>
              <a:off x="3864675" y="3489450"/>
              <a:ext cx="431525" cy="170700"/>
            </a:xfrm>
            <a:custGeom>
              <a:avLst/>
              <a:gdLst/>
              <a:ahLst/>
              <a:cxnLst/>
              <a:rect l="l" t="t" r="r" b="b"/>
              <a:pathLst>
                <a:path w="17261" h="6828" extrusionOk="0">
                  <a:moveTo>
                    <a:pt x="13479" y="0"/>
                  </a:moveTo>
                  <a:cubicBezTo>
                    <a:pt x="13423" y="0"/>
                    <a:pt x="13367" y="2"/>
                    <a:pt x="13310" y="4"/>
                  </a:cubicBezTo>
                  <a:cubicBezTo>
                    <a:pt x="8874" y="855"/>
                    <a:pt x="4498" y="2070"/>
                    <a:pt x="62" y="3164"/>
                  </a:cubicBezTo>
                  <a:lnTo>
                    <a:pt x="1" y="3711"/>
                  </a:lnTo>
                  <a:cubicBezTo>
                    <a:pt x="4255" y="4805"/>
                    <a:pt x="8509" y="6021"/>
                    <a:pt x="12824" y="6811"/>
                  </a:cubicBezTo>
                  <a:cubicBezTo>
                    <a:pt x="12953" y="6822"/>
                    <a:pt x="13083" y="6828"/>
                    <a:pt x="13212" y="6828"/>
                  </a:cubicBezTo>
                  <a:cubicBezTo>
                    <a:pt x="14477" y="6828"/>
                    <a:pt x="15710" y="6296"/>
                    <a:pt x="16592" y="5413"/>
                  </a:cubicBezTo>
                  <a:cubicBezTo>
                    <a:pt x="17261" y="4258"/>
                    <a:pt x="17261" y="2861"/>
                    <a:pt x="16714" y="1645"/>
                  </a:cubicBezTo>
                  <a:cubicBezTo>
                    <a:pt x="15957" y="655"/>
                    <a:pt x="14754" y="0"/>
                    <a:pt x="1347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9"/>
            <p:cNvSpPr/>
            <p:nvPr/>
          </p:nvSpPr>
          <p:spPr>
            <a:xfrm>
              <a:off x="3817575" y="4571325"/>
              <a:ext cx="267450" cy="379875"/>
            </a:xfrm>
            <a:custGeom>
              <a:avLst/>
              <a:gdLst/>
              <a:ahLst/>
              <a:cxnLst/>
              <a:rect l="l" t="t" r="r" b="b"/>
              <a:pathLst>
                <a:path w="10698" h="15195" extrusionOk="0">
                  <a:moveTo>
                    <a:pt x="6929" y="0"/>
                  </a:moveTo>
                  <a:cubicBezTo>
                    <a:pt x="5592" y="304"/>
                    <a:pt x="4437" y="1216"/>
                    <a:pt x="3830" y="2492"/>
                  </a:cubicBezTo>
                  <a:cubicBezTo>
                    <a:pt x="2310" y="6625"/>
                    <a:pt x="1277" y="10940"/>
                    <a:pt x="1" y="15194"/>
                  </a:cubicBezTo>
                  <a:cubicBezTo>
                    <a:pt x="3343" y="11973"/>
                    <a:pt x="6747" y="8995"/>
                    <a:pt x="9785" y="5713"/>
                  </a:cubicBezTo>
                  <a:cubicBezTo>
                    <a:pt x="10515" y="4498"/>
                    <a:pt x="10697" y="3039"/>
                    <a:pt x="10211" y="1763"/>
                  </a:cubicBezTo>
                  <a:cubicBezTo>
                    <a:pt x="9482" y="669"/>
                    <a:pt x="8266" y="0"/>
                    <a:pt x="692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9"/>
            <p:cNvSpPr/>
            <p:nvPr/>
          </p:nvSpPr>
          <p:spPr>
            <a:xfrm>
              <a:off x="3486375" y="5086375"/>
              <a:ext cx="267425" cy="379875"/>
            </a:xfrm>
            <a:custGeom>
              <a:avLst/>
              <a:gdLst/>
              <a:ahLst/>
              <a:cxnLst/>
              <a:rect l="l" t="t" r="r" b="b"/>
              <a:pathLst>
                <a:path w="10697" h="15195" extrusionOk="0">
                  <a:moveTo>
                    <a:pt x="10696" y="1"/>
                  </a:moveTo>
                  <a:cubicBezTo>
                    <a:pt x="7354" y="3161"/>
                    <a:pt x="4011" y="6139"/>
                    <a:pt x="973" y="9421"/>
                  </a:cubicBezTo>
                  <a:cubicBezTo>
                    <a:pt x="182" y="10576"/>
                    <a:pt x="0" y="12034"/>
                    <a:pt x="486" y="13371"/>
                  </a:cubicBezTo>
                  <a:cubicBezTo>
                    <a:pt x="1216" y="14465"/>
                    <a:pt x="2431" y="15195"/>
                    <a:pt x="3768" y="15195"/>
                  </a:cubicBezTo>
                  <a:cubicBezTo>
                    <a:pt x="5105" y="14891"/>
                    <a:pt x="6321" y="13979"/>
                    <a:pt x="6928" y="12703"/>
                  </a:cubicBezTo>
                  <a:cubicBezTo>
                    <a:pt x="8387" y="8570"/>
                    <a:pt x="9481" y="4316"/>
                    <a:pt x="1069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9"/>
            <p:cNvSpPr/>
            <p:nvPr/>
          </p:nvSpPr>
          <p:spPr>
            <a:xfrm>
              <a:off x="3819100" y="242675"/>
              <a:ext cx="267425" cy="376825"/>
            </a:xfrm>
            <a:custGeom>
              <a:avLst/>
              <a:gdLst/>
              <a:ahLst/>
              <a:cxnLst/>
              <a:rect l="l" t="t" r="r" b="b"/>
              <a:pathLst>
                <a:path w="10697" h="15073" extrusionOk="0">
                  <a:moveTo>
                    <a:pt x="6990" y="0"/>
                  </a:moveTo>
                  <a:cubicBezTo>
                    <a:pt x="5653" y="183"/>
                    <a:pt x="4498" y="973"/>
                    <a:pt x="3890" y="2127"/>
                  </a:cubicBezTo>
                  <a:cubicBezTo>
                    <a:pt x="2371" y="6442"/>
                    <a:pt x="1216" y="10879"/>
                    <a:pt x="1" y="15072"/>
                  </a:cubicBezTo>
                  <a:cubicBezTo>
                    <a:pt x="3282" y="11973"/>
                    <a:pt x="6686" y="8995"/>
                    <a:pt x="9785" y="5652"/>
                  </a:cubicBezTo>
                  <a:cubicBezTo>
                    <a:pt x="10515" y="4558"/>
                    <a:pt x="10697" y="3161"/>
                    <a:pt x="10211" y="1884"/>
                  </a:cubicBezTo>
                  <a:cubicBezTo>
                    <a:pt x="9542" y="790"/>
                    <a:pt x="8327" y="61"/>
                    <a:pt x="69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9"/>
            <p:cNvSpPr/>
            <p:nvPr/>
          </p:nvSpPr>
          <p:spPr>
            <a:xfrm>
              <a:off x="3855575" y="606900"/>
              <a:ext cx="440625" cy="168000"/>
            </a:xfrm>
            <a:custGeom>
              <a:avLst/>
              <a:gdLst/>
              <a:ahLst/>
              <a:cxnLst/>
              <a:rect l="l" t="t" r="r" b="b"/>
              <a:pathLst>
                <a:path w="17625" h="6720" extrusionOk="0">
                  <a:moveTo>
                    <a:pt x="13694" y="0"/>
                  </a:moveTo>
                  <a:cubicBezTo>
                    <a:pt x="13567" y="0"/>
                    <a:pt x="13438" y="6"/>
                    <a:pt x="13310" y="17"/>
                  </a:cubicBezTo>
                  <a:cubicBezTo>
                    <a:pt x="8812" y="807"/>
                    <a:pt x="4437" y="2083"/>
                    <a:pt x="61" y="3117"/>
                  </a:cubicBezTo>
                  <a:lnTo>
                    <a:pt x="0" y="3603"/>
                  </a:lnTo>
                  <a:cubicBezTo>
                    <a:pt x="4437" y="4697"/>
                    <a:pt x="8812" y="5912"/>
                    <a:pt x="13310" y="6702"/>
                  </a:cubicBezTo>
                  <a:cubicBezTo>
                    <a:pt x="13438" y="6713"/>
                    <a:pt x="13566" y="6719"/>
                    <a:pt x="13694" y="6719"/>
                  </a:cubicBezTo>
                  <a:cubicBezTo>
                    <a:pt x="14960" y="6719"/>
                    <a:pt x="16189" y="6177"/>
                    <a:pt x="17017" y="5183"/>
                  </a:cubicBezTo>
                  <a:cubicBezTo>
                    <a:pt x="17625" y="4028"/>
                    <a:pt x="17625" y="2630"/>
                    <a:pt x="17017" y="1476"/>
                  </a:cubicBezTo>
                  <a:cubicBezTo>
                    <a:pt x="16134" y="538"/>
                    <a:pt x="14951" y="0"/>
                    <a:pt x="1369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9"/>
            <p:cNvSpPr/>
            <p:nvPr/>
          </p:nvSpPr>
          <p:spPr>
            <a:xfrm>
              <a:off x="3272150" y="4933450"/>
              <a:ext cx="443675" cy="167050"/>
            </a:xfrm>
            <a:custGeom>
              <a:avLst/>
              <a:gdLst/>
              <a:ahLst/>
              <a:cxnLst/>
              <a:rect l="l" t="t" r="r" b="b"/>
              <a:pathLst>
                <a:path w="17747" h="6682" extrusionOk="0">
                  <a:moveTo>
                    <a:pt x="4074" y="1"/>
                  </a:moveTo>
                  <a:cubicBezTo>
                    <a:pt x="2901" y="1"/>
                    <a:pt x="1418" y="817"/>
                    <a:pt x="608" y="1681"/>
                  </a:cubicBezTo>
                  <a:cubicBezTo>
                    <a:pt x="0" y="2350"/>
                    <a:pt x="122" y="4538"/>
                    <a:pt x="729" y="5146"/>
                  </a:cubicBezTo>
                  <a:cubicBezTo>
                    <a:pt x="1668" y="6139"/>
                    <a:pt x="2957" y="6682"/>
                    <a:pt x="4279" y="6682"/>
                  </a:cubicBezTo>
                  <a:cubicBezTo>
                    <a:pt x="4412" y="6682"/>
                    <a:pt x="4546" y="6676"/>
                    <a:pt x="4680" y="6665"/>
                  </a:cubicBezTo>
                  <a:cubicBezTo>
                    <a:pt x="9055" y="5936"/>
                    <a:pt x="13370" y="4659"/>
                    <a:pt x="17746" y="3565"/>
                  </a:cubicBezTo>
                  <a:lnTo>
                    <a:pt x="17746" y="3140"/>
                  </a:lnTo>
                  <a:cubicBezTo>
                    <a:pt x="13310" y="2046"/>
                    <a:pt x="8934" y="770"/>
                    <a:pt x="4497" y="41"/>
                  </a:cubicBezTo>
                  <a:cubicBezTo>
                    <a:pt x="4362" y="14"/>
                    <a:pt x="4220" y="1"/>
                    <a:pt x="407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9"/>
            <p:cNvSpPr/>
            <p:nvPr/>
          </p:nvSpPr>
          <p:spPr>
            <a:xfrm>
              <a:off x="3855575" y="4932375"/>
              <a:ext cx="445175" cy="169900"/>
            </a:xfrm>
            <a:custGeom>
              <a:avLst/>
              <a:gdLst/>
              <a:ahLst/>
              <a:cxnLst/>
              <a:rect l="l" t="t" r="r" b="b"/>
              <a:pathLst>
                <a:path w="17807" h="6796" extrusionOk="0">
                  <a:moveTo>
                    <a:pt x="14063" y="1"/>
                  </a:moveTo>
                  <a:cubicBezTo>
                    <a:pt x="13971" y="1"/>
                    <a:pt x="13881" y="8"/>
                    <a:pt x="13796" y="23"/>
                  </a:cubicBezTo>
                  <a:cubicBezTo>
                    <a:pt x="9116" y="874"/>
                    <a:pt x="4558" y="2089"/>
                    <a:pt x="0" y="3183"/>
                  </a:cubicBezTo>
                  <a:lnTo>
                    <a:pt x="61" y="3608"/>
                  </a:lnTo>
                  <a:cubicBezTo>
                    <a:pt x="4376" y="4702"/>
                    <a:pt x="8691" y="5979"/>
                    <a:pt x="13127" y="6769"/>
                  </a:cubicBezTo>
                  <a:cubicBezTo>
                    <a:pt x="13246" y="6787"/>
                    <a:pt x="13371" y="6795"/>
                    <a:pt x="13501" y="6795"/>
                  </a:cubicBezTo>
                  <a:cubicBezTo>
                    <a:pt x="14691" y="6795"/>
                    <a:pt x="16255" y="6072"/>
                    <a:pt x="17078" y="5249"/>
                  </a:cubicBezTo>
                  <a:cubicBezTo>
                    <a:pt x="17685" y="4581"/>
                    <a:pt x="17807" y="2636"/>
                    <a:pt x="17138" y="1724"/>
                  </a:cubicBezTo>
                  <a:cubicBezTo>
                    <a:pt x="16525" y="888"/>
                    <a:pt x="15093" y="1"/>
                    <a:pt x="1406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29"/>
            <p:cNvSpPr/>
            <p:nvPr/>
          </p:nvSpPr>
          <p:spPr>
            <a:xfrm>
              <a:off x="3816075" y="5080300"/>
              <a:ext cx="268950" cy="385950"/>
            </a:xfrm>
            <a:custGeom>
              <a:avLst/>
              <a:gdLst/>
              <a:ahLst/>
              <a:cxnLst/>
              <a:rect l="l" t="t" r="r" b="b"/>
              <a:pathLst>
                <a:path w="10758" h="15438" extrusionOk="0">
                  <a:moveTo>
                    <a:pt x="0" y="1"/>
                  </a:moveTo>
                  <a:lnTo>
                    <a:pt x="0" y="1"/>
                  </a:lnTo>
                  <a:cubicBezTo>
                    <a:pt x="1337" y="4498"/>
                    <a:pt x="2370" y="8813"/>
                    <a:pt x="3890" y="12946"/>
                  </a:cubicBezTo>
                  <a:cubicBezTo>
                    <a:pt x="4497" y="14222"/>
                    <a:pt x="5652" y="15134"/>
                    <a:pt x="6989" y="15438"/>
                  </a:cubicBezTo>
                  <a:cubicBezTo>
                    <a:pt x="8326" y="15438"/>
                    <a:pt x="9602" y="14708"/>
                    <a:pt x="10271" y="13614"/>
                  </a:cubicBezTo>
                  <a:cubicBezTo>
                    <a:pt x="10757" y="12277"/>
                    <a:pt x="10575" y="10819"/>
                    <a:pt x="9845" y="9664"/>
                  </a:cubicBezTo>
                  <a:cubicBezTo>
                    <a:pt x="6807" y="6382"/>
                    <a:pt x="3464" y="3343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29"/>
            <p:cNvSpPr/>
            <p:nvPr/>
          </p:nvSpPr>
          <p:spPr>
            <a:xfrm>
              <a:off x="3273650" y="607775"/>
              <a:ext cx="440650" cy="166800"/>
            </a:xfrm>
            <a:custGeom>
              <a:avLst/>
              <a:gdLst/>
              <a:ahLst/>
              <a:cxnLst/>
              <a:rect l="l" t="t" r="r" b="b"/>
              <a:pathLst>
                <a:path w="17626" h="6672" extrusionOk="0">
                  <a:moveTo>
                    <a:pt x="4050" y="1"/>
                  </a:moveTo>
                  <a:cubicBezTo>
                    <a:pt x="2881" y="1"/>
                    <a:pt x="1413" y="765"/>
                    <a:pt x="609" y="1623"/>
                  </a:cubicBezTo>
                  <a:cubicBezTo>
                    <a:pt x="1" y="2292"/>
                    <a:pt x="1" y="4419"/>
                    <a:pt x="609" y="5148"/>
                  </a:cubicBezTo>
                  <a:cubicBezTo>
                    <a:pt x="1532" y="6129"/>
                    <a:pt x="2784" y="6672"/>
                    <a:pt x="4106" y="6672"/>
                  </a:cubicBezTo>
                  <a:cubicBezTo>
                    <a:pt x="4175" y="6672"/>
                    <a:pt x="4245" y="6670"/>
                    <a:pt x="4316" y="6667"/>
                  </a:cubicBezTo>
                  <a:cubicBezTo>
                    <a:pt x="8813" y="5817"/>
                    <a:pt x="13189" y="4601"/>
                    <a:pt x="17625" y="3568"/>
                  </a:cubicBezTo>
                  <a:lnTo>
                    <a:pt x="17564" y="3082"/>
                  </a:lnTo>
                  <a:cubicBezTo>
                    <a:pt x="13250" y="2048"/>
                    <a:pt x="8935" y="772"/>
                    <a:pt x="4498" y="43"/>
                  </a:cubicBezTo>
                  <a:cubicBezTo>
                    <a:pt x="4356" y="14"/>
                    <a:pt x="4206" y="1"/>
                    <a:pt x="405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9"/>
            <p:cNvSpPr/>
            <p:nvPr/>
          </p:nvSpPr>
          <p:spPr>
            <a:xfrm>
              <a:off x="3462050" y="1679625"/>
              <a:ext cx="287200" cy="368075"/>
            </a:xfrm>
            <a:custGeom>
              <a:avLst/>
              <a:gdLst/>
              <a:ahLst/>
              <a:cxnLst/>
              <a:rect l="l" t="t" r="r" b="b"/>
              <a:pathLst>
                <a:path w="11488" h="14723" extrusionOk="0">
                  <a:moveTo>
                    <a:pt x="4531" y="0"/>
                  </a:moveTo>
                  <a:cubicBezTo>
                    <a:pt x="3965" y="0"/>
                    <a:pt x="3391" y="140"/>
                    <a:pt x="2857" y="440"/>
                  </a:cubicBezTo>
                  <a:cubicBezTo>
                    <a:pt x="912" y="1473"/>
                    <a:pt x="1" y="4026"/>
                    <a:pt x="1520" y="5545"/>
                  </a:cubicBezTo>
                  <a:cubicBezTo>
                    <a:pt x="4802" y="8888"/>
                    <a:pt x="8448" y="11927"/>
                    <a:pt x="11487" y="14722"/>
                  </a:cubicBezTo>
                  <a:cubicBezTo>
                    <a:pt x="10454" y="11137"/>
                    <a:pt x="9299" y="6822"/>
                    <a:pt x="7901" y="2567"/>
                  </a:cubicBezTo>
                  <a:cubicBezTo>
                    <a:pt x="7460" y="980"/>
                    <a:pt x="6027" y="0"/>
                    <a:pt x="453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9"/>
            <p:cNvSpPr/>
            <p:nvPr/>
          </p:nvSpPr>
          <p:spPr>
            <a:xfrm>
              <a:off x="3816075" y="1684550"/>
              <a:ext cx="268950" cy="385925"/>
            </a:xfrm>
            <a:custGeom>
              <a:avLst/>
              <a:gdLst/>
              <a:ahLst/>
              <a:cxnLst/>
              <a:rect l="l" t="t" r="r" b="b"/>
              <a:pathLst>
                <a:path w="10758" h="15437" extrusionOk="0">
                  <a:moveTo>
                    <a:pt x="7171" y="0"/>
                  </a:moveTo>
                  <a:cubicBezTo>
                    <a:pt x="5774" y="243"/>
                    <a:pt x="4558" y="1155"/>
                    <a:pt x="3950" y="2370"/>
                  </a:cubicBezTo>
                  <a:cubicBezTo>
                    <a:pt x="2431" y="6625"/>
                    <a:pt x="1337" y="10940"/>
                    <a:pt x="0" y="15437"/>
                  </a:cubicBezTo>
                  <a:cubicBezTo>
                    <a:pt x="3464" y="12094"/>
                    <a:pt x="6807" y="9177"/>
                    <a:pt x="9724" y="5956"/>
                  </a:cubicBezTo>
                  <a:cubicBezTo>
                    <a:pt x="10514" y="4801"/>
                    <a:pt x="10757" y="3343"/>
                    <a:pt x="10332" y="2006"/>
                  </a:cubicBezTo>
                  <a:cubicBezTo>
                    <a:pt x="9724" y="851"/>
                    <a:pt x="8508" y="61"/>
                    <a:pt x="717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9"/>
            <p:cNvSpPr/>
            <p:nvPr/>
          </p:nvSpPr>
          <p:spPr>
            <a:xfrm>
              <a:off x="3486375" y="3655150"/>
              <a:ext cx="264375" cy="369225"/>
            </a:xfrm>
            <a:custGeom>
              <a:avLst/>
              <a:gdLst/>
              <a:ahLst/>
              <a:cxnLst/>
              <a:rect l="l" t="t" r="r" b="b"/>
              <a:pathLst>
                <a:path w="10575" h="14769" extrusionOk="0">
                  <a:moveTo>
                    <a:pt x="10575" y="1"/>
                  </a:moveTo>
                  <a:lnTo>
                    <a:pt x="10575" y="1"/>
                  </a:lnTo>
                  <a:cubicBezTo>
                    <a:pt x="7415" y="2918"/>
                    <a:pt x="3950" y="5956"/>
                    <a:pt x="729" y="9238"/>
                  </a:cubicBezTo>
                  <a:cubicBezTo>
                    <a:pt x="61" y="9968"/>
                    <a:pt x="0" y="12034"/>
                    <a:pt x="486" y="13006"/>
                  </a:cubicBezTo>
                  <a:cubicBezTo>
                    <a:pt x="1216" y="14100"/>
                    <a:pt x="2370" y="14769"/>
                    <a:pt x="3586" y="14769"/>
                  </a:cubicBezTo>
                  <a:cubicBezTo>
                    <a:pt x="4801" y="14586"/>
                    <a:pt x="6442" y="13492"/>
                    <a:pt x="6868" y="12399"/>
                  </a:cubicBezTo>
                  <a:cubicBezTo>
                    <a:pt x="8387" y="8144"/>
                    <a:pt x="9481" y="3829"/>
                    <a:pt x="1057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9"/>
            <p:cNvSpPr/>
            <p:nvPr/>
          </p:nvSpPr>
          <p:spPr>
            <a:xfrm>
              <a:off x="3817575" y="3643000"/>
              <a:ext cx="267450" cy="381375"/>
            </a:xfrm>
            <a:custGeom>
              <a:avLst/>
              <a:gdLst/>
              <a:ahLst/>
              <a:cxnLst/>
              <a:rect l="l" t="t" r="r" b="b"/>
              <a:pathLst>
                <a:path w="10698" h="15255" extrusionOk="0">
                  <a:moveTo>
                    <a:pt x="1" y="0"/>
                  </a:moveTo>
                  <a:cubicBezTo>
                    <a:pt x="1277" y="4315"/>
                    <a:pt x="2371" y="8691"/>
                    <a:pt x="3830" y="12885"/>
                  </a:cubicBezTo>
                  <a:cubicBezTo>
                    <a:pt x="4498" y="14161"/>
                    <a:pt x="5714" y="15012"/>
                    <a:pt x="7111" y="15255"/>
                  </a:cubicBezTo>
                  <a:cubicBezTo>
                    <a:pt x="8448" y="15133"/>
                    <a:pt x="9664" y="14343"/>
                    <a:pt x="10272" y="13188"/>
                  </a:cubicBezTo>
                  <a:cubicBezTo>
                    <a:pt x="10697" y="11973"/>
                    <a:pt x="10515" y="10575"/>
                    <a:pt x="9785" y="9481"/>
                  </a:cubicBezTo>
                  <a:cubicBezTo>
                    <a:pt x="6747" y="6199"/>
                    <a:pt x="3343" y="3161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" name="Google Shape;8947;p61">
            <a:extLst>
              <a:ext uri="{FF2B5EF4-FFF2-40B4-BE49-F238E27FC236}">
                <a16:creationId xmlns:a16="http://schemas.microsoft.com/office/drawing/2014/main" id="{F9DF4FA5-3CD1-8746-BF23-C14D19297F6A}"/>
              </a:ext>
            </a:extLst>
          </p:cNvPr>
          <p:cNvGrpSpPr/>
          <p:nvPr/>
        </p:nvGrpSpPr>
        <p:grpSpPr>
          <a:xfrm>
            <a:off x="735854" y="405192"/>
            <a:ext cx="340168" cy="340168"/>
            <a:chOff x="6242825" y="238125"/>
            <a:chExt cx="483125" cy="483125"/>
          </a:xfrm>
          <a:solidFill>
            <a:schemeClr val="tx1"/>
          </a:solidFill>
        </p:grpSpPr>
        <p:sp>
          <p:nvSpPr>
            <p:cNvPr id="39" name="Google Shape;8948;p61">
              <a:extLst>
                <a:ext uri="{FF2B5EF4-FFF2-40B4-BE49-F238E27FC236}">
                  <a16:creationId xmlns:a16="http://schemas.microsoft.com/office/drawing/2014/main" id="{0F94F63E-DC13-1D43-B2FC-6A4520EF25AC}"/>
                </a:ext>
              </a:extLst>
            </p:cNvPr>
            <p:cNvSpPr/>
            <p:nvPr/>
          </p:nvSpPr>
          <p:spPr>
            <a:xfrm>
              <a:off x="6242825" y="238125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18192" y="1132"/>
                  </a:moveTo>
                  <a:lnTo>
                    <a:pt x="18192" y="2400"/>
                  </a:lnTo>
                  <a:cubicBezTo>
                    <a:pt x="17513" y="2639"/>
                    <a:pt x="17060" y="3282"/>
                    <a:pt x="17060" y="4001"/>
                  </a:cubicBezTo>
                  <a:cubicBezTo>
                    <a:pt x="17060" y="4719"/>
                    <a:pt x="17513" y="5363"/>
                    <a:pt x="18192" y="5601"/>
                  </a:cubicBezTo>
                  <a:lnTo>
                    <a:pt x="18192" y="8062"/>
                  </a:lnTo>
                  <a:cubicBezTo>
                    <a:pt x="17513" y="8300"/>
                    <a:pt x="17060" y="8944"/>
                    <a:pt x="17060" y="9662"/>
                  </a:cubicBezTo>
                  <a:cubicBezTo>
                    <a:pt x="17060" y="10381"/>
                    <a:pt x="17513" y="11024"/>
                    <a:pt x="18192" y="11263"/>
                  </a:cubicBezTo>
                  <a:lnTo>
                    <a:pt x="18192" y="13723"/>
                  </a:lnTo>
                  <a:cubicBezTo>
                    <a:pt x="17513" y="13962"/>
                    <a:pt x="17060" y="14605"/>
                    <a:pt x="17060" y="15324"/>
                  </a:cubicBezTo>
                  <a:cubicBezTo>
                    <a:pt x="17060" y="16042"/>
                    <a:pt x="17513" y="16685"/>
                    <a:pt x="18192" y="16924"/>
                  </a:cubicBezTo>
                  <a:lnTo>
                    <a:pt x="18192" y="18192"/>
                  </a:lnTo>
                  <a:lnTo>
                    <a:pt x="16924" y="18192"/>
                  </a:lnTo>
                  <a:cubicBezTo>
                    <a:pt x="16686" y="17513"/>
                    <a:pt x="16043" y="17060"/>
                    <a:pt x="15324" y="17060"/>
                  </a:cubicBezTo>
                  <a:cubicBezTo>
                    <a:pt x="14605" y="17060"/>
                    <a:pt x="13962" y="17513"/>
                    <a:pt x="13724" y="18192"/>
                  </a:cubicBezTo>
                  <a:lnTo>
                    <a:pt x="11263" y="18192"/>
                  </a:lnTo>
                  <a:cubicBezTo>
                    <a:pt x="11024" y="17513"/>
                    <a:pt x="10381" y="17060"/>
                    <a:pt x="9662" y="17060"/>
                  </a:cubicBezTo>
                  <a:cubicBezTo>
                    <a:pt x="8944" y="17060"/>
                    <a:pt x="8301" y="17513"/>
                    <a:pt x="8062" y="18192"/>
                  </a:cubicBezTo>
                  <a:lnTo>
                    <a:pt x="5601" y="18192"/>
                  </a:lnTo>
                  <a:cubicBezTo>
                    <a:pt x="5363" y="17513"/>
                    <a:pt x="4720" y="17060"/>
                    <a:pt x="4001" y="17060"/>
                  </a:cubicBezTo>
                  <a:cubicBezTo>
                    <a:pt x="3282" y="17060"/>
                    <a:pt x="2639" y="17513"/>
                    <a:pt x="2401" y="18192"/>
                  </a:cubicBezTo>
                  <a:lnTo>
                    <a:pt x="1133" y="18192"/>
                  </a:lnTo>
                  <a:lnTo>
                    <a:pt x="1133" y="16924"/>
                  </a:lnTo>
                  <a:cubicBezTo>
                    <a:pt x="1812" y="16685"/>
                    <a:pt x="2265" y="16042"/>
                    <a:pt x="2265" y="15324"/>
                  </a:cubicBezTo>
                  <a:cubicBezTo>
                    <a:pt x="2265" y="14605"/>
                    <a:pt x="1812" y="13962"/>
                    <a:pt x="1133" y="13723"/>
                  </a:cubicBezTo>
                  <a:lnTo>
                    <a:pt x="1133" y="11263"/>
                  </a:lnTo>
                  <a:cubicBezTo>
                    <a:pt x="1812" y="11024"/>
                    <a:pt x="2265" y="10381"/>
                    <a:pt x="2265" y="9662"/>
                  </a:cubicBezTo>
                  <a:cubicBezTo>
                    <a:pt x="2265" y="8944"/>
                    <a:pt x="1812" y="8300"/>
                    <a:pt x="1133" y="8062"/>
                  </a:cubicBezTo>
                  <a:lnTo>
                    <a:pt x="1133" y="5601"/>
                  </a:lnTo>
                  <a:cubicBezTo>
                    <a:pt x="1812" y="5363"/>
                    <a:pt x="2265" y="4719"/>
                    <a:pt x="2265" y="4001"/>
                  </a:cubicBezTo>
                  <a:cubicBezTo>
                    <a:pt x="2265" y="3282"/>
                    <a:pt x="1812" y="2639"/>
                    <a:pt x="1133" y="2400"/>
                  </a:cubicBezTo>
                  <a:lnTo>
                    <a:pt x="1133" y="1132"/>
                  </a:lnTo>
                  <a:lnTo>
                    <a:pt x="2401" y="1132"/>
                  </a:lnTo>
                  <a:cubicBezTo>
                    <a:pt x="2639" y="1812"/>
                    <a:pt x="3282" y="2265"/>
                    <a:pt x="4001" y="2265"/>
                  </a:cubicBezTo>
                  <a:cubicBezTo>
                    <a:pt x="4720" y="2265"/>
                    <a:pt x="5363" y="1812"/>
                    <a:pt x="5601" y="1132"/>
                  </a:cubicBezTo>
                  <a:lnTo>
                    <a:pt x="8062" y="1132"/>
                  </a:lnTo>
                  <a:cubicBezTo>
                    <a:pt x="8301" y="1812"/>
                    <a:pt x="8944" y="2265"/>
                    <a:pt x="9662" y="2265"/>
                  </a:cubicBezTo>
                  <a:cubicBezTo>
                    <a:pt x="10381" y="2265"/>
                    <a:pt x="11024" y="1812"/>
                    <a:pt x="11263" y="1132"/>
                  </a:cubicBezTo>
                  <a:lnTo>
                    <a:pt x="13724" y="1132"/>
                  </a:lnTo>
                  <a:cubicBezTo>
                    <a:pt x="13962" y="1812"/>
                    <a:pt x="14605" y="2265"/>
                    <a:pt x="15324" y="2265"/>
                  </a:cubicBezTo>
                  <a:cubicBezTo>
                    <a:pt x="16043" y="2265"/>
                    <a:pt x="16686" y="1812"/>
                    <a:pt x="16924" y="1132"/>
                  </a:cubicBezTo>
                  <a:close/>
                  <a:moveTo>
                    <a:pt x="568" y="0"/>
                  </a:moveTo>
                  <a:cubicBezTo>
                    <a:pt x="254" y="0"/>
                    <a:pt x="0" y="254"/>
                    <a:pt x="0" y="568"/>
                  </a:cubicBezTo>
                  <a:lnTo>
                    <a:pt x="0" y="2868"/>
                  </a:lnTo>
                  <a:cubicBezTo>
                    <a:pt x="0" y="3183"/>
                    <a:pt x="254" y="3436"/>
                    <a:pt x="568" y="3436"/>
                  </a:cubicBezTo>
                  <a:cubicBezTo>
                    <a:pt x="879" y="3436"/>
                    <a:pt x="1133" y="3687"/>
                    <a:pt x="1133" y="4001"/>
                  </a:cubicBezTo>
                  <a:cubicBezTo>
                    <a:pt x="1133" y="4315"/>
                    <a:pt x="879" y="4568"/>
                    <a:pt x="568" y="4568"/>
                  </a:cubicBezTo>
                  <a:cubicBezTo>
                    <a:pt x="254" y="4568"/>
                    <a:pt x="0" y="4819"/>
                    <a:pt x="0" y="5133"/>
                  </a:cubicBezTo>
                  <a:lnTo>
                    <a:pt x="0" y="8530"/>
                  </a:lnTo>
                  <a:cubicBezTo>
                    <a:pt x="0" y="8844"/>
                    <a:pt x="254" y="9098"/>
                    <a:pt x="568" y="9098"/>
                  </a:cubicBezTo>
                  <a:cubicBezTo>
                    <a:pt x="879" y="9098"/>
                    <a:pt x="1133" y="9348"/>
                    <a:pt x="1133" y="9662"/>
                  </a:cubicBezTo>
                  <a:cubicBezTo>
                    <a:pt x="1133" y="9976"/>
                    <a:pt x="879" y="10230"/>
                    <a:pt x="568" y="10230"/>
                  </a:cubicBezTo>
                  <a:cubicBezTo>
                    <a:pt x="254" y="10230"/>
                    <a:pt x="0" y="10481"/>
                    <a:pt x="0" y="10795"/>
                  </a:cubicBezTo>
                  <a:lnTo>
                    <a:pt x="0" y="14191"/>
                  </a:lnTo>
                  <a:cubicBezTo>
                    <a:pt x="0" y="14505"/>
                    <a:pt x="254" y="14759"/>
                    <a:pt x="568" y="14759"/>
                  </a:cubicBezTo>
                  <a:cubicBezTo>
                    <a:pt x="879" y="14759"/>
                    <a:pt x="1133" y="15010"/>
                    <a:pt x="1133" y="15324"/>
                  </a:cubicBezTo>
                  <a:cubicBezTo>
                    <a:pt x="1133" y="15638"/>
                    <a:pt x="879" y="15891"/>
                    <a:pt x="568" y="15891"/>
                  </a:cubicBezTo>
                  <a:cubicBezTo>
                    <a:pt x="254" y="15891"/>
                    <a:pt x="0" y="16142"/>
                    <a:pt x="0" y="16456"/>
                  </a:cubicBezTo>
                  <a:lnTo>
                    <a:pt x="0" y="18760"/>
                  </a:lnTo>
                  <a:cubicBezTo>
                    <a:pt x="0" y="19071"/>
                    <a:pt x="254" y="19324"/>
                    <a:pt x="568" y="19324"/>
                  </a:cubicBezTo>
                  <a:lnTo>
                    <a:pt x="2869" y="19324"/>
                  </a:lnTo>
                  <a:cubicBezTo>
                    <a:pt x="3183" y="19324"/>
                    <a:pt x="3436" y="19071"/>
                    <a:pt x="3436" y="18760"/>
                  </a:cubicBezTo>
                  <a:cubicBezTo>
                    <a:pt x="3436" y="18446"/>
                    <a:pt x="3687" y="18192"/>
                    <a:pt x="4001" y="18192"/>
                  </a:cubicBezTo>
                  <a:cubicBezTo>
                    <a:pt x="4315" y="18192"/>
                    <a:pt x="4569" y="18446"/>
                    <a:pt x="4569" y="18760"/>
                  </a:cubicBezTo>
                  <a:cubicBezTo>
                    <a:pt x="4569" y="19071"/>
                    <a:pt x="4819" y="19324"/>
                    <a:pt x="5133" y="19324"/>
                  </a:cubicBezTo>
                  <a:lnTo>
                    <a:pt x="8530" y="19324"/>
                  </a:lnTo>
                  <a:cubicBezTo>
                    <a:pt x="8844" y="19324"/>
                    <a:pt x="9098" y="19071"/>
                    <a:pt x="9098" y="18760"/>
                  </a:cubicBezTo>
                  <a:cubicBezTo>
                    <a:pt x="9098" y="18446"/>
                    <a:pt x="9348" y="18192"/>
                    <a:pt x="9662" y="18192"/>
                  </a:cubicBezTo>
                  <a:cubicBezTo>
                    <a:pt x="9976" y="18192"/>
                    <a:pt x="10230" y="18446"/>
                    <a:pt x="10230" y="18760"/>
                  </a:cubicBezTo>
                  <a:cubicBezTo>
                    <a:pt x="10230" y="19071"/>
                    <a:pt x="10481" y="19324"/>
                    <a:pt x="10795" y="19324"/>
                  </a:cubicBezTo>
                  <a:lnTo>
                    <a:pt x="14192" y="19324"/>
                  </a:lnTo>
                  <a:cubicBezTo>
                    <a:pt x="14506" y="19324"/>
                    <a:pt x="14759" y="19071"/>
                    <a:pt x="14759" y="18760"/>
                  </a:cubicBezTo>
                  <a:cubicBezTo>
                    <a:pt x="14759" y="18446"/>
                    <a:pt x="15010" y="18192"/>
                    <a:pt x="15324" y="18192"/>
                  </a:cubicBezTo>
                  <a:cubicBezTo>
                    <a:pt x="15638" y="18192"/>
                    <a:pt x="15892" y="18446"/>
                    <a:pt x="15892" y="18760"/>
                  </a:cubicBezTo>
                  <a:cubicBezTo>
                    <a:pt x="15892" y="19071"/>
                    <a:pt x="16142" y="19324"/>
                    <a:pt x="16456" y="19324"/>
                  </a:cubicBezTo>
                  <a:lnTo>
                    <a:pt x="18760" y="19324"/>
                  </a:lnTo>
                  <a:cubicBezTo>
                    <a:pt x="19071" y="19324"/>
                    <a:pt x="19325" y="19071"/>
                    <a:pt x="19325" y="18760"/>
                  </a:cubicBezTo>
                  <a:lnTo>
                    <a:pt x="19325" y="16456"/>
                  </a:lnTo>
                  <a:cubicBezTo>
                    <a:pt x="19325" y="16142"/>
                    <a:pt x="19071" y="15891"/>
                    <a:pt x="18760" y="15891"/>
                  </a:cubicBezTo>
                  <a:cubicBezTo>
                    <a:pt x="18446" y="15891"/>
                    <a:pt x="18192" y="15638"/>
                    <a:pt x="18192" y="15324"/>
                  </a:cubicBezTo>
                  <a:cubicBezTo>
                    <a:pt x="18192" y="15010"/>
                    <a:pt x="18446" y="14759"/>
                    <a:pt x="18760" y="14759"/>
                  </a:cubicBezTo>
                  <a:cubicBezTo>
                    <a:pt x="19071" y="14759"/>
                    <a:pt x="19325" y="14505"/>
                    <a:pt x="19325" y="14191"/>
                  </a:cubicBezTo>
                  <a:lnTo>
                    <a:pt x="19325" y="10795"/>
                  </a:lnTo>
                  <a:cubicBezTo>
                    <a:pt x="19325" y="10481"/>
                    <a:pt x="19071" y="10230"/>
                    <a:pt x="18760" y="10230"/>
                  </a:cubicBezTo>
                  <a:cubicBezTo>
                    <a:pt x="18446" y="10230"/>
                    <a:pt x="18192" y="9976"/>
                    <a:pt x="18192" y="9662"/>
                  </a:cubicBezTo>
                  <a:cubicBezTo>
                    <a:pt x="18192" y="9348"/>
                    <a:pt x="18446" y="9098"/>
                    <a:pt x="18760" y="9098"/>
                  </a:cubicBezTo>
                  <a:cubicBezTo>
                    <a:pt x="19071" y="9098"/>
                    <a:pt x="19325" y="8844"/>
                    <a:pt x="19325" y="8530"/>
                  </a:cubicBezTo>
                  <a:lnTo>
                    <a:pt x="19325" y="5133"/>
                  </a:lnTo>
                  <a:cubicBezTo>
                    <a:pt x="19325" y="4819"/>
                    <a:pt x="19071" y="4568"/>
                    <a:pt x="18760" y="4568"/>
                  </a:cubicBezTo>
                  <a:cubicBezTo>
                    <a:pt x="18446" y="4568"/>
                    <a:pt x="18192" y="4315"/>
                    <a:pt x="18192" y="4001"/>
                  </a:cubicBezTo>
                  <a:cubicBezTo>
                    <a:pt x="18192" y="3687"/>
                    <a:pt x="18446" y="3436"/>
                    <a:pt x="18760" y="3436"/>
                  </a:cubicBezTo>
                  <a:cubicBezTo>
                    <a:pt x="19071" y="3436"/>
                    <a:pt x="19325" y="3183"/>
                    <a:pt x="19325" y="2868"/>
                  </a:cubicBezTo>
                  <a:lnTo>
                    <a:pt x="19325" y="568"/>
                  </a:lnTo>
                  <a:cubicBezTo>
                    <a:pt x="19325" y="254"/>
                    <a:pt x="19071" y="0"/>
                    <a:pt x="18760" y="0"/>
                  </a:cubicBezTo>
                  <a:lnTo>
                    <a:pt x="16456" y="0"/>
                  </a:lnTo>
                  <a:cubicBezTo>
                    <a:pt x="16142" y="0"/>
                    <a:pt x="15892" y="254"/>
                    <a:pt x="15892" y="568"/>
                  </a:cubicBezTo>
                  <a:cubicBezTo>
                    <a:pt x="15892" y="879"/>
                    <a:pt x="15638" y="1132"/>
                    <a:pt x="15324" y="1132"/>
                  </a:cubicBezTo>
                  <a:cubicBezTo>
                    <a:pt x="15010" y="1132"/>
                    <a:pt x="14759" y="879"/>
                    <a:pt x="14759" y="568"/>
                  </a:cubicBezTo>
                  <a:cubicBezTo>
                    <a:pt x="14759" y="254"/>
                    <a:pt x="14506" y="0"/>
                    <a:pt x="14192" y="0"/>
                  </a:cubicBezTo>
                  <a:lnTo>
                    <a:pt x="10795" y="0"/>
                  </a:lnTo>
                  <a:cubicBezTo>
                    <a:pt x="10481" y="0"/>
                    <a:pt x="10230" y="254"/>
                    <a:pt x="10230" y="568"/>
                  </a:cubicBezTo>
                  <a:cubicBezTo>
                    <a:pt x="10230" y="879"/>
                    <a:pt x="9976" y="1132"/>
                    <a:pt x="9662" y="1132"/>
                  </a:cubicBezTo>
                  <a:cubicBezTo>
                    <a:pt x="9348" y="1132"/>
                    <a:pt x="9098" y="879"/>
                    <a:pt x="9098" y="568"/>
                  </a:cubicBezTo>
                  <a:cubicBezTo>
                    <a:pt x="9098" y="254"/>
                    <a:pt x="8844" y="0"/>
                    <a:pt x="8530" y="0"/>
                  </a:cubicBezTo>
                  <a:lnTo>
                    <a:pt x="5133" y="0"/>
                  </a:lnTo>
                  <a:cubicBezTo>
                    <a:pt x="4819" y="0"/>
                    <a:pt x="4569" y="254"/>
                    <a:pt x="4569" y="568"/>
                  </a:cubicBezTo>
                  <a:cubicBezTo>
                    <a:pt x="4569" y="879"/>
                    <a:pt x="4315" y="1132"/>
                    <a:pt x="4001" y="1132"/>
                  </a:cubicBezTo>
                  <a:cubicBezTo>
                    <a:pt x="3687" y="1132"/>
                    <a:pt x="3436" y="879"/>
                    <a:pt x="3436" y="568"/>
                  </a:cubicBezTo>
                  <a:cubicBezTo>
                    <a:pt x="3436" y="254"/>
                    <a:pt x="3183" y="0"/>
                    <a:pt x="286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0" name="Google Shape;8949;p61">
              <a:extLst>
                <a:ext uri="{FF2B5EF4-FFF2-40B4-BE49-F238E27FC236}">
                  <a16:creationId xmlns:a16="http://schemas.microsoft.com/office/drawing/2014/main" id="{185B91A5-051C-9C46-AD9F-885583884E28}"/>
                </a:ext>
              </a:extLst>
            </p:cNvPr>
            <p:cNvSpPr/>
            <p:nvPr/>
          </p:nvSpPr>
          <p:spPr>
            <a:xfrm>
              <a:off x="6328725" y="324025"/>
              <a:ext cx="311400" cy="311400"/>
            </a:xfrm>
            <a:custGeom>
              <a:avLst/>
              <a:gdLst/>
              <a:ahLst/>
              <a:cxnLst/>
              <a:rect l="l" t="t" r="r" b="b"/>
              <a:pathLst>
                <a:path w="12456" h="12456" extrusionOk="0">
                  <a:moveTo>
                    <a:pt x="11323" y="1132"/>
                  </a:moveTo>
                  <a:lnTo>
                    <a:pt x="11323" y="5991"/>
                  </a:lnTo>
                  <a:lnTo>
                    <a:pt x="10025" y="4692"/>
                  </a:lnTo>
                  <a:cubicBezTo>
                    <a:pt x="9913" y="4582"/>
                    <a:pt x="9768" y="4527"/>
                    <a:pt x="9623" y="4527"/>
                  </a:cubicBezTo>
                  <a:cubicBezTo>
                    <a:pt x="9478" y="4527"/>
                    <a:pt x="9333" y="4582"/>
                    <a:pt x="9222" y="4692"/>
                  </a:cubicBezTo>
                  <a:lnTo>
                    <a:pt x="6498" y="7419"/>
                  </a:lnTo>
                  <a:lnTo>
                    <a:pt x="4303" y="5773"/>
                  </a:lnTo>
                  <a:cubicBezTo>
                    <a:pt x="4201" y="5698"/>
                    <a:pt x="4081" y="5661"/>
                    <a:pt x="3962" y="5661"/>
                  </a:cubicBezTo>
                  <a:cubicBezTo>
                    <a:pt x="3824" y="5661"/>
                    <a:pt x="3687" y="5711"/>
                    <a:pt x="3578" y="5810"/>
                  </a:cubicBezTo>
                  <a:lnTo>
                    <a:pt x="1133" y="8053"/>
                  </a:lnTo>
                  <a:lnTo>
                    <a:pt x="1133" y="1132"/>
                  </a:lnTo>
                  <a:close/>
                  <a:moveTo>
                    <a:pt x="4001" y="6960"/>
                  </a:moveTo>
                  <a:lnTo>
                    <a:pt x="5689" y="8228"/>
                  </a:lnTo>
                  <a:lnTo>
                    <a:pt x="2594" y="11323"/>
                  </a:lnTo>
                  <a:lnTo>
                    <a:pt x="1133" y="11323"/>
                  </a:lnTo>
                  <a:lnTo>
                    <a:pt x="1133" y="9590"/>
                  </a:lnTo>
                  <a:lnTo>
                    <a:pt x="4001" y="6960"/>
                  </a:lnTo>
                  <a:close/>
                  <a:moveTo>
                    <a:pt x="9623" y="5894"/>
                  </a:moveTo>
                  <a:lnTo>
                    <a:pt x="11323" y="7594"/>
                  </a:lnTo>
                  <a:lnTo>
                    <a:pt x="11323" y="11323"/>
                  </a:lnTo>
                  <a:lnTo>
                    <a:pt x="4197" y="11323"/>
                  </a:lnTo>
                  <a:lnTo>
                    <a:pt x="9623" y="5894"/>
                  </a:lnTo>
                  <a:close/>
                  <a:moveTo>
                    <a:pt x="565" y="0"/>
                  </a:moveTo>
                  <a:cubicBezTo>
                    <a:pt x="251" y="0"/>
                    <a:pt x="0" y="251"/>
                    <a:pt x="0" y="565"/>
                  </a:cubicBezTo>
                  <a:lnTo>
                    <a:pt x="0" y="11888"/>
                  </a:lnTo>
                  <a:cubicBezTo>
                    <a:pt x="0" y="12202"/>
                    <a:pt x="251" y="12455"/>
                    <a:pt x="565" y="12455"/>
                  </a:cubicBezTo>
                  <a:lnTo>
                    <a:pt x="11888" y="12455"/>
                  </a:lnTo>
                  <a:cubicBezTo>
                    <a:pt x="12202" y="12455"/>
                    <a:pt x="12456" y="12202"/>
                    <a:pt x="12456" y="11888"/>
                  </a:cubicBezTo>
                  <a:lnTo>
                    <a:pt x="12456" y="565"/>
                  </a:lnTo>
                  <a:cubicBezTo>
                    <a:pt x="12456" y="251"/>
                    <a:pt x="12202" y="0"/>
                    <a:pt x="1188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1" name="Google Shape;8950;p61">
              <a:extLst>
                <a:ext uri="{FF2B5EF4-FFF2-40B4-BE49-F238E27FC236}">
                  <a16:creationId xmlns:a16="http://schemas.microsoft.com/office/drawing/2014/main" id="{5A72D3DE-F0FC-244F-90C7-8D47F33856D2}"/>
                </a:ext>
              </a:extLst>
            </p:cNvPr>
            <p:cNvSpPr/>
            <p:nvPr/>
          </p:nvSpPr>
          <p:spPr>
            <a:xfrm>
              <a:off x="6441950" y="380575"/>
              <a:ext cx="88275" cy="85000"/>
            </a:xfrm>
            <a:custGeom>
              <a:avLst/>
              <a:gdLst/>
              <a:ahLst/>
              <a:cxnLst/>
              <a:rect l="l" t="t" r="r" b="b"/>
              <a:pathLst>
                <a:path w="3531" h="3400" extrusionOk="0">
                  <a:moveTo>
                    <a:pt x="1697" y="1135"/>
                  </a:moveTo>
                  <a:cubicBezTo>
                    <a:pt x="2202" y="1135"/>
                    <a:pt x="2455" y="1742"/>
                    <a:pt x="2099" y="2101"/>
                  </a:cubicBezTo>
                  <a:cubicBezTo>
                    <a:pt x="1983" y="2216"/>
                    <a:pt x="1841" y="2268"/>
                    <a:pt x="1702" y="2268"/>
                  </a:cubicBezTo>
                  <a:cubicBezTo>
                    <a:pt x="1411" y="2268"/>
                    <a:pt x="1133" y="2041"/>
                    <a:pt x="1133" y="1700"/>
                  </a:cubicBezTo>
                  <a:cubicBezTo>
                    <a:pt x="1133" y="1386"/>
                    <a:pt x="1383" y="1135"/>
                    <a:pt x="1697" y="1135"/>
                  </a:cubicBezTo>
                  <a:close/>
                  <a:moveTo>
                    <a:pt x="1698" y="0"/>
                  </a:moveTo>
                  <a:cubicBezTo>
                    <a:pt x="1479" y="0"/>
                    <a:pt x="1258" y="43"/>
                    <a:pt x="1048" y="130"/>
                  </a:cubicBezTo>
                  <a:cubicBezTo>
                    <a:pt x="414" y="392"/>
                    <a:pt x="1" y="1011"/>
                    <a:pt x="1" y="1700"/>
                  </a:cubicBezTo>
                  <a:cubicBezTo>
                    <a:pt x="1" y="2639"/>
                    <a:pt x="758" y="3397"/>
                    <a:pt x="1697" y="3400"/>
                  </a:cubicBezTo>
                  <a:cubicBezTo>
                    <a:pt x="2386" y="3400"/>
                    <a:pt x="3005" y="2983"/>
                    <a:pt x="3268" y="2349"/>
                  </a:cubicBezTo>
                  <a:cubicBezTo>
                    <a:pt x="3530" y="1715"/>
                    <a:pt x="3385" y="984"/>
                    <a:pt x="2899" y="498"/>
                  </a:cubicBezTo>
                  <a:cubicBezTo>
                    <a:pt x="2574" y="173"/>
                    <a:pt x="2139" y="0"/>
                    <a:pt x="169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3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</a:t>
            </a:r>
            <a:r>
              <a:rPr lang="en" b="0"/>
              <a:t>contents</a:t>
            </a:r>
            <a:endParaRPr b="0"/>
          </a:p>
        </p:txBody>
      </p:sp>
      <p:sp>
        <p:nvSpPr>
          <p:cNvPr id="644" name="Google Shape;644;p31"/>
          <p:cNvSpPr txBox="1">
            <a:spLocks noGrp="1"/>
          </p:cNvSpPr>
          <p:nvPr>
            <p:ph type="title" idx="2"/>
          </p:nvPr>
        </p:nvSpPr>
        <p:spPr>
          <a:xfrm>
            <a:off x="738072" y="1996524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01</a:t>
            </a:r>
            <a:endParaRPr sz="3200"/>
          </a:p>
        </p:txBody>
      </p:sp>
      <p:sp>
        <p:nvSpPr>
          <p:cNvPr id="646" name="Google Shape;646;p31"/>
          <p:cNvSpPr txBox="1">
            <a:spLocks noGrp="1"/>
          </p:cNvSpPr>
          <p:nvPr>
            <p:ph type="title" idx="4"/>
          </p:nvPr>
        </p:nvSpPr>
        <p:spPr>
          <a:xfrm>
            <a:off x="5319316" y="1996516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02</a:t>
            </a:r>
            <a:endParaRPr sz="3200"/>
          </a:p>
        </p:txBody>
      </p:sp>
      <p:sp>
        <p:nvSpPr>
          <p:cNvPr id="650" name="Google Shape;650;p31"/>
          <p:cNvSpPr txBox="1">
            <a:spLocks noGrp="1"/>
          </p:cNvSpPr>
          <p:nvPr>
            <p:ph type="subTitle" idx="1"/>
          </p:nvPr>
        </p:nvSpPr>
        <p:spPr>
          <a:xfrm>
            <a:off x="738071" y="2444116"/>
            <a:ext cx="3029887" cy="92183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Introduction</a:t>
            </a:r>
            <a:endParaRPr sz="3200" dirty="0"/>
          </a:p>
        </p:txBody>
      </p:sp>
      <p:sp>
        <p:nvSpPr>
          <p:cNvPr id="651" name="Google Shape;651;p31"/>
          <p:cNvSpPr txBox="1">
            <a:spLocks noGrp="1"/>
          </p:cNvSpPr>
          <p:nvPr>
            <p:ph type="subTitle" idx="8"/>
          </p:nvPr>
        </p:nvSpPr>
        <p:spPr>
          <a:xfrm>
            <a:off x="5318415" y="2444108"/>
            <a:ext cx="3027816" cy="92183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Demo</a:t>
            </a:r>
            <a:endParaRPr sz="3200" dirty="0"/>
          </a:p>
        </p:txBody>
      </p:sp>
      <p:grpSp>
        <p:nvGrpSpPr>
          <p:cNvPr id="656" name="Google Shape;656;p31"/>
          <p:cNvGrpSpPr/>
          <p:nvPr/>
        </p:nvGrpSpPr>
        <p:grpSpPr>
          <a:xfrm>
            <a:off x="7942439" y="179605"/>
            <a:ext cx="963121" cy="713133"/>
            <a:chOff x="1998150" y="1816050"/>
            <a:chExt cx="2400600" cy="1777500"/>
          </a:xfrm>
        </p:grpSpPr>
        <p:sp>
          <p:nvSpPr>
            <p:cNvPr id="657" name="Google Shape;657;p31"/>
            <p:cNvSpPr/>
            <p:nvPr/>
          </p:nvSpPr>
          <p:spPr>
            <a:xfrm>
              <a:off x="1998150" y="1816050"/>
              <a:ext cx="1777500" cy="1777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1"/>
            <p:cNvSpPr/>
            <p:nvPr/>
          </p:nvSpPr>
          <p:spPr>
            <a:xfrm>
              <a:off x="2621250" y="1816050"/>
              <a:ext cx="1777500" cy="1777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1"/>
            <p:cNvSpPr/>
            <p:nvPr/>
          </p:nvSpPr>
          <p:spPr>
            <a:xfrm>
              <a:off x="2266925" y="1962650"/>
              <a:ext cx="116100" cy="1161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1"/>
            <p:cNvSpPr/>
            <p:nvPr/>
          </p:nvSpPr>
          <p:spPr>
            <a:xfrm>
              <a:off x="3989575" y="3349325"/>
              <a:ext cx="116100" cy="1161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1" name="Google Shape;661;p31"/>
          <p:cNvGrpSpPr/>
          <p:nvPr/>
        </p:nvGrpSpPr>
        <p:grpSpPr>
          <a:xfrm rot="5400000" flipH="1">
            <a:off x="1241476" y="3752680"/>
            <a:ext cx="256297" cy="1299264"/>
            <a:chOff x="3269375" y="237825"/>
            <a:chExt cx="1031375" cy="5228425"/>
          </a:xfrm>
        </p:grpSpPr>
        <p:sp>
          <p:nvSpPr>
            <p:cNvPr id="662" name="Google Shape;662;p31"/>
            <p:cNvSpPr/>
            <p:nvPr/>
          </p:nvSpPr>
          <p:spPr>
            <a:xfrm>
              <a:off x="3487875" y="2205675"/>
              <a:ext cx="264400" cy="375325"/>
            </a:xfrm>
            <a:custGeom>
              <a:avLst/>
              <a:gdLst/>
              <a:ahLst/>
              <a:cxnLst/>
              <a:rect l="l" t="t" r="r" b="b"/>
              <a:pathLst>
                <a:path w="10576" h="15013" extrusionOk="0">
                  <a:moveTo>
                    <a:pt x="10576" y="1"/>
                  </a:moveTo>
                  <a:cubicBezTo>
                    <a:pt x="7355" y="3040"/>
                    <a:pt x="3951" y="5957"/>
                    <a:pt x="913" y="9299"/>
                  </a:cubicBezTo>
                  <a:cubicBezTo>
                    <a:pt x="183" y="10089"/>
                    <a:pt x="1" y="12095"/>
                    <a:pt x="487" y="13250"/>
                  </a:cubicBezTo>
                  <a:cubicBezTo>
                    <a:pt x="1095" y="14283"/>
                    <a:pt x="2250" y="14951"/>
                    <a:pt x="3526" y="15012"/>
                  </a:cubicBezTo>
                  <a:cubicBezTo>
                    <a:pt x="4681" y="14830"/>
                    <a:pt x="6382" y="13797"/>
                    <a:pt x="6808" y="12703"/>
                  </a:cubicBezTo>
                  <a:cubicBezTo>
                    <a:pt x="8327" y="8509"/>
                    <a:pt x="9421" y="4133"/>
                    <a:pt x="1057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1"/>
            <p:cNvSpPr/>
            <p:nvPr/>
          </p:nvSpPr>
          <p:spPr>
            <a:xfrm>
              <a:off x="3819100" y="2205675"/>
              <a:ext cx="265925" cy="373800"/>
            </a:xfrm>
            <a:custGeom>
              <a:avLst/>
              <a:gdLst/>
              <a:ahLst/>
              <a:cxnLst/>
              <a:rect l="l" t="t" r="r" b="b"/>
              <a:pathLst>
                <a:path w="10637" h="14952" extrusionOk="0">
                  <a:moveTo>
                    <a:pt x="1" y="1"/>
                  </a:moveTo>
                  <a:cubicBezTo>
                    <a:pt x="1216" y="4073"/>
                    <a:pt x="2249" y="8388"/>
                    <a:pt x="3769" y="12520"/>
                  </a:cubicBezTo>
                  <a:cubicBezTo>
                    <a:pt x="4376" y="13736"/>
                    <a:pt x="5531" y="14647"/>
                    <a:pt x="6929" y="14951"/>
                  </a:cubicBezTo>
                  <a:cubicBezTo>
                    <a:pt x="8205" y="14951"/>
                    <a:pt x="9481" y="14283"/>
                    <a:pt x="10211" y="13189"/>
                  </a:cubicBezTo>
                  <a:cubicBezTo>
                    <a:pt x="10636" y="11852"/>
                    <a:pt x="10454" y="10393"/>
                    <a:pt x="9664" y="9239"/>
                  </a:cubicBezTo>
                  <a:cubicBezTo>
                    <a:pt x="6625" y="5957"/>
                    <a:pt x="3222" y="3040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1"/>
            <p:cNvSpPr/>
            <p:nvPr/>
          </p:nvSpPr>
          <p:spPr>
            <a:xfrm>
              <a:off x="3487875" y="3128925"/>
              <a:ext cx="265925" cy="380400"/>
            </a:xfrm>
            <a:custGeom>
              <a:avLst/>
              <a:gdLst/>
              <a:ahLst/>
              <a:cxnLst/>
              <a:rect l="l" t="t" r="r" b="b"/>
              <a:pathLst>
                <a:path w="10637" h="15216" extrusionOk="0">
                  <a:moveTo>
                    <a:pt x="3403" y="1"/>
                  </a:moveTo>
                  <a:cubicBezTo>
                    <a:pt x="2381" y="1"/>
                    <a:pt x="706" y="949"/>
                    <a:pt x="426" y="1845"/>
                  </a:cubicBezTo>
                  <a:cubicBezTo>
                    <a:pt x="1" y="3243"/>
                    <a:pt x="305" y="4762"/>
                    <a:pt x="1156" y="5978"/>
                  </a:cubicBezTo>
                  <a:cubicBezTo>
                    <a:pt x="4073" y="9138"/>
                    <a:pt x="7294" y="11994"/>
                    <a:pt x="10636" y="15215"/>
                  </a:cubicBezTo>
                  <a:cubicBezTo>
                    <a:pt x="9421" y="11083"/>
                    <a:pt x="8388" y="6768"/>
                    <a:pt x="6868" y="2635"/>
                  </a:cubicBezTo>
                  <a:cubicBezTo>
                    <a:pt x="6261" y="1359"/>
                    <a:pt x="5045" y="386"/>
                    <a:pt x="3647" y="22"/>
                  </a:cubicBezTo>
                  <a:cubicBezTo>
                    <a:pt x="3571" y="7"/>
                    <a:pt x="3489" y="1"/>
                    <a:pt x="340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1"/>
            <p:cNvSpPr/>
            <p:nvPr/>
          </p:nvSpPr>
          <p:spPr>
            <a:xfrm>
              <a:off x="3819100" y="3123750"/>
              <a:ext cx="284150" cy="377975"/>
            </a:xfrm>
            <a:custGeom>
              <a:avLst/>
              <a:gdLst/>
              <a:ahLst/>
              <a:cxnLst/>
              <a:rect l="l" t="t" r="r" b="b"/>
              <a:pathLst>
                <a:path w="11366" h="15119" extrusionOk="0">
                  <a:moveTo>
                    <a:pt x="7067" y="1"/>
                  </a:moveTo>
                  <a:cubicBezTo>
                    <a:pt x="5686" y="1"/>
                    <a:pt x="4369" y="716"/>
                    <a:pt x="3890" y="2113"/>
                  </a:cubicBezTo>
                  <a:cubicBezTo>
                    <a:pt x="2432" y="6549"/>
                    <a:pt x="1216" y="11046"/>
                    <a:pt x="1" y="15118"/>
                  </a:cubicBezTo>
                  <a:cubicBezTo>
                    <a:pt x="3222" y="12140"/>
                    <a:pt x="6686" y="9102"/>
                    <a:pt x="9846" y="5759"/>
                  </a:cubicBezTo>
                  <a:cubicBezTo>
                    <a:pt x="11365" y="4240"/>
                    <a:pt x="11001" y="1687"/>
                    <a:pt x="9178" y="593"/>
                  </a:cubicBezTo>
                  <a:cubicBezTo>
                    <a:pt x="8530" y="197"/>
                    <a:pt x="7790" y="1"/>
                    <a:pt x="706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1"/>
            <p:cNvSpPr/>
            <p:nvPr/>
          </p:nvSpPr>
          <p:spPr>
            <a:xfrm>
              <a:off x="3466625" y="754700"/>
              <a:ext cx="288700" cy="385100"/>
            </a:xfrm>
            <a:custGeom>
              <a:avLst/>
              <a:gdLst/>
              <a:ahLst/>
              <a:cxnLst/>
              <a:rect l="l" t="t" r="r" b="b"/>
              <a:pathLst>
                <a:path w="11548" h="15404" extrusionOk="0">
                  <a:moveTo>
                    <a:pt x="11547" y="0"/>
                  </a:moveTo>
                  <a:lnTo>
                    <a:pt x="11547" y="0"/>
                  </a:lnTo>
                  <a:cubicBezTo>
                    <a:pt x="8326" y="3100"/>
                    <a:pt x="5166" y="6017"/>
                    <a:pt x="2066" y="9056"/>
                  </a:cubicBezTo>
                  <a:cubicBezTo>
                    <a:pt x="790" y="10332"/>
                    <a:pt x="0" y="11973"/>
                    <a:pt x="1155" y="13492"/>
                  </a:cubicBezTo>
                  <a:cubicBezTo>
                    <a:pt x="2006" y="14465"/>
                    <a:pt x="3160" y="15194"/>
                    <a:pt x="4497" y="15376"/>
                  </a:cubicBezTo>
                  <a:cubicBezTo>
                    <a:pt x="4641" y="15395"/>
                    <a:pt x="4780" y="15404"/>
                    <a:pt x="4914" y="15404"/>
                  </a:cubicBezTo>
                  <a:cubicBezTo>
                    <a:pt x="6536" y="15404"/>
                    <a:pt x="7452" y="14087"/>
                    <a:pt x="7901" y="12459"/>
                  </a:cubicBezTo>
                  <a:cubicBezTo>
                    <a:pt x="9055" y="8387"/>
                    <a:pt x="10271" y="4315"/>
                    <a:pt x="115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1"/>
            <p:cNvSpPr/>
            <p:nvPr/>
          </p:nvSpPr>
          <p:spPr>
            <a:xfrm>
              <a:off x="3484850" y="4571325"/>
              <a:ext cx="267425" cy="373775"/>
            </a:xfrm>
            <a:custGeom>
              <a:avLst/>
              <a:gdLst/>
              <a:ahLst/>
              <a:cxnLst/>
              <a:rect l="l" t="t" r="r" b="b"/>
              <a:pathLst>
                <a:path w="10697" h="14951" extrusionOk="0">
                  <a:moveTo>
                    <a:pt x="3768" y="0"/>
                  </a:moveTo>
                  <a:cubicBezTo>
                    <a:pt x="2431" y="61"/>
                    <a:pt x="1216" y="730"/>
                    <a:pt x="487" y="1824"/>
                  </a:cubicBezTo>
                  <a:cubicBezTo>
                    <a:pt x="0" y="3100"/>
                    <a:pt x="183" y="4498"/>
                    <a:pt x="912" y="5592"/>
                  </a:cubicBezTo>
                  <a:cubicBezTo>
                    <a:pt x="4072" y="8934"/>
                    <a:pt x="7476" y="11912"/>
                    <a:pt x="10697" y="14951"/>
                  </a:cubicBezTo>
                  <a:cubicBezTo>
                    <a:pt x="9481" y="10879"/>
                    <a:pt x="8387" y="6443"/>
                    <a:pt x="6868" y="2128"/>
                  </a:cubicBezTo>
                  <a:cubicBezTo>
                    <a:pt x="6199" y="973"/>
                    <a:pt x="5045" y="183"/>
                    <a:pt x="37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1"/>
            <p:cNvSpPr/>
            <p:nvPr/>
          </p:nvSpPr>
          <p:spPr>
            <a:xfrm>
              <a:off x="3465100" y="237825"/>
              <a:ext cx="285650" cy="375600"/>
            </a:xfrm>
            <a:custGeom>
              <a:avLst/>
              <a:gdLst/>
              <a:ahLst/>
              <a:cxnLst/>
              <a:rect l="l" t="t" r="r" b="b"/>
              <a:pathLst>
                <a:path w="11426" h="15024" extrusionOk="0">
                  <a:moveTo>
                    <a:pt x="4380" y="1"/>
                  </a:moveTo>
                  <a:cubicBezTo>
                    <a:pt x="3736" y="1"/>
                    <a:pt x="3081" y="179"/>
                    <a:pt x="2492" y="559"/>
                  </a:cubicBezTo>
                  <a:cubicBezTo>
                    <a:pt x="669" y="1714"/>
                    <a:pt x="0" y="4084"/>
                    <a:pt x="1520" y="5664"/>
                  </a:cubicBezTo>
                  <a:cubicBezTo>
                    <a:pt x="4741" y="9007"/>
                    <a:pt x="8266" y="12045"/>
                    <a:pt x="11426" y="15023"/>
                  </a:cubicBezTo>
                  <a:cubicBezTo>
                    <a:pt x="10271" y="11073"/>
                    <a:pt x="9116" y="6636"/>
                    <a:pt x="7658" y="2321"/>
                  </a:cubicBezTo>
                  <a:cubicBezTo>
                    <a:pt x="7157" y="860"/>
                    <a:pt x="5795" y="1"/>
                    <a:pt x="438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1"/>
            <p:cNvSpPr/>
            <p:nvPr/>
          </p:nvSpPr>
          <p:spPr>
            <a:xfrm>
              <a:off x="3816075" y="750125"/>
              <a:ext cx="268950" cy="387475"/>
            </a:xfrm>
            <a:custGeom>
              <a:avLst/>
              <a:gdLst/>
              <a:ahLst/>
              <a:cxnLst/>
              <a:rect l="l" t="t" r="r" b="b"/>
              <a:pathLst>
                <a:path w="10758" h="15499" extrusionOk="0">
                  <a:moveTo>
                    <a:pt x="0" y="1"/>
                  </a:moveTo>
                  <a:lnTo>
                    <a:pt x="0" y="1"/>
                  </a:lnTo>
                  <a:cubicBezTo>
                    <a:pt x="1276" y="4559"/>
                    <a:pt x="2370" y="8813"/>
                    <a:pt x="3829" y="12946"/>
                  </a:cubicBezTo>
                  <a:cubicBezTo>
                    <a:pt x="4437" y="14222"/>
                    <a:pt x="5591" y="15195"/>
                    <a:pt x="6928" y="15498"/>
                  </a:cubicBezTo>
                  <a:cubicBezTo>
                    <a:pt x="8326" y="15438"/>
                    <a:pt x="9602" y="14708"/>
                    <a:pt x="10392" y="13554"/>
                  </a:cubicBezTo>
                  <a:cubicBezTo>
                    <a:pt x="10757" y="12217"/>
                    <a:pt x="10514" y="10758"/>
                    <a:pt x="9724" y="9603"/>
                  </a:cubicBezTo>
                  <a:cubicBezTo>
                    <a:pt x="6807" y="6321"/>
                    <a:pt x="3464" y="3404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1"/>
            <p:cNvSpPr/>
            <p:nvPr/>
          </p:nvSpPr>
          <p:spPr>
            <a:xfrm>
              <a:off x="3269375" y="2044350"/>
              <a:ext cx="438850" cy="177925"/>
            </a:xfrm>
            <a:custGeom>
              <a:avLst/>
              <a:gdLst/>
              <a:ahLst/>
              <a:cxnLst/>
              <a:rect l="l" t="t" r="r" b="b"/>
              <a:pathLst>
                <a:path w="17554" h="7117" extrusionOk="0">
                  <a:moveTo>
                    <a:pt x="3606" y="1"/>
                  </a:moveTo>
                  <a:cubicBezTo>
                    <a:pt x="1818" y="1"/>
                    <a:pt x="273" y="1409"/>
                    <a:pt x="111" y="3294"/>
                  </a:cubicBezTo>
                  <a:cubicBezTo>
                    <a:pt x="0" y="5180"/>
                    <a:pt x="1459" y="7116"/>
                    <a:pt x="3285" y="7116"/>
                  </a:cubicBezTo>
                  <a:cubicBezTo>
                    <a:pt x="3460" y="7116"/>
                    <a:pt x="3638" y="7099"/>
                    <a:pt x="3818" y="7062"/>
                  </a:cubicBezTo>
                  <a:cubicBezTo>
                    <a:pt x="8437" y="6211"/>
                    <a:pt x="12995" y="4934"/>
                    <a:pt x="17553" y="3841"/>
                  </a:cubicBezTo>
                  <a:lnTo>
                    <a:pt x="17492" y="3233"/>
                  </a:lnTo>
                  <a:cubicBezTo>
                    <a:pt x="13117" y="2200"/>
                    <a:pt x="8741" y="984"/>
                    <a:pt x="4304" y="72"/>
                  </a:cubicBezTo>
                  <a:cubicBezTo>
                    <a:pt x="4069" y="24"/>
                    <a:pt x="3836" y="1"/>
                    <a:pt x="360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1"/>
            <p:cNvSpPr/>
            <p:nvPr/>
          </p:nvSpPr>
          <p:spPr>
            <a:xfrm>
              <a:off x="3864675" y="2044475"/>
              <a:ext cx="433050" cy="171975"/>
            </a:xfrm>
            <a:custGeom>
              <a:avLst/>
              <a:gdLst/>
              <a:ahLst/>
              <a:cxnLst/>
              <a:rect l="l" t="t" r="r" b="b"/>
              <a:pathLst>
                <a:path w="17322" h="6879" extrusionOk="0">
                  <a:moveTo>
                    <a:pt x="13896" y="1"/>
                  </a:moveTo>
                  <a:cubicBezTo>
                    <a:pt x="13472" y="1"/>
                    <a:pt x="13028" y="66"/>
                    <a:pt x="12581" y="189"/>
                  </a:cubicBezTo>
                  <a:lnTo>
                    <a:pt x="1" y="3289"/>
                  </a:lnTo>
                  <a:lnTo>
                    <a:pt x="62" y="3896"/>
                  </a:lnTo>
                  <a:cubicBezTo>
                    <a:pt x="4194" y="4929"/>
                    <a:pt x="8327" y="6145"/>
                    <a:pt x="12581" y="6874"/>
                  </a:cubicBezTo>
                  <a:cubicBezTo>
                    <a:pt x="12657" y="6877"/>
                    <a:pt x="12734" y="6879"/>
                    <a:pt x="12810" y="6879"/>
                  </a:cubicBezTo>
                  <a:cubicBezTo>
                    <a:pt x="14252" y="6879"/>
                    <a:pt x="15675" y="6336"/>
                    <a:pt x="16714" y="5355"/>
                  </a:cubicBezTo>
                  <a:cubicBezTo>
                    <a:pt x="17321" y="4747"/>
                    <a:pt x="17261" y="2802"/>
                    <a:pt x="16774" y="1830"/>
                  </a:cubicBezTo>
                  <a:cubicBezTo>
                    <a:pt x="16230" y="560"/>
                    <a:pt x="15145" y="1"/>
                    <a:pt x="1389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1"/>
            <p:cNvSpPr/>
            <p:nvPr/>
          </p:nvSpPr>
          <p:spPr>
            <a:xfrm>
              <a:off x="3273650" y="3490450"/>
              <a:ext cx="433050" cy="168825"/>
            </a:xfrm>
            <a:custGeom>
              <a:avLst/>
              <a:gdLst/>
              <a:ahLst/>
              <a:cxnLst/>
              <a:rect l="l" t="t" r="r" b="b"/>
              <a:pathLst>
                <a:path w="17322" h="6753" extrusionOk="0">
                  <a:moveTo>
                    <a:pt x="4150" y="0"/>
                  </a:moveTo>
                  <a:cubicBezTo>
                    <a:pt x="2966" y="0"/>
                    <a:pt x="1436" y="783"/>
                    <a:pt x="609" y="1666"/>
                  </a:cubicBezTo>
                  <a:cubicBezTo>
                    <a:pt x="1" y="2334"/>
                    <a:pt x="1" y="4461"/>
                    <a:pt x="609" y="5130"/>
                  </a:cubicBezTo>
                  <a:cubicBezTo>
                    <a:pt x="1413" y="5988"/>
                    <a:pt x="2928" y="6752"/>
                    <a:pt x="4109" y="6752"/>
                  </a:cubicBezTo>
                  <a:cubicBezTo>
                    <a:pt x="4266" y="6752"/>
                    <a:pt x="4416" y="6739"/>
                    <a:pt x="4559" y="6710"/>
                  </a:cubicBezTo>
                  <a:cubicBezTo>
                    <a:pt x="8874" y="5981"/>
                    <a:pt x="13067" y="4765"/>
                    <a:pt x="17321" y="3671"/>
                  </a:cubicBezTo>
                  <a:lnTo>
                    <a:pt x="17321" y="3064"/>
                  </a:lnTo>
                  <a:cubicBezTo>
                    <a:pt x="13067" y="2030"/>
                    <a:pt x="8813" y="815"/>
                    <a:pt x="4498" y="25"/>
                  </a:cubicBezTo>
                  <a:cubicBezTo>
                    <a:pt x="4386" y="8"/>
                    <a:pt x="4270" y="0"/>
                    <a:pt x="41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1"/>
            <p:cNvSpPr/>
            <p:nvPr/>
          </p:nvSpPr>
          <p:spPr>
            <a:xfrm>
              <a:off x="3864675" y="3489450"/>
              <a:ext cx="431525" cy="170700"/>
            </a:xfrm>
            <a:custGeom>
              <a:avLst/>
              <a:gdLst/>
              <a:ahLst/>
              <a:cxnLst/>
              <a:rect l="l" t="t" r="r" b="b"/>
              <a:pathLst>
                <a:path w="17261" h="6828" extrusionOk="0">
                  <a:moveTo>
                    <a:pt x="13479" y="0"/>
                  </a:moveTo>
                  <a:cubicBezTo>
                    <a:pt x="13423" y="0"/>
                    <a:pt x="13367" y="2"/>
                    <a:pt x="13310" y="4"/>
                  </a:cubicBezTo>
                  <a:cubicBezTo>
                    <a:pt x="8874" y="855"/>
                    <a:pt x="4498" y="2070"/>
                    <a:pt x="62" y="3164"/>
                  </a:cubicBezTo>
                  <a:lnTo>
                    <a:pt x="1" y="3711"/>
                  </a:lnTo>
                  <a:cubicBezTo>
                    <a:pt x="4255" y="4805"/>
                    <a:pt x="8509" y="6021"/>
                    <a:pt x="12824" y="6811"/>
                  </a:cubicBezTo>
                  <a:cubicBezTo>
                    <a:pt x="12953" y="6822"/>
                    <a:pt x="13083" y="6828"/>
                    <a:pt x="13212" y="6828"/>
                  </a:cubicBezTo>
                  <a:cubicBezTo>
                    <a:pt x="14477" y="6828"/>
                    <a:pt x="15710" y="6296"/>
                    <a:pt x="16592" y="5413"/>
                  </a:cubicBezTo>
                  <a:cubicBezTo>
                    <a:pt x="17261" y="4258"/>
                    <a:pt x="17261" y="2861"/>
                    <a:pt x="16714" y="1645"/>
                  </a:cubicBezTo>
                  <a:cubicBezTo>
                    <a:pt x="15957" y="655"/>
                    <a:pt x="14754" y="0"/>
                    <a:pt x="1347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1"/>
            <p:cNvSpPr/>
            <p:nvPr/>
          </p:nvSpPr>
          <p:spPr>
            <a:xfrm>
              <a:off x="3817575" y="4571325"/>
              <a:ext cx="267450" cy="379875"/>
            </a:xfrm>
            <a:custGeom>
              <a:avLst/>
              <a:gdLst/>
              <a:ahLst/>
              <a:cxnLst/>
              <a:rect l="l" t="t" r="r" b="b"/>
              <a:pathLst>
                <a:path w="10698" h="15195" extrusionOk="0">
                  <a:moveTo>
                    <a:pt x="6929" y="0"/>
                  </a:moveTo>
                  <a:cubicBezTo>
                    <a:pt x="5592" y="304"/>
                    <a:pt x="4437" y="1216"/>
                    <a:pt x="3830" y="2492"/>
                  </a:cubicBezTo>
                  <a:cubicBezTo>
                    <a:pt x="2310" y="6625"/>
                    <a:pt x="1277" y="10940"/>
                    <a:pt x="1" y="15194"/>
                  </a:cubicBezTo>
                  <a:cubicBezTo>
                    <a:pt x="3343" y="11973"/>
                    <a:pt x="6747" y="8995"/>
                    <a:pt x="9785" y="5713"/>
                  </a:cubicBezTo>
                  <a:cubicBezTo>
                    <a:pt x="10515" y="4498"/>
                    <a:pt x="10697" y="3039"/>
                    <a:pt x="10211" y="1763"/>
                  </a:cubicBezTo>
                  <a:cubicBezTo>
                    <a:pt x="9482" y="669"/>
                    <a:pt x="8266" y="0"/>
                    <a:pt x="692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1"/>
            <p:cNvSpPr/>
            <p:nvPr/>
          </p:nvSpPr>
          <p:spPr>
            <a:xfrm>
              <a:off x="3486375" y="5086375"/>
              <a:ext cx="267425" cy="379875"/>
            </a:xfrm>
            <a:custGeom>
              <a:avLst/>
              <a:gdLst/>
              <a:ahLst/>
              <a:cxnLst/>
              <a:rect l="l" t="t" r="r" b="b"/>
              <a:pathLst>
                <a:path w="10697" h="15195" extrusionOk="0">
                  <a:moveTo>
                    <a:pt x="10696" y="1"/>
                  </a:moveTo>
                  <a:cubicBezTo>
                    <a:pt x="7354" y="3161"/>
                    <a:pt x="4011" y="6139"/>
                    <a:pt x="973" y="9421"/>
                  </a:cubicBezTo>
                  <a:cubicBezTo>
                    <a:pt x="182" y="10576"/>
                    <a:pt x="0" y="12034"/>
                    <a:pt x="486" y="13371"/>
                  </a:cubicBezTo>
                  <a:cubicBezTo>
                    <a:pt x="1216" y="14465"/>
                    <a:pt x="2431" y="15195"/>
                    <a:pt x="3768" y="15195"/>
                  </a:cubicBezTo>
                  <a:cubicBezTo>
                    <a:pt x="5105" y="14891"/>
                    <a:pt x="6321" y="13979"/>
                    <a:pt x="6928" y="12703"/>
                  </a:cubicBezTo>
                  <a:cubicBezTo>
                    <a:pt x="8387" y="8570"/>
                    <a:pt x="9481" y="4316"/>
                    <a:pt x="1069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1"/>
            <p:cNvSpPr/>
            <p:nvPr/>
          </p:nvSpPr>
          <p:spPr>
            <a:xfrm>
              <a:off x="3819100" y="242675"/>
              <a:ext cx="267425" cy="376825"/>
            </a:xfrm>
            <a:custGeom>
              <a:avLst/>
              <a:gdLst/>
              <a:ahLst/>
              <a:cxnLst/>
              <a:rect l="l" t="t" r="r" b="b"/>
              <a:pathLst>
                <a:path w="10697" h="15073" extrusionOk="0">
                  <a:moveTo>
                    <a:pt x="6990" y="0"/>
                  </a:moveTo>
                  <a:cubicBezTo>
                    <a:pt x="5653" y="183"/>
                    <a:pt x="4498" y="973"/>
                    <a:pt x="3890" y="2127"/>
                  </a:cubicBezTo>
                  <a:cubicBezTo>
                    <a:pt x="2371" y="6442"/>
                    <a:pt x="1216" y="10879"/>
                    <a:pt x="1" y="15072"/>
                  </a:cubicBezTo>
                  <a:cubicBezTo>
                    <a:pt x="3282" y="11973"/>
                    <a:pt x="6686" y="8995"/>
                    <a:pt x="9785" y="5652"/>
                  </a:cubicBezTo>
                  <a:cubicBezTo>
                    <a:pt x="10515" y="4558"/>
                    <a:pt x="10697" y="3161"/>
                    <a:pt x="10211" y="1884"/>
                  </a:cubicBezTo>
                  <a:cubicBezTo>
                    <a:pt x="9542" y="790"/>
                    <a:pt x="8327" y="61"/>
                    <a:pt x="69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1"/>
            <p:cNvSpPr/>
            <p:nvPr/>
          </p:nvSpPr>
          <p:spPr>
            <a:xfrm>
              <a:off x="3855575" y="606900"/>
              <a:ext cx="440625" cy="168000"/>
            </a:xfrm>
            <a:custGeom>
              <a:avLst/>
              <a:gdLst/>
              <a:ahLst/>
              <a:cxnLst/>
              <a:rect l="l" t="t" r="r" b="b"/>
              <a:pathLst>
                <a:path w="17625" h="6720" extrusionOk="0">
                  <a:moveTo>
                    <a:pt x="13694" y="0"/>
                  </a:moveTo>
                  <a:cubicBezTo>
                    <a:pt x="13567" y="0"/>
                    <a:pt x="13438" y="6"/>
                    <a:pt x="13310" y="17"/>
                  </a:cubicBezTo>
                  <a:cubicBezTo>
                    <a:pt x="8812" y="807"/>
                    <a:pt x="4437" y="2083"/>
                    <a:pt x="61" y="3117"/>
                  </a:cubicBezTo>
                  <a:lnTo>
                    <a:pt x="0" y="3603"/>
                  </a:lnTo>
                  <a:cubicBezTo>
                    <a:pt x="4437" y="4697"/>
                    <a:pt x="8812" y="5912"/>
                    <a:pt x="13310" y="6702"/>
                  </a:cubicBezTo>
                  <a:cubicBezTo>
                    <a:pt x="13438" y="6713"/>
                    <a:pt x="13566" y="6719"/>
                    <a:pt x="13694" y="6719"/>
                  </a:cubicBezTo>
                  <a:cubicBezTo>
                    <a:pt x="14960" y="6719"/>
                    <a:pt x="16189" y="6177"/>
                    <a:pt x="17017" y="5183"/>
                  </a:cubicBezTo>
                  <a:cubicBezTo>
                    <a:pt x="17625" y="4028"/>
                    <a:pt x="17625" y="2630"/>
                    <a:pt x="17017" y="1476"/>
                  </a:cubicBezTo>
                  <a:cubicBezTo>
                    <a:pt x="16134" y="538"/>
                    <a:pt x="14951" y="0"/>
                    <a:pt x="1369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1"/>
            <p:cNvSpPr/>
            <p:nvPr/>
          </p:nvSpPr>
          <p:spPr>
            <a:xfrm>
              <a:off x="3272150" y="4933450"/>
              <a:ext cx="443675" cy="167050"/>
            </a:xfrm>
            <a:custGeom>
              <a:avLst/>
              <a:gdLst/>
              <a:ahLst/>
              <a:cxnLst/>
              <a:rect l="l" t="t" r="r" b="b"/>
              <a:pathLst>
                <a:path w="17747" h="6682" extrusionOk="0">
                  <a:moveTo>
                    <a:pt x="4074" y="1"/>
                  </a:moveTo>
                  <a:cubicBezTo>
                    <a:pt x="2901" y="1"/>
                    <a:pt x="1418" y="817"/>
                    <a:pt x="608" y="1681"/>
                  </a:cubicBezTo>
                  <a:cubicBezTo>
                    <a:pt x="0" y="2350"/>
                    <a:pt x="122" y="4538"/>
                    <a:pt x="729" y="5146"/>
                  </a:cubicBezTo>
                  <a:cubicBezTo>
                    <a:pt x="1668" y="6139"/>
                    <a:pt x="2957" y="6682"/>
                    <a:pt x="4279" y="6682"/>
                  </a:cubicBezTo>
                  <a:cubicBezTo>
                    <a:pt x="4412" y="6682"/>
                    <a:pt x="4546" y="6676"/>
                    <a:pt x="4680" y="6665"/>
                  </a:cubicBezTo>
                  <a:cubicBezTo>
                    <a:pt x="9055" y="5936"/>
                    <a:pt x="13370" y="4659"/>
                    <a:pt x="17746" y="3565"/>
                  </a:cubicBezTo>
                  <a:lnTo>
                    <a:pt x="17746" y="3140"/>
                  </a:lnTo>
                  <a:cubicBezTo>
                    <a:pt x="13310" y="2046"/>
                    <a:pt x="8934" y="770"/>
                    <a:pt x="4497" y="41"/>
                  </a:cubicBezTo>
                  <a:cubicBezTo>
                    <a:pt x="4362" y="14"/>
                    <a:pt x="4220" y="1"/>
                    <a:pt x="407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1"/>
            <p:cNvSpPr/>
            <p:nvPr/>
          </p:nvSpPr>
          <p:spPr>
            <a:xfrm>
              <a:off x="3855575" y="4932375"/>
              <a:ext cx="445175" cy="169900"/>
            </a:xfrm>
            <a:custGeom>
              <a:avLst/>
              <a:gdLst/>
              <a:ahLst/>
              <a:cxnLst/>
              <a:rect l="l" t="t" r="r" b="b"/>
              <a:pathLst>
                <a:path w="17807" h="6796" extrusionOk="0">
                  <a:moveTo>
                    <a:pt x="14063" y="1"/>
                  </a:moveTo>
                  <a:cubicBezTo>
                    <a:pt x="13971" y="1"/>
                    <a:pt x="13881" y="8"/>
                    <a:pt x="13796" y="23"/>
                  </a:cubicBezTo>
                  <a:cubicBezTo>
                    <a:pt x="9116" y="874"/>
                    <a:pt x="4558" y="2089"/>
                    <a:pt x="0" y="3183"/>
                  </a:cubicBezTo>
                  <a:lnTo>
                    <a:pt x="61" y="3608"/>
                  </a:lnTo>
                  <a:cubicBezTo>
                    <a:pt x="4376" y="4702"/>
                    <a:pt x="8691" y="5979"/>
                    <a:pt x="13127" y="6769"/>
                  </a:cubicBezTo>
                  <a:cubicBezTo>
                    <a:pt x="13246" y="6787"/>
                    <a:pt x="13371" y="6795"/>
                    <a:pt x="13501" y="6795"/>
                  </a:cubicBezTo>
                  <a:cubicBezTo>
                    <a:pt x="14691" y="6795"/>
                    <a:pt x="16255" y="6072"/>
                    <a:pt x="17078" y="5249"/>
                  </a:cubicBezTo>
                  <a:cubicBezTo>
                    <a:pt x="17685" y="4581"/>
                    <a:pt x="17807" y="2636"/>
                    <a:pt x="17138" y="1724"/>
                  </a:cubicBezTo>
                  <a:cubicBezTo>
                    <a:pt x="16525" y="888"/>
                    <a:pt x="15093" y="1"/>
                    <a:pt x="1406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1"/>
            <p:cNvSpPr/>
            <p:nvPr/>
          </p:nvSpPr>
          <p:spPr>
            <a:xfrm>
              <a:off x="3816075" y="5080300"/>
              <a:ext cx="268950" cy="385950"/>
            </a:xfrm>
            <a:custGeom>
              <a:avLst/>
              <a:gdLst/>
              <a:ahLst/>
              <a:cxnLst/>
              <a:rect l="l" t="t" r="r" b="b"/>
              <a:pathLst>
                <a:path w="10758" h="15438" extrusionOk="0">
                  <a:moveTo>
                    <a:pt x="0" y="1"/>
                  </a:moveTo>
                  <a:lnTo>
                    <a:pt x="0" y="1"/>
                  </a:lnTo>
                  <a:cubicBezTo>
                    <a:pt x="1337" y="4498"/>
                    <a:pt x="2370" y="8813"/>
                    <a:pt x="3890" y="12946"/>
                  </a:cubicBezTo>
                  <a:cubicBezTo>
                    <a:pt x="4497" y="14222"/>
                    <a:pt x="5652" y="15134"/>
                    <a:pt x="6989" y="15438"/>
                  </a:cubicBezTo>
                  <a:cubicBezTo>
                    <a:pt x="8326" y="15438"/>
                    <a:pt x="9602" y="14708"/>
                    <a:pt x="10271" y="13614"/>
                  </a:cubicBezTo>
                  <a:cubicBezTo>
                    <a:pt x="10757" y="12277"/>
                    <a:pt x="10575" y="10819"/>
                    <a:pt x="9845" y="9664"/>
                  </a:cubicBezTo>
                  <a:cubicBezTo>
                    <a:pt x="6807" y="6382"/>
                    <a:pt x="3464" y="3343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1"/>
            <p:cNvSpPr/>
            <p:nvPr/>
          </p:nvSpPr>
          <p:spPr>
            <a:xfrm>
              <a:off x="3273650" y="607775"/>
              <a:ext cx="440650" cy="166800"/>
            </a:xfrm>
            <a:custGeom>
              <a:avLst/>
              <a:gdLst/>
              <a:ahLst/>
              <a:cxnLst/>
              <a:rect l="l" t="t" r="r" b="b"/>
              <a:pathLst>
                <a:path w="17626" h="6672" extrusionOk="0">
                  <a:moveTo>
                    <a:pt x="4050" y="1"/>
                  </a:moveTo>
                  <a:cubicBezTo>
                    <a:pt x="2881" y="1"/>
                    <a:pt x="1413" y="765"/>
                    <a:pt x="609" y="1623"/>
                  </a:cubicBezTo>
                  <a:cubicBezTo>
                    <a:pt x="1" y="2292"/>
                    <a:pt x="1" y="4419"/>
                    <a:pt x="609" y="5148"/>
                  </a:cubicBezTo>
                  <a:cubicBezTo>
                    <a:pt x="1532" y="6129"/>
                    <a:pt x="2784" y="6672"/>
                    <a:pt x="4106" y="6672"/>
                  </a:cubicBezTo>
                  <a:cubicBezTo>
                    <a:pt x="4175" y="6672"/>
                    <a:pt x="4245" y="6670"/>
                    <a:pt x="4316" y="6667"/>
                  </a:cubicBezTo>
                  <a:cubicBezTo>
                    <a:pt x="8813" y="5817"/>
                    <a:pt x="13189" y="4601"/>
                    <a:pt x="17625" y="3568"/>
                  </a:cubicBezTo>
                  <a:lnTo>
                    <a:pt x="17564" y="3082"/>
                  </a:lnTo>
                  <a:cubicBezTo>
                    <a:pt x="13250" y="2048"/>
                    <a:pt x="8935" y="772"/>
                    <a:pt x="4498" y="43"/>
                  </a:cubicBezTo>
                  <a:cubicBezTo>
                    <a:pt x="4356" y="14"/>
                    <a:pt x="4206" y="1"/>
                    <a:pt x="405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1"/>
            <p:cNvSpPr/>
            <p:nvPr/>
          </p:nvSpPr>
          <p:spPr>
            <a:xfrm>
              <a:off x="3462050" y="1679625"/>
              <a:ext cx="287200" cy="368075"/>
            </a:xfrm>
            <a:custGeom>
              <a:avLst/>
              <a:gdLst/>
              <a:ahLst/>
              <a:cxnLst/>
              <a:rect l="l" t="t" r="r" b="b"/>
              <a:pathLst>
                <a:path w="11488" h="14723" extrusionOk="0">
                  <a:moveTo>
                    <a:pt x="4531" y="0"/>
                  </a:moveTo>
                  <a:cubicBezTo>
                    <a:pt x="3965" y="0"/>
                    <a:pt x="3391" y="140"/>
                    <a:pt x="2857" y="440"/>
                  </a:cubicBezTo>
                  <a:cubicBezTo>
                    <a:pt x="912" y="1473"/>
                    <a:pt x="1" y="4026"/>
                    <a:pt x="1520" y="5545"/>
                  </a:cubicBezTo>
                  <a:cubicBezTo>
                    <a:pt x="4802" y="8888"/>
                    <a:pt x="8448" y="11927"/>
                    <a:pt x="11487" y="14722"/>
                  </a:cubicBezTo>
                  <a:cubicBezTo>
                    <a:pt x="10454" y="11137"/>
                    <a:pt x="9299" y="6822"/>
                    <a:pt x="7901" y="2567"/>
                  </a:cubicBezTo>
                  <a:cubicBezTo>
                    <a:pt x="7460" y="980"/>
                    <a:pt x="6027" y="0"/>
                    <a:pt x="453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1"/>
            <p:cNvSpPr/>
            <p:nvPr/>
          </p:nvSpPr>
          <p:spPr>
            <a:xfrm>
              <a:off x="3816075" y="1684550"/>
              <a:ext cx="268950" cy="385925"/>
            </a:xfrm>
            <a:custGeom>
              <a:avLst/>
              <a:gdLst/>
              <a:ahLst/>
              <a:cxnLst/>
              <a:rect l="l" t="t" r="r" b="b"/>
              <a:pathLst>
                <a:path w="10758" h="15437" extrusionOk="0">
                  <a:moveTo>
                    <a:pt x="7171" y="0"/>
                  </a:moveTo>
                  <a:cubicBezTo>
                    <a:pt x="5774" y="243"/>
                    <a:pt x="4558" y="1155"/>
                    <a:pt x="3950" y="2370"/>
                  </a:cubicBezTo>
                  <a:cubicBezTo>
                    <a:pt x="2431" y="6625"/>
                    <a:pt x="1337" y="10940"/>
                    <a:pt x="0" y="15437"/>
                  </a:cubicBezTo>
                  <a:cubicBezTo>
                    <a:pt x="3464" y="12094"/>
                    <a:pt x="6807" y="9177"/>
                    <a:pt x="9724" y="5956"/>
                  </a:cubicBezTo>
                  <a:cubicBezTo>
                    <a:pt x="10514" y="4801"/>
                    <a:pt x="10757" y="3343"/>
                    <a:pt x="10332" y="2006"/>
                  </a:cubicBezTo>
                  <a:cubicBezTo>
                    <a:pt x="9724" y="851"/>
                    <a:pt x="8508" y="61"/>
                    <a:pt x="717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1"/>
            <p:cNvSpPr/>
            <p:nvPr/>
          </p:nvSpPr>
          <p:spPr>
            <a:xfrm>
              <a:off x="3486375" y="3655150"/>
              <a:ext cx="264375" cy="369225"/>
            </a:xfrm>
            <a:custGeom>
              <a:avLst/>
              <a:gdLst/>
              <a:ahLst/>
              <a:cxnLst/>
              <a:rect l="l" t="t" r="r" b="b"/>
              <a:pathLst>
                <a:path w="10575" h="14769" extrusionOk="0">
                  <a:moveTo>
                    <a:pt x="10575" y="1"/>
                  </a:moveTo>
                  <a:lnTo>
                    <a:pt x="10575" y="1"/>
                  </a:lnTo>
                  <a:cubicBezTo>
                    <a:pt x="7415" y="2918"/>
                    <a:pt x="3950" y="5956"/>
                    <a:pt x="729" y="9238"/>
                  </a:cubicBezTo>
                  <a:cubicBezTo>
                    <a:pt x="61" y="9968"/>
                    <a:pt x="0" y="12034"/>
                    <a:pt x="486" y="13006"/>
                  </a:cubicBezTo>
                  <a:cubicBezTo>
                    <a:pt x="1216" y="14100"/>
                    <a:pt x="2370" y="14769"/>
                    <a:pt x="3586" y="14769"/>
                  </a:cubicBezTo>
                  <a:cubicBezTo>
                    <a:pt x="4801" y="14586"/>
                    <a:pt x="6442" y="13492"/>
                    <a:pt x="6868" y="12399"/>
                  </a:cubicBezTo>
                  <a:cubicBezTo>
                    <a:pt x="8387" y="8144"/>
                    <a:pt x="9481" y="3829"/>
                    <a:pt x="1057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1"/>
            <p:cNvSpPr/>
            <p:nvPr/>
          </p:nvSpPr>
          <p:spPr>
            <a:xfrm>
              <a:off x="3817575" y="3643000"/>
              <a:ext cx="267450" cy="381375"/>
            </a:xfrm>
            <a:custGeom>
              <a:avLst/>
              <a:gdLst/>
              <a:ahLst/>
              <a:cxnLst/>
              <a:rect l="l" t="t" r="r" b="b"/>
              <a:pathLst>
                <a:path w="10698" h="15255" extrusionOk="0">
                  <a:moveTo>
                    <a:pt x="1" y="0"/>
                  </a:moveTo>
                  <a:cubicBezTo>
                    <a:pt x="1277" y="4315"/>
                    <a:pt x="2371" y="8691"/>
                    <a:pt x="3830" y="12885"/>
                  </a:cubicBezTo>
                  <a:cubicBezTo>
                    <a:pt x="4498" y="14161"/>
                    <a:pt x="5714" y="15012"/>
                    <a:pt x="7111" y="15255"/>
                  </a:cubicBezTo>
                  <a:cubicBezTo>
                    <a:pt x="8448" y="15133"/>
                    <a:pt x="9664" y="14343"/>
                    <a:pt x="10272" y="13188"/>
                  </a:cubicBezTo>
                  <a:cubicBezTo>
                    <a:pt x="10697" y="11973"/>
                    <a:pt x="10515" y="10575"/>
                    <a:pt x="9785" y="9481"/>
                  </a:cubicBezTo>
                  <a:cubicBezTo>
                    <a:pt x="6747" y="6199"/>
                    <a:pt x="3343" y="3161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33"/>
          <p:cNvSpPr txBox="1">
            <a:spLocks noGrp="1"/>
          </p:cNvSpPr>
          <p:nvPr>
            <p:ph type="title"/>
          </p:nvPr>
        </p:nvSpPr>
        <p:spPr>
          <a:xfrm>
            <a:off x="4047175" y="2241400"/>
            <a:ext cx="4383600" cy="159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b="0" dirty="0"/>
          </a:p>
        </p:txBody>
      </p:sp>
      <p:sp>
        <p:nvSpPr>
          <p:cNvPr id="726" name="Google Shape;726;p33"/>
          <p:cNvSpPr txBox="1">
            <a:spLocks noGrp="1"/>
          </p:cNvSpPr>
          <p:nvPr>
            <p:ph type="title" idx="2"/>
          </p:nvPr>
        </p:nvSpPr>
        <p:spPr>
          <a:xfrm>
            <a:off x="4047175" y="1175950"/>
            <a:ext cx="1474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pic>
        <p:nvPicPr>
          <p:cNvPr id="727" name="Google Shape;727;p33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t="864" b="864"/>
          <a:stretch/>
        </p:blipFill>
        <p:spPr>
          <a:xfrm>
            <a:off x="713225" y="539500"/>
            <a:ext cx="2760598" cy="4064502"/>
          </a:xfrm>
          <a:prstGeom prst="rect">
            <a:avLst/>
          </a:prstGeom>
          <a:ln w="1143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grpSp>
        <p:nvGrpSpPr>
          <p:cNvPr id="731" name="Google Shape;731;p33"/>
          <p:cNvGrpSpPr/>
          <p:nvPr/>
        </p:nvGrpSpPr>
        <p:grpSpPr>
          <a:xfrm>
            <a:off x="6613732" y="1240285"/>
            <a:ext cx="963121" cy="713133"/>
            <a:chOff x="1998150" y="1816050"/>
            <a:chExt cx="2400600" cy="1777500"/>
          </a:xfrm>
        </p:grpSpPr>
        <p:sp>
          <p:nvSpPr>
            <p:cNvPr id="732" name="Google Shape;732;p33"/>
            <p:cNvSpPr/>
            <p:nvPr/>
          </p:nvSpPr>
          <p:spPr>
            <a:xfrm>
              <a:off x="1998150" y="1816050"/>
              <a:ext cx="1777500" cy="1777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3"/>
            <p:cNvSpPr/>
            <p:nvPr/>
          </p:nvSpPr>
          <p:spPr>
            <a:xfrm>
              <a:off x="2621250" y="1816050"/>
              <a:ext cx="1777500" cy="1777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3"/>
            <p:cNvSpPr/>
            <p:nvPr/>
          </p:nvSpPr>
          <p:spPr>
            <a:xfrm>
              <a:off x="2266925" y="1962650"/>
              <a:ext cx="116100" cy="1161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3"/>
            <p:cNvSpPr/>
            <p:nvPr/>
          </p:nvSpPr>
          <p:spPr>
            <a:xfrm>
              <a:off x="3989575" y="3349325"/>
              <a:ext cx="116100" cy="1161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6" name="Google Shape;736;p33"/>
          <p:cNvGrpSpPr/>
          <p:nvPr/>
        </p:nvGrpSpPr>
        <p:grpSpPr>
          <a:xfrm>
            <a:off x="3903125" y="4263388"/>
            <a:ext cx="116100" cy="494850"/>
            <a:chOff x="7056200" y="1822150"/>
            <a:chExt cx="116100" cy="494850"/>
          </a:xfrm>
        </p:grpSpPr>
        <p:sp>
          <p:nvSpPr>
            <p:cNvPr id="737" name="Google Shape;737;p33"/>
            <p:cNvSpPr/>
            <p:nvPr/>
          </p:nvSpPr>
          <p:spPr>
            <a:xfrm>
              <a:off x="7056200" y="1822150"/>
              <a:ext cx="116100" cy="116100"/>
            </a:xfrm>
            <a:prstGeom prst="star4">
              <a:avLst>
                <a:gd name="adj" fmla="val 23801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3"/>
            <p:cNvSpPr/>
            <p:nvPr/>
          </p:nvSpPr>
          <p:spPr>
            <a:xfrm>
              <a:off x="7056200" y="2011525"/>
              <a:ext cx="116100" cy="116100"/>
            </a:xfrm>
            <a:prstGeom prst="star4">
              <a:avLst>
                <a:gd name="adj" fmla="val 23801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3"/>
            <p:cNvSpPr/>
            <p:nvPr/>
          </p:nvSpPr>
          <p:spPr>
            <a:xfrm>
              <a:off x="7056200" y="2200900"/>
              <a:ext cx="116100" cy="116100"/>
            </a:xfrm>
            <a:prstGeom prst="star4">
              <a:avLst>
                <a:gd name="adj" fmla="val 23801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32"/>
          <p:cNvSpPr txBox="1">
            <a:spLocks noGrp="1"/>
          </p:cNvSpPr>
          <p:nvPr>
            <p:ph type="title"/>
          </p:nvPr>
        </p:nvSpPr>
        <p:spPr>
          <a:xfrm>
            <a:off x="811975" y="676950"/>
            <a:ext cx="4294800" cy="123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Introduction</a:t>
            </a:r>
            <a:endParaRPr b="0" dirty="0"/>
          </a:p>
        </p:txBody>
      </p:sp>
      <p:sp>
        <p:nvSpPr>
          <p:cNvPr id="694" name="Google Shape;694;p32"/>
          <p:cNvSpPr txBox="1">
            <a:spLocks noGrp="1"/>
          </p:cNvSpPr>
          <p:nvPr>
            <p:ph type="subTitle" idx="1"/>
          </p:nvPr>
        </p:nvSpPr>
        <p:spPr>
          <a:xfrm>
            <a:off x="811975" y="1972200"/>
            <a:ext cx="4294800" cy="26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vi-VN" dirty="0"/>
              <a:t>Là một ứng dụng xử lý ảnh đơn giản được viết bằng ngôn ngữ lập trình Python và sử dụng thư viện </a:t>
            </a:r>
            <a:r>
              <a:rPr lang="vi-VN" b="1" dirty="0"/>
              <a:t>OpenCV, NumPy, Tkinter và PIL</a:t>
            </a:r>
            <a:r>
              <a:rPr lang="vi-VN" dirty="0"/>
              <a:t>. Ứng dụng cho phép người dùng mở một tập tin ảnh bất kỳ và thực hiện một số xử lý cơ bản trên ảnh, chẳng hạn như </a:t>
            </a:r>
            <a:r>
              <a:rPr lang="vi-VN" b="1" dirty="0"/>
              <a:t>giảm nhiễu</a:t>
            </a:r>
            <a:r>
              <a:rPr lang="vi-VN" dirty="0"/>
              <a:t>, </a:t>
            </a:r>
            <a:r>
              <a:rPr lang="vi-VN" b="1" dirty="0"/>
              <a:t>cân bằng độ sáng</a:t>
            </a:r>
            <a:r>
              <a:rPr lang="vi-VN" dirty="0"/>
              <a:t>, </a:t>
            </a:r>
            <a:r>
              <a:rPr lang="vi-VN" b="1" dirty="0"/>
              <a:t>tăng độ tương phản</a:t>
            </a:r>
            <a:r>
              <a:rPr lang="vi-VN" dirty="0"/>
              <a:t>, </a:t>
            </a:r>
            <a:r>
              <a:rPr lang="vi-VN" b="1" dirty="0"/>
              <a:t>điều chỉnh độ sáng</a:t>
            </a:r>
            <a:r>
              <a:rPr lang="vi-VN" dirty="0"/>
              <a:t>, và </a:t>
            </a:r>
            <a:r>
              <a:rPr lang="vi-VN" b="1" dirty="0"/>
              <a:t>làm mờ</a:t>
            </a:r>
            <a:r>
              <a:rPr lang="vi-VN" dirty="0"/>
              <a:t>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vi-VN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vi-VN" dirty="0"/>
              <a:t>Giao diện của ứng dụng được xây dựng bằng Tkinter, cung cấp các </a:t>
            </a:r>
            <a:r>
              <a:rPr lang="vi-VN" b="1" dirty="0"/>
              <a:t>nút</a:t>
            </a:r>
            <a:r>
              <a:rPr lang="vi-VN" dirty="0"/>
              <a:t> và </a:t>
            </a:r>
            <a:r>
              <a:rPr lang="vi-VN" b="1" dirty="0"/>
              <a:t>thanh trượt </a:t>
            </a:r>
            <a:r>
              <a:rPr lang="vi-VN" dirty="0"/>
              <a:t>để chọn các xử lý ảnh khác nhau. </a:t>
            </a:r>
            <a:r>
              <a:rPr lang="vi-VN" i="1" dirty="0"/>
              <a:t>Khi người dùng chọn một bức ảnh, ứng dụng sẽ hiển thị ảnh gốc trên một cửa sổ và cho phép người dùng xử lý ảnh trên cửa sổ khác.</a:t>
            </a:r>
            <a:endParaRPr i="1" dirty="0"/>
          </a:p>
        </p:txBody>
      </p:sp>
      <p:pic>
        <p:nvPicPr>
          <p:cNvPr id="695" name="Google Shape;695;p32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1323" b="1333"/>
          <a:stretch/>
        </p:blipFill>
        <p:spPr>
          <a:xfrm>
            <a:off x="5643775" y="539500"/>
            <a:ext cx="2786999" cy="4064502"/>
          </a:xfrm>
          <a:prstGeom prst="rect">
            <a:avLst/>
          </a:prstGeom>
        </p:spPr>
      </p:pic>
      <p:grpSp>
        <p:nvGrpSpPr>
          <p:cNvPr id="696" name="Google Shape;696;p32"/>
          <p:cNvGrpSpPr/>
          <p:nvPr/>
        </p:nvGrpSpPr>
        <p:grpSpPr>
          <a:xfrm rot="5400000" flipH="1">
            <a:off x="4680678" y="160290"/>
            <a:ext cx="186369" cy="944776"/>
            <a:chOff x="3269375" y="237825"/>
            <a:chExt cx="1031375" cy="5228425"/>
          </a:xfrm>
        </p:grpSpPr>
        <p:sp>
          <p:nvSpPr>
            <p:cNvPr id="697" name="Google Shape;697;p32"/>
            <p:cNvSpPr/>
            <p:nvPr/>
          </p:nvSpPr>
          <p:spPr>
            <a:xfrm>
              <a:off x="3487875" y="2205675"/>
              <a:ext cx="264400" cy="375325"/>
            </a:xfrm>
            <a:custGeom>
              <a:avLst/>
              <a:gdLst/>
              <a:ahLst/>
              <a:cxnLst/>
              <a:rect l="l" t="t" r="r" b="b"/>
              <a:pathLst>
                <a:path w="10576" h="15013" extrusionOk="0">
                  <a:moveTo>
                    <a:pt x="10576" y="1"/>
                  </a:moveTo>
                  <a:cubicBezTo>
                    <a:pt x="7355" y="3040"/>
                    <a:pt x="3951" y="5957"/>
                    <a:pt x="913" y="9299"/>
                  </a:cubicBezTo>
                  <a:cubicBezTo>
                    <a:pt x="183" y="10089"/>
                    <a:pt x="1" y="12095"/>
                    <a:pt x="487" y="13250"/>
                  </a:cubicBezTo>
                  <a:cubicBezTo>
                    <a:pt x="1095" y="14283"/>
                    <a:pt x="2250" y="14951"/>
                    <a:pt x="3526" y="15012"/>
                  </a:cubicBezTo>
                  <a:cubicBezTo>
                    <a:pt x="4681" y="14830"/>
                    <a:pt x="6382" y="13797"/>
                    <a:pt x="6808" y="12703"/>
                  </a:cubicBezTo>
                  <a:cubicBezTo>
                    <a:pt x="8327" y="8509"/>
                    <a:pt x="9421" y="4133"/>
                    <a:pt x="1057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2"/>
            <p:cNvSpPr/>
            <p:nvPr/>
          </p:nvSpPr>
          <p:spPr>
            <a:xfrm>
              <a:off x="3819100" y="2205675"/>
              <a:ext cx="265925" cy="373800"/>
            </a:xfrm>
            <a:custGeom>
              <a:avLst/>
              <a:gdLst/>
              <a:ahLst/>
              <a:cxnLst/>
              <a:rect l="l" t="t" r="r" b="b"/>
              <a:pathLst>
                <a:path w="10637" h="14952" extrusionOk="0">
                  <a:moveTo>
                    <a:pt x="1" y="1"/>
                  </a:moveTo>
                  <a:cubicBezTo>
                    <a:pt x="1216" y="4073"/>
                    <a:pt x="2249" y="8388"/>
                    <a:pt x="3769" y="12520"/>
                  </a:cubicBezTo>
                  <a:cubicBezTo>
                    <a:pt x="4376" y="13736"/>
                    <a:pt x="5531" y="14647"/>
                    <a:pt x="6929" y="14951"/>
                  </a:cubicBezTo>
                  <a:cubicBezTo>
                    <a:pt x="8205" y="14951"/>
                    <a:pt x="9481" y="14283"/>
                    <a:pt x="10211" y="13189"/>
                  </a:cubicBezTo>
                  <a:cubicBezTo>
                    <a:pt x="10636" y="11852"/>
                    <a:pt x="10454" y="10393"/>
                    <a:pt x="9664" y="9239"/>
                  </a:cubicBezTo>
                  <a:cubicBezTo>
                    <a:pt x="6625" y="5957"/>
                    <a:pt x="3222" y="3040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2"/>
            <p:cNvSpPr/>
            <p:nvPr/>
          </p:nvSpPr>
          <p:spPr>
            <a:xfrm>
              <a:off x="3487875" y="3128925"/>
              <a:ext cx="265925" cy="380400"/>
            </a:xfrm>
            <a:custGeom>
              <a:avLst/>
              <a:gdLst/>
              <a:ahLst/>
              <a:cxnLst/>
              <a:rect l="l" t="t" r="r" b="b"/>
              <a:pathLst>
                <a:path w="10637" h="15216" extrusionOk="0">
                  <a:moveTo>
                    <a:pt x="3403" y="1"/>
                  </a:moveTo>
                  <a:cubicBezTo>
                    <a:pt x="2381" y="1"/>
                    <a:pt x="706" y="949"/>
                    <a:pt x="426" y="1845"/>
                  </a:cubicBezTo>
                  <a:cubicBezTo>
                    <a:pt x="1" y="3243"/>
                    <a:pt x="305" y="4762"/>
                    <a:pt x="1156" y="5978"/>
                  </a:cubicBezTo>
                  <a:cubicBezTo>
                    <a:pt x="4073" y="9138"/>
                    <a:pt x="7294" y="11994"/>
                    <a:pt x="10636" y="15215"/>
                  </a:cubicBezTo>
                  <a:cubicBezTo>
                    <a:pt x="9421" y="11083"/>
                    <a:pt x="8388" y="6768"/>
                    <a:pt x="6868" y="2635"/>
                  </a:cubicBezTo>
                  <a:cubicBezTo>
                    <a:pt x="6261" y="1359"/>
                    <a:pt x="5045" y="386"/>
                    <a:pt x="3647" y="22"/>
                  </a:cubicBezTo>
                  <a:cubicBezTo>
                    <a:pt x="3571" y="7"/>
                    <a:pt x="3489" y="1"/>
                    <a:pt x="340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2"/>
            <p:cNvSpPr/>
            <p:nvPr/>
          </p:nvSpPr>
          <p:spPr>
            <a:xfrm>
              <a:off x="3819100" y="3123750"/>
              <a:ext cx="284150" cy="377975"/>
            </a:xfrm>
            <a:custGeom>
              <a:avLst/>
              <a:gdLst/>
              <a:ahLst/>
              <a:cxnLst/>
              <a:rect l="l" t="t" r="r" b="b"/>
              <a:pathLst>
                <a:path w="11366" h="15119" extrusionOk="0">
                  <a:moveTo>
                    <a:pt x="7067" y="1"/>
                  </a:moveTo>
                  <a:cubicBezTo>
                    <a:pt x="5686" y="1"/>
                    <a:pt x="4369" y="716"/>
                    <a:pt x="3890" y="2113"/>
                  </a:cubicBezTo>
                  <a:cubicBezTo>
                    <a:pt x="2432" y="6549"/>
                    <a:pt x="1216" y="11046"/>
                    <a:pt x="1" y="15118"/>
                  </a:cubicBezTo>
                  <a:cubicBezTo>
                    <a:pt x="3222" y="12140"/>
                    <a:pt x="6686" y="9102"/>
                    <a:pt x="9846" y="5759"/>
                  </a:cubicBezTo>
                  <a:cubicBezTo>
                    <a:pt x="11365" y="4240"/>
                    <a:pt x="11001" y="1687"/>
                    <a:pt x="9178" y="593"/>
                  </a:cubicBezTo>
                  <a:cubicBezTo>
                    <a:pt x="8530" y="197"/>
                    <a:pt x="7790" y="1"/>
                    <a:pt x="706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2"/>
            <p:cNvSpPr/>
            <p:nvPr/>
          </p:nvSpPr>
          <p:spPr>
            <a:xfrm>
              <a:off x="3466625" y="754700"/>
              <a:ext cx="288700" cy="385100"/>
            </a:xfrm>
            <a:custGeom>
              <a:avLst/>
              <a:gdLst/>
              <a:ahLst/>
              <a:cxnLst/>
              <a:rect l="l" t="t" r="r" b="b"/>
              <a:pathLst>
                <a:path w="11548" h="15404" extrusionOk="0">
                  <a:moveTo>
                    <a:pt x="11547" y="0"/>
                  </a:moveTo>
                  <a:lnTo>
                    <a:pt x="11547" y="0"/>
                  </a:lnTo>
                  <a:cubicBezTo>
                    <a:pt x="8326" y="3100"/>
                    <a:pt x="5166" y="6017"/>
                    <a:pt x="2066" y="9056"/>
                  </a:cubicBezTo>
                  <a:cubicBezTo>
                    <a:pt x="790" y="10332"/>
                    <a:pt x="0" y="11973"/>
                    <a:pt x="1155" y="13492"/>
                  </a:cubicBezTo>
                  <a:cubicBezTo>
                    <a:pt x="2006" y="14465"/>
                    <a:pt x="3160" y="15194"/>
                    <a:pt x="4497" y="15376"/>
                  </a:cubicBezTo>
                  <a:cubicBezTo>
                    <a:pt x="4641" y="15395"/>
                    <a:pt x="4780" y="15404"/>
                    <a:pt x="4914" y="15404"/>
                  </a:cubicBezTo>
                  <a:cubicBezTo>
                    <a:pt x="6536" y="15404"/>
                    <a:pt x="7452" y="14087"/>
                    <a:pt x="7901" y="12459"/>
                  </a:cubicBezTo>
                  <a:cubicBezTo>
                    <a:pt x="9055" y="8387"/>
                    <a:pt x="10271" y="4315"/>
                    <a:pt x="115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2"/>
            <p:cNvSpPr/>
            <p:nvPr/>
          </p:nvSpPr>
          <p:spPr>
            <a:xfrm>
              <a:off x="3484850" y="4571325"/>
              <a:ext cx="267425" cy="373775"/>
            </a:xfrm>
            <a:custGeom>
              <a:avLst/>
              <a:gdLst/>
              <a:ahLst/>
              <a:cxnLst/>
              <a:rect l="l" t="t" r="r" b="b"/>
              <a:pathLst>
                <a:path w="10697" h="14951" extrusionOk="0">
                  <a:moveTo>
                    <a:pt x="3768" y="0"/>
                  </a:moveTo>
                  <a:cubicBezTo>
                    <a:pt x="2431" y="61"/>
                    <a:pt x="1216" y="730"/>
                    <a:pt x="487" y="1824"/>
                  </a:cubicBezTo>
                  <a:cubicBezTo>
                    <a:pt x="0" y="3100"/>
                    <a:pt x="183" y="4498"/>
                    <a:pt x="912" y="5592"/>
                  </a:cubicBezTo>
                  <a:cubicBezTo>
                    <a:pt x="4072" y="8934"/>
                    <a:pt x="7476" y="11912"/>
                    <a:pt x="10697" y="14951"/>
                  </a:cubicBezTo>
                  <a:cubicBezTo>
                    <a:pt x="9481" y="10879"/>
                    <a:pt x="8387" y="6443"/>
                    <a:pt x="6868" y="2128"/>
                  </a:cubicBezTo>
                  <a:cubicBezTo>
                    <a:pt x="6199" y="973"/>
                    <a:pt x="5045" y="183"/>
                    <a:pt x="37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2"/>
            <p:cNvSpPr/>
            <p:nvPr/>
          </p:nvSpPr>
          <p:spPr>
            <a:xfrm>
              <a:off x="3465100" y="237825"/>
              <a:ext cx="285650" cy="375600"/>
            </a:xfrm>
            <a:custGeom>
              <a:avLst/>
              <a:gdLst/>
              <a:ahLst/>
              <a:cxnLst/>
              <a:rect l="l" t="t" r="r" b="b"/>
              <a:pathLst>
                <a:path w="11426" h="15024" extrusionOk="0">
                  <a:moveTo>
                    <a:pt x="4380" y="1"/>
                  </a:moveTo>
                  <a:cubicBezTo>
                    <a:pt x="3736" y="1"/>
                    <a:pt x="3081" y="179"/>
                    <a:pt x="2492" y="559"/>
                  </a:cubicBezTo>
                  <a:cubicBezTo>
                    <a:pt x="669" y="1714"/>
                    <a:pt x="0" y="4084"/>
                    <a:pt x="1520" y="5664"/>
                  </a:cubicBezTo>
                  <a:cubicBezTo>
                    <a:pt x="4741" y="9007"/>
                    <a:pt x="8266" y="12045"/>
                    <a:pt x="11426" y="15023"/>
                  </a:cubicBezTo>
                  <a:cubicBezTo>
                    <a:pt x="10271" y="11073"/>
                    <a:pt x="9116" y="6636"/>
                    <a:pt x="7658" y="2321"/>
                  </a:cubicBezTo>
                  <a:cubicBezTo>
                    <a:pt x="7157" y="860"/>
                    <a:pt x="5795" y="1"/>
                    <a:pt x="438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2"/>
            <p:cNvSpPr/>
            <p:nvPr/>
          </p:nvSpPr>
          <p:spPr>
            <a:xfrm>
              <a:off x="3816075" y="750125"/>
              <a:ext cx="268950" cy="387475"/>
            </a:xfrm>
            <a:custGeom>
              <a:avLst/>
              <a:gdLst/>
              <a:ahLst/>
              <a:cxnLst/>
              <a:rect l="l" t="t" r="r" b="b"/>
              <a:pathLst>
                <a:path w="10758" h="15499" extrusionOk="0">
                  <a:moveTo>
                    <a:pt x="0" y="1"/>
                  </a:moveTo>
                  <a:lnTo>
                    <a:pt x="0" y="1"/>
                  </a:lnTo>
                  <a:cubicBezTo>
                    <a:pt x="1276" y="4559"/>
                    <a:pt x="2370" y="8813"/>
                    <a:pt x="3829" y="12946"/>
                  </a:cubicBezTo>
                  <a:cubicBezTo>
                    <a:pt x="4437" y="14222"/>
                    <a:pt x="5591" y="15195"/>
                    <a:pt x="6928" y="15498"/>
                  </a:cubicBezTo>
                  <a:cubicBezTo>
                    <a:pt x="8326" y="15438"/>
                    <a:pt x="9602" y="14708"/>
                    <a:pt x="10392" y="13554"/>
                  </a:cubicBezTo>
                  <a:cubicBezTo>
                    <a:pt x="10757" y="12217"/>
                    <a:pt x="10514" y="10758"/>
                    <a:pt x="9724" y="9603"/>
                  </a:cubicBezTo>
                  <a:cubicBezTo>
                    <a:pt x="6807" y="6321"/>
                    <a:pt x="3464" y="3404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2"/>
            <p:cNvSpPr/>
            <p:nvPr/>
          </p:nvSpPr>
          <p:spPr>
            <a:xfrm>
              <a:off x="3269375" y="2044350"/>
              <a:ext cx="438850" cy="177925"/>
            </a:xfrm>
            <a:custGeom>
              <a:avLst/>
              <a:gdLst/>
              <a:ahLst/>
              <a:cxnLst/>
              <a:rect l="l" t="t" r="r" b="b"/>
              <a:pathLst>
                <a:path w="17554" h="7117" extrusionOk="0">
                  <a:moveTo>
                    <a:pt x="3606" y="1"/>
                  </a:moveTo>
                  <a:cubicBezTo>
                    <a:pt x="1818" y="1"/>
                    <a:pt x="273" y="1409"/>
                    <a:pt x="111" y="3294"/>
                  </a:cubicBezTo>
                  <a:cubicBezTo>
                    <a:pt x="0" y="5180"/>
                    <a:pt x="1459" y="7116"/>
                    <a:pt x="3285" y="7116"/>
                  </a:cubicBezTo>
                  <a:cubicBezTo>
                    <a:pt x="3460" y="7116"/>
                    <a:pt x="3638" y="7099"/>
                    <a:pt x="3818" y="7062"/>
                  </a:cubicBezTo>
                  <a:cubicBezTo>
                    <a:pt x="8437" y="6211"/>
                    <a:pt x="12995" y="4934"/>
                    <a:pt x="17553" y="3841"/>
                  </a:cubicBezTo>
                  <a:lnTo>
                    <a:pt x="17492" y="3233"/>
                  </a:lnTo>
                  <a:cubicBezTo>
                    <a:pt x="13117" y="2200"/>
                    <a:pt x="8741" y="984"/>
                    <a:pt x="4304" y="72"/>
                  </a:cubicBezTo>
                  <a:cubicBezTo>
                    <a:pt x="4069" y="24"/>
                    <a:pt x="3836" y="1"/>
                    <a:pt x="360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2"/>
            <p:cNvSpPr/>
            <p:nvPr/>
          </p:nvSpPr>
          <p:spPr>
            <a:xfrm>
              <a:off x="3864675" y="2044475"/>
              <a:ext cx="433050" cy="171975"/>
            </a:xfrm>
            <a:custGeom>
              <a:avLst/>
              <a:gdLst/>
              <a:ahLst/>
              <a:cxnLst/>
              <a:rect l="l" t="t" r="r" b="b"/>
              <a:pathLst>
                <a:path w="17322" h="6879" extrusionOk="0">
                  <a:moveTo>
                    <a:pt x="13896" y="1"/>
                  </a:moveTo>
                  <a:cubicBezTo>
                    <a:pt x="13472" y="1"/>
                    <a:pt x="13028" y="66"/>
                    <a:pt x="12581" y="189"/>
                  </a:cubicBezTo>
                  <a:lnTo>
                    <a:pt x="1" y="3289"/>
                  </a:lnTo>
                  <a:lnTo>
                    <a:pt x="62" y="3896"/>
                  </a:lnTo>
                  <a:cubicBezTo>
                    <a:pt x="4194" y="4929"/>
                    <a:pt x="8327" y="6145"/>
                    <a:pt x="12581" y="6874"/>
                  </a:cubicBezTo>
                  <a:cubicBezTo>
                    <a:pt x="12657" y="6877"/>
                    <a:pt x="12734" y="6879"/>
                    <a:pt x="12810" y="6879"/>
                  </a:cubicBezTo>
                  <a:cubicBezTo>
                    <a:pt x="14252" y="6879"/>
                    <a:pt x="15675" y="6336"/>
                    <a:pt x="16714" y="5355"/>
                  </a:cubicBezTo>
                  <a:cubicBezTo>
                    <a:pt x="17321" y="4747"/>
                    <a:pt x="17261" y="2802"/>
                    <a:pt x="16774" y="1830"/>
                  </a:cubicBezTo>
                  <a:cubicBezTo>
                    <a:pt x="16230" y="560"/>
                    <a:pt x="15145" y="1"/>
                    <a:pt x="1389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2"/>
            <p:cNvSpPr/>
            <p:nvPr/>
          </p:nvSpPr>
          <p:spPr>
            <a:xfrm>
              <a:off x="3273650" y="3490450"/>
              <a:ext cx="433050" cy="168825"/>
            </a:xfrm>
            <a:custGeom>
              <a:avLst/>
              <a:gdLst/>
              <a:ahLst/>
              <a:cxnLst/>
              <a:rect l="l" t="t" r="r" b="b"/>
              <a:pathLst>
                <a:path w="17322" h="6753" extrusionOk="0">
                  <a:moveTo>
                    <a:pt x="4150" y="0"/>
                  </a:moveTo>
                  <a:cubicBezTo>
                    <a:pt x="2966" y="0"/>
                    <a:pt x="1436" y="783"/>
                    <a:pt x="609" y="1666"/>
                  </a:cubicBezTo>
                  <a:cubicBezTo>
                    <a:pt x="1" y="2334"/>
                    <a:pt x="1" y="4461"/>
                    <a:pt x="609" y="5130"/>
                  </a:cubicBezTo>
                  <a:cubicBezTo>
                    <a:pt x="1413" y="5988"/>
                    <a:pt x="2928" y="6752"/>
                    <a:pt x="4109" y="6752"/>
                  </a:cubicBezTo>
                  <a:cubicBezTo>
                    <a:pt x="4266" y="6752"/>
                    <a:pt x="4416" y="6739"/>
                    <a:pt x="4559" y="6710"/>
                  </a:cubicBezTo>
                  <a:cubicBezTo>
                    <a:pt x="8874" y="5981"/>
                    <a:pt x="13067" y="4765"/>
                    <a:pt x="17321" y="3671"/>
                  </a:cubicBezTo>
                  <a:lnTo>
                    <a:pt x="17321" y="3064"/>
                  </a:lnTo>
                  <a:cubicBezTo>
                    <a:pt x="13067" y="2030"/>
                    <a:pt x="8813" y="815"/>
                    <a:pt x="4498" y="25"/>
                  </a:cubicBezTo>
                  <a:cubicBezTo>
                    <a:pt x="4386" y="8"/>
                    <a:pt x="4270" y="0"/>
                    <a:pt x="41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2"/>
            <p:cNvSpPr/>
            <p:nvPr/>
          </p:nvSpPr>
          <p:spPr>
            <a:xfrm>
              <a:off x="3864675" y="3489450"/>
              <a:ext cx="431525" cy="170700"/>
            </a:xfrm>
            <a:custGeom>
              <a:avLst/>
              <a:gdLst/>
              <a:ahLst/>
              <a:cxnLst/>
              <a:rect l="l" t="t" r="r" b="b"/>
              <a:pathLst>
                <a:path w="17261" h="6828" extrusionOk="0">
                  <a:moveTo>
                    <a:pt x="13479" y="0"/>
                  </a:moveTo>
                  <a:cubicBezTo>
                    <a:pt x="13423" y="0"/>
                    <a:pt x="13367" y="2"/>
                    <a:pt x="13310" y="4"/>
                  </a:cubicBezTo>
                  <a:cubicBezTo>
                    <a:pt x="8874" y="855"/>
                    <a:pt x="4498" y="2070"/>
                    <a:pt x="62" y="3164"/>
                  </a:cubicBezTo>
                  <a:lnTo>
                    <a:pt x="1" y="3711"/>
                  </a:lnTo>
                  <a:cubicBezTo>
                    <a:pt x="4255" y="4805"/>
                    <a:pt x="8509" y="6021"/>
                    <a:pt x="12824" y="6811"/>
                  </a:cubicBezTo>
                  <a:cubicBezTo>
                    <a:pt x="12953" y="6822"/>
                    <a:pt x="13083" y="6828"/>
                    <a:pt x="13212" y="6828"/>
                  </a:cubicBezTo>
                  <a:cubicBezTo>
                    <a:pt x="14477" y="6828"/>
                    <a:pt x="15710" y="6296"/>
                    <a:pt x="16592" y="5413"/>
                  </a:cubicBezTo>
                  <a:cubicBezTo>
                    <a:pt x="17261" y="4258"/>
                    <a:pt x="17261" y="2861"/>
                    <a:pt x="16714" y="1645"/>
                  </a:cubicBezTo>
                  <a:cubicBezTo>
                    <a:pt x="15957" y="655"/>
                    <a:pt x="14754" y="0"/>
                    <a:pt x="1347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2"/>
            <p:cNvSpPr/>
            <p:nvPr/>
          </p:nvSpPr>
          <p:spPr>
            <a:xfrm>
              <a:off x="3817575" y="4571325"/>
              <a:ext cx="267450" cy="379875"/>
            </a:xfrm>
            <a:custGeom>
              <a:avLst/>
              <a:gdLst/>
              <a:ahLst/>
              <a:cxnLst/>
              <a:rect l="l" t="t" r="r" b="b"/>
              <a:pathLst>
                <a:path w="10698" h="15195" extrusionOk="0">
                  <a:moveTo>
                    <a:pt x="6929" y="0"/>
                  </a:moveTo>
                  <a:cubicBezTo>
                    <a:pt x="5592" y="304"/>
                    <a:pt x="4437" y="1216"/>
                    <a:pt x="3830" y="2492"/>
                  </a:cubicBezTo>
                  <a:cubicBezTo>
                    <a:pt x="2310" y="6625"/>
                    <a:pt x="1277" y="10940"/>
                    <a:pt x="1" y="15194"/>
                  </a:cubicBezTo>
                  <a:cubicBezTo>
                    <a:pt x="3343" y="11973"/>
                    <a:pt x="6747" y="8995"/>
                    <a:pt x="9785" y="5713"/>
                  </a:cubicBezTo>
                  <a:cubicBezTo>
                    <a:pt x="10515" y="4498"/>
                    <a:pt x="10697" y="3039"/>
                    <a:pt x="10211" y="1763"/>
                  </a:cubicBezTo>
                  <a:cubicBezTo>
                    <a:pt x="9482" y="669"/>
                    <a:pt x="8266" y="0"/>
                    <a:pt x="692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2"/>
            <p:cNvSpPr/>
            <p:nvPr/>
          </p:nvSpPr>
          <p:spPr>
            <a:xfrm>
              <a:off x="3486375" y="5086375"/>
              <a:ext cx="267425" cy="379875"/>
            </a:xfrm>
            <a:custGeom>
              <a:avLst/>
              <a:gdLst/>
              <a:ahLst/>
              <a:cxnLst/>
              <a:rect l="l" t="t" r="r" b="b"/>
              <a:pathLst>
                <a:path w="10697" h="15195" extrusionOk="0">
                  <a:moveTo>
                    <a:pt x="10696" y="1"/>
                  </a:moveTo>
                  <a:cubicBezTo>
                    <a:pt x="7354" y="3161"/>
                    <a:pt x="4011" y="6139"/>
                    <a:pt x="973" y="9421"/>
                  </a:cubicBezTo>
                  <a:cubicBezTo>
                    <a:pt x="182" y="10576"/>
                    <a:pt x="0" y="12034"/>
                    <a:pt x="486" y="13371"/>
                  </a:cubicBezTo>
                  <a:cubicBezTo>
                    <a:pt x="1216" y="14465"/>
                    <a:pt x="2431" y="15195"/>
                    <a:pt x="3768" y="15195"/>
                  </a:cubicBezTo>
                  <a:cubicBezTo>
                    <a:pt x="5105" y="14891"/>
                    <a:pt x="6321" y="13979"/>
                    <a:pt x="6928" y="12703"/>
                  </a:cubicBezTo>
                  <a:cubicBezTo>
                    <a:pt x="8387" y="8570"/>
                    <a:pt x="9481" y="4316"/>
                    <a:pt x="1069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2"/>
            <p:cNvSpPr/>
            <p:nvPr/>
          </p:nvSpPr>
          <p:spPr>
            <a:xfrm>
              <a:off x="3819100" y="242675"/>
              <a:ext cx="267425" cy="376825"/>
            </a:xfrm>
            <a:custGeom>
              <a:avLst/>
              <a:gdLst/>
              <a:ahLst/>
              <a:cxnLst/>
              <a:rect l="l" t="t" r="r" b="b"/>
              <a:pathLst>
                <a:path w="10697" h="15073" extrusionOk="0">
                  <a:moveTo>
                    <a:pt x="6990" y="0"/>
                  </a:moveTo>
                  <a:cubicBezTo>
                    <a:pt x="5653" y="183"/>
                    <a:pt x="4498" y="973"/>
                    <a:pt x="3890" y="2127"/>
                  </a:cubicBezTo>
                  <a:cubicBezTo>
                    <a:pt x="2371" y="6442"/>
                    <a:pt x="1216" y="10879"/>
                    <a:pt x="1" y="15072"/>
                  </a:cubicBezTo>
                  <a:cubicBezTo>
                    <a:pt x="3282" y="11973"/>
                    <a:pt x="6686" y="8995"/>
                    <a:pt x="9785" y="5652"/>
                  </a:cubicBezTo>
                  <a:cubicBezTo>
                    <a:pt x="10515" y="4558"/>
                    <a:pt x="10697" y="3161"/>
                    <a:pt x="10211" y="1884"/>
                  </a:cubicBezTo>
                  <a:cubicBezTo>
                    <a:pt x="9542" y="790"/>
                    <a:pt x="8327" y="61"/>
                    <a:pt x="69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2"/>
            <p:cNvSpPr/>
            <p:nvPr/>
          </p:nvSpPr>
          <p:spPr>
            <a:xfrm>
              <a:off x="3855575" y="606900"/>
              <a:ext cx="440625" cy="168000"/>
            </a:xfrm>
            <a:custGeom>
              <a:avLst/>
              <a:gdLst/>
              <a:ahLst/>
              <a:cxnLst/>
              <a:rect l="l" t="t" r="r" b="b"/>
              <a:pathLst>
                <a:path w="17625" h="6720" extrusionOk="0">
                  <a:moveTo>
                    <a:pt x="13694" y="0"/>
                  </a:moveTo>
                  <a:cubicBezTo>
                    <a:pt x="13567" y="0"/>
                    <a:pt x="13438" y="6"/>
                    <a:pt x="13310" y="17"/>
                  </a:cubicBezTo>
                  <a:cubicBezTo>
                    <a:pt x="8812" y="807"/>
                    <a:pt x="4437" y="2083"/>
                    <a:pt x="61" y="3117"/>
                  </a:cubicBezTo>
                  <a:lnTo>
                    <a:pt x="0" y="3603"/>
                  </a:lnTo>
                  <a:cubicBezTo>
                    <a:pt x="4437" y="4697"/>
                    <a:pt x="8812" y="5912"/>
                    <a:pt x="13310" y="6702"/>
                  </a:cubicBezTo>
                  <a:cubicBezTo>
                    <a:pt x="13438" y="6713"/>
                    <a:pt x="13566" y="6719"/>
                    <a:pt x="13694" y="6719"/>
                  </a:cubicBezTo>
                  <a:cubicBezTo>
                    <a:pt x="14960" y="6719"/>
                    <a:pt x="16189" y="6177"/>
                    <a:pt x="17017" y="5183"/>
                  </a:cubicBezTo>
                  <a:cubicBezTo>
                    <a:pt x="17625" y="4028"/>
                    <a:pt x="17625" y="2630"/>
                    <a:pt x="17017" y="1476"/>
                  </a:cubicBezTo>
                  <a:cubicBezTo>
                    <a:pt x="16134" y="538"/>
                    <a:pt x="14951" y="0"/>
                    <a:pt x="1369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2"/>
            <p:cNvSpPr/>
            <p:nvPr/>
          </p:nvSpPr>
          <p:spPr>
            <a:xfrm>
              <a:off x="3272150" y="4933450"/>
              <a:ext cx="443675" cy="167050"/>
            </a:xfrm>
            <a:custGeom>
              <a:avLst/>
              <a:gdLst/>
              <a:ahLst/>
              <a:cxnLst/>
              <a:rect l="l" t="t" r="r" b="b"/>
              <a:pathLst>
                <a:path w="17747" h="6682" extrusionOk="0">
                  <a:moveTo>
                    <a:pt x="4074" y="1"/>
                  </a:moveTo>
                  <a:cubicBezTo>
                    <a:pt x="2901" y="1"/>
                    <a:pt x="1418" y="817"/>
                    <a:pt x="608" y="1681"/>
                  </a:cubicBezTo>
                  <a:cubicBezTo>
                    <a:pt x="0" y="2350"/>
                    <a:pt x="122" y="4538"/>
                    <a:pt x="729" y="5146"/>
                  </a:cubicBezTo>
                  <a:cubicBezTo>
                    <a:pt x="1668" y="6139"/>
                    <a:pt x="2957" y="6682"/>
                    <a:pt x="4279" y="6682"/>
                  </a:cubicBezTo>
                  <a:cubicBezTo>
                    <a:pt x="4412" y="6682"/>
                    <a:pt x="4546" y="6676"/>
                    <a:pt x="4680" y="6665"/>
                  </a:cubicBezTo>
                  <a:cubicBezTo>
                    <a:pt x="9055" y="5936"/>
                    <a:pt x="13370" y="4659"/>
                    <a:pt x="17746" y="3565"/>
                  </a:cubicBezTo>
                  <a:lnTo>
                    <a:pt x="17746" y="3140"/>
                  </a:lnTo>
                  <a:cubicBezTo>
                    <a:pt x="13310" y="2046"/>
                    <a:pt x="8934" y="770"/>
                    <a:pt x="4497" y="41"/>
                  </a:cubicBezTo>
                  <a:cubicBezTo>
                    <a:pt x="4362" y="14"/>
                    <a:pt x="4220" y="1"/>
                    <a:pt x="407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2"/>
            <p:cNvSpPr/>
            <p:nvPr/>
          </p:nvSpPr>
          <p:spPr>
            <a:xfrm>
              <a:off x="3855575" y="4932375"/>
              <a:ext cx="445175" cy="169900"/>
            </a:xfrm>
            <a:custGeom>
              <a:avLst/>
              <a:gdLst/>
              <a:ahLst/>
              <a:cxnLst/>
              <a:rect l="l" t="t" r="r" b="b"/>
              <a:pathLst>
                <a:path w="17807" h="6796" extrusionOk="0">
                  <a:moveTo>
                    <a:pt x="14063" y="1"/>
                  </a:moveTo>
                  <a:cubicBezTo>
                    <a:pt x="13971" y="1"/>
                    <a:pt x="13881" y="8"/>
                    <a:pt x="13796" y="23"/>
                  </a:cubicBezTo>
                  <a:cubicBezTo>
                    <a:pt x="9116" y="874"/>
                    <a:pt x="4558" y="2089"/>
                    <a:pt x="0" y="3183"/>
                  </a:cubicBezTo>
                  <a:lnTo>
                    <a:pt x="61" y="3608"/>
                  </a:lnTo>
                  <a:cubicBezTo>
                    <a:pt x="4376" y="4702"/>
                    <a:pt x="8691" y="5979"/>
                    <a:pt x="13127" y="6769"/>
                  </a:cubicBezTo>
                  <a:cubicBezTo>
                    <a:pt x="13246" y="6787"/>
                    <a:pt x="13371" y="6795"/>
                    <a:pt x="13501" y="6795"/>
                  </a:cubicBezTo>
                  <a:cubicBezTo>
                    <a:pt x="14691" y="6795"/>
                    <a:pt x="16255" y="6072"/>
                    <a:pt x="17078" y="5249"/>
                  </a:cubicBezTo>
                  <a:cubicBezTo>
                    <a:pt x="17685" y="4581"/>
                    <a:pt x="17807" y="2636"/>
                    <a:pt x="17138" y="1724"/>
                  </a:cubicBezTo>
                  <a:cubicBezTo>
                    <a:pt x="16525" y="888"/>
                    <a:pt x="15093" y="1"/>
                    <a:pt x="1406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2"/>
            <p:cNvSpPr/>
            <p:nvPr/>
          </p:nvSpPr>
          <p:spPr>
            <a:xfrm>
              <a:off x="3816075" y="5080300"/>
              <a:ext cx="268950" cy="385950"/>
            </a:xfrm>
            <a:custGeom>
              <a:avLst/>
              <a:gdLst/>
              <a:ahLst/>
              <a:cxnLst/>
              <a:rect l="l" t="t" r="r" b="b"/>
              <a:pathLst>
                <a:path w="10758" h="15438" extrusionOk="0">
                  <a:moveTo>
                    <a:pt x="0" y="1"/>
                  </a:moveTo>
                  <a:lnTo>
                    <a:pt x="0" y="1"/>
                  </a:lnTo>
                  <a:cubicBezTo>
                    <a:pt x="1337" y="4498"/>
                    <a:pt x="2370" y="8813"/>
                    <a:pt x="3890" y="12946"/>
                  </a:cubicBezTo>
                  <a:cubicBezTo>
                    <a:pt x="4497" y="14222"/>
                    <a:pt x="5652" y="15134"/>
                    <a:pt x="6989" y="15438"/>
                  </a:cubicBezTo>
                  <a:cubicBezTo>
                    <a:pt x="8326" y="15438"/>
                    <a:pt x="9602" y="14708"/>
                    <a:pt x="10271" y="13614"/>
                  </a:cubicBezTo>
                  <a:cubicBezTo>
                    <a:pt x="10757" y="12277"/>
                    <a:pt x="10575" y="10819"/>
                    <a:pt x="9845" y="9664"/>
                  </a:cubicBezTo>
                  <a:cubicBezTo>
                    <a:pt x="6807" y="6382"/>
                    <a:pt x="3464" y="3343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2"/>
            <p:cNvSpPr/>
            <p:nvPr/>
          </p:nvSpPr>
          <p:spPr>
            <a:xfrm>
              <a:off x="3273650" y="607775"/>
              <a:ext cx="440650" cy="166800"/>
            </a:xfrm>
            <a:custGeom>
              <a:avLst/>
              <a:gdLst/>
              <a:ahLst/>
              <a:cxnLst/>
              <a:rect l="l" t="t" r="r" b="b"/>
              <a:pathLst>
                <a:path w="17626" h="6672" extrusionOk="0">
                  <a:moveTo>
                    <a:pt x="4050" y="1"/>
                  </a:moveTo>
                  <a:cubicBezTo>
                    <a:pt x="2881" y="1"/>
                    <a:pt x="1413" y="765"/>
                    <a:pt x="609" y="1623"/>
                  </a:cubicBezTo>
                  <a:cubicBezTo>
                    <a:pt x="1" y="2292"/>
                    <a:pt x="1" y="4419"/>
                    <a:pt x="609" y="5148"/>
                  </a:cubicBezTo>
                  <a:cubicBezTo>
                    <a:pt x="1532" y="6129"/>
                    <a:pt x="2784" y="6672"/>
                    <a:pt x="4106" y="6672"/>
                  </a:cubicBezTo>
                  <a:cubicBezTo>
                    <a:pt x="4175" y="6672"/>
                    <a:pt x="4245" y="6670"/>
                    <a:pt x="4316" y="6667"/>
                  </a:cubicBezTo>
                  <a:cubicBezTo>
                    <a:pt x="8813" y="5817"/>
                    <a:pt x="13189" y="4601"/>
                    <a:pt x="17625" y="3568"/>
                  </a:cubicBezTo>
                  <a:lnTo>
                    <a:pt x="17564" y="3082"/>
                  </a:lnTo>
                  <a:cubicBezTo>
                    <a:pt x="13250" y="2048"/>
                    <a:pt x="8935" y="772"/>
                    <a:pt x="4498" y="43"/>
                  </a:cubicBezTo>
                  <a:cubicBezTo>
                    <a:pt x="4356" y="14"/>
                    <a:pt x="4206" y="1"/>
                    <a:pt x="405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2"/>
            <p:cNvSpPr/>
            <p:nvPr/>
          </p:nvSpPr>
          <p:spPr>
            <a:xfrm>
              <a:off x="3462050" y="1679625"/>
              <a:ext cx="287200" cy="368075"/>
            </a:xfrm>
            <a:custGeom>
              <a:avLst/>
              <a:gdLst/>
              <a:ahLst/>
              <a:cxnLst/>
              <a:rect l="l" t="t" r="r" b="b"/>
              <a:pathLst>
                <a:path w="11488" h="14723" extrusionOk="0">
                  <a:moveTo>
                    <a:pt x="4531" y="0"/>
                  </a:moveTo>
                  <a:cubicBezTo>
                    <a:pt x="3965" y="0"/>
                    <a:pt x="3391" y="140"/>
                    <a:pt x="2857" y="440"/>
                  </a:cubicBezTo>
                  <a:cubicBezTo>
                    <a:pt x="912" y="1473"/>
                    <a:pt x="1" y="4026"/>
                    <a:pt x="1520" y="5545"/>
                  </a:cubicBezTo>
                  <a:cubicBezTo>
                    <a:pt x="4802" y="8888"/>
                    <a:pt x="8448" y="11927"/>
                    <a:pt x="11487" y="14722"/>
                  </a:cubicBezTo>
                  <a:cubicBezTo>
                    <a:pt x="10454" y="11137"/>
                    <a:pt x="9299" y="6822"/>
                    <a:pt x="7901" y="2567"/>
                  </a:cubicBezTo>
                  <a:cubicBezTo>
                    <a:pt x="7460" y="980"/>
                    <a:pt x="6027" y="0"/>
                    <a:pt x="453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2"/>
            <p:cNvSpPr/>
            <p:nvPr/>
          </p:nvSpPr>
          <p:spPr>
            <a:xfrm>
              <a:off x="3816075" y="1684550"/>
              <a:ext cx="268950" cy="385925"/>
            </a:xfrm>
            <a:custGeom>
              <a:avLst/>
              <a:gdLst/>
              <a:ahLst/>
              <a:cxnLst/>
              <a:rect l="l" t="t" r="r" b="b"/>
              <a:pathLst>
                <a:path w="10758" h="15437" extrusionOk="0">
                  <a:moveTo>
                    <a:pt x="7171" y="0"/>
                  </a:moveTo>
                  <a:cubicBezTo>
                    <a:pt x="5774" y="243"/>
                    <a:pt x="4558" y="1155"/>
                    <a:pt x="3950" y="2370"/>
                  </a:cubicBezTo>
                  <a:cubicBezTo>
                    <a:pt x="2431" y="6625"/>
                    <a:pt x="1337" y="10940"/>
                    <a:pt x="0" y="15437"/>
                  </a:cubicBezTo>
                  <a:cubicBezTo>
                    <a:pt x="3464" y="12094"/>
                    <a:pt x="6807" y="9177"/>
                    <a:pt x="9724" y="5956"/>
                  </a:cubicBezTo>
                  <a:cubicBezTo>
                    <a:pt x="10514" y="4801"/>
                    <a:pt x="10757" y="3343"/>
                    <a:pt x="10332" y="2006"/>
                  </a:cubicBezTo>
                  <a:cubicBezTo>
                    <a:pt x="9724" y="851"/>
                    <a:pt x="8508" y="61"/>
                    <a:pt x="717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2"/>
            <p:cNvSpPr/>
            <p:nvPr/>
          </p:nvSpPr>
          <p:spPr>
            <a:xfrm>
              <a:off x="3486375" y="3655150"/>
              <a:ext cx="264375" cy="369225"/>
            </a:xfrm>
            <a:custGeom>
              <a:avLst/>
              <a:gdLst/>
              <a:ahLst/>
              <a:cxnLst/>
              <a:rect l="l" t="t" r="r" b="b"/>
              <a:pathLst>
                <a:path w="10575" h="14769" extrusionOk="0">
                  <a:moveTo>
                    <a:pt x="10575" y="1"/>
                  </a:moveTo>
                  <a:lnTo>
                    <a:pt x="10575" y="1"/>
                  </a:lnTo>
                  <a:cubicBezTo>
                    <a:pt x="7415" y="2918"/>
                    <a:pt x="3950" y="5956"/>
                    <a:pt x="729" y="9238"/>
                  </a:cubicBezTo>
                  <a:cubicBezTo>
                    <a:pt x="61" y="9968"/>
                    <a:pt x="0" y="12034"/>
                    <a:pt x="486" y="13006"/>
                  </a:cubicBezTo>
                  <a:cubicBezTo>
                    <a:pt x="1216" y="14100"/>
                    <a:pt x="2370" y="14769"/>
                    <a:pt x="3586" y="14769"/>
                  </a:cubicBezTo>
                  <a:cubicBezTo>
                    <a:pt x="4801" y="14586"/>
                    <a:pt x="6442" y="13492"/>
                    <a:pt x="6868" y="12399"/>
                  </a:cubicBezTo>
                  <a:cubicBezTo>
                    <a:pt x="8387" y="8144"/>
                    <a:pt x="9481" y="3829"/>
                    <a:pt x="1057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2"/>
            <p:cNvSpPr/>
            <p:nvPr/>
          </p:nvSpPr>
          <p:spPr>
            <a:xfrm>
              <a:off x="3817575" y="3643000"/>
              <a:ext cx="267450" cy="381375"/>
            </a:xfrm>
            <a:custGeom>
              <a:avLst/>
              <a:gdLst/>
              <a:ahLst/>
              <a:cxnLst/>
              <a:rect l="l" t="t" r="r" b="b"/>
              <a:pathLst>
                <a:path w="10698" h="15255" extrusionOk="0">
                  <a:moveTo>
                    <a:pt x="1" y="0"/>
                  </a:moveTo>
                  <a:cubicBezTo>
                    <a:pt x="1277" y="4315"/>
                    <a:pt x="2371" y="8691"/>
                    <a:pt x="3830" y="12885"/>
                  </a:cubicBezTo>
                  <a:cubicBezTo>
                    <a:pt x="4498" y="14161"/>
                    <a:pt x="5714" y="15012"/>
                    <a:pt x="7111" y="15255"/>
                  </a:cubicBezTo>
                  <a:cubicBezTo>
                    <a:pt x="8448" y="15133"/>
                    <a:pt x="9664" y="14343"/>
                    <a:pt x="10272" y="13188"/>
                  </a:cubicBezTo>
                  <a:cubicBezTo>
                    <a:pt x="10697" y="11973"/>
                    <a:pt x="10515" y="10575"/>
                    <a:pt x="9785" y="9481"/>
                  </a:cubicBezTo>
                  <a:cubicBezTo>
                    <a:pt x="6747" y="6199"/>
                    <a:pt x="3343" y="3161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Các</a:t>
            </a:r>
            <a:r>
              <a:rPr lang="en" dirty="0"/>
              <a:t> </a:t>
            </a:r>
            <a:r>
              <a:rPr lang="en" dirty="0" err="1"/>
              <a:t>chức</a:t>
            </a:r>
            <a:r>
              <a:rPr lang="en" dirty="0"/>
              <a:t> </a:t>
            </a:r>
            <a:r>
              <a:rPr lang="en" dirty="0" err="1"/>
              <a:t>năng</a:t>
            </a:r>
            <a:r>
              <a:rPr lang="en" dirty="0"/>
              <a:t> </a:t>
            </a:r>
            <a:r>
              <a:rPr lang="en" dirty="0" err="1"/>
              <a:t>chính</a:t>
            </a:r>
            <a:endParaRPr dirty="0"/>
          </a:p>
        </p:txBody>
      </p:sp>
      <p:sp>
        <p:nvSpPr>
          <p:cNvPr id="794" name="Google Shape;794;p35"/>
          <p:cNvSpPr txBox="1">
            <a:spLocks noGrp="1"/>
          </p:cNvSpPr>
          <p:nvPr>
            <p:ph type="subTitle" idx="2"/>
          </p:nvPr>
        </p:nvSpPr>
        <p:spPr>
          <a:xfrm>
            <a:off x="4369893" y="1738350"/>
            <a:ext cx="4774107" cy="17517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vi-VN" dirty="0"/>
              <a:t>Mở ảnh từ một tệp tin </a:t>
            </a: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vi-VN" dirty="0"/>
              <a:t>Lưu ảnh đã chỉnh sửa</a:t>
            </a: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vi-VN" dirty="0"/>
              <a:t>Áp dụng các bộ lọc trên ảnh, bao gồm: </a:t>
            </a:r>
          </a:p>
          <a:p>
            <a:pPr marL="628650" lvl="1" indent="-171450" algn="l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vi-VN" dirty="0"/>
              <a:t>Giảm nhiễu (median blur) </a:t>
            </a:r>
          </a:p>
          <a:p>
            <a:pPr marL="628650" lvl="1" indent="-171450" algn="l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vi-VN" dirty="0"/>
              <a:t>Điều chỉnh độ tương phản (log transform) </a:t>
            </a:r>
          </a:p>
          <a:p>
            <a:pPr marL="628650" lvl="1" indent="-171450" algn="l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vi-VN" dirty="0"/>
              <a:t>Điều chỉnh độ sáng (power law transform) </a:t>
            </a:r>
          </a:p>
          <a:p>
            <a:pPr marL="628650" lvl="1" indent="-171450" algn="l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vi-VN" dirty="0"/>
              <a:t>Cân bằng độ sáng (histogram equalization) </a:t>
            </a:r>
          </a:p>
          <a:p>
            <a:pPr marL="628650" lvl="1" indent="-171450" algn="l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vi-VN" dirty="0"/>
              <a:t>Làm mờ (low pass filter)</a:t>
            </a:r>
            <a:endParaRPr dirty="0"/>
          </a:p>
        </p:txBody>
      </p:sp>
      <p:grpSp>
        <p:nvGrpSpPr>
          <p:cNvPr id="796" name="Google Shape;796;p35"/>
          <p:cNvGrpSpPr/>
          <p:nvPr/>
        </p:nvGrpSpPr>
        <p:grpSpPr>
          <a:xfrm>
            <a:off x="7358871" y="97851"/>
            <a:ext cx="1932483" cy="1430888"/>
            <a:chOff x="1998150" y="1816050"/>
            <a:chExt cx="2400600" cy="1777500"/>
          </a:xfrm>
        </p:grpSpPr>
        <p:sp>
          <p:nvSpPr>
            <p:cNvPr id="797" name="Google Shape;797;p35"/>
            <p:cNvSpPr/>
            <p:nvPr/>
          </p:nvSpPr>
          <p:spPr>
            <a:xfrm>
              <a:off x="1998150" y="1816050"/>
              <a:ext cx="1777500" cy="1777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5"/>
            <p:cNvSpPr/>
            <p:nvPr/>
          </p:nvSpPr>
          <p:spPr>
            <a:xfrm>
              <a:off x="2621250" y="1816050"/>
              <a:ext cx="1777500" cy="1777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5"/>
            <p:cNvSpPr/>
            <p:nvPr/>
          </p:nvSpPr>
          <p:spPr>
            <a:xfrm>
              <a:off x="2266925" y="1962650"/>
              <a:ext cx="116100" cy="1161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5"/>
            <p:cNvSpPr/>
            <p:nvPr/>
          </p:nvSpPr>
          <p:spPr>
            <a:xfrm>
              <a:off x="3989575" y="3349325"/>
              <a:ext cx="116100" cy="1161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1" name="Google Shape;801;p35"/>
          <p:cNvGrpSpPr/>
          <p:nvPr/>
        </p:nvGrpSpPr>
        <p:grpSpPr>
          <a:xfrm>
            <a:off x="768850" y="4109138"/>
            <a:ext cx="116100" cy="494850"/>
            <a:chOff x="7056200" y="1822150"/>
            <a:chExt cx="116100" cy="494850"/>
          </a:xfrm>
        </p:grpSpPr>
        <p:sp>
          <p:nvSpPr>
            <p:cNvPr id="802" name="Google Shape;802;p35"/>
            <p:cNvSpPr/>
            <p:nvPr/>
          </p:nvSpPr>
          <p:spPr>
            <a:xfrm>
              <a:off x="7056200" y="1822150"/>
              <a:ext cx="116100" cy="116100"/>
            </a:xfrm>
            <a:prstGeom prst="star4">
              <a:avLst>
                <a:gd name="adj" fmla="val 23801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5"/>
            <p:cNvSpPr/>
            <p:nvPr/>
          </p:nvSpPr>
          <p:spPr>
            <a:xfrm>
              <a:off x="7056200" y="2011525"/>
              <a:ext cx="116100" cy="116100"/>
            </a:xfrm>
            <a:prstGeom prst="star4">
              <a:avLst>
                <a:gd name="adj" fmla="val 23801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5"/>
            <p:cNvSpPr/>
            <p:nvPr/>
          </p:nvSpPr>
          <p:spPr>
            <a:xfrm>
              <a:off x="7056200" y="2200900"/>
              <a:ext cx="116100" cy="116100"/>
            </a:xfrm>
            <a:prstGeom prst="star4">
              <a:avLst>
                <a:gd name="adj" fmla="val 23801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39B6A24D-FFB2-FB4F-A47C-12DBA21D46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9878" y="1267641"/>
            <a:ext cx="1191181" cy="314697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33"/>
          <p:cNvSpPr txBox="1">
            <a:spLocks noGrp="1"/>
          </p:cNvSpPr>
          <p:nvPr>
            <p:ph type="title"/>
          </p:nvPr>
        </p:nvSpPr>
        <p:spPr>
          <a:xfrm>
            <a:off x="4047175" y="2241400"/>
            <a:ext cx="4383600" cy="159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</a:t>
            </a:r>
            <a:endParaRPr dirty="0"/>
          </a:p>
        </p:txBody>
      </p:sp>
      <p:sp>
        <p:nvSpPr>
          <p:cNvPr id="726" name="Google Shape;726;p33"/>
          <p:cNvSpPr txBox="1">
            <a:spLocks noGrp="1"/>
          </p:cNvSpPr>
          <p:nvPr>
            <p:ph type="title" idx="2"/>
          </p:nvPr>
        </p:nvSpPr>
        <p:spPr>
          <a:xfrm>
            <a:off x="4047175" y="1175950"/>
            <a:ext cx="1474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731" name="Google Shape;731;p33"/>
          <p:cNvGrpSpPr/>
          <p:nvPr/>
        </p:nvGrpSpPr>
        <p:grpSpPr>
          <a:xfrm>
            <a:off x="6613732" y="1240285"/>
            <a:ext cx="963121" cy="713133"/>
            <a:chOff x="1998150" y="1816050"/>
            <a:chExt cx="2400600" cy="1777500"/>
          </a:xfrm>
        </p:grpSpPr>
        <p:sp>
          <p:nvSpPr>
            <p:cNvPr id="732" name="Google Shape;732;p33"/>
            <p:cNvSpPr/>
            <p:nvPr/>
          </p:nvSpPr>
          <p:spPr>
            <a:xfrm>
              <a:off x="1998150" y="1816050"/>
              <a:ext cx="1777500" cy="1777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3"/>
            <p:cNvSpPr/>
            <p:nvPr/>
          </p:nvSpPr>
          <p:spPr>
            <a:xfrm>
              <a:off x="2621250" y="1816050"/>
              <a:ext cx="1777500" cy="1777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3"/>
            <p:cNvSpPr/>
            <p:nvPr/>
          </p:nvSpPr>
          <p:spPr>
            <a:xfrm>
              <a:off x="2266925" y="1962650"/>
              <a:ext cx="116100" cy="1161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3"/>
            <p:cNvSpPr/>
            <p:nvPr/>
          </p:nvSpPr>
          <p:spPr>
            <a:xfrm>
              <a:off x="3989575" y="3349325"/>
              <a:ext cx="116100" cy="1161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6" name="Google Shape;736;p33"/>
          <p:cNvGrpSpPr/>
          <p:nvPr/>
        </p:nvGrpSpPr>
        <p:grpSpPr>
          <a:xfrm>
            <a:off x="3903125" y="4263388"/>
            <a:ext cx="116100" cy="494850"/>
            <a:chOff x="7056200" y="1822150"/>
            <a:chExt cx="116100" cy="494850"/>
          </a:xfrm>
        </p:grpSpPr>
        <p:sp>
          <p:nvSpPr>
            <p:cNvPr id="737" name="Google Shape;737;p33"/>
            <p:cNvSpPr/>
            <p:nvPr/>
          </p:nvSpPr>
          <p:spPr>
            <a:xfrm>
              <a:off x="7056200" y="1822150"/>
              <a:ext cx="116100" cy="116100"/>
            </a:xfrm>
            <a:prstGeom prst="star4">
              <a:avLst>
                <a:gd name="adj" fmla="val 23801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3"/>
            <p:cNvSpPr/>
            <p:nvPr/>
          </p:nvSpPr>
          <p:spPr>
            <a:xfrm>
              <a:off x="7056200" y="2011525"/>
              <a:ext cx="116100" cy="116100"/>
            </a:xfrm>
            <a:prstGeom prst="star4">
              <a:avLst>
                <a:gd name="adj" fmla="val 23801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3"/>
            <p:cNvSpPr/>
            <p:nvPr/>
          </p:nvSpPr>
          <p:spPr>
            <a:xfrm>
              <a:off x="7056200" y="2200900"/>
              <a:ext cx="116100" cy="116100"/>
            </a:xfrm>
            <a:prstGeom prst="star4">
              <a:avLst>
                <a:gd name="adj" fmla="val 23801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1B8974-FA75-F645-A40A-1BA3CA66816E}"/>
              </a:ext>
            </a:extLst>
          </p:cNvPr>
          <p:cNvSpPr>
            <a:spLocks noGrp="1"/>
          </p:cNvSpPr>
          <p:nvPr>
            <p:ph type="pic" idx="3"/>
          </p:nvPr>
        </p:nvSpPr>
        <p:spPr/>
      </p:sp>
      <p:pic>
        <p:nvPicPr>
          <p:cNvPr id="19" name="Google Shape;1188;p48">
            <a:extLst>
              <a:ext uri="{FF2B5EF4-FFF2-40B4-BE49-F238E27FC236}">
                <a16:creationId xmlns:a16="http://schemas.microsoft.com/office/drawing/2014/main" id="{019C1364-ADB6-9F44-B470-7BAC7EF37284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 l="1681" r="1681"/>
          <a:stretch/>
        </p:blipFill>
        <p:spPr>
          <a:xfrm>
            <a:off x="734500" y="551250"/>
            <a:ext cx="2633399" cy="4082698"/>
          </a:xfrm>
          <a:prstGeom prst="rect">
            <a:avLst/>
          </a:prstGeom>
          <a:noFill/>
          <a:ln w="1143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89862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39"/>
          <p:cNvSpPr txBox="1">
            <a:spLocks noGrp="1"/>
          </p:cNvSpPr>
          <p:nvPr>
            <p:ph type="title"/>
          </p:nvPr>
        </p:nvSpPr>
        <p:spPr>
          <a:xfrm>
            <a:off x="789574" y="1675550"/>
            <a:ext cx="4617600" cy="131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THANK YOU</a:t>
            </a:r>
            <a:endParaRPr sz="5400" dirty="0"/>
          </a:p>
        </p:txBody>
      </p:sp>
      <p:sp>
        <p:nvSpPr>
          <p:cNvPr id="904" name="Google Shape;904;p39"/>
          <p:cNvSpPr txBox="1">
            <a:spLocks noGrp="1"/>
          </p:cNvSpPr>
          <p:nvPr>
            <p:ph type="subTitle" idx="1"/>
          </p:nvPr>
        </p:nvSpPr>
        <p:spPr>
          <a:xfrm>
            <a:off x="789425" y="2988275"/>
            <a:ext cx="4617600" cy="41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FOR YOUR LISTENING</a:t>
            </a:r>
            <a:endParaRPr dirty="0"/>
          </a:p>
        </p:txBody>
      </p:sp>
      <p:pic>
        <p:nvPicPr>
          <p:cNvPr id="905" name="Google Shape;905;p39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199" r="2189"/>
          <a:stretch/>
        </p:blipFill>
        <p:spPr>
          <a:xfrm>
            <a:off x="5934575" y="539500"/>
            <a:ext cx="2637001" cy="4132198"/>
          </a:xfrm>
          <a:prstGeom prst="rect">
            <a:avLst/>
          </a:prstGeom>
        </p:spPr>
      </p:pic>
      <p:grpSp>
        <p:nvGrpSpPr>
          <p:cNvPr id="909" name="Google Shape;909;p39"/>
          <p:cNvGrpSpPr/>
          <p:nvPr/>
        </p:nvGrpSpPr>
        <p:grpSpPr>
          <a:xfrm>
            <a:off x="4090432" y="842710"/>
            <a:ext cx="963121" cy="713133"/>
            <a:chOff x="1998150" y="1816050"/>
            <a:chExt cx="2400600" cy="1777500"/>
          </a:xfrm>
        </p:grpSpPr>
        <p:sp>
          <p:nvSpPr>
            <p:cNvPr id="910" name="Google Shape;910;p39"/>
            <p:cNvSpPr/>
            <p:nvPr/>
          </p:nvSpPr>
          <p:spPr>
            <a:xfrm>
              <a:off x="1998150" y="1816050"/>
              <a:ext cx="1777500" cy="1777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9"/>
            <p:cNvSpPr/>
            <p:nvPr/>
          </p:nvSpPr>
          <p:spPr>
            <a:xfrm>
              <a:off x="2621250" y="1816050"/>
              <a:ext cx="1777500" cy="1777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9"/>
            <p:cNvSpPr/>
            <p:nvPr/>
          </p:nvSpPr>
          <p:spPr>
            <a:xfrm>
              <a:off x="2266925" y="1962650"/>
              <a:ext cx="116100" cy="1161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9"/>
            <p:cNvSpPr/>
            <p:nvPr/>
          </p:nvSpPr>
          <p:spPr>
            <a:xfrm>
              <a:off x="3989575" y="3349325"/>
              <a:ext cx="116100" cy="1161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4" name="Google Shape;914;p39"/>
          <p:cNvGrpSpPr/>
          <p:nvPr/>
        </p:nvGrpSpPr>
        <p:grpSpPr>
          <a:xfrm>
            <a:off x="5485100" y="4263388"/>
            <a:ext cx="116100" cy="494850"/>
            <a:chOff x="7056200" y="1822150"/>
            <a:chExt cx="116100" cy="494850"/>
          </a:xfrm>
        </p:grpSpPr>
        <p:sp>
          <p:nvSpPr>
            <p:cNvPr id="915" name="Google Shape;915;p39"/>
            <p:cNvSpPr/>
            <p:nvPr/>
          </p:nvSpPr>
          <p:spPr>
            <a:xfrm>
              <a:off x="7056200" y="1822150"/>
              <a:ext cx="116100" cy="116100"/>
            </a:xfrm>
            <a:prstGeom prst="star4">
              <a:avLst>
                <a:gd name="adj" fmla="val 23801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9"/>
            <p:cNvSpPr/>
            <p:nvPr/>
          </p:nvSpPr>
          <p:spPr>
            <a:xfrm>
              <a:off x="7056200" y="2011525"/>
              <a:ext cx="116100" cy="116100"/>
            </a:xfrm>
            <a:prstGeom prst="star4">
              <a:avLst>
                <a:gd name="adj" fmla="val 23801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9"/>
            <p:cNvSpPr/>
            <p:nvPr/>
          </p:nvSpPr>
          <p:spPr>
            <a:xfrm>
              <a:off x="7056200" y="2200900"/>
              <a:ext cx="116100" cy="116100"/>
            </a:xfrm>
            <a:prstGeom prst="star4">
              <a:avLst>
                <a:gd name="adj" fmla="val 23801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8" name="Google Shape;918;p39"/>
          <p:cNvGrpSpPr/>
          <p:nvPr/>
        </p:nvGrpSpPr>
        <p:grpSpPr>
          <a:xfrm rot="5400000" flipH="1">
            <a:off x="1086678" y="4038415"/>
            <a:ext cx="186369" cy="944776"/>
            <a:chOff x="3269375" y="237825"/>
            <a:chExt cx="1031375" cy="5228425"/>
          </a:xfrm>
        </p:grpSpPr>
        <p:sp>
          <p:nvSpPr>
            <p:cNvPr id="919" name="Google Shape;919;p39"/>
            <p:cNvSpPr/>
            <p:nvPr/>
          </p:nvSpPr>
          <p:spPr>
            <a:xfrm>
              <a:off x="3487875" y="2205675"/>
              <a:ext cx="264400" cy="375325"/>
            </a:xfrm>
            <a:custGeom>
              <a:avLst/>
              <a:gdLst/>
              <a:ahLst/>
              <a:cxnLst/>
              <a:rect l="l" t="t" r="r" b="b"/>
              <a:pathLst>
                <a:path w="10576" h="15013" extrusionOk="0">
                  <a:moveTo>
                    <a:pt x="10576" y="1"/>
                  </a:moveTo>
                  <a:cubicBezTo>
                    <a:pt x="7355" y="3040"/>
                    <a:pt x="3951" y="5957"/>
                    <a:pt x="913" y="9299"/>
                  </a:cubicBezTo>
                  <a:cubicBezTo>
                    <a:pt x="183" y="10089"/>
                    <a:pt x="1" y="12095"/>
                    <a:pt x="487" y="13250"/>
                  </a:cubicBezTo>
                  <a:cubicBezTo>
                    <a:pt x="1095" y="14283"/>
                    <a:pt x="2250" y="14951"/>
                    <a:pt x="3526" y="15012"/>
                  </a:cubicBezTo>
                  <a:cubicBezTo>
                    <a:pt x="4681" y="14830"/>
                    <a:pt x="6382" y="13797"/>
                    <a:pt x="6808" y="12703"/>
                  </a:cubicBezTo>
                  <a:cubicBezTo>
                    <a:pt x="8327" y="8509"/>
                    <a:pt x="9421" y="4133"/>
                    <a:pt x="1057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9"/>
            <p:cNvSpPr/>
            <p:nvPr/>
          </p:nvSpPr>
          <p:spPr>
            <a:xfrm>
              <a:off x="3819100" y="2205675"/>
              <a:ext cx="265925" cy="373800"/>
            </a:xfrm>
            <a:custGeom>
              <a:avLst/>
              <a:gdLst/>
              <a:ahLst/>
              <a:cxnLst/>
              <a:rect l="l" t="t" r="r" b="b"/>
              <a:pathLst>
                <a:path w="10637" h="14952" extrusionOk="0">
                  <a:moveTo>
                    <a:pt x="1" y="1"/>
                  </a:moveTo>
                  <a:cubicBezTo>
                    <a:pt x="1216" y="4073"/>
                    <a:pt x="2249" y="8388"/>
                    <a:pt x="3769" y="12520"/>
                  </a:cubicBezTo>
                  <a:cubicBezTo>
                    <a:pt x="4376" y="13736"/>
                    <a:pt x="5531" y="14647"/>
                    <a:pt x="6929" y="14951"/>
                  </a:cubicBezTo>
                  <a:cubicBezTo>
                    <a:pt x="8205" y="14951"/>
                    <a:pt x="9481" y="14283"/>
                    <a:pt x="10211" y="13189"/>
                  </a:cubicBezTo>
                  <a:cubicBezTo>
                    <a:pt x="10636" y="11852"/>
                    <a:pt x="10454" y="10393"/>
                    <a:pt x="9664" y="9239"/>
                  </a:cubicBezTo>
                  <a:cubicBezTo>
                    <a:pt x="6625" y="5957"/>
                    <a:pt x="3222" y="3040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9"/>
            <p:cNvSpPr/>
            <p:nvPr/>
          </p:nvSpPr>
          <p:spPr>
            <a:xfrm>
              <a:off x="3487875" y="3128925"/>
              <a:ext cx="265925" cy="380400"/>
            </a:xfrm>
            <a:custGeom>
              <a:avLst/>
              <a:gdLst/>
              <a:ahLst/>
              <a:cxnLst/>
              <a:rect l="l" t="t" r="r" b="b"/>
              <a:pathLst>
                <a:path w="10637" h="15216" extrusionOk="0">
                  <a:moveTo>
                    <a:pt x="3403" y="1"/>
                  </a:moveTo>
                  <a:cubicBezTo>
                    <a:pt x="2381" y="1"/>
                    <a:pt x="706" y="949"/>
                    <a:pt x="426" y="1845"/>
                  </a:cubicBezTo>
                  <a:cubicBezTo>
                    <a:pt x="1" y="3243"/>
                    <a:pt x="305" y="4762"/>
                    <a:pt x="1156" y="5978"/>
                  </a:cubicBezTo>
                  <a:cubicBezTo>
                    <a:pt x="4073" y="9138"/>
                    <a:pt x="7294" y="11994"/>
                    <a:pt x="10636" y="15215"/>
                  </a:cubicBezTo>
                  <a:cubicBezTo>
                    <a:pt x="9421" y="11083"/>
                    <a:pt x="8388" y="6768"/>
                    <a:pt x="6868" y="2635"/>
                  </a:cubicBezTo>
                  <a:cubicBezTo>
                    <a:pt x="6261" y="1359"/>
                    <a:pt x="5045" y="386"/>
                    <a:pt x="3647" y="22"/>
                  </a:cubicBezTo>
                  <a:cubicBezTo>
                    <a:pt x="3571" y="7"/>
                    <a:pt x="3489" y="1"/>
                    <a:pt x="340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9"/>
            <p:cNvSpPr/>
            <p:nvPr/>
          </p:nvSpPr>
          <p:spPr>
            <a:xfrm>
              <a:off x="3819100" y="3123750"/>
              <a:ext cx="284150" cy="377975"/>
            </a:xfrm>
            <a:custGeom>
              <a:avLst/>
              <a:gdLst/>
              <a:ahLst/>
              <a:cxnLst/>
              <a:rect l="l" t="t" r="r" b="b"/>
              <a:pathLst>
                <a:path w="11366" h="15119" extrusionOk="0">
                  <a:moveTo>
                    <a:pt x="7067" y="1"/>
                  </a:moveTo>
                  <a:cubicBezTo>
                    <a:pt x="5686" y="1"/>
                    <a:pt x="4369" y="716"/>
                    <a:pt x="3890" y="2113"/>
                  </a:cubicBezTo>
                  <a:cubicBezTo>
                    <a:pt x="2432" y="6549"/>
                    <a:pt x="1216" y="11046"/>
                    <a:pt x="1" y="15118"/>
                  </a:cubicBezTo>
                  <a:cubicBezTo>
                    <a:pt x="3222" y="12140"/>
                    <a:pt x="6686" y="9102"/>
                    <a:pt x="9846" y="5759"/>
                  </a:cubicBezTo>
                  <a:cubicBezTo>
                    <a:pt x="11365" y="4240"/>
                    <a:pt x="11001" y="1687"/>
                    <a:pt x="9178" y="593"/>
                  </a:cubicBezTo>
                  <a:cubicBezTo>
                    <a:pt x="8530" y="197"/>
                    <a:pt x="7790" y="1"/>
                    <a:pt x="706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9"/>
            <p:cNvSpPr/>
            <p:nvPr/>
          </p:nvSpPr>
          <p:spPr>
            <a:xfrm>
              <a:off x="3466625" y="754700"/>
              <a:ext cx="288700" cy="385100"/>
            </a:xfrm>
            <a:custGeom>
              <a:avLst/>
              <a:gdLst/>
              <a:ahLst/>
              <a:cxnLst/>
              <a:rect l="l" t="t" r="r" b="b"/>
              <a:pathLst>
                <a:path w="11548" h="15404" extrusionOk="0">
                  <a:moveTo>
                    <a:pt x="11547" y="0"/>
                  </a:moveTo>
                  <a:lnTo>
                    <a:pt x="11547" y="0"/>
                  </a:lnTo>
                  <a:cubicBezTo>
                    <a:pt x="8326" y="3100"/>
                    <a:pt x="5166" y="6017"/>
                    <a:pt x="2066" y="9056"/>
                  </a:cubicBezTo>
                  <a:cubicBezTo>
                    <a:pt x="790" y="10332"/>
                    <a:pt x="0" y="11973"/>
                    <a:pt x="1155" y="13492"/>
                  </a:cubicBezTo>
                  <a:cubicBezTo>
                    <a:pt x="2006" y="14465"/>
                    <a:pt x="3160" y="15194"/>
                    <a:pt x="4497" y="15376"/>
                  </a:cubicBezTo>
                  <a:cubicBezTo>
                    <a:pt x="4641" y="15395"/>
                    <a:pt x="4780" y="15404"/>
                    <a:pt x="4914" y="15404"/>
                  </a:cubicBezTo>
                  <a:cubicBezTo>
                    <a:pt x="6536" y="15404"/>
                    <a:pt x="7452" y="14087"/>
                    <a:pt x="7901" y="12459"/>
                  </a:cubicBezTo>
                  <a:cubicBezTo>
                    <a:pt x="9055" y="8387"/>
                    <a:pt x="10271" y="4315"/>
                    <a:pt x="115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9"/>
            <p:cNvSpPr/>
            <p:nvPr/>
          </p:nvSpPr>
          <p:spPr>
            <a:xfrm>
              <a:off x="3484850" y="4571325"/>
              <a:ext cx="267425" cy="373775"/>
            </a:xfrm>
            <a:custGeom>
              <a:avLst/>
              <a:gdLst/>
              <a:ahLst/>
              <a:cxnLst/>
              <a:rect l="l" t="t" r="r" b="b"/>
              <a:pathLst>
                <a:path w="10697" h="14951" extrusionOk="0">
                  <a:moveTo>
                    <a:pt x="3768" y="0"/>
                  </a:moveTo>
                  <a:cubicBezTo>
                    <a:pt x="2431" y="61"/>
                    <a:pt x="1216" y="730"/>
                    <a:pt x="487" y="1824"/>
                  </a:cubicBezTo>
                  <a:cubicBezTo>
                    <a:pt x="0" y="3100"/>
                    <a:pt x="183" y="4498"/>
                    <a:pt x="912" y="5592"/>
                  </a:cubicBezTo>
                  <a:cubicBezTo>
                    <a:pt x="4072" y="8934"/>
                    <a:pt x="7476" y="11912"/>
                    <a:pt x="10697" y="14951"/>
                  </a:cubicBezTo>
                  <a:cubicBezTo>
                    <a:pt x="9481" y="10879"/>
                    <a:pt x="8387" y="6443"/>
                    <a:pt x="6868" y="2128"/>
                  </a:cubicBezTo>
                  <a:cubicBezTo>
                    <a:pt x="6199" y="973"/>
                    <a:pt x="5045" y="183"/>
                    <a:pt x="37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9"/>
            <p:cNvSpPr/>
            <p:nvPr/>
          </p:nvSpPr>
          <p:spPr>
            <a:xfrm>
              <a:off x="3465100" y="237825"/>
              <a:ext cx="285650" cy="375600"/>
            </a:xfrm>
            <a:custGeom>
              <a:avLst/>
              <a:gdLst/>
              <a:ahLst/>
              <a:cxnLst/>
              <a:rect l="l" t="t" r="r" b="b"/>
              <a:pathLst>
                <a:path w="11426" h="15024" extrusionOk="0">
                  <a:moveTo>
                    <a:pt x="4380" y="1"/>
                  </a:moveTo>
                  <a:cubicBezTo>
                    <a:pt x="3736" y="1"/>
                    <a:pt x="3081" y="179"/>
                    <a:pt x="2492" y="559"/>
                  </a:cubicBezTo>
                  <a:cubicBezTo>
                    <a:pt x="669" y="1714"/>
                    <a:pt x="0" y="4084"/>
                    <a:pt x="1520" y="5664"/>
                  </a:cubicBezTo>
                  <a:cubicBezTo>
                    <a:pt x="4741" y="9007"/>
                    <a:pt x="8266" y="12045"/>
                    <a:pt x="11426" y="15023"/>
                  </a:cubicBezTo>
                  <a:cubicBezTo>
                    <a:pt x="10271" y="11073"/>
                    <a:pt x="9116" y="6636"/>
                    <a:pt x="7658" y="2321"/>
                  </a:cubicBezTo>
                  <a:cubicBezTo>
                    <a:pt x="7157" y="860"/>
                    <a:pt x="5795" y="1"/>
                    <a:pt x="438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9"/>
            <p:cNvSpPr/>
            <p:nvPr/>
          </p:nvSpPr>
          <p:spPr>
            <a:xfrm>
              <a:off x="3816075" y="750125"/>
              <a:ext cx="268950" cy="387475"/>
            </a:xfrm>
            <a:custGeom>
              <a:avLst/>
              <a:gdLst/>
              <a:ahLst/>
              <a:cxnLst/>
              <a:rect l="l" t="t" r="r" b="b"/>
              <a:pathLst>
                <a:path w="10758" h="15499" extrusionOk="0">
                  <a:moveTo>
                    <a:pt x="0" y="1"/>
                  </a:moveTo>
                  <a:lnTo>
                    <a:pt x="0" y="1"/>
                  </a:lnTo>
                  <a:cubicBezTo>
                    <a:pt x="1276" y="4559"/>
                    <a:pt x="2370" y="8813"/>
                    <a:pt x="3829" y="12946"/>
                  </a:cubicBezTo>
                  <a:cubicBezTo>
                    <a:pt x="4437" y="14222"/>
                    <a:pt x="5591" y="15195"/>
                    <a:pt x="6928" y="15498"/>
                  </a:cubicBezTo>
                  <a:cubicBezTo>
                    <a:pt x="8326" y="15438"/>
                    <a:pt x="9602" y="14708"/>
                    <a:pt x="10392" y="13554"/>
                  </a:cubicBezTo>
                  <a:cubicBezTo>
                    <a:pt x="10757" y="12217"/>
                    <a:pt x="10514" y="10758"/>
                    <a:pt x="9724" y="9603"/>
                  </a:cubicBezTo>
                  <a:cubicBezTo>
                    <a:pt x="6807" y="6321"/>
                    <a:pt x="3464" y="3404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9"/>
            <p:cNvSpPr/>
            <p:nvPr/>
          </p:nvSpPr>
          <p:spPr>
            <a:xfrm>
              <a:off x="3269375" y="2044350"/>
              <a:ext cx="438850" cy="177925"/>
            </a:xfrm>
            <a:custGeom>
              <a:avLst/>
              <a:gdLst/>
              <a:ahLst/>
              <a:cxnLst/>
              <a:rect l="l" t="t" r="r" b="b"/>
              <a:pathLst>
                <a:path w="17554" h="7117" extrusionOk="0">
                  <a:moveTo>
                    <a:pt x="3606" y="1"/>
                  </a:moveTo>
                  <a:cubicBezTo>
                    <a:pt x="1818" y="1"/>
                    <a:pt x="273" y="1409"/>
                    <a:pt x="111" y="3294"/>
                  </a:cubicBezTo>
                  <a:cubicBezTo>
                    <a:pt x="0" y="5180"/>
                    <a:pt x="1459" y="7116"/>
                    <a:pt x="3285" y="7116"/>
                  </a:cubicBezTo>
                  <a:cubicBezTo>
                    <a:pt x="3460" y="7116"/>
                    <a:pt x="3638" y="7099"/>
                    <a:pt x="3818" y="7062"/>
                  </a:cubicBezTo>
                  <a:cubicBezTo>
                    <a:pt x="8437" y="6211"/>
                    <a:pt x="12995" y="4934"/>
                    <a:pt x="17553" y="3841"/>
                  </a:cubicBezTo>
                  <a:lnTo>
                    <a:pt x="17492" y="3233"/>
                  </a:lnTo>
                  <a:cubicBezTo>
                    <a:pt x="13117" y="2200"/>
                    <a:pt x="8741" y="984"/>
                    <a:pt x="4304" y="72"/>
                  </a:cubicBezTo>
                  <a:cubicBezTo>
                    <a:pt x="4069" y="24"/>
                    <a:pt x="3836" y="1"/>
                    <a:pt x="360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9"/>
            <p:cNvSpPr/>
            <p:nvPr/>
          </p:nvSpPr>
          <p:spPr>
            <a:xfrm>
              <a:off x="3864675" y="2044475"/>
              <a:ext cx="433050" cy="171975"/>
            </a:xfrm>
            <a:custGeom>
              <a:avLst/>
              <a:gdLst/>
              <a:ahLst/>
              <a:cxnLst/>
              <a:rect l="l" t="t" r="r" b="b"/>
              <a:pathLst>
                <a:path w="17322" h="6879" extrusionOk="0">
                  <a:moveTo>
                    <a:pt x="13896" y="1"/>
                  </a:moveTo>
                  <a:cubicBezTo>
                    <a:pt x="13472" y="1"/>
                    <a:pt x="13028" y="66"/>
                    <a:pt x="12581" y="189"/>
                  </a:cubicBezTo>
                  <a:lnTo>
                    <a:pt x="1" y="3289"/>
                  </a:lnTo>
                  <a:lnTo>
                    <a:pt x="62" y="3896"/>
                  </a:lnTo>
                  <a:cubicBezTo>
                    <a:pt x="4194" y="4929"/>
                    <a:pt x="8327" y="6145"/>
                    <a:pt x="12581" y="6874"/>
                  </a:cubicBezTo>
                  <a:cubicBezTo>
                    <a:pt x="12657" y="6877"/>
                    <a:pt x="12734" y="6879"/>
                    <a:pt x="12810" y="6879"/>
                  </a:cubicBezTo>
                  <a:cubicBezTo>
                    <a:pt x="14252" y="6879"/>
                    <a:pt x="15675" y="6336"/>
                    <a:pt x="16714" y="5355"/>
                  </a:cubicBezTo>
                  <a:cubicBezTo>
                    <a:pt x="17321" y="4747"/>
                    <a:pt x="17261" y="2802"/>
                    <a:pt x="16774" y="1830"/>
                  </a:cubicBezTo>
                  <a:cubicBezTo>
                    <a:pt x="16230" y="560"/>
                    <a:pt x="15145" y="1"/>
                    <a:pt x="1389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9"/>
            <p:cNvSpPr/>
            <p:nvPr/>
          </p:nvSpPr>
          <p:spPr>
            <a:xfrm>
              <a:off x="3273650" y="3490450"/>
              <a:ext cx="433050" cy="168825"/>
            </a:xfrm>
            <a:custGeom>
              <a:avLst/>
              <a:gdLst/>
              <a:ahLst/>
              <a:cxnLst/>
              <a:rect l="l" t="t" r="r" b="b"/>
              <a:pathLst>
                <a:path w="17322" h="6753" extrusionOk="0">
                  <a:moveTo>
                    <a:pt x="4150" y="0"/>
                  </a:moveTo>
                  <a:cubicBezTo>
                    <a:pt x="2966" y="0"/>
                    <a:pt x="1436" y="783"/>
                    <a:pt x="609" y="1666"/>
                  </a:cubicBezTo>
                  <a:cubicBezTo>
                    <a:pt x="1" y="2334"/>
                    <a:pt x="1" y="4461"/>
                    <a:pt x="609" y="5130"/>
                  </a:cubicBezTo>
                  <a:cubicBezTo>
                    <a:pt x="1413" y="5988"/>
                    <a:pt x="2928" y="6752"/>
                    <a:pt x="4109" y="6752"/>
                  </a:cubicBezTo>
                  <a:cubicBezTo>
                    <a:pt x="4266" y="6752"/>
                    <a:pt x="4416" y="6739"/>
                    <a:pt x="4559" y="6710"/>
                  </a:cubicBezTo>
                  <a:cubicBezTo>
                    <a:pt x="8874" y="5981"/>
                    <a:pt x="13067" y="4765"/>
                    <a:pt x="17321" y="3671"/>
                  </a:cubicBezTo>
                  <a:lnTo>
                    <a:pt x="17321" y="3064"/>
                  </a:lnTo>
                  <a:cubicBezTo>
                    <a:pt x="13067" y="2030"/>
                    <a:pt x="8813" y="815"/>
                    <a:pt x="4498" y="25"/>
                  </a:cubicBezTo>
                  <a:cubicBezTo>
                    <a:pt x="4386" y="8"/>
                    <a:pt x="4270" y="0"/>
                    <a:pt x="41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9"/>
            <p:cNvSpPr/>
            <p:nvPr/>
          </p:nvSpPr>
          <p:spPr>
            <a:xfrm>
              <a:off x="3864675" y="3489450"/>
              <a:ext cx="431525" cy="170700"/>
            </a:xfrm>
            <a:custGeom>
              <a:avLst/>
              <a:gdLst/>
              <a:ahLst/>
              <a:cxnLst/>
              <a:rect l="l" t="t" r="r" b="b"/>
              <a:pathLst>
                <a:path w="17261" h="6828" extrusionOk="0">
                  <a:moveTo>
                    <a:pt x="13479" y="0"/>
                  </a:moveTo>
                  <a:cubicBezTo>
                    <a:pt x="13423" y="0"/>
                    <a:pt x="13367" y="2"/>
                    <a:pt x="13310" y="4"/>
                  </a:cubicBezTo>
                  <a:cubicBezTo>
                    <a:pt x="8874" y="855"/>
                    <a:pt x="4498" y="2070"/>
                    <a:pt x="62" y="3164"/>
                  </a:cubicBezTo>
                  <a:lnTo>
                    <a:pt x="1" y="3711"/>
                  </a:lnTo>
                  <a:cubicBezTo>
                    <a:pt x="4255" y="4805"/>
                    <a:pt x="8509" y="6021"/>
                    <a:pt x="12824" y="6811"/>
                  </a:cubicBezTo>
                  <a:cubicBezTo>
                    <a:pt x="12953" y="6822"/>
                    <a:pt x="13083" y="6828"/>
                    <a:pt x="13212" y="6828"/>
                  </a:cubicBezTo>
                  <a:cubicBezTo>
                    <a:pt x="14477" y="6828"/>
                    <a:pt x="15710" y="6296"/>
                    <a:pt x="16592" y="5413"/>
                  </a:cubicBezTo>
                  <a:cubicBezTo>
                    <a:pt x="17261" y="4258"/>
                    <a:pt x="17261" y="2861"/>
                    <a:pt x="16714" y="1645"/>
                  </a:cubicBezTo>
                  <a:cubicBezTo>
                    <a:pt x="15957" y="655"/>
                    <a:pt x="14754" y="0"/>
                    <a:pt x="1347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9"/>
            <p:cNvSpPr/>
            <p:nvPr/>
          </p:nvSpPr>
          <p:spPr>
            <a:xfrm>
              <a:off x="3817575" y="4571325"/>
              <a:ext cx="267450" cy="379875"/>
            </a:xfrm>
            <a:custGeom>
              <a:avLst/>
              <a:gdLst/>
              <a:ahLst/>
              <a:cxnLst/>
              <a:rect l="l" t="t" r="r" b="b"/>
              <a:pathLst>
                <a:path w="10698" h="15195" extrusionOk="0">
                  <a:moveTo>
                    <a:pt x="6929" y="0"/>
                  </a:moveTo>
                  <a:cubicBezTo>
                    <a:pt x="5592" y="304"/>
                    <a:pt x="4437" y="1216"/>
                    <a:pt x="3830" y="2492"/>
                  </a:cubicBezTo>
                  <a:cubicBezTo>
                    <a:pt x="2310" y="6625"/>
                    <a:pt x="1277" y="10940"/>
                    <a:pt x="1" y="15194"/>
                  </a:cubicBezTo>
                  <a:cubicBezTo>
                    <a:pt x="3343" y="11973"/>
                    <a:pt x="6747" y="8995"/>
                    <a:pt x="9785" y="5713"/>
                  </a:cubicBezTo>
                  <a:cubicBezTo>
                    <a:pt x="10515" y="4498"/>
                    <a:pt x="10697" y="3039"/>
                    <a:pt x="10211" y="1763"/>
                  </a:cubicBezTo>
                  <a:cubicBezTo>
                    <a:pt x="9482" y="669"/>
                    <a:pt x="8266" y="0"/>
                    <a:pt x="692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9"/>
            <p:cNvSpPr/>
            <p:nvPr/>
          </p:nvSpPr>
          <p:spPr>
            <a:xfrm>
              <a:off x="3486375" y="5086375"/>
              <a:ext cx="267425" cy="379875"/>
            </a:xfrm>
            <a:custGeom>
              <a:avLst/>
              <a:gdLst/>
              <a:ahLst/>
              <a:cxnLst/>
              <a:rect l="l" t="t" r="r" b="b"/>
              <a:pathLst>
                <a:path w="10697" h="15195" extrusionOk="0">
                  <a:moveTo>
                    <a:pt x="10696" y="1"/>
                  </a:moveTo>
                  <a:cubicBezTo>
                    <a:pt x="7354" y="3161"/>
                    <a:pt x="4011" y="6139"/>
                    <a:pt x="973" y="9421"/>
                  </a:cubicBezTo>
                  <a:cubicBezTo>
                    <a:pt x="182" y="10576"/>
                    <a:pt x="0" y="12034"/>
                    <a:pt x="486" y="13371"/>
                  </a:cubicBezTo>
                  <a:cubicBezTo>
                    <a:pt x="1216" y="14465"/>
                    <a:pt x="2431" y="15195"/>
                    <a:pt x="3768" y="15195"/>
                  </a:cubicBezTo>
                  <a:cubicBezTo>
                    <a:pt x="5105" y="14891"/>
                    <a:pt x="6321" y="13979"/>
                    <a:pt x="6928" y="12703"/>
                  </a:cubicBezTo>
                  <a:cubicBezTo>
                    <a:pt x="8387" y="8570"/>
                    <a:pt x="9481" y="4316"/>
                    <a:pt x="1069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9"/>
            <p:cNvSpPr/>
            <p:nvPr/>
          </p:nvSpPr>
          <p:spPr>
            <a:xfrm>
              <a:off x="3819100" y="242675"/>
              <a:ext cx="267425" cy="376825"/>
            </a:xfrm>
            <a:custGeom>
              <a:avLst/>
              <a:gdLst/>
              <a:ahLst/>
              <a:cxnLst/>
              <a:rect l="l" t="t" r="r" b="b"/>
              <a:pathLst>
                <a:path w="10697" h="15073" extrusionOk="0">
                  <a:moveTo>
                    <a:pt x="6990" y="0"/>
                  </a:moveTo>
                  <a:cubicBezTo>
                    <a:pt x="5653" y="183"/>
                    <a:pt x="4498" y="973"/>
                    <a:pt x="3890" y="2127"/>
                  </a:cubicBezTo>
                  <a:cubicBezTo>
                    <a:pt x="2371" y="6442"/>
                    <a:pt x="1216" y="10879"/>
                    <a:pt x="1" y="15072"/>
                  </a:cubicBezTo>
                  <a:cubicBezTo>
                    <a:pt x="3282" y="11973"/>
                    <a:pt x="6686" y="8995"/>
                    <a:pt x="9785" y="5652"/>
                  </a:cubicBezTo>
                  <a:cubicBezTo>
                    <a:pt x="10515" y="4558"/>
                    <a:pt x="10697" y="3161"/>
                    <a:pt x="10211" y="1884"/>
                  </a:cubicBezTo>
                  <a:cubicBezTo>
                    <a:pt x="9542" y="790"/>
                    <a:pt x="8327" y="61"/>
                    <a:pt x="69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9"/>
            <p:cNvSpPr/>
            <p:nvPr/>
          </p:nvSpPr>
          <p:spPr>
            <a:xfrm>
              <a:off x="3855575" y="606900"/>
              <a:ext cx="440625" cy="168000"/>
            </a:xfrm>
            <a:custGeom>
              <a:avLst/>
              <a:gdLst/>
              <a:ahLst/>
              <a:cxnLst/>
              <a:rect l="l" t="t" r="r" b="b"/>
              <a:pathLst>
                <a:path w="17625" h="6720" extrusionOk="0">
                  <a:moveTo>
                    <a:pt x="13694" y="0"/>
                  </a:moveTo>
                  <a:cubicBezTo>
                    <a:pt x="13567" y="0"/>
                    <a:pt x="13438" y="6"/>
                    <a:pt x="13310" y="17"/>
                  </a:cubicBezTo>
                  <a:cubicBezTo>
                    <a:pt x="8812" y="807"/>
                    <a:pt x="4437" y="2083"/>
                    <a:pt x="61" y="3117"/>
                  </a:cubicBezTo>
                  <a:lnTo>
                    <a:pt x="0" y="3603"/>
                  </a:lnTo>
                  <a:cubicBezTo>
                    <a:pt x="4437" y="4697"/>
                    <a:pt x="8812" y="5912"/>
                    <a:pt x="13310" y="6702"/>
                  </a:cubicBezTo>
                  <a:cubicBezTo>
                    <a:pt x="13438" y="6713"/>
                    <a:pt x="13566" y="6719"/>
                    <a:pt x="13694" y="6719"/>
                  </a:cubicBezTo>
                  <a:cubicBezTo>
                    <a:pt x="14960" y="6719"/>
                    <a:pt x="16189" y="6177"/>
                    <a:pt x="17017" y="5183"/>
                  </a:cubicBezTo>
                  <a:cubicBezTo>
                    <a:pt x="17625" y="4028"/>
                    <a:pt x="17625" y="2630"/>
                    <a:pt x="17017" y="1476"/>
                  </a:cubicBezTo>
                  <a:cubicBezTo>
                    <a:pt x="16134" y="538"/>
                    <a:pt x="14951" y="0"/>
                    <a:pt x="1369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9"/>
            <p:cNvSpPr/>
            <p:nvPr/>
          </p:nvSpPr>
          <p:spPr>
            <a:xfrm>
              <a:off x="3272150" y="4933450"/>
              <a:ext cx="443675" cy="167050"/>
            </a:xfrm>
            <a:custGeom>
              <a:avLst/>
              <a:gdLst/>
              <a:ahLst/>
              <a:cxnLst/>
              <a:rect l="l" t="t" r="r" b="b"/>
              <a:pathLst>
                <a:path w="17747" h="6682" extrusionOk="0">
                  <a:moveTo>
                    <a:pt x="4074" y="1"/>
                  </a:moveTo>
                  <a:cubicBezTo>
                    <a:pt x="2901" y="1"/>
                    <a:pt x="1418" y="817"/>
                    <a:pt x="608" y="1681"/>
                  </a:cubicBezTo>
                  <a:cubicBezTo>
                    <a:pt x="0" y="2350"/>
                    <a:pt x="122" y="4538"/>
                    <a:pt x="729" y="5146"/>
                  </a:cubicBezTo>
                  <a:cubicBezTo>
                    <a:pt x="1668" y="6139"/>
                    <a:pt x="2957" y="6682"/>
                    <a:pt x="4279" y="6682"/>
                  </a:cubicBezTo>
                  <a:cubicBezTo>
                    <a:pt x="4412" y="6682"/>
                    <a:pt x="4546" y="6676"/>
                    <a:pt x="4680" y="6665"/>
                  </a:cubicBezTo>
                  <a:cubicBezTo>
                    <a:pt x="9055" y="5936"/>
                    <a:pt x="13370" y="4659"/>
                    <a:pt x="17746" y="3565"/>
                  </a:cubicBezTo>
                  <a:lnTo>
                    <a:pt x="17746" y="3140"/>
                  </a:lnTo>
                  <a:cubicBezTo>
                    <a:pt x="13310" y="2046"/>
                    <a:pt x="8934" y="770"/>
                    <a:pt x="4497" y="41"/>
                  </a:cubicBezTo>
                  <a:cubicBezTo>
                    <a:pt x="4362" y="14"/>
                    <a:pt x="4220" y="1"/>
                    <a:pt x="407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9"/>
            <p:cNvSpPr/>
            <p:nvPr/>
          </p:nvSpPr>
          <p:spPr>
            <a:xfrm>
              <a:off x="3855575" y="4932375"/>
              <a:ext cx="445175" cy="169900"/>
            </a:xfrm>
            <a:custGeom>
              <a:avLst/>
              <a:gdLst/>
              <a:ahLst/>
              <a:cxnLst/>
              <a:rect l="l" t="t" r="r" b="b"/>
              <a:pathLst>
                <a:path w="17807" h="6796" extrusionOk="0">
                  <a:moveTo>
                    <a:pt x="14063" y="1"/>
                  </a:moveTo>
                  <a:cubicBezTo>
                    <a:pt x="13971" y="1"/>
                    <a:pt x="13881" y="8"/>
                    <a:pt x="13796" y="23"/>
                  </a:cubicBezTo>
                  <a:cubicBezTo>
                    <a:pt x="9116" y="874"/>
                    <a:pt x="4558" y="2089"/>
                    <a:pt x="0" y="3183"/>
                  </a:cubicBezTo>
                  <a:lnTo>
                    <a:pt x="61" y="3608"/>
                  </a:lnTo>
                  <a:cubicBezTo>
                    <a:pt x="4376" y="4702"/>
                    <a:pt x="8691" y="5979"/>
                    <a:pt x="13127" y="6769"/>
                  </a:cubicBezTo>
                  <a:cubicBezTo>
                    <a:pt x="13246" y="6787"/>
                    <a:pt x="13371" y="6795"/>
                    <a:pt x="13501" y="6795"/>
                  </a:cubicBezTo>
                  <a:cubicBezTo>
                    <a:pt x="14691" y="6795"/>
                    <a:pt x="16255" y="6072"/>
                    <a:pt x="17078" y="5249"/>
                  </a:cubicBezTo>
                  <a:cubicBezTo>
                    <a:pt x="17685" y="4581"/>
                    <a:pt x="17807" y="2636"/>
                    <a:pt x="17138" y="1724"/>
                  </a:cubicBezTo>
                  <a:cubicBezTo>
                    <a:pt x="16525" y="888"/>
                    <a:pt x="15093" y="1"/>
                    <a:pt x="1406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9"/>
            <p:cNvSpPr/>
            <p:nvPr/>
          </p:nvSpPr>
          <p:spPr>
            <a:xfrm>
              <a:off x="3816075" y="5080300"/>
              <a:ext cx="268950" cy="385950"/>
            </a:xfrm>
            <a:custGeom>
              <a:avLst/>
              <a:gdLst/>
              <a:ahLst/>
              <a:cxnLst/>
              <a:rect l="l" t="t" r="r" b="b"/>
              <a:pathLst>
                <a:path w="10758" h="15438" extrusionOk="0">
                  <a:moveTo>
                    <a:pt x="0" y="1"/>
                  </a:moveTo>
                  <a:lnTo>
                    <a:pt x="0" y="1"/>
                  </a:lnTo>
                  <a:cubicBezTo>
                    <a:pt x="1337" y="4498"/>
                    <a:pt x="2370" y="8813"/>
                    <a:pt x="3890" y="12946"/>
                  </a:cubicBezTo>
                  <a:cubicBezTo>
                    <a:pt x="4497" y="14222"/>
                    <a:pt x="5652" y="15134"/>
                    <a:pt x="6989" y="15438"/>
                  </a:cubicBezTo>
                  <a:cubicBezTo>
                    <a:pt x="8326" y="15438"/>
                    <a:pt x="9602" y="14708"/>
                    <a:pt x="10271" y="13614"/>
                  </a:cubicBezTo>
                  <a:cubicBezTo>
                    <a:pt x="10757" y="12277"/>
                    <a:pt x="10575" y="10819"/>
                    <a:pt x="9845" y="9664"/>
                  </a:cubicBezTo>
                  <a:cubicBezTo>
                    <a:pt x="6807" y="6382"/>
                    <a:pt x="3464" y="3343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9"/>
            <p:cNvSpPr/>
            <p:nvPr/>
          </p:nvSpPr>
          <p:spPr>
            <a:xfrm>
              <a:off x="3273650" y="607775"/>
              <a:ext cx="440650" cy="166800"/>
            </a:xfrm>
            <a:custGeom>
              <a:avLst/>
              <a:gdLst/>
              <a:ahLst/>
              <a:cxnLst/>
              <a:rect l="l" t="t" r="r" b="b"/>
              <a:pathLst>
                <a:path w="17626" h="6672" extrusionOk="0">
                  <a:moveTo>
                    <a:pt x="4050" y="1"/>
                  </a:moveTo>
                  <a:cubicBezTo>
                    <a:pt x="2881" y="1"/>
                    <a:pt x="1413" y="765"/>
                    <a:pt x="609" y="1623"/>
                  </a:cubicBezTo>
                  <a:cubicBezTo>
                    <a:pt x="1" y="2292"/>
                    <a:pt x="1" y="4419"/>
                    <a:pt x="609" y="5148"/>
                  </a:cubicBezTo>
                  <a:cubicBezTo>
                    <a:pt x="1532" y="6129"/>
                    <a:pt x="2784" y="6672"/>
                    <a:pt x="4106" y="6672"/>
                  </a:cubicBezTo>
                  <a:cubicBezTo>
                    <a:pt x="4175" y="6672"/>
                    <a:pt x="4245" y="6670"/>
                    <a:pt x="4316" y="6667"/>
                  </a:cubicBezTo>
                  <a:cubicBezTo>
                    <a:pt x="8813" y="5817"/>
                    <a:pt x="13189" y="4601"/>
                    <a:pt x="17625" y="3568"/>
                  </a:cubicBezTo>
                  <a:lnTo>
                    <a:pt x="17564" y="3082"/>
                  </a:lnTo>
                  <a:cubicBezTo>
                    <a:pt x="13250" y="2048"/>
                    <a:pt x="8935" y="772"/>
                    <a:pt x="4498" y="43"/>
                  </a:cubicBezTo>
                  <a:cubicBezTo>
                    <a:pt x="4356" y="14"/>
                    <a:pt x="4206" y="1"/>
                    <a:pt x="405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9"/>
            <p:cNvSpPr/>
            <p:nvPr/>
          </p:nvSpPr>
          <p:spPr>
            <a:xfrm>
              <a:off x="3462050" y="1679625"/>
              <a:ext cx="287200" cy="368075"/>
            </a:xfrm>
            <a:custGeom>
              <a:avLst/>
              <a:gdLst/>
              <a:ahLst/>
              <a:cxnLst/>
              <a:rect l="l" t="t" r="r" b="b"/>
              <a:pathLst>
                <a:path w="11488" h="14723" extrusionOk="0">
                  <a:moveTo>
                    <a:pt x="4531" y="0"/>
                  </a:moveTo>
                  <a:cubicBezTo>
                    <a:pt x="3965" y="0"/>
                    <a:pt x="3391" y="140"/>
                    <a:pt x="2857" y="440"/>
                  </a:cubicBezTo>
                  <a:cubicBezTo>
                    <a:pt x="912" y="1473"/>
                    <a:pt x="1" y="4026"/>
                    <a:pt x="1520" y="5545"/>
                  </a:cubicBezTo>
                  <a:cubicBezTo>
                    <a:pt x="4802" y="8888"/>
                    <a:pt x="8448" y="11927"/>
                    <a:pt x="11487" y="14722"/>
                  </a:cubicBezTo>
                  <a:cubicBezTo>
                    <a:pt x="10454" y="11137"/>
                    <a:pt x="9299" y="6822"/>
                    <a:pt x="7901" y="2567"/>
                  </a:cubicBezTo>
                  <a:cubicBezTo>
                    <a:pt x="7460" y="980"/>
                    <a:pt x="6027" y="0"/>
                    <a:pt x="453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9"/>
            <p:cNvSpPr/>
            <p:nvPr/>
          </p:nvSpPr>
          <p:spPr>
            <a:xfrm>
              <a:off x="3816075" y="1684550"/>
              <a:ext cx="268950" cy="385925"/>
            </a:xfrm>
            <a:custGeom>
              <a:avLst/>
              <a:gdLst/>
              <a:ahLst/>
              <a:cxnLst/>
              <a:rect l="l" t="t" r="r" b="b"/>
              <a:pathLst>
                <a:path w="10758" h="15437" extrusionOk="0">
                  <a:moveTo>
                    <a:pt x="7171" y="0"/>
                  </a:moveTo>
                  <a:cubicBezTo>
                    <a:pt x="5774" y="243"/>
                    <a:pt x="4558" y="1155"/>
                    <a:pt x="3950" y="2370"/>
                  </a:cubicBezTo>
                  <a:cubicBezTo>
                    <a:pt x="2431" y="6625"/>
                    <a:pt x="1337" y="10940"/>
                    <a:pt x="0" y="15437"/>
                  </a:cubicBezTo>
                  <a:cubicBezTo>
                    <a:pt x="3464" y="12094"/>
                    <a:pt x="6807" y="9177"/>
                    <a:pt x="9724" y="5956"/>
                  </a:cubicBezTo>
                  <a:cubicBezTo>
                    <a:pt x="10514" y="4801"/>
                    <a:pt x="10757" y="3343"/>
                    <a:pt x="10332" y="2006"/>
                  </a:cubicBezTo>
                  <a:cubicBezTo>
                    <a:pt x="9724" y="851"/>
                    <a:pt x="8508" y="61"/>
                    <a:pt x="717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9"/>
            <p:cNvSpPr/>
            <p:nvPr/>
          </p:nvSpPr>
          <p:spPr>
            <a:xfrm>
              <a:off x="3486375" y="3655150"/>
              <a:ext cx="264375" cy="369225"/>
            </a:xfrm>
            <a:custGeom>
              <a:avLst/>
              <a:gdLst/>
              <a:ahLst/>
              <a:cxnLst/>
              <a:rect l="l" t="t" r="r" b="b"/>
              <a:pathLst>
                <a:path w="10575" h="14769" extrusionOk="0">
                  <a:moveTo>
                    <a:pt x="10575" y="1"/>
                  </a:moveTo>
                  <a:lnTo>
                    <a:pt x="10575" y="1"/>
                  </a:lnTo>
                  <a:cubicBezTo>
                    <a:pt x="7415" y="2918"/>
                    <a:pt x="3950" y="5956"/>
                    <a:pt x="729" y="9238"/>
                  </a:cubicBezTo>
                  <a:cubicBezTo>
                    <a:pt x="61" y="9968"/>
                    <a:pt x="0" y="12034"/>
                    <a:pt x="486" y="13006"/>
                  </a:cubicBezTo>
                  <a:cubicBezTo>
                    <a:pt x="1216" y="14100"/>
                    <a:pt x="2370" y="14769"/>
                    <a:pt x="3586" y="14769"/>
                  </a:cubicBezTo>
                  <a:cubicBezTo>
                    <a:pt x="4801" y="14586"/>
                    <a:pt x="6442" y="13492"/>
                    <a:pt x="6868" y="12399"/>
                  </a:cubicBezTo>
                  <a:cubicBezTo>
                    <a:pt x="8387" y="8144"/>
                    <a:pt x="9481" y="3829"/>
                    <a:pt x="1057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9"/>
            <p:cNvSpPr/>
            <p:nvPr/>
          </p:nvSpPr>
          <p:spPr>
            <a:xfrm>
              <a:off x="3817575" y="3643000"/>
              <a:ext cx="267450" cy="381375"/>
            </a:xfrm>
            <a:custGeom>
              <a:avLst/>
              <a:gdLst/>
              <a:ahLst/>
              <a:cxnLst/>
              <a:rect l="l" t="t" r="r" b="b"/>
              <a:pathLst>
                <a:path w="10698" h="15255" extrusionOk="0">
                  <a:moveTo>
                    <a:pt x="1" y="0"/>
                  </a:moveTo>
                  <a:cubicBezTo>
                    <a:pt x="1277" y="4315"/>
                    <a:pt x="2371" y="8691"/>
                    <a:pt x="3830" y="12885"/>
                  </a:cubicBezTo>
                  <a:cubicBezTo>
                    <a:pt x="4498" y="14161"/>
                    <a:pt x="5714" y="15012"/>
                    <a:pt x="7111" y="15255"/>
                  </a:cubicBezTo>
                  <a:cubicBezTo>
                    <a:pt x="8448" y="15133"/>
                    <a:pt x="9664" y="14343"/>
                    <a:pt x="10272" y="13188"/>
                  </a:cubicBezTo>
                  <a:cubicBezTo>
                    <a:pt x="10697" y="11973"/>
                    <a:pt x="10515" y="10575"/>
                    <a:pt x="9785" y="9481"/>
                  </a:cubicBezTo>
                  <a:cubicBezTo>
                    <a:pt x="6747" y="6199"/>
                    <a:pt x="3343" y="3161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Housing Plan Project Proposal by Slidesgo">
  <a:themeElements>
    <a:clrScheme name="Simple Light">
      <a:dk1>
        <a:srgbClr val="191919"/>
      </a:dk1>
      <a:lt1>
        <a:srgbClr val="EEEEEE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228</Words>
  <Application>Microsoft Macintosh PowerPoint</Application>
  <PresentationFormat>On-screen Show (16:9)</PresentationFormat>
  <Paragraphs>27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Courier New</vt:lpstr>
      <vt:lpstr>Lora</vt:lpstr>
      <vt:lpstr>Bebas Neue</vt:lpstr>
      <vt:lpstr>Anaheim</vt:lpstr>
      <vt:lpstr>Nunito Light</vt:lpstr>
      <vt:lpstr>Montserrat</vt:lpstr>
      <vt:lpstr>Raleway</vt:lpstr>
      <vt:lpstr>Arial</vt:lpstr>
      <vt:lpstr>Housing Plan Project Proposal by Slidesgo</vt:lpstr>
      <vt:lpstr>Image Enhancement Tool</vt:lpstr>
      <vt:lpstr>Table of contents</vt:lpstr>
      <vt:lpstr>Introduction</vt:lpstr>
      <vt:lpstr>Introduction</vt:lpstr>
      <vt:lpstr>Các chức năng chính</vt:lpstr>
      <vt:lpstr>Demo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Enhancement Tool</dc:title>
  <cp:lastModifiedBy>Vo Hung</cp:lastModifiedBy>
  <cp:revision>2</cp:revision>
  <dcterms:modified xsi:type="dcterms:W3CDTF">2023-05-11T15:47:03Z</dcterms:modified>
</cp:coreProperties>
</file>