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57" r:id="rId5"/>
    <p:sldId id="259" r:id="rId6"/>
    <p:sldId id="260" r:id="rId7"/>
    <p:sldId id="261" r:id="rId8"/>
    <p:sldId id="263" r:id="rId9"/>
    <p:sldId id="264" r:id="rId10"/>
    <p:sldId id="268" r:id="rId11"/>
    <p:sldId id="269" r:id="rId12"/>
    <p:sldId id="273" r:id="rId13"/>
    <p:sldId id="274" r:id="rId14"/>
    <p:sldId id="291" r:id="rId15"/>
    <p:sldId id="290" r:id="rId16"/>
    <p:sldId id="267" r:id="rId17"/>
    <p:sldId id="270" r:id="rId18"/>
    <p:sldId id="271" r:id="rId19"/>
    <p:sldId id="272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ph1449-p02586"/>
          <p:cNvPicPr>
            <a:picLocks noChangeAspect="1"/>
          </p:cNvPicPr>
          <p:nvPr/>
        </p:nvPicPr>
        <p:blipFill>
          <a:blip r:embed="rId1"/>
          <a:srcRect l="-4355" t="17381" r="8038" b="25319"/>
          <a:stretch>
            <a:fillRect/>
          </a:stretch>
        </p:blipFill>
        <p:spPr>
          <a:xfrm>
            <a:off x="-615950" y="0"/>
            <a:ext cx="1280604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-11430" y="0"/>
            <a:ext cx="12201525" cy="41529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00020" y="1722755"/>
            <a:ext cx="6793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前端集成测试与单元测试学习</a:t>
            </a:r>
            <a:endParaRPr lang="zh-CN" altLang="en-US" sz="4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0825" y="2738120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Karma,mocha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等测试工具的使用与介绍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615" y="4478655"/>
            <a:ext cx="83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9270" y="5073015"/>
            <a:ext cx="2228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123180"/>
            <a:ext cx="207010" cy="207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79270" y="5380355"/>
            <a:ext cx="1364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429885"/>
            <a:ext cx="207010" cy="2070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9270" y="5686425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编写一个测试用例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7" name="图片 16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736590"/>
            <a:ext cx="207010" cy="2070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79270" y="5993130"/>
            <a:ext cx="726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demo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9" name="图片 18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6043295"/>
            <a:ext cx="207010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4008755"/>
            <a:ext cx="207010" cy="2070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08455" y="5292725"/>
            <a:ext cx="9122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单元测试默认测试 src 目录下除了 main.js 之外的所有文件，可在 test/unit/index.js 文件中修改。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3671570"/>
            <a:ext cx="207010" cy="2070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608455" y="4955540"/>
            <a:ext cx="8891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所谓断言，就是对组件做一些操作，并预言产生的结果。如果测试结果与断言相同则测试通过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180" y="1876425"/>
            <a:ext cx="8990330" cy="138366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测试套件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describe('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() =&gt; {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#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测试用例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it('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', () =&gt; {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8455" y="360680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一个测试脚本中应该有一个或多个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describe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块，称为测试套件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394398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一个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describe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中至少有一个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it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，称为测试用例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8455" y="428117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微软雅黑 Light" panose="020B0502040204020203" charset="-122"/>
                <a:ea typeface="微软雅黑 Light" panose="020B0502040204020203" charset="-122"/>
              </a:rPr>
              <a:t>测试脚本都要放在 test/unit/specs/ 目录下</a:t>
            </a:r>
            <a:endParaRPr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08455" y="461835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微软雅黑 Light" panose="020B0502040204020203" charset="-122"/>
                <a:ea typeface="微软雅黑 Light" panose="020B0502040204020203" charset="-122"/>
              </a:rPr>
              <a:t>脚本命名方式为  [组件名].spec.js</a:t>
            </a:r>
            <a:endParaRPr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4683125"/>
            <a:ext cx="207010" cy="207010"/>
          </a:xfrm>
          <a:prstGeom prst="rect">
            <a:avLst/>
          </a:prstGeom>
        </p:spPr>
      </p:pic>
      <p:pic>
        <p:nvPicPr>
          <p:cNvPr id="16" name="图片 15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4346575"/>
            <a:ext cx="207010" cy="207010"/>
          </a:xfrm>
          <a:prstGeom prst="rect">
            <a:avLst/>
          </a:prstGeom>
        </p:spPr>
      </p:pic>
      <p:pic>
        <p:nvPicPr>
          <p:cNvPr id="17" name="图片 16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0" y="5020310"/>
            <a:ext cx="207010" cy="207010"/>
          </a:xfrm>
          <a:prstGeom prst="rect">
            <a:avLst/>
          </a:prstGeom>
        </p:spPr>
      </p:pic>
      <p:pic>
        <p:nvPicPr>
          <p:cNvPr id="18" name="图片 17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5357495"/>
            <a:ext cx="207010" cy="207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8885" y="1214120"/>
            <a:ext cx="1545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318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断言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0695" y="1967865"/>
            <a:ext cx="8990330" cy="52197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console.assert(assertion, obj1 [, obj2, ..., objN]);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console.assert(assertion, msg [, subst1, ..., substN]); // c-like message formatting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80845" y="1599565"/>
            <a:ext cx="3827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javascript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自带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console.assert</a:t>
            </a:r>
            <a:endParaRPr lang="en-US" altLang="zh-CN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80845" y="2616200"/>
            <a:ext cx="986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参数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50695" y="2922905"/>
            <a:ext cx="8990330" cy="95313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assertion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：一个布尔表达式。如果assertion为假，消息将会被输出到控制台之中。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obj1 ... objN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被用来输出的Javascript对象列表，最后输出的字符串是各个对象依次拼接的结果。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msg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：一个包含零个或多个子串的Javascript字符串。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subst1 ... substN：各个消息作为字串的Javascript对象。这个参数可以让你能够控制输出的格式。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80845" y="4061460"/>
            <a:ext cx="5173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中需引入断言库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cha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i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，我们使用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expect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断言风格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50695" y="4497070"/>
            <a:ext cx="8990330" cy="203009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相等或不等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expect(4 + 5).to.be.equal(9)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bool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expect(false).to.not.be.ok;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typeof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expect('test').to.be.a('string')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include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expect([1,2,3]).to.include(2)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等等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9390" y="1908810"/>
            <a:ext cx="8990330" cy="181483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&lt;template&gt;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&lt;p&gt;{{ msg }}&lt;/p&gt;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&lt;/template&gt;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&lt;script&gt;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export default {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  props: ['msg']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}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&lt;/script&gt;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1214120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vue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组件渲染是否正确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9380" y="1602105"/>
            <a:ext cx="372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假设组件的渲染输出由它的 props 决定</a:t>
            </a:r>
            <a:endParaRPr lang="zh-CN" altLang="en-US" sz="1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9380" y="3822700"/>
            <a:ext cx="5587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我们就可以通过控制</a:t>
            </a:r>
            <a:r>
              <a:rPr lang="en-US" altLang="zh-CN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props</a:t>
            </a:r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的输入来测试组件的渲染是否正确</a:t>
            </a:r>
            <a:endParaRPr lang="zh-CN" altLang="en-US" sz="1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r="6975"/>
          <a:stretch>
            <a:fillRect/>
          </a:stretch>
        </p:blipFill>
        <p:spPr>
          <a:xfrm>
            <a:off x="1469390" y="4129405"/>
            <a:ext cx="899033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1214120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测试结果当然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正确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9380" y="2547620"/>
            <a:ext cx="7341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我们在日常的编码中，应该编写易维护，方便测试的代码，降低代码的耦合度。</a:t>
            </a:r>
            <a:endParaRPr lang="zh-CN" altLang="en-US" sz="1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583690"/>
            <a:ext cx="5209540" cy="20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89380" y="2240915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9380" y="3503930"/>
            <a:ext cx="8990330" cy="224536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在状态更新后检查生成的 HTML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it('updates the rendered message when vm.message updates', done =&gt; {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const vm = new Vue(MyComponent).$mount()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vm.message = 'foo'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// 在状态改变后和断言 DOM 更新前等待一刻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Vue.nextTick(() =&gt; {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  expect(vm.$el.textContent).toBe('foo')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  done()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9380" y="3134995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断言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异步更新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DOM</a:t>
            </a:r>
            <a:endParaRPr lang="en-US" altLang="zh-CN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8785" y="2905125"/>
            <a:ext cx="382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如果断言不通过，会抛出一个错误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320" y="3321685"/>
            <a:ext cx="4799965" cy="79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8320" y="1330960"/>
            <a:ext cx="8990330" cy="1168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include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expect([1,2,3]).to.include(2);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empty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expect([]).to.be.empty;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8785" y="4828540"/>
            <a:ext cx="633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判断正误的断言是我们进行测试的基础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8785" y="5255260"/>
            <a:ext cx="382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更详细的资料在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阮一峰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老师的网络杂志中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3349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0225" y="3428365"/>
            <a:ext cx="8990330" cy="246126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expect = require('chai').expect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Constructor = Vue.extend(testKarma)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vm = new Constructor().$mount()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vm.$el.querySelector('button').click()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describe('testKarma',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it('num should equal 2',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expect(vm.num).to.be.equal(2)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8310" y="2040890"/>
            <a:ext cx="677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测试页面点击事件是否符合预期结果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8310" y="2936875"/>
            <a:ext cx="677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test/unit/sepc/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下新建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testkarma.spec.js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318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用户交互测试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3180" y="1633855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目的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13180" y="2479040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27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3478"/>
          <a:stretch>
            <a:fillRect/>
          </a:stretch>
        </p:blipFill>
        <p:spPr>
          <a:xfrm>
            <a:off x="1793875" y="1443990"/>
            <a:ext cx="8604063" cy="314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1885950"/>
            <a:ext cx="8618855" cy="809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rcRect r="10531"/>
          <a:stretch>
            <a:fillRect/>
          </a:stretch>
        </p:blipFill>
        <p:spPr>
          <a:xfrm>
            <a:off x="1793875" y="2823845"/>
            <a:ext cx="8640063" cy="3238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31265" y="3275965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75" y="3687445"/>
            <a:ext cx="5276215" cy="2000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93875" y="388747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如果将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to.be.equal()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中的值改为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endParaRPr lang="en-US" altLang="zh-CN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75" y="4224655"/>
            <a:ext cx="5295265" cy="109537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923415" y="3692525"/>
            <a:ext cx="577850" cy="1600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23415" y="4224655"/>
            <a:ext cx="577850" cy="1600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9380" y="1214120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目的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3560" y="1781175"/>
            <a:ext cx="302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karma,mocha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89380" y="363410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官方实例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3105" y="4260850"/>
            <a:ext cx="6723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</a:rPr>
              <a:t>以下实例均出自于</a:t>
            </a:r>
            <a:r>
              <a:rPr lang="en-US" altLang="zh-CN" sz="32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</a:rPr>
              <a:t>官方文档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9380" y="1214120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目的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1827530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23848" b="-4361"/>
          <a:stretch>
            <a:fillRect/>
          </a:stretch>
        </p:blipFill>
        <p:spPr>
          <a:xfrm>
            <a:off x="1951355" y="2440940"/>
            <a:ext cx="8107680" cy="1209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67535" y="2134235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mutation.js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67535" y="3650615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test/unit/spec/testVuex.spec.js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r="2965"/>
          <a:stretch>
            <a:fillRect/>
          </a:stretch>
        </p:blipFill>
        <p:spPr>
          <a:xfrm>
            <a:off x="1951355" y="3957320"/>
            <a:ext cx="8107680" cy="1679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67535" y="1520825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mutation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55" y="6085205"/>
            <a:ext cx="5190490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39240" y="5708015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00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2400" y="390525"/>
            <a:ext cx="284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写在前面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2400" y="727710"/>
            <a:ext cx="1498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behind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0765" y="1430655"/>
            <a:ext cx="1076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源代码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235" y="1878330"/>
            <a:ext cx="4376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本文中所有项目源码存放在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github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3085" y="233870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git@github.com:hux123/testkarma.git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0765" y="2943225"/>
            <a:ext cx="1076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参考文档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3085" y="3681730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简书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karma+webpack搭建vue单元测试环境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3085" y="416750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官网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《单元测试》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23085" y="467296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官网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《测试》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3085" y="5148580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简书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Vue.js学习系列六 —— Vue单元测试Karma+Mocha学习笔记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84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2230" y="1626235"/>
            <a:ext cx="1013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Karma是一个基于Node.js的JavaScript测试执行过程管理工具，能让你的代码在浏览器环境下测试</a:t>
            </a:r>
            <a:endParaRPr lang="zh-CN" altLang="en-US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0" y="3170555"/>
            <a:ext cx="9060180" cy="19431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422400" y="4568825"/>
            <a:ext cx="2532380" cy="1790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32230" y="2733040"/>
            <a:ext cx="4385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我们早已谋面，只是我们并不了解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32230" y="2102485"/>
            <a:ext cx="981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mocha是JavaScript的一种单元测试框架</a:t>
            </a:r>
            <a:r>
              <a:rPr lang="zh-CN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3206750"/>
            <a:ext cx="207010" cy="207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4915" y="2004060"/>
            <a:ext cx="714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优点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4890" y="3156585"/>
            <a:ext cx="4798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既可以测试简单的JavaScript函数，又可以测试异步代码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4867910"/>
            <a:ext cx="207010" cy="2070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94255" y="3577590"/>
            <a:ext cx="4799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可以自动运行所有测试，也可以只运行特定的测试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6" name="图片 15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4474845"/>
            <a:ext cx="207010" cy="2070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94255" y="4022725"/>
            <a:ext cx="6523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可以支持before、after、beforeEach和afterEach来编写初始化代码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2762885"/>
            <a:ext cx="207010" cy="207010"/>
          </a:xfrm>
          <a:prstGeom prst="rect">
            <a:avLst/>
          </a:prstGeom>
        </p:spPr>
      </p:pic>
      <p:pic>
        <p:nvPicPr>
          <p:cNvPr id="9" name="图片 8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3627120"/>
            <a:ext cx="207010" cy="2070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294255" y="2712720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可以在真实浏览器，手机端，无头浏览器中测试你的代码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5" name="图片 24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072890"/>
            <a:ext cx="207010" cy="20701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294255" y="442531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command line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或你的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ide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中控制整个流程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4890" y="481774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项目开源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1" name="图片 30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5254625"/>
            <a:ext cx="207010" cy="20701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294255" y="520509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可以在直接在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ide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中调试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install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1554480"/>
            <a:ext cx="3769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安装</a:t>
            </a:r>
            <a:r>
              <a:rPr lang="en-US" altLang="zh-CN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及插件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1605" y="3656965"/>
            <a:ext cx="8990330" cy="156845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 安装 Karma: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$ npm install karma --save-dev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# 安装项目需要插件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karma-jasmine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jasmine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karma-chrome-launcher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打开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$ npm install karma-jasmine karma-chrome-launcher jasmine-core --save-dev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2230" y="204851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希望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在命令行中运行，首先要全局安装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karma-cli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1605" y="248856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$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npm install -g karma-cli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2230" y="325564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在项目中安装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Karam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install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安装测试环境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605" y="152082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$ karma init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66" r="22416"/>
          <a:stretch>
            <a:fillRect/>
          </a:stretch>
        </p:blipFill>
        <p:spPr>
          <a:xfrm>
            <a:off x="1402105" y="2324100"/>
            <a:ext cx="9000066" cy="571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32230" y="201739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这时会提示使用的测试框架，我们可以使用键盘的上下左右来选择框架，此时我们选择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304927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之后提示我们是否使用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require.js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，这里我们不使用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r="36578"/>
          <a:stretch>
            <a:fillRect/>
          </a:stretch>
        </p:blipFill>
        <p:spPr>
          <a:xfrm>
            <a:off x="1411605" y="3355975"/>
            <a:ext cx="9036066" cy="7905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32230" y="428879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选择测试浏览器（可多选），这里我们选择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r="27231"/>
          <a:stretch>
            <a:fillRect/>
          </a:stretch>
        </p:blipFill>
        <p:spPr>
          <a:xfrm>
            <a:off x="1402080" y="4595495"/>
            <a:ext cx="9072067" cy="762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32230" y="551307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填写测试脚本存放位置，支持通用匹配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r="6697"/>
          <a:stretch>
            <a:fillRect/>
          </a:stretch>
        </p:blipFill>
        <p:spPr>
          <a:xfrm>
            <a:off x="1402080" y="5819775"/>
            <a:ext cx="9108067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install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是否让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监测所有文件，并在文件修改时自动执行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18048"/>
          <a:stretch>
            <a:fillRect/>
          </a:stretch>
        </p:blipFill>
        <p:spPr>
          <a:xfrm>
            <a:off x="1411605" y="1520825"/>
            <a:ext cx="9288069" cy="666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6316"/>
          <a:stretch>
            <a:fillRect/>
          </a:stretch>
        </p:blipFill>
        <p:spPr>
          <a:xfrm>
            <a:off x="1411605" y="3201670"/>
            <a:ext cx="9288069" cy="523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32230" y="232473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环境安装成功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230" y="289496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安装成功后在根目录会生成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的配置文件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karma.conf.js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2230" y="385381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修改配置文件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rcRect r="18734"/>
          <a:stretch>
            <a:fillRect/>
          </a:stretch>
        </p:blipFill>
        <p:spPr>
          <a:xfrm>
            <a:off x="1411605" y="4595495"/>
            <a:ext cx="9396069" cy="13620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32230" y="428879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在预处理选项中添加webpack处理的文件。这里我们用webpack处理测试用例。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574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2230" y="135128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目标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230" y="227647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230" y="1784985"/>
            <a:ext cx="6433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检测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app.vue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文件加载后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h1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标签中的内容是否为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‘Welcome to Your Vue.js App’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2667000"/>
            <a:ext cx="5671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首先在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test/unit/specs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文件下新建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helloWorld.spec.js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6370" y="3106420"/>
            <a:ext cx="8990330" cy="353695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Vue from 'vue' // 导入Vue用于生成Vue实例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Hello from '@/components/Hello' // 导入组件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Constructor = Vue.extend(Hello)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vm = new Constructor().$mount()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describe('Hello.vue',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it('should render correct contents',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expect(vm.$el.querySelector('.hello h1').textContent).to.equal('Welcome to Your Vue.js App')  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it('</a:t>
            </a:r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num 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should equal 10',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expect(vm.num).to.be.equal(10)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8785" y="4818380"/>
            <a:ext cx="7376795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08785" y="5583555"/>
            <a:ext cx="2612390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264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5070" y="357441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3881120"/>
            <a:ext cx="5562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在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chrome console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中显示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两个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断言一个成功，一个失败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r="-1057"/>
          <a:stretch>
            <a:fillRect/>
          </a:stretch>
        </p:blipFill>
        <p:spPr>
          <a:xfrm>
            <a:off x="1600835" y="1622425"/>
            <a:ext cx="8682990" cy="34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2092325"/>
            <a:ext cx="8618855" cy="1304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r="7245" b="-6300"/>
          <a:stretch>
            <a:fillRect/>
          </a:stretch>
        </p:blipFill>
        <p:spPr>
          <a:xfrm>
            <a:off x="1600835" y="1214120"/>
            <a:ext cx="8604063" cy="3240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35" y="4218305"/>
            <a:ext cx="5038090" cy="2333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61490" y="5118100"/>
            <a:ext cx="3379470" cy="379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3971</Words>
  <Application>WPS 演示</Application>
  <PresentationFormat>宽屏</PresentationFormat>
  <Paragraphs>358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hux</cp:lastModifiedBy>
  <cp:revision>255</cp:revision>
  <dcterms:created xsi:type="dcterms:W3CDTF">2018-02-26T02:29:00Z</dcterms:created>
  <dcterms:modified xsi:type="dcterms:W3CDTF">2018-02-27T08:29:31Z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