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3" r:id="rId8"/>
    <p:sldId id="264" r:id="rId9"/>
    <p:sldId id="267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ph1449-p02586"/>
          <p:cNvPicPr>
            <a:picLocks noChangeAspect="1"/>
          </p:cNvPicPr>
          <p:nvPr/>
        </p:nvPicPr>
        <p:blipFill>
          <a:blip r:embed="rId1"/>
          <a:srcRect l="-4355" t="17381" r="8038" b="25319"/>
          <a:stretch>
            <a:fillRect/>
          </a:stretch>
        </p:blipFill>
        <p:spPr>
          <a:xfrm>
            <a:off x="-615950" y="0"/>
            <a:ext cx="12806045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-11430" y="0"/>
            <a:ext cx="12201525" cy="41529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00020" y="1722755"/>
            <a:ext cx="67932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前端集成测试与单元测试学习</a:t>
            </a:r>
            <a:endParaRPr lang="zh-CN" altLang="en-US" sz="40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30825" y="2738120"/>
            <a:ext cx="4162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Karma,mocha</a:t>
            </a:r>
            <a:r>
              <a:rPr lang="zh-CN" altLang="en-US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等测试工具的使用与介绍</a:t>
            </a:r>
            <a:endParaRPr lang="zh-CN" altLang="en-US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6615" y="4478655"/>
            <a:ext cx="834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79270" y="5073015"/>
            <a:ext cx="22282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关于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Karma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mocha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3" name="图片 12" descr="圆选框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95" y="5123180"/>
            <a:ext cx="207010" cy="20701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779270" y="5380355"/>
            <a:ext cx="13646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搭建测试环境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5" name="图片 14" descr="圆选框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95" y="5429885"/>
            <a:ext cx="207010" cy="20701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779270" y="5686425"/>
            <a:ext cx="1713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编写一个测试用例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7" name="图片 16" descr="圆选框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95" y="5736590"/>
            <a:ext cx="207010" cy="20701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779270" y="5993130"/>
            <a:ext cx="7264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demo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9" name="图片 18" descr="圆选框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95" y="6043295"/>
            <a:ext cx="207010" cy="2070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01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5075" y="390525"/>
            <a:ext cx="284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关于</a:t>
            </a:r>
            <a:r>
              <a:rPr lang="en-US" altLang="zh-CN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Karma</a:t>
            </a:r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altLang="zh-CN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morcha</a:t>
            </a:r>
            <a:endParaRPr lang="en-US" altLang="zh-CN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35075" y="727710"/>
            <a:ext cx="11296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about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32230" y="1626235"/>
            <a:ext cx="10133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Karma是一个基于Node.js的JavaScript测试执行过程管理工具，能让你的代码在浏览器环境下测试</a:t>
            </a:r>
            <a:endParaRPr lang="zh-CN" altLang="en-US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2230" y="3160395"/>
            <a:ext cx="9060180" cy="194310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332230" y="4559300"/>
            <a:ext cx="2532380" cy="17907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235075" y="2733040"/>
            <a:ext cx="4385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我们早已谋面，只是我们并不了解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332230" y="2102485"/>
            <a:ext cx="9815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mocha是JavaScript的一种单元测试框架</a:t>
            </a:r>
            <a:r>
              <a:rPr lang="zh-CN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。</a:t>
            </a:r>
            <a:endParaRPr lang="zh-CN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01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5075" y="390525"/>
            <a:ext cx="2335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karma</a:t>
            </a:r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altLang="zh-CN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morcha</a:t>
            </a:r>
            <a:endParaRPr lang="en-US" altLang="zh-CN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35075" y="727710"/>
            <a:ext cx="11296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about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3" name="图片 12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4195" y="3206750"/>
            <a:ext cx="207010" cy="2070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24915" y="2004060"/>
            <a:ext cx="7143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优点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94890" y="3156585"/>
            <a:ext cx="4798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既可以测试简单的JavaScript函数，又可以测试异步代码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2" name="图片 11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4195" y="4867910"/>
            <a:ext cx="207010" cy="20701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294255" y="3577590"/>
            <a:ext cx="4799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可以自动运行所有测试，也可以只运行特定的测试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6" name="图片 15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4195" y="4474845"/>
            <a:ext cx="207010" cy="20701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294255" y="4022725"/>
            <a:ext cx="6523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可以支持before、after、beforeEach和afterEach来编写初始化代码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" name="图片 1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4195" y="2762885"/>
            <a:ext cx="207010" cy="207010"/>
          </a:xfrm>
          <a:prstGeom prst="rect">
            <a:avLst/>
          </a:prstGeom>
        </p:spPr>
      </p:pic>
      <p:pic>
        <p:nvPicPr>
          <p:cNvPr id="9" name="图片 8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4195" y="3627120"/>
            <a:ext cx="207010" cy="20701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2294255" y="2712720"/>
            <a:ext cx="4858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可以在真实浏览器，手机端，无头浏览器中测试你的代码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5" name="图片 24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3560" y="4072890"/>
            <a:ext cx="207010" cy="20701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2294255" y="4425315"/>
            <a:ext cx="4858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可在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command line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或你的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ide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中控制整个流程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94890" y="4817745"/>
            <a:ext cx="4858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项目开源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31" name="图片 30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3560" y="5254625"/>
            <a:ext cx="207010" cy="20701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2294255" y="5205095"/>
            <a:ext cx="4858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可以在直接在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ide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chrome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中调试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02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2230" y="390525"/>
            <a:ext cx="2335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搭建测试环境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2230" y="727710"/>
            <a:ext cx="11296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install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32230" y="1554480"/>
            <a:ext cx="3769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安装</a:t>
            </a:r>
            <a:r>
              <a:rPr lang="en-US" altLang="zh-CN" sz="16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Karma</a:t>
            </a:r>
            <a:r>
              <a:rPr lang="zh-CN" altLang="en-US" sz="16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及插件</a:t>
            </a:r>
            <a:endParaRPr lang="zh-CN" altLang="en-US" sz="16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11605" y="3656965"/>
            <a:ext cx="8990330" cy="156845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#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 安装 Karma: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$ npm install karma --save-dev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 sz="12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# 安装项目需要插件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# karma-jasmine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是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karma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的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jasmine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插件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# karma-chrome-launcher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是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karma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打开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chrome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的插件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$ npm install karma-jasmine karma-chrome-launcher jasmine-core --save-dev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32230" y="2048510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希望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Karma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在命令行中运行，首先要全局安装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karma-cli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11605" y="2488565"/>
            <a:ext cx="8990330" cy="306705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$ 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npm install -g karma-cli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32230" y="3255645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在项目中安装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Karam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02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2230" y="390525"/>
            <a:ext cx="2335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搭建测试环境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2230" y="727710"/>
            <a:ext cx="11296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install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2230" y="1214120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安装测试环境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1605" y="1520825"/>
            <a:ext cx="8990330" cy="306705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$ karma init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l="-66" r="22416"/>
          <a:stretch>
            <a:fillRect/>
          </a:stretch>
        </p:blipFill>
        <p:spPr>
          <a:xfrm>
            <a:off x="1402105" y="2324100"/>
            <a:ext cx="9000066" cy="571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332230" y="2017395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这时会提示使用的测试框架，我们可以使用键盘的上下左右来选择框架，此时我们选择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mocha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2230" y="3049270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之后提示我们是否使用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require.js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，这里我们不使用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rcRect r="36578"/>
          <a:stretch>
            <a:fillRect/>
          </a:stretch>
        </p:blipFill>
        <p:spPr>
          <a:xfrm>
            <a:off x="1411605" y="3355975"/>
            <a:ext cx="9036066" cy="7905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32230" y="4288790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选择测试浏览器（可多选），这里我们选择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Chrome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rcRect r="27231"/>
          <a:stretch>
            <a:fillRect/>
          </a:stretch>
        </p:blipFill>
        <p:spPr>
          <a:xfrm>
            <a:off x="1402080" y="4595495"/>
            <a:ext cx="9072067" cy="7620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332230" y="5513070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填写测试脚本存放位置，支持通用匹配</a:t>
            </a:r>
            <a:r>
              <a:rPr lang="zh-CN" sz="1400">
                <a:latin typeface="微软雅黑 Light" panose="020B0502040204020203" charset="-122"/>
                <a:ea typeface="微软雅黑 Light" panose="020B0502040204020203" charset="-122"/>
              </a:rPr>
              <a:t>。</a:t>
            </a:r>
            <a:endParaRPr 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rcRect r="6697"/>
          <a:stretch>
            <a:fillRect/>
          </a:stretch>
        </p:blipFill>
        <p:spPr>
          <a:xfrm>
            <a:off x="1402080" y="5819775"/>
            <a:ext cx="9108067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02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2230" y="390525"/>
            <a:ext cx="2335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搭建测试环境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2230" y="727710"/>
            <a:ext cx="11296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install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2230" y="1214120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是否让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karma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监测所有文件，并在文件修改时自动执行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r="18048"/>
          <a:stretch>
            <a:fillRect/>
          </a:stretch>
        </p:blipFill>
        <p:spPr>
          <a:xfrm>
            <a:off x="1411605" y="1520825"/>
            <a:ext cx="9288069" cy="666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r="6316"/>
          <a:stretch>
            <a:fillRect/>
          </a:stretch>
        </p:blipFill>
        <p:spPr>
          <a:xfrm>
            <a:off x="1411605" y="3201670"/>
            <a:ext cx="9288069" cy="5238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332230" y="2324735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环境安装成功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32230" y="2894965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安装成功后在根目录会生成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karma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的配置文件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karma.conf.js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72540" y="3865245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修改配置文件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rcRect r="18734"/>
          <a:stretch>
            <a:fillRect/>
          </a:stretch>
        </p:blipFill>
        <p:spPr>
          <a:xfrm>
            <a:off x="1332230" y="4595495"/>
            <a:ext cx="9396069" cy="136207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272540" y="4288790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在预处理选项中添加webpack处理的文件。这里我们用webpack处理测试用例。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03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2230" y="390525"/>
            <a:ext cx="3331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编写一个简单测试套件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2230" y="727710"/>
            <a:ext cx="19164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write a test suite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32230" y="1351280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目标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32230" y="2276475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步骤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2230" y="1784985"/>
            <a:ext cx="64338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检测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app.vue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文件加载后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h1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标签中的内容是否为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‘Welcome to Your Vue.js App’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32230" y="2667000"/>
            <a:ext cx="56718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首先在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test/unit/specs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文件下新建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helloWorld.spec.js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文件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26210" y="3106420"/>
            <a:ext cx="8990330" cy="3322955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import Vue from 'vue' // 导入Vue用于生成Vue实例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import Hello from '@/components/Hello' // 导入组件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// 测试脚本里面应该包括一个或多个describe块，称为测试套件（test suite）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describe('Hello.vue', () =&gt; {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// 每个describe块应该包括一个或多个it块，称为测试用例（test case）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it('should render correct contents', () =&gt; {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  const Constructor = Vue.extend(Hello) // 获得Hello组件实例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  const vm = new Constructor().$mount() // 将组件挂在到DOM上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  //断言：DOM中class为hello的元素中的h1元素的文本内容为Welcome to Your Vue.js App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  expect(vm.$el.querySelector('.hello h1').textContent)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    .to.equal('Welcome to Your Vue.js App')  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})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})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03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9380" y="381000"/>
            <a:ext cx="3444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编写一个简单的测试套件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9380" y="718185"/>
            <a:ext cx="2413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write a simple test suite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3" name="图片 12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3180" y="3809365"/>
            <a:ext cx="207010" cy="20701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18615" y="5093335"/>
            <a:ext cx="91224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单元测试默认测试 src 目录下除了 main.js 之外的所有文件，可在 test/unit/index.js 文件中修改。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" name="图片 1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3180" y="3472180"/>
            <a:ext cx="207010" cy="20701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618615" y="4756150"/>
            <a:ext cx="88919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所谓断言，就是对组件做一些操作，并预言产生的结果。如果测试结果与断言相同则测试通过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8260" y="1464310"/>
            <a:ext cx="8990330" cy="953135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describe('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描述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'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， 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() =&gt; {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    it('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描述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', () =&gt; {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  })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})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18615" y="3407410"/>
            <a:ext cx="6772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一个测试脚本中应该有一个或多个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</a:rPr>
              <a:t>describe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块，称为测试套件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18615" y="3744595"/>
            <a:ext cx="6772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一个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</a:rPr>
              <a:t>describe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中至少有一个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</a:rPr>
              <a:t>it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，称为测试用例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18615" y="4081780"/>
            <a:ext cx="6772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>
                <a:latin typeface="微软雅黑 Light" panose="020B0502040204020203" charset="-122"/>
                <a:ea typeface="微软雅黑 Light" panose="020B0502040204020203" charset="-122"/>
              </a:rPr>
              <a:t>测试脚本都要放在 test/unit/specs/ 目录下</a:t>
            </a:r>
            <a:endParaRPr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18615" y="4418965"/>
            <a:ext cx="6772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>
                <a:latin typeface="微软雅黑 Light" panose="020B0502040204020203" charset="-122"/>
                <a:ea typeface="微软雅黑 Light" panose="020B0502040204020203" charset="-122"/>
              </a:rPr>
              <a:t>脚本命名方式为  [组件名].spec.js</a:t>
            </a:r>
            <a:endParaRPr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5" name="图片 14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9210" y="4483735"/>
            <a:ext cx="207010" cy="207010"/>
          </a:xfrm>
          <a:prstGeom prst="rect">
            <a:avLst/>
          </a:prstGeom>
        </p:spPr>
      </p:pic>
      <p:pic>
        <p:nvPicPr>
          <p:cNvPr id="16" name="图片 15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9210" y="4147185"/>
            <a:ext cx="207010" cy="207010"/>
          </a:xfrm>
          <a:prstGeom prst="rect">
            <a:avLst/>
          </a:prstGeom>
        </p:spPr>
      </p:pic>
      <p:pic>
        <p:nvPicPr>
          <p:cNvPr id="17" name="图片 16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3180" y="4820920"/>
            <a:ext cx="207010" cy="207010"/>
          </a:xfrm>
          <a:prstGeom prst="rect">
            <a:avLst/>
          </a:prstGeom>
        </p:spPr>
      </p:pic>
      <p:pic>
        <p:nvPicPr>
          <p:cNvPr id="18" name="图片 17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3180" y="5158105"/>
            <a:ext cx="207010" cy="2070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1906</Words>
  <Application>WPS 演示</Application>
  <PresentationFormat>宽屏</PresentationFormat>
  <Paragraphs>157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微软雅黑 Light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hophenflax</cp:lastModifiedBy>
  <cp:revision>122</cp:revision>
  <dcterms:created xsi:type="dcterms:W3CDTF">2018-02-26T02:29:00Z</dcterms:created>
  <dcterms:modified xsi:type="dcterms:W3CDTF">2018-02-26T14:33:48Z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