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5" r:id="rId4"/>
    <p:sldId id="297" r:id="rId5"/>
    <p:sldId id="257" r:id="rId6"/>
    <p:sldId id="259" r:id="rId7"/>
    <p:sldId id="298" r:id="rId8"/>
    <p:sldId id="309" r:id="rId9"/>
    <p:sldId id="260" r:id="rId10"/>
    <p:sldId id="261" r:id="rId11"/>
    <p:sldId id="263" r:id="rId12"/>
    <p:sldId id="310" r:id="rId13"/>
    <p:sldId id="302" r:id="rId14"/>
    <p:sldId id="264" r:id="rId15"/>
    <p:sldId id="268" r:id="rId16"/>
    <p:sldId id="269" r:id="rId17"/>
    <p:sldId id="273" r:id="rId18"/>
    <p:sldId id="290" r:id="rId19"/>
    <p:sldId id="274" r:id="rId20"/>
    <p:sldId id="291" r:id="rId21"/>
    <p:sldId id="267" r:id="rId22"/>
    <p:sldId id="270" r:id="rId23"/>
    <p:sldId id="304" r:id="rId24"/>
    <p:sldId id="305" r:id="rId25"/>
    <p:sldId id="306" r:id="rId26"/>
    <p:sldId id="272" r:id="rId27"/>
    <p:sldId id="300" r:id="rId28"/>
    <p:sldId id="301" r:id="rId29"/>
    <p:sldId id="303" r:id="rId30"/>
    <p:sldId id="307" r:id="rId31"/>
    <p:sldId id="308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ph1449-p02586"/>
          <p:cNvPicPr>
            <a:picLocks noChangeAspect="1"/>
          </p:cNvPicPr>
          <p:nvPr/>
        </p:nvPicPr>
        <p:blipFill>
          <a:blip r:embed="rId1"/>
          <a:srcRect l="-4355" t="17381" r="8038" b="25319"/>
          <a:stretch>
            <a:fillRect/>
          </a:stretch>
        </p:blipFill>
        <p:spPr>
          <a:xfrm>
            <a:off x="-615950" y="0"/>
            <a:ext cx="1280604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-41275" y="0"/>
            <a:ext cx="12231370" cy="41529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00020" y="1722755"/>
            <a:ext cx="6793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前端集成测试与单元测试学习</a:t>
            </a:r>
            <a:endParaRPr lang="zh-CN" altLang="en-US" sz="4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0825" y="2738120"/>
            <a:ext cx="416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Karma,mocha</a:t>
            </a:r>
            <a:r>
              <a:rPr lang="zh-CN" altLang="en-US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等测试工具的使用与介绍</a:t>
            </a:r>
            <a:endParaRPr lang="zh-CN" altLang="en-US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615" y="4478655"/>
            <a:ext cx="83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79270" y="5073015"/>
            <a:ext cx="2228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关于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123180"/>
            <a:ext cx="207010" cy="207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79270" y="5380355"/>
            <a:ext cx="1364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429885"/>
            <a:ext cx="207010" cy="2070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79270" y="5686425"/>
            <a:ext cx="2311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编写一些简单的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测试脚本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7" name="图片 16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5736590"/>
            <a:ext cx="207010" cy="2070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779270" y="5993130"/>
            <a:ext cx="12249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学到什么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9" name="图片 18" descr="圆选框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5" y="6043295"/>
            <a:ext cx="207010" cy="207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302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build test environment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是否让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监测所有文件，并在文件修改时自动执行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r="18048"/>
          <a:stretch>
            <a:fillRect/>
          </a:stretch>
        </p:blipFill>
        <p:spPr>
          <a:xfrm>
            <a:off x="1411605" y="1520825"/>
            <a:ext cx="9288069" cy="666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6316"/>
          <a:stretch>
            <a:fillRect/>
          </a:stretch>
        </p:blipFill>
        <p:spPr>
          <a:xfrm>
            <a:off x="1411605" y="3201670"/>
            <a:ext cx="9288069" cy="523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32230" y="232473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环境安装成功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2230" y="289496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安装成功后在根目录会生成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的配置文件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karma.conf.js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2230" y="385381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修改配置文件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rcRect r="18734"/>
          <a:stretch>
            <a:fillRect/>
          </a:stretch>
        </p:blipFill>
        <p:spPr>
          <a:xfrm>
            <a:off x="1411605" y="4595495"/>
            <a:ext cx="9396069" cy="13620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332230" y="428879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在预处理选项中添加webpack处理的文件。这里我们用webpack处理测试用例。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333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2574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4165" y="2839085"/>
            <a:ext cx="6503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实践：编写测试脚本</a:t>
            </a:r>
            <a:endParaRPr lang="zh-CN" altLang="en-US" sz="5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71670" y="4221480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333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2574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43425" y="2143125"/>
            <a:ext cx="650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测试的主要关注点</a:t>
            </a:r>
            <a:endParaRPr lang="zh-CN" altLang="en-US" sz="2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3425" y="2780665"/>
            <a:ext cx="7002780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vue组件加载后，各数据模型是否符合预期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定义的方法是否可用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带有props的组件，数据能否正常传递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异步更新DOM的情况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内部数据状态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用户交互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333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25742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2230" y="204216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230" y="1379855"/>
            <a:ext cx="7840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  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检测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app.vue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加载后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h1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标签中的内容是否为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‘Welcome to Your Vue.js App’</a:t>
            </a:r>
            <a:endParaRPr lang="en-US" altLang="zh-CN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2432685"/>
            <a:ext cx="56718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打开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test/unit/specs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文件下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helloWorld.spec.js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6370" y="2872105"/>
            <a:ext cx="8990330" cy="353695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Vue from 'vue' // 导入Vue用于生成Vue实例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Hello from '@/components/Hello' // 导入组件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 Constructor = Vue.extend(Hello) </a:t>
            </a:r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//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创建一个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Vue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实例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const vm = new Constructor().$mount() </a:t>
            </a:r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//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挂在组件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describe('Hello.vue',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it('should render correct contents',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expect(vm.$el.querySelector('.hello h1').textContent).to.equal('Welcome to Your Vue.js App')  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it('</a:t>
            </a:r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num </a:t>
            </a: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should equal 10',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expect(vm.num).to.be.equal(10)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20000"/>
              </a:lnSpc>
            </a:pP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8785" y="4584065"/>
            <a:ext cx="7376795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08785" y="5349240"/>
            <a:ext cx="2612390" cy="29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3331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2264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5070" y="357441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3881120"/>
            <a:ext cx="5562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在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chrome console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中显示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两个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断言一个成功，一个失败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r="-1057"/>
          <a:stretch>
            <a:fillRect/>
          </a:stretch>
        </p:blipFill>
        <p:spPr>
          <a:xfrm>
            <a:off x="1600835" y="1622425"/>
            <a:ext cx="8682990" cy="342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35" y="2092325"/>
            <a:ext cx="8618855" cy="13049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r="7245" b="-6300"/>
          <a:stretch>
            <a:fillRect/>
          </a:stretch>
        </p:blipFill>
        <p:spPr>
          <a:xfrm>
            <a:off x="1600835" y="1214120"/>
            <a:ext cx="8604063" cy="32400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35" y="4218305"/>
            <a:ext cx="5038090" cy="23336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61490" y="5118100"/>
            <a:ext cx="3379470" cy="379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4366895"/>
            <a:ext cx="207010" cy="2070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01520" y="5651500"/>
            <a:ext cx="9122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tip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单元测试默认测试 src 目录下除了 main.js 之外的所有文件，可在 test/unit/index.js 文件中修改。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4030345"/>
            <a:ext cx="207010" cy="2070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001520" y="5314315"/>
            <a:ext cx="8891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我们使用断言式判定预期结果与程序运行结果。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和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如果测试结果与断言相同则测试通过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6245" y="1959610"/>
            <a:ext cx="8990330" cy="159956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测试套件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describe('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() =&gt; {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  #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测试用例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  it('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描述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', () =&gt; {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      # do some thing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1520" y="3965575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一个测试脚本中应该有一个或多个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describe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块，称为测试套件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01520" y="4302125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一个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describe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中至少有一个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it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，称为测试用例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01520" y="4640580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微软雅黑 Light" panose="020B0502040204020203" charset="-122"/>
                <a:ea typeface="微软雅黑 Light" panose="020B0502040204020203" charset="-122"/>
              </a:rPr>
              <a:t>测试脚本都要放在 test/unit/specs/ 目录下</a:t>
            </a:r>
            <a:endParaRPr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01520" y="4976495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微软雅黑 Light" panose="020B0502040204020203" charset="-122"/>
                <a:ea typeface="微软雅黑 Light" panose="020B0502040204020203" charset="-122"/>
              </a:rPr>
              <a:t>脚本命名方式为  [组件名].spec.js</a:t>
            </a:r>
            <a:endParaRPr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5041900"/>
            <a:ext cx="207010" cy="207010"/>
          </a:xfrm>
          <a:prstGeom prst="rect">
            <a:avLst/>
          </a:prstGeom>
        </p:spPr>
      </p:pic>
      <p:pic>
        <p:nvPicPr>
          <p:cNvPr id="16" name="图片 15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4705350"/>
            <a:ext cx="207010" cy="207010"/>
          </a:xfrm>
          <a:prstGeom prst="rect">
            <a:avLst/>
          </a:prstGeom>
        </p:spPr>
      </p:pic>
      <p:pic>
        <p:nvPicPr>
          <p:cNvPr id="17" name="图片 16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245" y="5379085"/>
            <a:ext cx="207010" cy="207010"/>
          </a:xfrm>
          <a:prstGeom prst="rect">
            <a:avLst/>
          </a:prstGeom>
        </p:spPr>
      </p:pic>
      <p:pic>
        <p:nvPicPr>
          <p:cNvPr id="18" name="图片 17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5716270"/>
            <a:ext cx="207010" cy="207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89380" y="1214120"/>
            <a:ext cx="582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5125" y="1652905"/>
            <a:ext cx="3516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一个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文件我们称为一个测试脚本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318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断言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0695" y="1967865"/>
            <a:ext cx="8990330" cy="52197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console.assert(assertion, obj1 [, obj2, ..., objN]);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console.assert(assertion, msg [, subst1, ..., substN]); // c-like message formatting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80845" y="1599565"/>
            <a:ext cx="3827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javascript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自带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console.assert</a:t>
            </a:r>
            <a:endParaRPr lang="en-US" altLang="zh-CN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80845" y="2616200"/>
            <a:ext cx="986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参数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50695" y="2922905"/>
            <a:ext cx="8990330" cy="95313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assertion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：一个布尔表达式。如果assertion为假，消息将会被输出到控制台之中。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obj1 ... objN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被用来输出的Javascript对象列表，最后输出的字符串是各个对象依次拼接的结果。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msg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：一个包含零个或多个子串的Javascript字符串。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subst1 ... substN：各个消息作为字串的Javascript对象。这个参数可以让你能够控制输出的格式。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80845" y="4061460"/>
            <a:ext cx="5255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中需引入断言库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chai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，我们使用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expect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断言风格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50695" y="4497070"/>
            <a:ext cx="8990330" cy="203009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相等或不等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expect(4 + 5).to.be.equal(9)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bool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expect(false).to.not.be.ok;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typeof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expect('test').to.be.a('string')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include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expect([1,2,3]).to.include(2)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// 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等等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89380" y="2905125"/>
            <a:ext cx="3827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如果断言不通过，会抛出一个错误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3321685"/>
            <a:ext cx="4799965" cy="790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915" y="1330960"/>
            <a:ext cx="8990330" cy="11684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include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expect([1,2,3]).to.include(2);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empty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expect([]).to.be.empty;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9380" y="4828540"/>
            <a:ext cx="6330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判断正误的断言是我们进行测试的基础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89380" y="5255260"/>
            <a:ext cx="3827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更详细的资料在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阮一峰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老师的网络杂志中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9390" y="1908810"/>
            <a:ext cx="8990330" cy="181483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&lt;template&gt;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&lt;p&gt;{{ msg }}&lt;/p&gt;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&lt;/template&gt;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&lt;script&gt;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export default {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  props: ['msg']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}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&lt;/script&gt;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1214120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2-1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vue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组件渲染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9380" y="1602105"/>
            <a:ext cx="372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假设组件的渲染输出由它的 props 决定</a:t>
            </a:r>
            <a:endParaRPr lang="zh-CN" altLang="en-US" sz="1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9380" y="3822700"/>
            <a:ext cx="5587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我们就可以通过控制</a:t>
            </a:r>
            <a:r>
              <a:rPr lang="en-US" altLang="zh-CN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props</a:t>
            </a:r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的输入来测试组件的渲染是否正确</a:t>
            </a:r>
            <a:endParaRPr lang="zh-CN" altLang="en-US" sz="1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rcRect r="6975"/>
          <a:stretch>
            <a:fillRect/>
          </a:stretch>
        </p:blipFill>
        <p:spPr>
          <a:xfrm>
            <a:off x="1469390" y="4129405"/>
            <a:ext cx="899033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08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1214120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测试结果当然正确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87525" y="2221230"/>
            <a:ext cx="8990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在</a:t>
            </a:r>
            <a:r>
              <a:rPr lang="en-US" altLang="zh-CN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TDD</a:t>
            </a:r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编程思想钟，我们应该编写易维护，方便测试的代码。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注意模块化思维，</a:t>
            </a:r>
            <a:r>
              <a:rPr lang="zh-CN" altLang="en-US" sz="14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降低代码的耦合度。</a:t>
            </a:r>
            <a:endParaRPr lang="zh-CN" altLang="en-US" sz="14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1583690"/>
            <a:ext cx="5209540" cy="200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89380" y="1914525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7525" y="2834640"/>
            <a:ext cx="8990330" cy="224536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在状态更新后检查生成的 HTML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it('updates the rendered message when vm.message updates', done =&gt; {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const vm = new Vue(MyComponent).$mount()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vm.message = 'foo'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// 在状态改变后和断言 DOM 更新前等待一刻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Vue.nextTick(() =&gt; {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  expect(vm.$el.textContent).toBe('foo')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  done()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9380" y="2527935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2-2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异步更新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DOM</a:t>
            </a:r>
            <a:endParaRPr lang="en-US" altLang="zh-CN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6565" y="5861685"/>
            <a:ext cx="912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实际开发过程中，经常会碰到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dom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异步更新的情况，配合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使用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vue.nextTrick API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可监听异步更新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dom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389380" y="5487035"/>
            <a:ext cx="3190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00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2400" y="390525"/>
            <a:ext cx="284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写在前面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2400" y="727710"/>
            <a:ext cx="1498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behind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0765" y="1430655"/>
            <a:ext cx="1076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源代码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235" y="1878330"/>
            <a:ext cx="4376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本文中所有项目源码存放在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github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3085" y="233870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git@github.com:hux123/testkarma.git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0765" y="2943225"/>
            <a:ext cx="1076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参考文档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3085" y="445325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简书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karma+webpack搭建vue单元测试环境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23085" y="346773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官网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《单元测试》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23085" y="396176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官网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《测试》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3085" y="4949190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简书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《</a:t>
            </a:r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Vue.js学习系列六 —— Vue单元测试Karma+Mocha学习笔记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》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3085" y="544512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Chai.js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· 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断言库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3085" y="5932170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github · 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聊一聊前端自动化测试 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3349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0225" y="3428365"/>
            <a:ext cx="8990330" cy="246126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expect = require('chai').expect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Constructor = Vue.extend(testKarma)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vm = new Constructor().$mount()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模拟点击事件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vm.$el.querySelector('button').click()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describe('testKarma',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it('num should equal 2',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expect(vm.num).to.be.equal(2)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8310" y="2040890"/>
            <a:ext cx="6772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测试页面点击事件是否符合预期结果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8310" y="2936875"/>
            <a:ext cx="6772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test/unit/sepc/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下新建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testkarma.spec.js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文件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318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用户交互测试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13180" y="1633855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目的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13180" y="2479040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027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3478"/>
          <a:stretch>
            <a:fillRect/>
          </a:stretch>
        </p:blipFill>
        <p:spPr>
          <a:xfrm>
            <a:off x="1793875" y="1214120"/>
            <a:ext cx="8604063" cy="314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5" y="1623060"/>
            <a:ext cx="8618855" cy="8096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rcRect r="10531"/>
          <a:stretch>
            <a:fillRect/>
          </a:stretch>
        </p:blipFill>
        <p:spPr>
          <a:xfrm>
            <a:off x="1793875" y="2546350"/>
            <a:ext cx="8640063" cy="3238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52220" y="3010535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30" y="3422015"/>
            <a:ext cx="5276215" cy="2000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14830" y="3622040"/>
            <a:ext cx="6772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如果将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to.be.equal()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中的值改为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endParaRPr lang="en-US" altLang="zh-CN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830" y="3959225"/>
            <a:ext cx="5295265" cy="109537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944370" y="3427095"/>
            <a:ext cx="577850" cy="1600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44370" y="3959225"/>
            <a:ext cx="577850" cy="16002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2220" y="5196840"/>
            <a:ext cx="1036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2915" y="5624830"/>
            <a:ext cx="74212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我们可以在代码中模仿用户操作，从而模拟用户交互，实现对用户交互的测试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9380" y="1728470"/>
            <a:ext cx="2004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2035175"/>
            <a:ext cx="728726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async.spec.js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9380" y="1214120"/>
            <a:ext cx="508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4 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测试异步操作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05305" y="2319655"/>
            <a:ext cx="8990330" cy="289179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async from '../../../src/components/async'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Vue from 'vue'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import {expect} from 'chai'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describe('test async', (done)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it('测试异步操作',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const Constructor = Vue.extend(async)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var vm = new Constructor().$mount()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vm.async.then(res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  expect(res).to.be.equal('hux1ao')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done()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5654040"/>
            <a:ext cx="8980805" cy="790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35455" y="5291455"/>
            <a:ext cx="728726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对应的在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async.vue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我在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data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中定义了一个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async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promise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）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9380" y="1214120"/>
            <a:ext cx="508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45615" y="1596390"/>
            <a:ext cx="728726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断言不通过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5305" y="1880870"/>
            <a:ext cx="5295265" cy="742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89380" y="2796540"/>
            <a:ext cx="508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知识点复习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45615" y="3208655"/>
            <a:ext cx="8423910" cy="28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我在这里使用了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promise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对象，在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100ms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之后调用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resolve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回调函数来模拟异步操作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05305" y="3493135"/>
            <a:ext cx="8990330" cy="246126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新建一个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Promise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实例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// resolve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回调会将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promise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对象从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pendding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状态变为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resolved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状态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// reject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回调会将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promise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对象从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pedding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状态变为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rejected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状态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promise = new Promise(function(resolve, reject)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// ... some code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if (/* 异步操作成功 */){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resolve(value);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 else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reject(error);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});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5625" y="1214120"/>
            <a:ext cx="8990330" cy="138366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Promise实例生成以后，可以用then方法分别指定resolved状态和rejected状态的回调函数。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promise.then(function(value)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// success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}, function(error)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// failure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});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3044825"/>
            <a:ext cx="17341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5625" y="3603625"/>
            <a:ext cx="8124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在日常的开发中，经常会碰到异步请求，使用过程中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,必须调用done()这个回调函数，告诉Mocha测试结束了，否则，mocha不知道测试是否结束，会一直等到报错.</a:t>
            </a:r>
            <a:endParaRPr lang="en-US" altLang="zh-CN" sz="16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其他步骤与同步测试一致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9380" y="1827530"/>
            <a:ext cx="55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23848" b="-4361"/>
          <a:stretch>
            <a:fillRect/>
          </a:stretch>
        </p:blipFill>
        <p:spPr>
          <a:xfrm>
            <a:off x="1951355" y="2440940"/>
            <a:ext cx="8107680" cy="1209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67535" y="2134235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mutation.js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67535" y="3650615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test/unit/spec/testVuex.spec.js</a:t>
            </a:r>
            <a:endParaRPr 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r="2965"/>
          <a:stretch>
            <a:fillRect/>
          </a:stretch>
        </p:blipFill>
        <p:spPr>
          <a:xfrm>
            <a:off x="1951355" y="3957320"/>
            <a:ext cx="8107680" cy="1679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89380" y="1287780"/>
            <a:ext cx="2820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5-1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之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mutation</a:t>
            </a:r>
            <a:endParaRPr lang="en-US" altLang="zh-CN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55" y="6085205"/>
            <a:ext cx="5190490" cy="190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39240" y="5708015"/>
            <a:ext cx="55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9380" y="1652270"/>
            <a:ext cx="557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小结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7870" y="2424430"/>
            <a:ext cx="78289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Mutation 很容易被测试，因为它们仅仅是一些完全依赖参数的函数。为了方便测试，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这里有一个小技巧，如果你在 store.js 文件中定义了 mutation，并且使用 ES2015 模块功能默认输出了 Vuex.Store 的实例，那么你仍然可以给 mutation 取个变量名然后把它输出去：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7870" y="3285490"/>
            <a:ext cx="8990330" cy="203009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const state = { ... }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// `mutations` 作为命名输出对象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export const mutations = { ... }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1400">
                <a:latin typeface="微软雅黑 Light" panose="020B0502040204020203" charset="-122"/>
                <a:ea typeface="微软雅黑 Light" panose="020B0502040204020203" charset="-122"/>
              </a:rPr>
              <a:t>//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输出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Vuex.Store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实例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export default new Vuex.Store({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state,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mutations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9380" y="1295400"/>
            <a:ext cx="2004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5-2 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之</a:t>
            </a:r>
            <a:r>
              <a:rPr lang="en-US" altLang="zh-CN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action</a:t>
            </a:r>
            <a:endParaRPr lang="en-US" altLang="zh-CN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23720" y="3554730"/>
            <a:ext cx="8990330" cy="203009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describe('test action',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it('type should be huxiao', ()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const commit = (type, payload) =&gt; {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  expect(type).to.equal('huxiao')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}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console.log(typeof action)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  action(commit)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  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})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560"/>
          <a:stretch>
            <a:fillRect/>
          </a:stretch>
        </p:blipFill>
        <p:spPr>
          <a:xfrm>
            <a:off x="1823720" y="2331085"/>
            <a:ext cx="9000066" cy="819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62125" y="2024380"/>
            <a:ext cx="5015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store/action.js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3720" y="3248025"/>
            <a:ext cx="5015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test/unit/specs/action.spec.js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9545" y="1717675"/>
            <a:ext cx="2004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步骤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9545" y="5725160"/>
            <a:ext cx="2004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结果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6172200"/>
            <a:ext cx="5095240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编写几个简单的测试脚本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write some simple test scripts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89380" y="2865120"/>
            <a:ext cx="2004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总结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315" y="3463925"/>
            <a:ext cx="7287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中测试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action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，实际上是测试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action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提交的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commit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是否正确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85315" y="3770630"/>
            <a:ext cx="7287260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测试方法：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在测试脚本中创建一个假的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commit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方法，判断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commit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传入的值和预期是否正确。当然，实际开发中在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action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中会碰到许多异步操作，相对于本例，只是添加了异步操作，原理相同。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89380" y="1214120"/>
            <a:ext cx="5086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复习知识点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5315" y="1751330"/>
            <a:ext cx="555625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action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提交的是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mutation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，而不是直接变更状态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action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中可包含任意的异步操作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04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9380" y="381000"/>
            <a:ext cx="344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学到了什么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718185"/>
            <a:ext cx="4346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what we learne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d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39240" y="1602105"/>
            <a:ext cx="8895080" cy="3878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了解了如今流行的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TDD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开发思想，在以后的开发中，编写易维护，便测试的代码，降低代码的耦合度，使用模块化编程的思想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了解了在编写测试用例时应注意的一些侧重点：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数据模型是否符合预期，定义的方法是否可用，带有props的组件，数据能否正常传递，异步更新DOM的情况，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Vuex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内部数据状态，用户交互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测试手段的了解：主要为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mocha + chai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60000"/>
              </a:lnSpc>
            </a:pP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了解了在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环境中一些常见情况如何编写测试用例：对用户交互的测试，对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组件渲染的测试，对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Vuex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的测试，对异步请求的测试等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60000"/>
              </a:lnSpc>
            </a:pP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84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关于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9175" y="4104640"/>
            <a:ext cx="418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Test-Driven Development测试驱动开发</a:t>
            </a:r>
            <a:endParaRPr lang="zh-CN" altLang="en-US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9240" y="2243455"/>
            <a:ext cx="314134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latin typeface="微软雅黑 Light" panose="020B0502040204020203" charset="-122"/>
                <a:ea typeface="微软雅黑 Light" panose="020B0502040204020203" charset="-122"/>
              </a:rPr>
              <a:t>TDD</a:t>
            </a:r>
            <a:endParaRPr lang="en-US" altLang="zh-CN" sz="115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4855" y="4657090"/>
            <a:ext cx="47301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TDD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是敏捷开发中的一项核心实践和技术，也是一种设计方法论。TDD的原理是在开发功能代码之前，先编写单元测试用例代码，测试代码确定需要编写什么产品代码。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4540" y="2237105"/>
            <a:ext cx="558228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8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thanks</a:t>
            </a:r>
            <a:endParaRPr lang="en-US" altLang="zh-CN" sz="138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87620" y="4968875"/>
            <a:ext cx="2015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制作人：钟圆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,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胡枭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84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关于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2230" y="1626235"/>
            <a:ext cx="1013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Karma是一个基于Node.js的JavaScript测试执行过程管理工具，能让你的代码在浏览器环境下测试</a:t>
            </a:r>
            <a:endParaRPr lang="zh-CN" altLang="en-US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4169410"/>
            <a:ext cx="9060180" cy="19431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402080" y="5567680"/>
            <a:ext cx="2532380" cy="1790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32230" y="3731895"/>
            <a:ext cx="4385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我们早已谋面，只是我们并不了解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32230" y="2102485"/>
            <a:ext cx="981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mocha是JavaScript的一种单元测试框架</a:t>
            </a:r>
            <a:r>
              <a:rPr lang="zh-CN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2679065"/>
            <a:ext cx="7460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从我的理解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为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提供测试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环境，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为我们提供测试方法。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3206750"/>
            <a:ext cx="207010" cy="2070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24915" y="2004060"/>
            <a:ext cx="7143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优点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94890" y="3156585"/>
            <a:ext cx="4798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既可以测试简单的JavaScript函数，又可以测试异步代码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 1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4867910"/>
            <a:ext cx="207010" cy="2070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94255" y="3577590"/>
            <a:ext cx="47993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可以自动运行所有测试，也可以只运行特定的测试</a:t>
            </a:r>
            <a:endParaRPr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6" name="图片 15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4474845"/>
            <a:ext cx="207010" cy="20701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294255" y="4022725"/>
            <a:ext cx="65239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可以支持before、after、beforeEach和afterEach来编写初始化代码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" name="图片 1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2762885"/>
            <a:ext cx="207010" cy="207010"/>
          </a:xfrm>
          <a:prstGeom prst="rect">
            <a:avLst/>
          </a:prstGeom>
        </p:spPr>
      </p:pic>
      <p:pic>
        <p:nvPicPr>
          <p:cNvPr id="9" name="图片 8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195" y="3627120"/>
            <a:ext cx="207010" cy="20701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294255" y="2712720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可以在真实浏览器，手机端，无头浏览器中测试你的代码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5" name="图片 24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4072890"/>
            <a:ext cx="207010" cy="20701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294255" y="442531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可在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command line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或你的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ide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中控制整个流程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4890" y="4817745"/>
            <a:ext cx="4858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它可以监控(Watch)文件的变化，然后自行执行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1" name="图片 30" descr="圆选框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5254625"/>
            <a:ext cx="207010" cy="20701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294255" y="5205095"/>
            <a:ext cx="85274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快。Because getting quick feedback is what makes you productive and creative.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01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5075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morcha</a:t>
            </a:r>
            <a:endParaRPr lang="en-US" altLang="zh-CN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5075" y="72771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about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1064895"/>
            <a:ext cx="9914255" cy="54762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4930" y="1153160"/>
            <a:ext cx="7573645" cy="416941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90330" y="2893695"/>
            <a:ext cx="178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测试结果：对应每个测试脚本</a:t>
            </a:r>
            <a:endParaRPr lang="zh-CN" altLang="en-US" sz="1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44930" y="5450205"/>
            <a:ext cx="7573645" cy="109093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97010" y="5734685"/>
            <a:ext cx="17843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代码覆盖率：检查源代码钟</a:t>
            </a:r>
            <a:r>
              <a:rPr lang="zh-CN" altLang="en-US" sz="1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代码是否完全覆盖</a:t>
            </a:r>
            <a:endParaRPr lang="zh-CN" altLang="en-US" sz="1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3441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build test environment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51430" y="2560320"/>
            <a:ext cx="70891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如何搭建测试环境</a:t>
            </a:r>
            <a:endParaRPr lang="zh-CN" altLang="en-US" sz="66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6425" y="4241165"/>
            <a:ext cx="335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how to build test environment</a:t>
            </a:r>
            <a:endParaRPr lang="en-US" altLang="zh-CN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2913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build test environment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2230" y="1554480"/>
            <a:ext cx="3769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安装</a:t>
            </a:r>
            <a:r>
              <a:rPr lang="en-US" altLang="zh-CN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6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及插件</a:t>
            </a:r>
            <a:endParaRPr lang="zh-CN" altLang="en-US" sz="16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1605" y="3656965"/>
            <a:ext cx="8990330" cy="156845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 安装 Karma: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$ npm install karma --save-dev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12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# 安装项目需要插件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karma-jasmine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jasmine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# karma-chrome-launcher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打开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的插件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$ npm install karma-jasmine karma-chrome-launcher jasmine-core --save-dev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2230" y="204851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希望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在命令行中运行，首先要全局安装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karma-cli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11605" y="248856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$ 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npm install -g karma-cli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32230" y="325564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在项目中安装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Karam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9270" y="292100"/>
            <a:ext cx="1029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latin typeface="微软雅黑 Light" panose="020B0502040204020203" charset="-122"/>
                <a:ea typeface="微软雅黑 Light" panose="020B0502040204020203" charset="-122"/>
              </a:rPr>
              <a:t>02</a:t>
            </a:r>
            <a:endParaRPr lang="en-US" altLang="zh-CN" sz="5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390525"/>
            <a:ext cx="23355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搭建测试环境</a:t>
            </a:r>
            <a:endParaRPr lang="zh-CN" altLang="en-US" sz="20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2230" y="727710"/>
            <a:ext cx="3013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build test environment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2230" y="121412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00B0F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安装测试环境</a:t>
            </a:r>
            <a:endParaRPr lang="zh-CN" altLang="en-US" sz="1400">
              <a:solidFill>
                <a:srgbClr val="00B0F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1605" y="1520825"/>
            <a:ext cx="8990330" cy="30670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$ karma init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-66" r="22416"/>
          <a:stretch>
            <a:fillRect/>
          </a:stretch>
        </p:blipFill>
        <p:spPr>
          <a:xfrm>
            <a:off x="1402105" y="2324100"/>
            <a:ext cx="9000066" cy="5715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32230" y="2017395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这时会提示使用的测试框架，我们可以使用键盘的上下左右来选择框架，此时我们选择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mocha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2230" y="304927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之后提示我们是否使用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require.js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，这里我们不使用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r="36578"/>
          <a:stretch>
            <a:fillRect/>
          </a:stretch>
        </p:blipFill>
        <p:spPr>
          <a:xfrm>
            <a:off x="1411605" y="3355975"/>
            <a:ext cx="9036066" cy="7905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32230" y="428879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</a:rPr>
              <a:t>选择测试浏览器（可多选），这里我们选择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</a:rPr>
              <a:t>Chrome</a:t>
            </a:r>
            <a:endParaRPr lang="en-US" alt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rcRect r="27231"/>
          <a:stretch>
            <a:fillRect/>
          </a:stretch>
        </p:blipFill>
        <p:spPr>
          <a:xfrm>
            <a:off x="1402080" y="4595495"/>
            <a:ext cx="9072067" cy="762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32230" y="5513070"/>
            <a:ext cx="85286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400">
                <a:latin typeface="微软雅黑 Light" panose="020B0502040204020203" charset="-122"/>
                <a:ea typeface="微软雅黑 Light" panose="020B0502040204020203" charset="-122"/>
              </a:rPr>
              <a:t>填写测试脚本存放位置，支持通用匹配</a:t>
            </a:r>
            <a:r>
              <a:rPr lang="zh-CN" sz="1400"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sz="1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r="6697"/>
          <a:stretch>
            <a:fillRect/>
          </a:stretch>
        </p:blipFill>
        <p:spPr>
          <a:xfrm>
            <a:off x="1402080" y="5819775"/>
            <a:ext cx="9108067" cy="7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6909</Words>
  <Application>WPS 演示</Application>
  <PresentationFormat>宽屏</PresentationFormat>
  <Paragraphs>569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hux</cp:lastModifiedBy>
  <cp:revision>444</cp:revision>
  <dcterms:created xsi:type="dcterms:W3CDTF">2018-02-26T02:29:00Z</dcterms:created>
  <dcterms:modified xsi:type="dcterms:W3CDTF">2018-03-06T03:15:35Z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