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CF713-74DD-4D0D-A2B4-8782D44475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3635EB0-12A6-4EFA-8995-B1E1836D28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E57439E-B050-46AA-B02C-0E3760726E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DC40F93-5887-42E8-AF3B-5C736EFB7C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9F397CE-79DB-4FDA-A9F5-2A744A63BD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7A602DE-2F3A-4106-AB85-4C1F88CBAF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00EA90B-76ED-4611-B054-1F2566CDBB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12EB06-21DA-4356-BD4F-EDE021C7A3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2FEFF0-63AA-4D29-B241-EE4BAC33B4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979D06-03AC-4A90-8694-8C801F286A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E7C46B-118F-438D-83D6-2DC40A6ED1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AF2E63-242D-47D5-919A-9DBB074402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A46FC2-F276-4C01-A7DD-739CD0155C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793D62D-736D-4DAA-A08B-EC0CEC43E3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10224F9-3177-46AE-92A2-43F3DD774F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zh-TW" sz="60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8F472B-ECE2-4E86-8F3A-22501FBEB4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請按這裡編輯大綱文字格式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第二個大綱層次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第三個大綱層次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第四個大綱層次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第五個大綱層次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第六個大綱層次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第七個大綱層次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第二層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trike="noStrike" u="none">
                <a:solidFill>
                  <a:schemeClr val="dk1"/>
                </a:solidFill>
                <a:uFillTx/>
                <a:latin typeface="Calibri"/>
              </a:rPr>
              <a:t>第三層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第四層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第五層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6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C2FD48-4430-4868-95E7-D8BC25027B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"/>
              </a:rPr>
              <a:t>請按這裡編輯大綱文字格式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"/>
              </a:rPr>
              <a:t>第二個大綱層次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"/>
              </a:rPr>
              <a:t>第三個大綱層次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"/>
              </a:rPr>
              <a:t>第四個大綱層次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"/>
              </a:rPr>
              <a:t>第五個大綱層次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"/>
              </a:rPr>
              <a:t>第六個大綱層次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chemeClr val="dk1"/>
                </a:solidFill>
                <a:uFillTx/>
                <a:latin typeface="Calibri"/>
              </a:rPr>
              <a:t>第七個大綱層次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6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83E9F7-AA34-42E1-A630-79BAA21F8CC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trike="noStrike" u="none">
                <a:solidFill>
                  <a:schemeClr val="dk1"/>
                </a:solidFill>
                <a:uFillTx/>
                <a:latin typeface="Calibri"/>
              </a:rPr>
              <a:t>第二層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第三層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第四層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第五層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DB271C-89B1-45DF-A49F-42787B47B34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trike="noStrike" u="none">
                <a:solidFill>
                  <a:schemeClr val="dk1"/>
                </a:solidFill>
                <a:uFillTx/>
                <a:latin typeface="Calibri"/>
              </a:rPr>
              <a:t>第二層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第三層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第四層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第五層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98CA06-AA85-487E-9F8D-3A6C704AA9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trike="noStrike" u="none">
                <a:solidFill>
                  <a:schemeClr val="dk1"/>
                </a:solidFill>
                <a:uFillTx/>
                <a:latin typeface="Calibri"/>
              </a:rPr>
              <a:t>第二層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第三層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第四層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第五層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621090-E040-42CE-828D-B825CF5878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60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按一下以編輯母片文字樣式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1420447-85FE-456E-BF07-06114C93EF3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trike="noStrike" u="none">
                <a:solidFill>
                  <a:schemeClr val="dk1"/>
                </a:solidFill>
                <a:uFillTx/>
                <a:latin typeface="Calibri"/>
              </a:rPr>
              <a:t>第二層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第三層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第四層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第五層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trike="noStrike" u="none">
                <a:solidFill>
                  <a:schemeClr val="dk1"/>
                </a:solidFill>
                <a:uFillTx/>
                <a:latin typeface="Calibri"/>
              </a:rPr>
              <a:t>第二層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第三層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第四層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第五層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4A2F20-87C7-49E8-A530-666486BADD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TW" sz="24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trike="noStrike" u="none">
                <a:solidFill>
                  <a:schemeClr val="dk1"/>
                </a:solidFill>
                <a:uFillTx/>
                <a:latin typeface="Calibri"/>
              </a:rPr>
              <a:t>第二層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第三層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第四層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第五層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TW" sz="24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按一下以編輯母片文字樣式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trike="noStrike" u="none">
                <a:solidFill>
                  <a:schemeClr val="dk1"/>
                </a:solidFill>
                <a:uFillTx/>
                <a:latin typeface="Calibri"/>
              </a:rPr>
              <a:t>第二層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Calibri"/>
              </a:rPr>
              <a:t>第三層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第四層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第五層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1DEDDB-5863-4682-8DFA-2EBC97EC3F4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按一下以編輯母片標題樣式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447365-C597-4D95-B026-6B02FB5C29E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EEC61AA-6A95-4254-B024-74F35AF3CE8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huxanya01/bulletin_laravel_vue" TargetMode="External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zh-TW" sz="6000" strike="noStrike" u="none">
                <a:solidFill>
                  <a:schemeClr val="dk1"/>
                </a:solidFill>
                <a:uFillTx/>
                <a:latin typeface="Calibri Light"/>
              </a:rPr>
              <a:t>作品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:</a:t>
            </a:r>
            <a:r>
              <a:rPr b="0" lang="zh-TW" sz="6000" strike="noStrike" u="none">
                <a:solidFill>
                  <a:schemeClr val="dk1"/>
                </a:solidFill>
                <a:uFillTx/>
                <a:latin typeface="Calibri Light"/>
              </a:rPr>
              <a:t>留言板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功能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:</a:t>
            </a: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刪除留言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1" name="文字方塊 7"/>
          <p:cNvSpPr/>
          <p:nvPr/>
        </p:nvSpPr>
        <p:spPr>
          <a:xfrm>
            <a:off x="3677040" y="6311880"/>
            <a:ext cx="543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點選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”刪除”可刪除自己留言，不可刪除別人的留言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403440" y="1375200"/>
            <a:ext cx="5496120" cy="415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本專案程式碼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https://github.com/huxanya01/bulletin_laravel_vue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README.md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提供本機端安裝方法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目錄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介紹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功能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顯示所有留言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功能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登入註冊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功能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登出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功能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新增留言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功能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修改留言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功能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刪除留言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本專案程式碼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介紹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這個作品主要展示簡單的留言板，主要分成兩個部分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-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前端與後端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後端使用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php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語言，使用框架為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Laravel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，主要提供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api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前端使用框架為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vue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，主要是在網頁顯示畫面和接收資料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以下分成幾個功能介紹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</a:rPr>
              <a:t>顯示所有留言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PMingLiU"/>
                <a:ea typeface="PMingLiU"/>
              </a:rPr>
              <a:t>、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  <a:ea typeface="PMingLiU"/>
              </a:rPr>
              <a:t>登入註冊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PMingLiU"/>
                <a:ea typeface="PMingLiU"/>
              </a:rPr>
              <a:t>、登出、新增留言、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  <a:ea typeface="PMingLiU"/>
              </a:rPr>
              <a:t>修改留言及刪除留言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  <a:ea typeface="PMingLiU"/>
              </a:rPr>
              <a:t>這在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  <a:ea typeface="PMingLiU"/>
              </a:rPr>
              <a:t>2023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  <a:ea typeface="PMingLiU"/>
              </a:rPr>
              <a:t>年已經做出，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  <a:ea typeface="PMingLiU"/>
              </a:rPr>
              <a:t>2024</a:t>
            </a: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  <a:ea typeface="PMingLiU"/>
              </a:rPr>
              <a:t>年修改畫面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trike="noStrike" u="none">
                <a:solidFill>
                  <a:schemeClr val="dk1"/>
                </a:solidFill>
                <a:uFillTx/>
                <a:latin typeface="Calibri"/>
                <a:ea typeface="PMingLiU"/>
              </a:rPr>
              <a:t>最後提供程式碼及本機安裝方法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留言板介面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160000" y="1980000"/>
            <a:ext cx="8052120" cy="3954960"/>
          </a:xfrm>
          <a:prstGeom prst="rect">
            <a:avLst/>
          </a:prstGeom>
          <a:ln w="0">
            <a:noFill/>
          </a:ln>
        </p:spPr>
      </p:pic>
      <p:sp>
        <p:nvSpPr>
          <p:cNvPr id="78" name="文字方塊 1"/>
          <p:cNvSpPr/>
          <p:nvPr/>
        </p:nvSpPr>
        <p:spPr>
          <a:xfrm>
            <a:off x="4359240" y="6120000"/>
            <a:ext cx="361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上方為選單列，中央顯示頁面內容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功能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:</a:t>
            </a: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顯示所有留言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文字方塊 7"/>
          <p:cNvSpPr/>
          <p:nvPr/>
        </p:nvSpPr>
        <p:spPr>
          <a:xfrm>
            <a:off x="3709080" y="6033240"/>
            <a:ext cx="494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在未登入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/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註冊時，能查看在資料庫的所有留言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320000" y="1440000"/>
            <a:ext cx="341964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功能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:</a:t>
            </a: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登入註冊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文字方塊 9"/>
          <p:cNvSpPr/>
          <p:nvPr/>
        </p:nvSpPr>
        <p:spPr>
          <a:xfrm>
            <a:off x="4456800" y="6176880"/>
            <a:ext cx="3838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第一次使用需註冊，之後每次需登入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460520" y="2160000"/>
            <a:ext cx="3219480" cy="286704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7383600" y="1465200"/>
            <a:ext cx="287640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功能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:</a:t>
            </a: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登出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文字方塊 3"/>
          <p:cNvSpPr/>
          <p:nvPr/>
        </p:nvSpPr>
        <p:spPr>
          <a:xfrm>
            <a:off x="3646800" y="6287400"/>
            <a:ext cx="3838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點選右上角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”登出”可回到登出狀態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880160" y="2818440"/>
            <a:ext cx="2543040" cy="126648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6840000" y="2880000"/>
            <a:ext cx="540000" cy="5400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功能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:</a:t>
            </a: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新增留言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1" name="文字方塊 3"/>
          <p:cNvSpPr/>
          <p:nvPr/>
        </p:nvSpPr>
        <p:spPr>
          <a:xfrm>
            <a:off x="3864600" y="6308280"/>
            <a:ext cx="475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</a:rPr>
              <a:t>點選上方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”新增留言”可輸入想要新增的留言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194240" y="1695960"/>
            <a:ext cx="2885760" cy="35240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800000" y="2411640"/>
            <a:ext cx="3848040" cy="8283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3251880" y="2439720"/>
            <a:ext cx="888120" cy="62028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功能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:</a:t>
            </a:r>
            <a:r>
              <a:rPr b="0" lang="zh-TW" sz="4400" strike="noStrike" u="none">
                <a:solidFill>
                  <a:schemeClr val="dk1"/>
                </a:solidFill>
                <a:uFillTx/>
                <a:latin typeface="Calibri Light"/>
              </a:rPr>
              <a:t>修改留言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6" name="文字方塊 6"/>
          <p:cNvSpPr/>
          <p:nvPr/>
        </p:nvSpPr>
        <p:spPr>
          <a:xfrm>
            <a:off x="3067560" y="6273720"/>
            <a:ext cx="6581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  <a:ea typeface="微軟正黑體"/>
              </a:rPr>
              <a:t>點選某項目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微軟正黑體"/>
              </a:rPr>
              <a:t>”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Calibri"/>
                <a:ea typeface="微軟正黑體"/>
              </a:rPr>
              <a:t>編輯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”可以修改自己的留言，不可修改別人的留言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620000" y="2304000"/>
            <a:ext cx="3095640" cy="22953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840000" y="1925280"/>
            <a:ext cx="3571920" cy="311472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880000" y="3960000"/>
            <a:ext cx="720000" cy="5400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LibreOffice/24.8.2.1$Windows_X86_64 LibreOffice_project/0f794b6e29741098670a3b95d60478a65d05ef13</Application>
  <AppVersion>15.0000</AppVersion>
  <Words>225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2023-10-30T06:22:33Z</dcterms:created>
  <dc:creator>tzu yu</dc:creator>
  <dc:description/>
  <dc:language>zh-TW</dc:language>
  <cp:lastModifiedBy/>
  <dcterms:modified xsi:type="dcterms:W3CDTF">2024-11-02T17:15:54Z</dcterms:modified>
  <cp:revision>18</cp:revision>
  <dc:subject/>
  <dc:title>作品:留言板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寬螢幕</vt:lpwstr>
  </property>
  <property fmtid="{D5CDD505-2E9C-101B-9397-08002B2CF9AE}" pid="3" name="Slides">
    <vt:i4>10</vt:i4>
  </property>
</Properties>
</file>