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33511-CBC5-412A-B0DC-966697582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8705C6-8C3D-4E3C-8F32-8930A0A1B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827D3D-4B7C-45CC-95C4-24A31DBD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195-5313-46CD-8372-486AE7F7B388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A9DCD-1468-45F6-A3E8-5C56896D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CD477F-7867-462A-B261-9882AE85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3A51-D99D-4A3B-BDED-9D3D7A8F4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23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E760C-F863-43B9-A22F-19D5B6D8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29C14A-F0A8-409C-A21A-294E00B03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658FD9-CFDE-4A7E-A359-B6ECA96D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195-5313-46CD-8372-486AE7F7B388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F5D78A-3C94-4139-A52A-5996850A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16F406-9021-40DF-B27E-D112DEC4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3A51-D99D-4A3B-BDED-9D3D7A8F4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3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F622C0-4674-4223-AF54-C07E54AD5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A5A4EE-BF4C-46C0-B91F-053068920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82F690-F2A6-474C-8FC0-E0C5F408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195-5313-46CD-8372-486AE7F7B388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ADEB01-0907-481F-B37C-3FD7F2AF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08DDBA-A751-4C53-AC87-56A9BD3F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3A51-D99D-4A3B-BDED-9D3D7A8F4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37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8E181-554A-430A-A18F-2C3BD85A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97D252-4E71-4132-9F8E-5BA067B78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1CC7ED-6CB7-47C6-AF13-6EAB997D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195-5313-46CD-8372-486AE7F7B388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EA73CF-0CE5-466A-ADA3-B8BDC7A6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95EF23-9D5A-4E98-B68D-BD6E0F6B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3A51-D99D-4A3B-BDED-9D3D7A8F4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81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33743-5521-498C-9E63-9BC68719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333031-DEC3-48E9-B1BB-5D4CCA232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FB9DE-612F-4E4E-BF58-C300175B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195-5313-46CD-8372-486AE7F7B388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7D2AD0-9E22-476F-8FC5-A372339C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122C16-CA11-4BC1-8502-248C315C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3A51-D99D-4A3B-BDED-9D3D7A8F4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2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13470-6EF8-495E-B307-6673037E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DC2E58-E144-4D21-8DB1-8ABBBD9D2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47FFF3-2333-4EEB-8251-1A095FB3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FE3FF6-6909-4D78-A428-E68F9E0C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195-5313-46CD-8372-486AE7F7B388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A5C78B-94B3-4AE5-ACF2-5EF783AB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0F22E-5162-4014-95D5-887F0AD4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3A51-D99D-4A3B-BDED-9D3D7A8F4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42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FE9FE-4F7F-45E9-A372-283F9FD6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D88511-B908-4BF3-9411-5339A00BE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A42545-F527-4566-8190-9EBB90677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0A96A0-E351-4340-ADFA-3D30ACA68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293B36-465A-4D62-BF82-51D80F608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899DDC-5CEE-474F-9312-6717CF6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195-5313-46CD-8372-486AE7F7B388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B524AA-533E-4DDF-B073-0A5A1BC9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E650C7-6423-4404-B561-FCFCBBE0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3A51-D99D-4A3B-BDED-9D3D7A8F4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12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9D35C-FDF3-4659-8B59-972B81A1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E4CEC7-61AC-4896-9358-633BB8A2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195-5313-46CD-8372-486AE7F7B388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FB31F3-580D-4D1F-9BE1-CECC41F3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22811F-C0A3-416E-8DD1-36AAA42E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3A51-D99D-4A3B-BDED-9D3D7A8F4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3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264E0F-6F48-4648-BCAC-3E9F02D0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195-5313-46CD-8372-486AE7F7B388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E85A4F-BCCD-4A13-AD18-D8ED60E6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9C90C8-0F73-4065-AD1F-17BAAC3D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3A51-D99D-4A3B-BDED-9D3D7A8F4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17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35D4E-1288-4D58-B591-4E3F371D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0C4CFA-2B12-4836-9BA6-81B6C61C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0947B0-359B-4A43-9806-857EF4515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4FA6C6-EF0F-4427-8A98-B5858763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195-5313-46CD-8372-486AE7F7B388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E62781-15CC-4F68-8D39-6C32B048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51685A-63B1-4687-B777-769C537A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3A51-D99D-4A3B-BDED-9D3D7A8F4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60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339A1-2FC5-4C0E-9588-C15BC6D1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A7296F-CB03-48B0-88B2-2B7E047C4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898-BBAA-4DE5-9A3C-930846C23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06FE85-4490-483E-AFA2-9516F077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195-5313-46CD-8372-486AE7F7B388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C1EA34-0793-4856-9F07-89C2EB3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0B833A-8CB8-4F39-8775-BF05181E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3A51-D99D-4A3B-BDED-9D3D7A8F4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5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1FA7D0-36F2-4325-92F7-CD2BD499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0DFEDB-4EE0-4B9F-AF1C-8E28E1F1B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E90A8-4C73-4F7F-9FEE-BE85F480F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3195-5313-46CD-8372-486AE7F7B388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42A1C5-0152-4BB3-AEEF-4B2DC486D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C9B47B-C13D-4D28-83A9-EF98B531F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3A51-D99D-4A3B-BDED-9D3D7A8F4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20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xanya01/bulletin_laravel_v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5142E-BA28-494D-8EC9-906DBBC04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en-US" altLang="zh-TW" dirty="0"/>
              <a:t>:</a:t>
            </a:r>
            <a:r>
              <a:rPr lang="zh-TW" altLang="en-US" dirty="0"/>
              <a:t>留言板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217BAF-606F-461F-8A70-2CD9E7167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79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59471-CB55-4B93-8F0C-012F59C5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本專案程式碼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93E5A-2645-4466-B1D1-E307C70F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https://github.com/huxanya01/bulletin_laravel_vue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05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7BB7F05-88FA-4846-B804-66968407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B16235F-4044-4BC9-A277-2E290E0D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介紹</a:t>
            </a:r>
            <a:endParaRPr lang="en-US" altLang="zh-TW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顯示所有留言</a:t>
            </a:r>
            <a:endParaRPr lang="en-US" altLang="zh-TW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登入註冊</a:t>
            </a:r>
            <a:endParaRPr lang="en-US" altLang="zh-TW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登出</a:t>
            </a:r>
            <a:endParaRPr lang="en-US" altLang="zh-TW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新增留言</a:t>
            </a:r>
            <a:endParaRPr lang="en-US" altLang="zh-TW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修改留言</a:t>
            </a:r>
            <a:endParaRPr lang="en-US" altLang="zh-TW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刪除留言</a:t>
            </a:r>
            <a:endParaRPr lang="en-US" altLang="zh-TW" dirty="0"/>
          </a:p>
          <a:p>
            <a:r>
              <a:rPr lang="zh-TW" altLang="en-US" dirty="0"/>
              <a:t>本專案程式碼</a:t>
            </a:r>
          </a:p>
        </p:txBody>
      </p:sp>
    </p:spTree>
    <p:extLst>
      <p:ext uri="{BB962C8B-B14F-4D97-AF65-F5344CB8AC3E}">
        <p14:creationId xmlns:p14="http://schemas.microsoft.com/office/powerpoint/2010/main" val="320649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9E738-550B-43B5-A812-28C3C60F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DE8392-A5B7-41EE-A683-8C054590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這個作品主要展示簡單的留言板，主要分成兩個部分</a:t>
            </a:r>
            <a:r>
              <a:rPr lang="en-US" altLang="zh-TW" dirty="0"/>
              <a:t>-</a:t>
            </a:r>
            <a:r>
              <a:rPr lang="zh-TW" altLang="en-US" dirty="0"/>
              <a:t>前端與後端</a:t>
            </a:r>
            <a:endParaRPr lang="en-US" altLang="zh-TW" dirty="0"/>
          </a:p>
          <a:p>
            <a:r>
              <a:rPr lang="zh-TW" altLang="en-US" dirty="0"/>
              <a:t>後端使用</a:t>
            </a:r>
            <a:r>
              <a:rPr lang="en-US" altLang="zh-TW" dirty="0"/>
              <a:t>php</a:t>
            </a:r>
            <a:r>
              <a:rPr lang="zh-TW" altLang="en-US" dirty="0"/>
              <a:t>語言，使用框架為</a:t>
            </a:r>
            <a:r>
              <a:rPr lang="en-US" altLang="zh-TW" dirty="0"/>
              <a:t>Laravel</a:t>
            </a:r>
            <a:r>
              <a:rPr lang="zh-TW" altLang="en-US" dirty="0"/>
              <a:t>，主要提供</a:t>
            </a:r>
            <a:r>
              <a:rPr lang="en-US" altLang="zh-TW" dirty="0" err="1"/>
              <a:t>api</a:t>
            </a:r>
            <a:endParaRPr lang="en-US" altLang="zh-TW" dirty="0"/>
          </a:p>
          <a:p>
            <a:r>
              <a:rPr lang="zh-TW" altLang="en-US" dirty="0"/>
              <a:t>前端使用框架為</a:t>
            </a:r>
            <a:r>
              <a:rPr lang="en-US" altLang="zh-TW" dirty="0" err="1"/>
              <a:t>vue</a:t>
            </a:r>
            <a:r>
              <a:rPr lang="zh-TW" altLang="en-US" dirty="0"/>
              <a:t>，主要是在網頁顯示畫面和接收資料</a:t>
            </a:r>
            <a:endParaRPr lang="en-US" altLang="zh-TW" dirty="0"/>
          </a:p>
          <a:p>
            <a:r>
              <a:rPr lang="zh-TW" altLang="en-US" dirty="0"/>
              <a:t>以下分成幾個功能介紹</a:t>
            </a:r>
            <a:r>
              <a:rPr lang="en-US" altLang="zh-TW" dirty="0"/>
              <a:t>:</a:t>
            </a:r>
            <a:r>
              <a:rPr lang="zh-TW" altLang="en-US" dirty="0"/>
              <a:t>顯示所有留言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/>
              <a:t>登入註冊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、登出、新增留言、</a:t>
            </a:r>
            <a:r>
              <a:rPr lang="zh-TW" altLang="en-US" dirty="0"/>
              <a:t>修改留言及刪除留言</a:t>
            </a:r>
            <a:endParaRPr lang="en-US" altLang="zh-TW" dirty="0"/>
          </a:p>
          <a:p>
            <a:r>
              <a:rPr lang="zh-TW" altLang="en-US" dirty="0"/>
              <a:t>最後提供程式碼及本機安裝方法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282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B6EEC-4955-42F8-A936-FDDE35FE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顯示所有留言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40E09B-0BDD-476B-A969-6DEB37129426}"/>
              </a:ext>
            </a:extLst>
          </p:cNvPr>
          <p:cNvSpPr txBox="1"/>
          <p:nvPr/>
        </p:nvSpPr>
        <p:spPr>
          <a:xfrm>
            <a:off x="3738282" y="6033247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在未登入</a:t>
            </a:r>
            <a:r>
              <a:rPr lang="en-US" altLang="zh-TW" dirty="0"/>
              <a:t>/</a:t>
            </a:r>
            <a:r>
              <a:rPr lang="zh-TW" altLang="en-US" dirty="0"/>
              <a:t>註冊時，能查看在資料庫的所有留言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F8ED9E71-4013-40A4-A670-56AEE676D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2062004"/>
            <a:ext cx="4511040" cy="3878580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190B91-6A1A-4BFC-9C57-EA3BCD6C6CFB}"/>
              </a:ext>
            </a:extLst>
          </p:cNvPr>
          <p:cNvSpPr/>
          <p:nvPr/>
        </p:nvSpPr>
        <p:spPr>
          <a:xfrm>
            <a:off x="3675170" y="2958353"/>
            <a:ext cx="4760618" cy="276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07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AD737-E7F0-4182-9F0D-E0D322F5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登入註冊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0B7D3F6-18BA-4527-A4C6-6CC085412F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07" y="1825625"/>
            <a:ext cx="4239586" cy="4351338"/>
          </a:xfr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43101B4-B51D-43AD-8003-910C1C2D9A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267" y="1825625"/>
            <a:ext cx="3777465" cy="4351338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274758B-5C6E-4DA4-BF96-BBEC20959AAC}"/>
              </a:ext>
            </a:extLst>
          </p:cNvPr>
          <p:cNvSpPr txBox="1"/>
          <p:nvPr/>
        </p:nvSpPr>
        <p:spPr>
          <a:xfrm>
            <a:off x="4437529" y="617696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第一次使用需註冊，之後每次需登入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DF1B39-7BC5-4810-832B-C5E62D21095E}"/>
              </a:ext>
            </a:extLst>
          </p:cNvPr>
          <p:cNvSpPr/>
          <p:nvPr/>
        </p:nvSpPr>
        <p:spPr>
          <a:xfrm>
            <a:off x="7610674" y="2563907"/>
            <a:ext cx="2376007" cy="1232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50631C-F04F-4AE5-8E17-8ACC1A9D87E8}"/>
              </a:ext>
            </a:extLst>
          </p:cNvPr>
          <p:cNvSpPr/>
          <p:nvPr/>
        </p:nvSpPr>
        <p:spPr>
          <a:xfrm>
            <a:off x="2294605" y="2635343"/>
            <a:ext cx="2142924" cy="927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55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831C1-CA0A-499D-954E-AAD9DF17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登出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CAED2D1-F348-4E15-93C0-13C832650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775" y="1825625"/>
            <a:ext cx="3974450" cy="435133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E33853D-B8A7-48A9-8248-C6CB3B53F215}"/>
              </a:ext>
            </a:extLst>
          </p:cNvPr>
          <p:cNvSpPr/>
          <p:nvPr/>
        </p:nvSpPr>
        <p:spPr>
          <a:xfrm>
            <a:off x="6445624" y="2294964"/>
            <a:ext cx="457200" cy="394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CAC846-026A-4899-BF0B-AD9B12F6D104}"/>
              </a:ext>
            </a:extLst>
          </p:cNvPr>
          <p:cNvSpPr txBox="1"/>
          <p:nvPr/>
        </p:nvSpPr>
        <p:spPr>
          <a:xfrm>
            <a:off x="4108775" y="6287434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點選</a:t>
            </a:r>
            <a:r>
              <a:rPr lang="en-US" altLang="zh-TW" dirty="0"/>
              <a:t>”</a:t>
            </a:r>
            <a:r>
              <a:rPr lang="zh-TW" altLang="en-US" dirty="0"/>
              <a:t>登出</a:t>
            </a:r>
            <a:r>
              <a:rPr lang="en-US" altLang="zh-TW" dirty="0"/>
              <a:t>”</a:t>
            </a:r>
            <a:r>
              <a:rPr lang="zh-TW" altLang="en-US" dirty="0"/>
              <a:t>可回到登出狀態</a:t>
            </a:r>
          </a:p>
        </p:txBody>
      </p:sp>
    </p:spTree>
    <p:extLst>
      <p:ext uri="{BB962C8B-B14F-4D97-AF65-F5344CB8AC3E}">
        <p14:creationId xmlns:p14="http://schemas.microsoft.com/office/powerpoint/2010/main" val="358117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B5B30-673F-4B5F-BEFC-4A86C05B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新增留言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88D77C-8D52-460B-8FB3-0613FE71A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43" y="1825625"/>
            <a:ext cx="3601514" cy="435133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4191FA-AAB3-4CFE-9231-E6A0AB0DC95D}"/>
              </a:ext>
            </a:extLst>
          </p:cNvPr>
          <p:cNvSpPr/>
          <p:nvPr/>
        </p:nvSpPr>
        <p:spPr>
          <a:xfrm>
            <a:off x="5217459" y="2734234"/>
            <a:ext cx="1909484" cy="484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8C7815-EFB9-44AA-B2E3-1D424A8C7ABF}"/>
              </a:ext>
            </a:extLst>
          </p:cNvPr>
          <p:cNvSpPr txBox="1"/>
          <p:nvPr/>
        </p:nvSpPr>
        <p:spPr>
          <a:xfrm>
            <a:off x="4205596" y="6308209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點選</a:t>
            </a:r>
            <a:r>
              <a:rPr lang="en-US" altLang="zh-TW" dirty="0"/>
              <a:t>”</a:t>
            </a:r>
            <a:r>
              <a:rPr lang="zh-TW" altLang="en-US" dirty="0"/>
              <a:t>新增留言</a:t>
            </a:r>
            <a:r>
              <a:rPr lang="en-US" altLang="zh-TW" dirty="0"/>
              <a:t>”</a:t>
            </a:r>
            <a:r>
              <a:rPr lang="zh-TW" altLang="en-US" dirty="0"/>
              <a:t>可輸入想要新增的留言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CE1E7E-69F5-4A76-B917-78FAE05209F5}"/>
              </a:ext>
            </a:extLst>
          </p:cNvPr>
          <p:cNvSpPr/>
          <p:nvPr/>
        </p:nvSpPr>
        <p:spPr>
          <a:xfrm>
            <a:off x="5916707" y="2510119"/>
            <a:ext cx="537882" cy="224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19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518DD-940E-4EE4-BEA2-9247E043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修改留言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0102AC4-0275-44AC-909A-9C61FB8A8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14" y="1825625"/>
            <a:ext cx="3695572" cy="4351338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C74CD0-A365-4D25-A5EA-E44575EF5340}"/>
              </a:ext>
            </a:extLst>
          </p:cNvPr>
          <p:cNvSpPr/>
          <p:nvPr/>
        </p:nvSpPr>
        <p:spPr>
          <a:xfrm>
            <a:off x="5091773" y="2716306"/>
            <a:ext cx="2223427" cy="528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E4E4CF-D831-4DC0-94E2-D22DF3E88532}"/>
              </a:ext>
            </a:extLst>
          </p:cNvPr>
          <p:cNvSpPr txBox="1"/>
          <p:nvPr/>
        </p:nvSpPr>
        <p:spPr>
          <a:xfrm>
            <a:off x="3514165" y="6273795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點選某項目</a:t>
            </a:r>
            <a:r>
              <a:rPr lang="en-US" altLang="zh-TW" dirty="0"/>
              <a:t>”</a:t>
            </a:r>
            <a:r>
              <a:rPr lang="zh-TW" altLang="en-US" dirty="0"/>
              <a:t>修改</a:t>
            </a:r>
            <a:r>
              <a:rPr lang="en-US" altLang="zh-TW" dirty="0"/>
              <a:t>”</a:t>
            </a:r>
            <a:r>
              <a:rPr lang="zh-TW" altLang="en-US" dirty="0"/>
              <a:t>可以修改留言，不可修改別人的留言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4BF91E-E447-40FF-BD20-9FE93575145B}"/>
              </a:ext>
            </a:extLst>
          </p:cNvPr>
          <p:cNvSpPr/>
          <p:nvPr/>
        </p:nvSpPr>
        <p:spPr>
          <a:xfrm>
            <a:off x="5674659" y="3711388"/>
            <a:ext cx="421341" cy="289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1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1BFF6-1B16-42D0-B7EE-4F362E13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刪除留言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B27D0AD-F16A-46B7-8292-349DB0098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296" y="1825625"/>
            <a:ext cx="3717408" cy="4351338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63A2512-8396-447A-BB3B-5D8A8E3DD4A1}"/>
              </a:ext>
            </a:extLst>
          </p:cNvPr>
          <p:cNvSpPr/>
          <p:nvPr/>
        </p:nvSpPr>
        <p:spPr>
          <a:xfrm>
            <a:off x="4374777" y="1814232"/>
            <a:ext cx="3579927" cy="1117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42EFDE-F318-4156-9394-998C61069858}"/>
              </a:ext>
            </a:extLst>
          </p:cNvPr>
          <p:cNvSpPr/>
          <p:nvPr/>
        </p:nvSpPr>
        <p:spPr>
          <a:xfrm>
            <a:off x="6158753" y="3674082"/>
            <a:ext cx="475130" cy="327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652DE3-E5C4-43F0-B81F-B4CB3CE02307}"/>
              </a:ext>
            </a:extLst>
          </p:cNvPr>
          <p:cNvSpPr txBox="1"/>
          <p:nvPr/>
        </p:nvSpPr>
        <p:spPr>
          <a:xfrm>
            <a:off x="4014897" y="631190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點選</a:t>
            </a:r>
            <a:r>
              <a:rPr lang="en-US" altLang="zh-TW" dirty="0"/>
              <a:t>”</a:t>
            </a:r>
            <a:r>
              <a:rPr lang="zh-TW" altLang="en-US" dirty="0"/>
              <a:t>刪除</a:t>
            </a:r>
            <a:r>
              <a:rPr lang="en-US" altLang="zh-TW" dirty="0"/>
              <a:t>”</a:t>
            </a:r>
            <a:r>
              <a:rPr lang="zh-TW" altLang="en-US" dirty="0"/>
              <a:t>可刪除留言，不可刪除別人的留言</a:t>
            </a:r>
          </a:p>
        </p:txBody>
      </p:sp>
    </p:spTree>
    <p:extLst>
      <p:ext uri="{BB962C8B-B14F-4D97-AF65-F5344CB8AC3E}">
        <p14:creationId xmlns:p14="http://schemas.microsoft.com/office/powerpoint/2010/main" val="385539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225</Words>
  <Application>Microsoft Office PowerPoint</Application>
  <PresentationFormat>寬螢幕</PresentationFormat>
  <Paragraphs>30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PMingLiU</vt:lpstr>
      <vt:lpstr>Arial</vt:lpstr>
      <vt:lpstr>Calibri</vt:lpstr>
      <vt:lpstr>Calibri Light</vt:lpstr>
      <vt:lpstr>Office 佈景主題</vt:lpstr>
      <vt:lpstr>作品:留言板</vt:lpstr>
      <vt:lpstr>目錄</vt:lpstr>
      <vt:lpstr>介紹</vt:lpstr>
      <vt:lpstr>功能:顯示所有留言</vt:lpstr>
      <vt:lpstr>功能:登入註冊</vt:lpstr>
      <vt:lpstr>功能:登出</vt:lpstr>
      <vt:lpstr>功能:新增留言</vt:lpstr>
      <vt:lpstr>功能:修改留言</vt:lpstr>
      <vt:lpstr>功能:刪除留言</vt:lpstr>
      <vt:lpstr>本專案程式碼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作品:留言板</dc:title>
  <dc:creator>tzu yu</dc:creator>
  <cp:lastModifiedBy>tzu yu</cp:lastModifiedBy>
  <cp:revision>17</cp:revision>
  <dcterms:created xsi:type="dcterms:W3CDTF">2023-10-30T06:22:33Z</dcterms:created>
  <dcterms:modified xsi:type="dcterms:W3CDTF">2023-10-30T22:36:08Z</dcterms:modified>
</cp:coreProperties>
</file>