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Lst>
  <p:notesMasterIdLst>
    <p:notesMasterId r:id="rId10"/>
  </p:notesMasterIdLst>
  <p:handoutMasterIdLst>
    <p:handoutMasterId r:id="rId23"/>
  </p:handoutMasterIdLst>
  <p:sldIdLst>
    <p:sldId id="256" r:id="rId3"/>
    <p:sldId id="257" r:id="rId4"/>
    <p:sldId id="258" r:id="rId5"/>
    <p:sldId id="329" r:id="rId6"/>
    <p:sldId id="330" r:id="rId7"/>
    <p:sldId id="327" r:id="rId8"/>
    <p:sldId id="288" r:id="rId9"/>
    <p:sldId id="325" r:id="rId11"/>
    <p:sldId id="260" r:id="rId12"/>
    <p:sldId id="318" r:id="rId13"/>
    <p:sldId id="331" r:id="rId14"/>
    <p:sldId id="300" r:id="rId15"/>
    <p:sldId id="336" r:id="rId16"/>
    <p:sldId id="332" r:id="rId17"/>
    <p:sldId id="333" r:id="rId18"/>
    <p:sldId id="303" r:id="rId19"/>
    <p:sldId id="334" r:id="rId20"/>
    <p:sldId id="335" r:id="rId21"/>
    <p:sldId id="264" r:id="rId22"/>
  </p:sldIdLst>
  <p:sldSz cx="1219263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0FF"/>
    <a:srgbClr val="F5F4F4"/>
    <a:srgbClr val="B9CFFF"/>
    <a:srgbClr val="D9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true"/>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685530" y="1143000"/>
            <a:ext cx="548694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true"/>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openxmlformats.org/officeDocument/2006/relationships/image" Target="../media/image5.png"/><Relationship Id="rId4" Type="http://schemas.openxmlformats.org/officeDocument/2006/relationships/image" Target="../media/image6.png"/><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首页">
    <p:spTree>
      <p:nvGrpSpPr>
        <p:cNvPr id="1" name=""/>
        <p:cNvGrpSpPr/>
        <p:nvPr/>
      </p:nvGrpSpPr>
      <p:grpSpPr>
        <a:xfrm>
          <a:off x="0" y="0"/>
          <a:ext cx="0" cy="0"/>
          <a:chOff x="0" y="0"/>
          <a:chExt cx="0" cy="0"/>
        </a:xfrm>
      </p:grpSpPr>
      <p:pic>
        <p:nvPicPr>
          <p:cNvPr id="3" name="图片 2" descr="new logo_画板 1 副本 5"/>
          <p:cNvPicPr>
            <a:picLocks noChangeAspect="true"/>
          </p:cNvPicPr>
          <p:nvPr userDrawn="true"/>
        </p:nvPicPr>
        <p:blipFill>
          <a:blip r:embed="rId2"/>
          <a:stretch>
            <a:fillRect/>
          </a:stretch>
        </p:blipFill>
        <p:spPr>
          <a:xfrm>
            <a:off x="576135" y="534035"/>
            <a:ext cx="1829050" cy="432000"/>
          </a:xfrm>
          <a:prstGeom prst="rect">
            <a:avLst/>
          </a:prstGeom>
        </p:spPr>
      </p:pic>
      <p:pic>
        <p:nvPicPr>
          <p:cNvPr id="2052" name="图片 5" descr="new logo_画板 1 副本 5"/>
          <p:cNvPicPr>
            <a:picLocks noChangeAspect="true"/>
          </p:cNvPicPr>
          <p:nvPr userDrawn="true"/>
        </p:nvPicPr>
        <p:blipFill>
          <a:blip r:embed="rId3"/>
          <a:srcRect l="4673" t="37072" r="-4673" b="33192"/>
          <a:stretch>
            <a:fillRect/>
          </a:stretch>
        </p:blipFill>
        <p:spPr>
          <a:xfrm>
            <a:off x="7568525" y="5881370"/>
            <a:ext cx="4540480" cy="579120"/>
          </a:xfrm>
          <a:prstGeom prst="rect">
            <a:avLst/>
          </a:prstGeom>
          <a:noFill/>
          <a:ln w="9525">
            <a:noFill/>
          </a:ln>
        </p:spPr>
      </p:pic>
      <p:pic>
        <p:nvPicPr>
          <p:cNvPr id="2" name="图片 1" descr="图片1"/>
          <p:cNvPicPr/>
          <p:nvPr userDrawn="true"/>
        </p:nvPicPr>
        <p:blipFill>
          <a:blip r:embed="rId4"/>
          <a:stretch>
            <a:fillRect/>
          </a:stretch>
        </p:blipFill>
        <p:spPr>
          <a:xfrm>
            <a:off x="-24138" y="-26670"/>
            <a:ext cx="12244045" cy="6912000"/>
          </a:xfrm>
          <a:prstGeom prst="rect">
            <a:avLst/>
          </a:prstGeom>
        </p:spPr>
      </p:pic>
      <p:pic>
        <p:nvPicPr>
          <p:cNvPr id="9" name="图片 8"/>
          <p:cNvPicPr>
            <a:picLocks noChangeAspect="true"/>
          </p:cNvPicPr>
          <p:nvPr userDrawn="true"/>
        </p:nvPicPr>
        <p:blipFill>
          <a:blip r:embed="rId5"/>
          <a:stretch>
            <a:fillRect/>
          </a:stretch>
        </p:blipFill>
        <p:spPr>
          <a:xfrm>
            <a:off x="589627" y="668655"/>
            <a:ext cx="6514077" cy="701675"/>
          </a:xfrm>
          <a:prstGeom prst="rect">
            <a:avLst/>
          </a:prstGeom>
        </p:spPr>
      </p:pic>
      <p:sp>
        <p:nvSpPr>
          <p:cNvPr id="4" name="标题 3"/>
          <p:cNvSpPr>
            <a:spLocks noGrp="true"/>
          </p:cNvSpPr>
          <p:nvPr>
            <p:ph type="ctrTitle" hasCustomPrompt="true"/>
          </p:nvPr>
        </p:nvSpPr>
        <p:spPr>
          <a:xfrm>
            <a:off x="589621" y="2117725"/>
            <a:ext cx="9147022" cy="1082040"/>
          </a:xfrm>
        </p:spPr>
        <p:txBody>
          <a:bodyPr anchor="b">
            <a:noAutofit/>
          </a:bodyPr>
          <a:lstStyle>
            <a:lvl1pPr algn="l">
              <a:lnSpc>
                <a:spcPct val="130000"/>
              </a:lnSpc>
              <a:defRPr sz="4400">
                <a:solidFill>
                  <a:srgbClr val="0050FF"/>
                </a:solidFill>
                <a:effectLst/>
                <a:latin typeface="Noto Sans CJK SC Regular" panose="020B0500000000000000" charset="-122"/>
                <a:ea typeface="Noto Sans CJK SC Regular" panose="020B0500000000000000" charset="-122"/>
              </a:defRPr>
            </a:lvl1pPr>
          </a:lstStyle>
          <a:p>
            <a:r>
              <a:rPr lang="zh-CN" altLang="en-US" dirty="0"/>
              <a:t>单击此处添加标题</a:t>
            </a:r>
            <a:endParaRPr lang="zh-CN" altLang="en-US" dirty="0"/>
          </a:p>
        </p:txBody>
      </p:sp>
      <p:sp>
        <p:nvSpPr>
          <p:cNvPr id="5" name="副标题 4"/>
          <p:cNvSpPr>
            <a:spLocks noGrp="true"/>
          </p:cNvSpPr>
          <p:nvPr>
            <p:ph type="subTitle" idx="1" hasCustomPrompt="true"/>
          </p:nvPr>
        </p:nvSpPr>
        <p:spPr>
          <a:xfrm>
            <a:off x="575651" y="3416300"/>
            <a:ext cx="9147022" cy="942975"/>
          </a:xfrm>
        </p:spPr>
        <p:txBody>
          <a:bodyPr>
            <a:normAutofit/>
          </a:bodyPr>
          <a:lstStyle>
            <a:lvl1pPr marL="0" indent="0" algn="l">
              <a:buNone/>
              <a:defRPr sz="3200">
                <a:solidFill>
                  <a:srgbClr val="0050FF"/>
                </a:solidFill>
                <a:effectLst/>
                <a:latin typeface="Noto Sans CJK SC Regular" panose="020B0500000000000000" charset="-122"/>
                <a:ea typeface="Noto Sans CJK SC Regular" panose="020B0500000000000000"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pic>
        <p:nvPicPr>
          <p:cNvPr id="8" name="图片 7" descr="new logo_画板 1 副本 4"/>
          <p:cNvPicPr>
            <a:picLocks noChangeAspect="true"/>
          </p:cNvPicPr>
          <p:nvPr userDrawn="true"/>
        </p:nvPicPr>
        <p:blipFill>
          <a:blip r:embed="rId6"/>
          <a:stretch>
            <a:fillRect/>
          </a:stretch>
        </p:blipFill>
        <p:spPr>
          <a:xfrm>
            <a:off x="9814028" y="6294120"/>
            <a:ext cx="1838451" cy="432000"/>
          </a:xfrm>
          <a:prstGeom prst="rect">
            <a:avLst/>
          </a:prstGeom>
        </p:spPr>
      </p:pic>
      <p:pic>
        <p:nvPicPr>
          <p:cNvPr id="7" name="图片 6" descr="20210809_094342"/>
          <p:cNvPicPr>
            <a:picLocks noChangeAspect="true"/>
          </p:cNvPicPr>
          <p:nvPr userDrawn="true"/>
        </p:nvPicPr>
        <p:blipFill>
          <a:blip r:embed="rId7"/>
          <a:stretch>
            <a:fillRect/>
          </a:stretch>
        </p:blipFill>
        <p:spPr>
          <a:xfrm>
            <a:off x="589915" y="6405245"/>
            <a:ext cx="2124075" cy="2095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空白">
    <p:spTree>
      <p:nvGrpSpPr>
        <p:cNvPr id="1" name=""/>
        <p:cNvGrpSpPr/>
        <p:nvPr/>
      </p:nvGrpSpPr>
      <p:grpSpPr>
        <a:xfrm>
          <a:off x="0" y="0"/>
          <a:ext cx="0" cy="0"/>
          <a:chOff x="0" y="0"/>
          <a:chExt cx="0" cy="0"/>
        </a:xfrm>
      </p:grpSpPr>
      <p:pic>
        <p:nvPicPr>
          <p:cNvPr id="2" name="图片 7168" descr="pasted-image.pdf"/>
          <p:cNvPicPr>
            <a:picLocks noChangeAspect="true"/>
          </p:cNvPicPr>
          <p:nvPr userDrawn="true"/>
        </p:nvPicPr>
        <p:blipFill>
          <a:blip r:embed="rId2"/>
          <a:stretch>
            <a:fillRect/>
          </a:stretch>
        </p:blipFill>
        <p:spPr>
          <a:xfrm>
            <a:off x="8753352" y="5439569"/>
            <a:ext cx="3439661" cy="1427956"/>
          </a:xfrm>
          <a:prstGeom prst="rect">
            <a:avLst/>
          </a:prstGeom>
          <a:noFill/>
          <a:ln w="12700">
            <a:noFill/>
          </a:ln>
        </p:spPr>
      </p:pic>
      <p:pic>
        <p:nvPicPr>
          <p:cNvPr id="5" name="图片 4" descr="new logo_画板 1 副本 4"/>
          <p:cNvPicPr>
            <a:picLocks noChangeAspect="true"/>
          </p:cNvPicPr>
          <p:nvPr userDrawn="true"/>
        </p:nvPicPr>
        <p:blipFill>
          <a:blip r:embed="rId3"/>
          <a:stretch>
            <a:fillRect/>
          </a:stretch>
        </p:blipFill>
        <p:spPr>
          <a:xfrm>
            <a:off x="9723858" y="271780"/>
            <a:ext cx="1838451" cy="432000"/>
          </a:xfrm>
          <a:prstGeom prst="rect">
            <a:avLst/>
          </a:prstGeom>
        </p:spPr>
      </p:pic>
    </p:spTree>
  </p:cSld>
  <p:clrMapOvr>
    <a:masterClrMapping/>
  </p:clrMapOvr>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结尾">
    <p:spTree>
      <p:nvGrpSpPr>
        <p:cNvPr id="1" name=""/>
        <p:cNvGrpSpPr/>
        <p:nvPr/>
      </p:nvGrpSpPr>
      <p:grpSpPr>
        <a:xfrm>
          <a:off x="0" y="0"/>
          <a:ext cx="0" cy="0"/>
          <a:chOff x="0" y="0"/>
          <a:chExt cx="0" cy="0"/>
        </a:xfrm>
      </p:grpSpPr>
      <p:pic>
        <p:nvPicPr>
          <p:cNvPr id="4" name="图片 3" descr="图片1"/>
          <p:cNvPicPr>
            <a:picLocks noChangeAspect="true"/>
          </p:cNvPicPr>
          <p:nvPr userDrawn="true"/>
        </p:nvPicPr>
        <p:blipFill>
          <a:blip r:embed="rId2"/>
          <a:stretch>
            <a:fillRect/>
          </a:stretch>
        </p:blipFill>
        <p:spPr>
          <a:xfrm>
            <a:off x="-14610" y="-8890"/>
            <a:ext cx="12225022" cy="6876000"/>
          </a:xfrm>
          <a:prstGeom prst="rect">
            <a:avLst/>
          </a:prstGeom>
        </p:spPr>
      </p:pic>
      <p:pic>
        <p:nvPicPr>
          <p:cNvPr id="6148" name="图片 2" descr="二维码_画板 1"/>
          <p:cNvPicPr>
            <a:picLocks noChangeAspect="true"/>
          </p:cNvPicPr>
          <p:nvPr userDrawn="true"/>
        </p:nvPicPr>
        <p:blipFill>
          <a:blip r:embed="rId3"/>
          <a:stretch>
            <a:fillRect/>
          </a:stretch>
        </p:blipFill>
        <p:spPr>
          <a:xfrm>
            <a:off x="10251819" y="5295900"/>
            <a:ext cx="1445102" cy="1444625"/>
          </a:xfrm>
          <a:prstGeom prst="rect">
            <a:avLst/>
          </a:prstGeom>
          <a:noFill/>
          <a:ln w="9525">
            <a:noFill/>
          </a:ln>
        </p:spPr>
      </p:pic>
      <p:sp>
        <p:nvSpPr>
          <p:cNvPr id="3" name="圆角矩形 2"/>
          <p:cNvSpPr/>
          <p:nvPr userDrawn="true"/>
        </p:nvSpPr>
        <p:spPr>
          <a:xfrm>
            <a:off x="4508084" y="5937250"/>
            <a:ext cx="3392656" cy="313055"/>
          </a:xfrm>
          <a:prstGeom prst="roundRect">
            <a:avLst>
              <a:gd name="adj" fmla="val 50000"/>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pic>
        <p:nvPicPr>
          <p:cNvPr id="2" name="图片 1"/>
          <p:cNvPicPr>
            <a:picLocks noChangeAspect="true"/>
          </p:cNvPicPr>
          <p:nvPr userDrawn="true"/>
        </p:nvPicPr>
        <p:blipFill>
          <a:blip r:embed="rId4"/>
          <a:stretch>
            <a:fillRect/>
          </a:stretch>
        </p:blipFill>
        <p:spPr>
          <a:xfrm>
            <a:off x="589627" y="668655"/>
            <a:ext cx="6514077" cy="701675"/>
          </a:xfrm>
          <a:prstGeom prst="rect">
            <a:avLst/>
          </a:prstGeom>
        </p:spPr>
      </p:pic>
      <p:pic>
        <p:nvPicPr>
          <p:cNvPr id="5" name="图片 4" descr="20210809_094342"/>
          <p:cNvPicPr>
            <a:picLocks noChangeAspect="true"/>
          </p:cNvPicPr>
          <p:nvPr userDrawn="true"/>
        </p:nvPicPr>
        <p:blipFill>
          <a:blip r:embed="rId5"/>
          <a:stretch>
            <a:fillRect/>
          </a:stretch>
        </p:blipFill>
        <p:spPr>
          <a:xfrm>
            <a:off x="589915" y="6405245"/>
            <a:ext cx="2124075" cy="209550"/>
          </a:xfrm>
          <a:prstGeom prst="rect">
            <a:avLst/>
          </a:prstGeom>
        </p:spPr>
      </p:pic>
    </p:spTree>
  </p:cSld>
  <p:clrMapOvr>
    <a:masterClrMapping/>
  </p:clrMapOv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目录">
    <p:spTree>
      <p:nvGrpSpPr>
        <p:cNvPr id="1" name=""/>
        <p:cNvGrpSpPr/>
        <p:nvPr/>
      </p:nvGrpSpPr>
      <p:grpSpPr>
        <a:xfrm>
          <a:off x="0" y="0"/>
          <a:ext cx="0" cy="0"/>
          <a:chOff x="0" y="0"/>
          <a:chExt cx="0" cy="0"/>
        </a:xfrm>
      </p:grpSpPr>
      <p:cxnSp>
        <p:nvCxnSpPr>
          <p:cNvPr id="9" name="直接连接符 8"/>
          <p:cNvCxnSpPr/>
          <p:nvPr userDrawn="true"/>
        </p:nvCxnSpPr>
        <p:spPr>
          <a:xfrm>
            <a:off x="628223" y="1997710"/>
            <a:ext cx="2880952" cy="0"/>
          </a:xfrm>
          <a:prstGeom prst="line">
            <a:avLst/>
          </a:prstGeom>
          <a:ln>
            <a:solidFill>
              <a:srgbClr val="0050FF"/>
            </a:solidFill>
          </a:ln>
        </p:spPr>
        <p:style>
          <a:lnRef idx="1">
            <a:schemeClr val="dk1"/>
          </a:lnRef>
          <a:fillRef idx="0">
            <a:schemeClr val="dk1"/>
          </a:fillRef>
          <a:effectRef idx="0">
            <a:schemeClr val="dk1"/>
          </a:effectRef>
          <a:fontRef idx="minor">
            <a:schemeClr val="tx1"/>
          </a:fontRef>
        </p:style>
      </p:cxnSp>
      <p:cxnSp>
        <p:nvCxnSpPr>
          <p:cNvPr id="22" name="直接连接符 21"/>
          <p:cNvCxnSpPr/>
          <p:nvPr userDrawn="true"/>
        </p:nvCxnSpPr>
        <p:spPr>
          <a:xfrm>
            <a:off x="628223" y="3223895"/>
            <a:ext cx="2880952" cy="0"/>
          </a:xfrm>
          <a:prstGeom prst="line">
            <a:avLst/>
          </a:prstGeom>
          <a:ln>
            <a:solidFill>
              <a:srgbClr val="0050FF"/>
            </a:solidFill>
          </a:ln>
        </p:spPr>
        <p:style>
          <a:lnRef idx="1">
            <a:schemeClr val="dk1"/>
          </a:lnRef>
          <a:fillRef idx="0">
            <a:schemeClr val="dk1"/>
          </a:fillRef>
          <a:effectRef idx="0">
            <a:schemeClr val="dk1"/>
          </a:effectRef>
          <a:fontRef idx="minor">
            <a:schemeClr val="tx1"/>
          </a:fontRef>
        </p:style>
      </p:cxnSp>
      <p:pic>
        <p:nvPicPr>
          <p:cNvPr id="3" name="图片 2" descr="20210809_094342"/>
          <p:cNvPicPr>
            <a:picLocks noChangeAspect="true"/>
          </p:cNvPicPr>
          <p:nvPr userDrawn="true"/>
        </p:nvPicPr>
        <p:blipFill>
          <a:blip r:embed="rId2"/>
          <a:stretch>
            <a:fillRect/>
          </a:stretch>
        </p:blipFill>
        <p:spPr>
          <a:xfrm>
            <a:off x="589915" y="6405245"/>
            <a:ext cx="2124075" cy="209550"/>
          </a:xfrm>
          <a:prstGeom prst="rect">
            <a:avLst/>
          </a:prstGeom>
        </p:spPr>
      </p:pic>
      <p:pic>
        <p:nvPicPr>
          <p:cNvPr id="5" name="图片 4" descr="new logo_画板 1 副本 4"/>
          <p:cNvPicPr>
            <a:picLocks noChangeAspect="true"/>
          </p:cNvPicPr>
          <p:nvPr userDrawn="true"/>
        </p:nvPicPr>
        <p:blipFill>
          <a:blip r:embed="rId3"/>
          <a:stretch>
            <a:fillRect/>
          </a:stretch>
        </p:blipFill>
        <p:spPr>
          <a:xfrm>
            <a:off x="9723858" y="271780"/>
            <a:ext cx="1838451" cy="432000"/>
          </a:xfrm>
          <a:prstGeom prst="rect">
            <a:avLst/>
          </a:prstGeom>
        </p:spPr>
      </p:pic>
      <p:pic>
        <p:nvPicPr>
          <p:cNvPr id="4" name="图片 7168" descr="pasted-image.pdf"/>
          <p:cNvPicPr>
            <a:picLocks noChangeAspect="true"/>
          </p:cNvPicPr>
          <p:nvPr userDrawn="true"/>
        </p:nvPicPr>
        <p:blipFill>
          <a:blip r:embed="rId4"/>
          <a:stretch>
            <a:fillRect/>
          </a:stretch>
        </p:blipFill>
        <p:spPr>
          <a:xfrm>
            <a:off x="8753352" y="5439569"/>
            <a:ext cx="3439661" cy="1427956"/>
          </a:xfrm>
          <a:prstGeom prst="rect">
            <a:avLst/>
          </a:prstGeom>
          <a:noFill/>
          <a:ln w="12700">
            <a:noFill/>
          </a:ln>
        </p:spPr>
      </p:pic>
    </p:spTree>
  </p:cSld>
  <p:clrMapOvr>
    <a:masterClrMapping/>
  </p:clrMapOvr>
  <p:transition/>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小节标题">
    <p:spTree>
      <p:nvGrpSpPr>
        <p:cNvPr id="1" name=""/>
        <p:cNvGrpSpPr/>
        <p:nvPr/>
      </p:nvGrpSpPr>
      <p:grpSpPr>
        <a:xfrm>
          <a:off x="0" y="0"/>
          <a:ext cx="0" cy="0"/>
          <a:chOff x="0" y="0"/>
          <a:chExt cx="0" cy="0"/>
        </a:xfrm>
      </p:grpSpPr>
      <p:pic>
        <p:nvPicPr>
          <p:cNvPr id="5122" name="图片 7168" descr="pasted-image.pdf"/>
          <p:cNvPicPr>
            <a:picLocks noChangeAspect="true"/>
          </p:cNvPicPr>
          <p:nvPr userDrawn="true"/>
        </p:nvPicPr>
        <p:blipFill>
          <a:blip r:embed="rId2"/>
          <a:stretch>
            <a:fillRect/>
          </a:stretch>
        </p:blipFill>
        <p:spPr>
          <a:xfrm>
            <a:off x="8753352" y="5439569"/>
            <a:ext cx="3439661" cy="1427956"/>
          </a:xfrm>
          <a:prstGeom prst="rect">
            <a:avLst/>
          </a:prstGeom>
          <a:noFill/>
          <a:ln w="12700">
            <a:noFill/>
          </a:ln>
        </p:spPr>
      </p:pic>
      <p:sp>
        <p:nvSpPr>
          <p:cNvPr id="33795" name="标题 1"/>
          <p:cNvSpPr>
            <a:spLocks noGrp="true"/>
          </p:cNvSpPr>
          <p:nvPr userDrawn="true"/>
        </p:nvSpPr>
        <p:spPr>
          <a:xfrm>
            <a:off x="4240006" y="2767965"/>
            <a:ext cx="4208900" cy="610235"/>
          </a:xfrm>
          <a:prstGeom prst="rect">
            <a:avLst/>
          </a:prstGeom>
          <a:blipFill rotWithShape="true">
            <a:blip r:embed="rId3"/>
            <a:stretch>
              <a:fillRect/>
            </a:stretch>
          </a:blipFill>
          <a:ln w="9525">
            <a:noFill/>
          </a:ln>
        </p:spPr>
        <p:txBody>
          <a:bodyPr anchor="b"/>
          <a:p>
            <a:pPr indent="0" algn="ctr" defTabSz="1828800">
              <a:lnSpc>
                <a:spcPct val="130000"/>
              </a:lnSpc>
            </a:pPr>
            <a:endParaRPr lang="zh-CN" altLang="en-US" sz="8000" b="1">
              <a:solidFill>
                <a:srgbClr val="0050FF"/>
              </a:solidFill>
              <a:latin typeface="Noto Sans CJK SC Regular" panose="020B0500000000000000" charset="-122"/>
              <a:ea typeface="Noto Sans CJK SC Regular" panose="020B0500000000000000" charset="-122"/>
            </a:endParaRPr>
          </a:p>
        </p:txBody>
      </p:sp>
      <p:cxnSp>
        <p:nvCxnSpPr>
          <p:cNvPr id="9" name="直接连接符 8"/>
          <p:cNvCxnSpPr/>
          <p:nvPr userDrawn="true"/>
        </p:nvCxnSpPr>
        <p:spPr>
          <a:xfrm>
            <a:off x="3643564" y="4128770"/>
            <a:ext cx="5401784" cy="0"/>
          </a:xfrm>
          <a:prstGeom prst="line">
            <a:avLst/>
          </a:prstGeom>
          <a:ln>
            <a:solidFill>
              <a:srgbClr val="0050FF"/>
            </a:solidFill>
          </a:ln>
        </p:spPr>
        <p:style>
          <a:lnRef idx="1">
            <a:schemeClr val="dk1"/>
          </a:lnRef>
          <a:fillRef idx="0">
            <a:schemeClr val="dk1"/>
          </a:fillRef>
          <a:effectRef idx="0">
            <a:schemeClr val="dk1"/>
          </a:effectRef>
          <a:fontRef idx="minor">
            <a:schemeClr val="tx1"/>
          </a:fontRef>
        </p:style>
      </p:cxnSp>
      <p:cxnSp>
        <p:nvCxnSpPr>
          <p:cNvPr id="14" name="直接连接符 13"/>
          <p:cNvCxnSpPr/>
          <p:nvPr userDrawn="true"/>
        </p:nvCxnSpPr>
        <p:spPr>
          <a:xfrm>
            <a:off x="3643564" y="2164715"/>
            <a:ext cx="5401784" cy="0"/>
          </a:xfrm>
          <a:prstGeom prst="line">
            <a:avLst/>
          </a:prstGeom>
          <a:ln>
            <a:solidFill>
              <a:srgbClr val="0050FF"/>
            </a:solidFill>
          </a:ln>
        </p:spPr>
        <p:style>
          <a:lnRef idx="1">
            <a:schemeClr val="dk1"/>
          </a:lnRef>
          <a:fillRef idx="0">
            <a:schemeClr val="dk1"/>
          </a:fillRef>
          <a:effectRef idx="0">
            <a:schemeClr val="dk1"/>
          </a:effectRef>
          <a:fontRef idx="minor">
            <a:schemeClr val="tx1"/>
          </a:fontRef>
        </p:style>
      </p:cxnSp>
      <p:pic>
        <p:nvPicPr>
          <p:cNvPr id="3" name="图片 2" descr="20210809_094342"/>
          <p:cNvPicPr>
            <a:picLocks noChangeAspect="true"/>
          </p:cNvPicPr>
          <p:nvPr userDrawn="true"/>
        </p:nvPicPr>
        <p:blipFill>
          <a:blip r:embed="rId4"/>
          <a:stretch>
            <a:fillRect/>
          </a:stretch>
        </p:blipFill>
        <p:spPr>
          <a:xfrm>
            <a:off x="589915" y="6405245"/>
            <a:ext cx="2124075" cy="209550"/>
          </a:xfrm>
          <a:prstGeom prst="rect">
            <a:avLst/>
          </a:prstGeom>
        </p:spPr>
      </p:pic>
      <p:pic>
        <p:nvPicPr>
          <p:cNvPr id="4" name="图片 3" descr="new logo_画板 1 副本 4"/>
          <p:cNvPicPr>
            <a:picLocks noChangeAspect="true"/>
          </p:cNvPicPr>
          <p:nvPr userDrawn="true"/>
        </p:nvPicPr>
        <p:blipFill>
          <a:blip r:embed="rId5"/>
          <a:stretch>
            <a:fillRect/>
          </a:stretch>
        </p:blipFill>
        <p:spPr>
          <a:xfrm>
            <a:off x="9723858" y="271780"/>
            <a:ext cx="1838451" cy="432000"/>
          </a:xfrm>
          <a:prstGeom prst="rect">
            <a:avLst/>
          </a:prstGeom>
        </p:spPr>
      </p:pic>
    </p:spTree>
  </p:cSld>
  <p:clrMapOvr>
    <a:masterClrMapping/>
  </p:clrMapOvr>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列表">
    <p:spTree>
      <p:nvGrpSpPr>
        <p:cNvPr id="1" name=""/>
        <p:cNvGrpSpPr/>
        <p:nvPr/>
      </p:nvGrpSpPr>
      <p:grpSpPr>
        <a:xfrm>
          <a:off x="0" y="0"/>
          <a:ext cx="0" cy="0"/>
          <a:chOff x="0" y="0"/>
          <a:chExt cx="0" cy="0"/>
        </a:xfrm>
      </p:grpSpPr>
      <p:sp>
        <p:nvSpPr>
          <p:cNvPr id="3" name="内容占位符 2"/>
          <p:cNvSpPr>
            <a:spLocks noGrp="true"/>
          </p:cNvSpPr>
          <p:nvPr>
            <p:ph sz="half" idx="1"/>
          </p:nvPr>
        </p:nvSpPr>
        <p:spPr>
          <a:xfrm>
            <a:off x="590129" y="1353820"/>
            <a:ext cx="5183312" cy="4351338"/>
          </a:xfrm>
        </p:spPr>
        <p:txBody>
          <a:bodyPr>
            <a:normAutofit/>
          </a:bodyPr>
          <a:lstStyle>
            <a:lvl1pPr>
              <a:lnSpc>
                <a:spcPct val="150000"/>
              </a:lnSpc>
              <a:buFont typeface="Wingdings" panose="05000000000000000000" charset="0"/>
              <a:buChar char=""/>
              <a:defRPr kumimoji="0" lang="zh-CN" altLang="en-US" sz="2400" b="0" i="0" u="none" strike="noStrike" kern="1200" cap="none" spc="0" normalizeH="0" baseline="0" noProof="0" dirty="0">
                <a:ln>
                  <a:noFill/>
                </a:ln>
                <a:solidFill>
                  <a:srgbClr val="0050FF"/>
                </a:solidFill>
                <a:effectLst/>
                <a:uLnTx/>
                <a:uFillTx/>
                <a:latin typeface="思源黑体 CN Regular" panose="020B0500000000000000" charset="-122"/>
                <a:ea typeface="思源黑体 CN Regular" panose="020B0500000000000000" charset="-122"/>
                <a:cs typeface="+mn-cs"/>
                <a:sym typeface="思源宋体" panose="02020400000000000000" pitchFamily="18" charset="-122"/>
              </a:defRPr>
            </a:lvl1pPr>
            <a:lvl2pPr>
              <a:lnSpc>
                <a:spcPct val="150000"/>
              </a:lnSpc>
              <a:buFont typeface="Wingdings" panose="05000000000000000000" charset="0"/>
              <a:buChar char=""/>
              <a:defRPr kumimoji="0" lang="zh-CN" altLang="en-US" sz="2000" b="0" i="0" u="none" strike="noStrike" kern="1200" cap="none" spc="0" normalizeH="0" baseline="0" noProof="0" dirty="0">
                <a:ln>
                  <a:noFill/>
                </a:ln>
                <a:solidFill>
                  <a:srgbClr val="0050FF"/>
                </a:solidFill>
                <a:effectLst/>
                <a:uLnTx/>
                <a:uFillTx/>
                <a:latin typeface="思源黑体 CN Regular" panose="020B0500000000000000" charset="-122"/>
                <a:ea typeface="思源黑体 CN Regular" panose="020B0500000000000000" charset="-122"/>
                <a:cs typeface="+mn-cs"/>
                <a:sym typeface="思源宋体" panose="02020400000000000000" pitchFamily="18" charset="-122"/>
              </a:defRPr>
            </a:lvl2pPr>
            <a:lvl3pPr>
              <a:lnSpc>
                <a:spcPct val="150000"/>
              </a:lnSpc>
              <a:buFont typeface="Wingdings" panose="05000000000000000000" charset="0"/>
              <a:buChar char=""/>
              <a:defRPr kumimoji="0" lang="zh-CN" altLang="en-US" sz="1800" b="0" i="0" u="none" strike="noStrike" kern="1200" cap="none" spc="0" normalizeH="0" baseline="0" noProof="0" dirty="0">
                <a:ln>
                  <a:noFill/>
                </a:ln>
                <a:solidFill>
                  <a:srgbClr val="0050FF"/>
                </a:solidFill>
                <a:effectLst/>
                <a:uLnTx/>
                <a:uFillTx/>
                <a:latin typeface="思源黑体 CN Regular" panose="020B0500000000000000" charset="-122"/>
                <a:ea typeface="思源黑体 CN Regular" panose="020B0500000000000000" charset="-122"/>
                <a:cs typeface="+mn-cs"/>
                <a:sym typeface="思源宋体" panose="02020400000000000000" pitchFamily="18" charset="-122"/>
              </a:defRPr>
            </a:lvl3pPr>
            <a:lvl4pPr>
              <a:lnSpc>
                <a:spcPct val="150000"/>
              </a:lnSpc>
              <a:buFont typeface="Wingdings" panose="05000000000000000000" charset="0"/>
              <a:buChar char=""/>
              <a:defRPr kumimoji="0" lang="zh-CN" altLang="en-US" sz="1600" b="0" i="0" u="none" strike="noStrike" kern="1200" cap="none" spc="0" normalizeH="0" baseline="0" noProof="0" dirty="0">
                <a:ln>
                  <a:noFill/>
                </a:ln>
                <a:solidFill>
                  <a:srgbClr val="0050FF"/>
                </a:solidFill>
                <a:effectLst/>
                <a:uLnTx/>
                <a:uFillTx/>
                <a:latin typeface="思源黑体 CN Regular" panose="020B0500000000000000" charset="-122"/>
                <a:ea typeface="思源黑体 CN Regular" panose="020B0500000000000000" charset="-122"/>
                <a:cs typeface="+mn-cs"/>
                <a:sym typeface="思源宋体" panose="02020400000000000000" pitchFamily="18" charset="-122"/>
              </a:defRPr>
            </a:lvl4pPr>
            <a:lvl5pPr>
              <a:lnSpc>
                <a:spcPct val="150000"/>
              </a:lnSpc>
              <a:buFont typeface="Wingdings" panose="05000000000000000000" charset="0"/>
              <a:buChar char=""/>
              <a:defRPr kumimoji="0" lang="zh-CN" altLang="en-US" sz="1600" b="0" i="0" u="none" strike="noStrike" kern="1200" cap="none" spc="0" normalizeH="0" baseline="0" noProof="0" dirty="0">
                <a:ln>
                  <a:noFill/>
                </a:ln>
                <a:solidFill>
                  <a:srgbClr val="0050FF"/>
                </a:solidFill>
                <a:effectLst/>
                <a:uLnTx/>
                <a:uFillTx/>
                <a:latin typeface="思源黑体 CN Regular" panose="020B0500000000000000" charset="-122"/>
                <a:ea typeface="思源黑体 CN Regular" panose="020B0500000000000000" charset="-122"/>
                <a:cs typeface="+mn-cs"/>
                <a:sym typeface="思源宋体" panose="02020400000000000000" pitchFamily="18"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6378647" y="1353820"/>
            <a:ext cx="5183312" cy="4351338"/>
          </a:xfrm>
        </p:spPr>
        <p:txBody>
          <a:bodyPr>
            <a:normAutofit/>
          </a:bodyPr>
          <a:lstStyle>
            <a:lvl1pPr marL="0" indent="0">
              <a:lnSpc>
                <a:spcPct val="150000"/>
              </a:lnSpc>
              <a:buFont typeface="Wingdings" panose="05000000000000000000" charset="0"/>
              <a:buChar char=""/>
              <a:defRPr kumimoji="0" lang="zh-CN" altLang="en-US" sz="2400" b="0" i="0" u="none" strike="noStrike" kern="1200" cap="none" spc="0" normalizeH="0" baseline="0" noProof="0" dirty="0">
                <a:ln>
                  <a:noFill/>
                </a:ln>
                <a:solidFill>
                  <a:srgbClr val="0050FF"/>
                </a:solidFill>
                <a:effectLst/>
                <a:uLnTx/>
                <a:uFillTx/>
                <a:latin typeface="思源黑体 CN Regular" panose="020B0500000000000000" charset="-122"/>
                <a:ea typeface="思源黑体 CN Regular" panose="020B0500000000000000" charset="-122"/>
                <a:cs typeface="+mn-cs"/>
                <a:sym typeface="思源宋体" panose="02020400000000000000" pitchFamily="18" charset="-122"/>
              </a:defRPr>
            </a:lvl1pPr>
            <a:lvl2pPr>
              <a:lnSpc>
                <a:spcPct val="150000"/>
              </a:lnSpc>
              <a:buFont typeface="Wingdings" panose="05000000000000000000" charset="0"/>
              <a:buChar char=""/>
              <a:defRPr kumimoji="0" lang="zh-CN" altLang="en-US" sz="2000" b="0" i="0" u="none" strike="noStrike" kern="1200" cap="none" spc="0" normalizeH="0" baseline="0" noProof="0" dirty="0">
                <a:ln>
                  <a:noFill/>
                </a:ln>
                <a:solidFill>
                  <a:srgbClr val="0050FF"/>
                </a:solidFill>
                <a:effectLst/>
                <a:uLnTx/>
                <a:uFillTx/>
                <a:latin typeface="思源黑体 CN Regular" panose="020B0500000000000000" charset="-122"/>
                <a:ea typeface="思源黑体 CN Regular" panose="020B0500000000000000" charset="-122"/>
                <a:cs typeface="+mn-cs"/>
                <a:sym typeface="思源宋体" panose="02020400000000000000" pitchFamily="18" charset="-122"/>
              </a:defRPr>
            </a:lvl2pPr>
            <a:lvl3pPr>
              <a:lnSpc>
                <a:spcPct val="150000"/>
              </a:lnSpc>
              <a:buFont typeface="Wingdings" panose="05000000000000000000" charset="0"/>
              <a:buChar char=""/>
              <a:defRPr kumimoji="0" lang="zh-CN" altLang="en-US" sz="1800" b="0" i="0" u="none" strike="noStrike" kern="1200" cap="none" spc="0" normalizeH="0" baseline="0" noProof="0" dirty="0">
                <a:ln>
                  <a:noFill/>
                </a:ln>
                <a:solidFill>
                  <a:srgbClr val="0050FF"/>
                </a:solidFill>
                <a:effectLst/>
                <a:uLnTx/>
                <a:uFillTx/>
                <a:latin typeface="思源黑体 CN Regular" panose="020B0500000000000000" charset="-122"/>
                <a:ea typeface="思源黑体 CN Regular" panose="020B0500000000000000" charset="-122"/>
                <a:cs typeface="+mn-cs"/>
                <a:sym typeface="思源宋体" panose="02020400000000000000" pitchFamily="18" charset="-122"/>
              </a:defRPr>
            </a:lvl3pPr>
            <a:lvl4pPr>
              <a:lnSpc>
                <a:spcPct val="150000"/>
              </a:lnSpc>
              <a:buFont typeface="Wingdings" panose="05000000000000000000" charset="0"/>
              <a:buChar char=""/>
              <a:defRPr kumimoji="0" lang="zh-CN" altLang="en-US" sz="1600" b="0" i="0" u="none" strike="noStrike" kern="1200" cap="none" spc="0" normalizeH="0" baseline="0" noProof="0" dirty="0">
                <a:ln>
                  <a:noFill/>
                </a:ln>
                <a:solidFill>
                  <a:srgbClr val="0050FF"/>
                </a:solidFill>
                <a:effectLst/>
                <a:uLnTx/>
                <a:uFillTx/>
                <a:latin typeface="思源黑体 CN Regular" panose="020B0500000000000000" charset="-122"/>
                <a:ea typeface="思源黑体 CN Regular" panose="020B0500000000000000" charset="-122"/>
                <a:cs typeface="+mn-cs"/>
                <a:sym typeface="思源宋体" panose="02020400000000000000" pitchFamily="18" charset="-122"/>
              </a:defRPr>
            </a:lvl4pPr>
            <a:lvl5pPr>
              <a:lnSpc>
                <a:spcPct val="150000"/>
              </a:lnSpc>
              <a:buFont typeface="Wingdings" panose="05000000000000000000" charset="0"/>
              <a:buChar char=""/>
              <a:defRPr kumimoji="0" lang="zh-CN" altLang="en-US" sz="1600" b="0" i="0" u="none" strike="noStrike" kern="1200" cap="none" spc="0" normalizeH="0" baseline="0" noProof="0" dirty="0">
                <a:ln>
                  <a:noFill/>
                </a:ln>
                <a:solidFill>
                  <a:srgbClr val="0050FF"/>
                </a:solidFill>
                <a:effectLst/>
                <a:uLnTx/>
                <a:uFillTx/>
                <a:latin typeface="思源黑体 CN Regular" panose="020B0500000000000000" charset="-122"/>
                <a:ea typeface="思源黑体 CN Regular" panose="020B0500000000000000" charset="-122"/>
                <a:cs typeface="+mn-cs"/>
                <a:sym typeface="思源宋体" panose="02020400000000000000" pitchFamily="18"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5" name="图片 4" descr="new logo_画板 1 副本 4"/>
          <p:cNvPicPr>
            <a:picLocks noChangeAspect="true"/>
          </p:cNvPicPr>
          <p:nvPr userDrawn="true"/>
        </p:nvPicPr>
        <p:blipFill>
          <a:blip r:embed="rId2"/>
          <a:stretch>
            <a:fillRect/>
          </a:stretch>
        </p:blipFill>
        <p:spPr>
          <a:xfrm>
            <a:off x="9723858" y="271780"/>
            <a:ext cx="1838451" cy="432000"/>
          </a:xfrm>
          <a:prstGeom prst="rect">
            <a:avLst/>
          </a:prstGeom>
        </p:spPr>
      </p:pic>
      <p:pic>
        <p:nvPicPr>
          <p:cNvPr id="10" name="图片 9" descr="20210809_094342"/>
          <p:cNvPicPr>
            <a:picLocks noChangeAspect="true"/>
          </p:cNvPicPr>
          <p:nvPr userDrawn="true"/>
        </p:nvPicPr>
        <p:blipFill>
          <a:blip r:embed="rId3"/>
          <a:stretch>
            <a:fillRect/>
          </a:stretch>
        </p:blipFill>
        <p:spPr>
          <a:xfrm>
            <a:off x="589915" y="6405245"/>
            <a:ext cx="2124075" cy="209550"/>
          </a:xfrm>
          <a:prstGeom prst="rect">
            <a:avLst/>
          </a:prstGeom>
        </p:spPr>
      </p:pic>
      <p:sp>
        <p:nvSpPr>
          <p:cNvPr id="2" name="标题 1"/>
          <p:cNvSpPr>
            <a:spLocks noGrp="true"/>
          </p:cNvSpPr>
          <p:nvPr>
            <p:ph type="title" hasCustomPrompt="true"/>
          </p:nvPr>
        </p:nvSpPr>
        <p:spPr>
          <a:xfrm>
            <a:off x="589915" y="313690"/>
            <a:ext cx="7084695" cy="389890"/>
          </a:xfrm>
        </p:spPr>
        <p:txBody>
          <a:bodyPr anchor="ctr" anchorCtr="false">
            <a:noAutofit/>
          </a:bodyPr>
          <a:lstStyle>
            <a:lvl1pPr>
              <a:defRPr sz="2800" b="1">
                <a:effectLst/>
              </a:defRPr>
            </a:lvl1pPr>
          </a:lstStyle>
          <a:p>
            <a:r>
              <a:rPr lang="zh-CN" altLang="en-US" dirty="0"/>
              <a:t>单击此处编辑标题</a:t>
            </a:r>
            <a:endParaRPr lang="zh-CN" altLang="en-US" dirty="0"/>
          </a:p>
        </p:txBody>
      </p:sp>
      <p:pic>
        <p:nvPicPr>
          <p:cNvPr id="6" name="图片 7168" descr="pasted-image.pdf"/>
          <p:cNvPicPr>
            <a:picLocks noChangeAspect="true"/>
          </p:cNvPicPr>
          <p:nvPr userDrawn="true"/>
        </p:nvPicPr>
        <p:blipFill>
          <a:blip r:embed="rId4"/>
          <a:stretch>
            <a:fillRect/>
          </a:stretch>
        </p:blipFill>
        <p:spPr>
          <a:xfrm>
            <a:off x="8753352" y="5439569"/>
            <a:ext cx="3439661" cy="1427956"/>
          </a:xfrm>
          <a:prstGeom prst="rect">
            <a:avLst/>
          </a:prstGeom>
          <a:noFill/>
          <a:ln w="12700">
            <a:noFill/>
          </a:ln>
        </p:spPr>
      </p:pic>
    </p:spTree>
  </p:cSld>
  <p:clrMapOvr>
    <a:masterClrMapping/>
  </p:clrMapOvr>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三栏列表">
    <p:spTree>
      <p:nvGrpSpPr>
        <p:cNvPr id="1" name=""/>
        <p:cNvGrpSpPr/>
        <p:nvPr/>
      </p:nvGrpSpPr>
      <p:grpSpPr>
        <a:xfrm>
          <a:off x="0" y="0"/>
          <a:ext cx="0" cy="0"/>
          <a:chOff x="0" y="0"/>
          <a:chExt cx="0" cy="0"/>
        </a:xfrm>
      </p:grpSpPr>
      <p:sp>
        <p:nvSpPr>
          <p:cNvPr id="3" name="内容占位符 2"/>
          <p:cNvSpPr>
            <a:spLocks noGrp="true"/>
          </p:cNvSpPr>
          <p:nvPr>
            <p:ph sz="half" idx="1"/>
          </p:nvPr>
        </p:nvSpPr>
        <p:spPr>
          <a:xfrm>
            <a:off x="590192" y="1442720"/>
            <a:ext cx="3353273" cy="4495165"/>
          </a:xfrm>
        </p:spPr>
        <p:txBody>
          <a:bodyPr/>
          <a:lstStyle>
            <a:lvl1pPr eaLnBrk="1" fontAlgn="auto" latinLnBrk="0" hangingPunct="1">
              <a:lnSpc>
                <a:spcPct val="130000"/>
              </a:lnSpc>
              <a:buSzPct val="80000"/>
              <a:buFont typeface="Wingdings" panose="05000000000000000000" charset="0"/>
              <a:buChar char=""/>
              <a:defRPr sz="2400">
                <a:solidFill>
                  <a:srgbClr val="0050FF"/>
                </a:solidFill>
                <a:latin typeface="Noto Sans CJK SC Regular" panose="020B0500000000000000" charset="-122"/>
                <a:ea typeface="Noto Sans CJK SC Regular" panose="020B0500000000000000" charset="-122"/>
              </a:defRPr>
            </a:lvl1pPr>
            <a:lvl2pPr eaLnBrk="1" fontAlgn="auto" latinLnBrk="0" hangingPunct="1">
              <a:lnSpc>
                <a:spcPct val="130000"/>
              </a:lnSpc>
              <a:buFont typeface="Wingdings" panose="05000000000000000000" charset="0"/>
              <a:buChar char=""/>
              <a:defRPr sz="2000">
                <a:solidFill>
                  <a:srgbClr val="0050FF"/>
                </a:solidFill>
                <a:latin typeface="Noto Sans CJK SC Regular" panose="020B0500000000000000" charset="-122"/>
                <a:ea typeface="Noto Sans CJK SC Regular" panose="020B0500000000000000" charset="-122"/>
              </a:defRPr>
            </a:lvl2pPr>
            <a:lvl3pPr marL="914400" indent="0" eaLnBrk="1" fontAlgn="auto" latinLnBrk="0" hangingPunct="1">
              <a:lnSpc>
                <a:spcPct val="100000"/>
              </a:lnSpc>
              <a:buNone/>
              <a:defRPr sz="1800"/>
            </a:lvl3pPr>
            <a:lvl4pPr marL="1371600" indent="0" eaLnBrk="1" fontAlgn="auto" latinLnBrk="0" hangingPunct="1">
              <a:lnSpc>
                <a:spcPct val="100000"/>
              </a:lnSpc>
              <a:buNone/>
              <a:defRPr sz="1600"/>
            </a:lvl4pPr>
            <a:lvl5pPr marL="1828800" indent="0" eaLnBrk="1" fontAlgn="auto" latinLnBrk="0" hangingPunct="1">
              <a:lnSpc>
                <a:spcPct val="100000"/>
              </a:lnSpc>
              <a:buNone/>
              <a:defRPr/>
            </a:lvl5pPr>
          </a:lstStyle>
          <a:p>
            <a:pPr lvl="0"/>
            <a:r>
              <a:rPr lang="zh-CN" altLang="en-US" smtClean="0"/>
              <a:t>单击此处编辑母版文本样式</a:t>
            </a:r>
            <a:endParaRPr lang="zh-CN" altLang="en-US" smtClean="0"/>
          </a:p>
          <a:p>
            <a:pPr lvl="1"/>
            <a:r>
              <a:rPr lang="zh-CN" altLang="en-US" smtClean="0"/>
              <a:t>第二级</a:t>
            </a:r>
            <a:endParaRPr lang="zh-CN" altLang="en-US"/>
          </a:p>
        </p:txBody>
      </p:sp>
      <p:sp>
        <p:nvSpPr>
          <p:cNvPr id="8" name="内容占位符 7"/>
          <p:cNvSpPr>
            <a:spLocks noGrp="true"/>
          </p:cNvSpPr>
          <p:nvPr>
            <p:ph sz="half" idx="13"/>
          </p:nvPr>
        </p:nvSpPr>
        <p:spPr>
          <a:xfrm>
            <a:off x="4419791" y="1442720"/>
            <a:ext cx="3353273" cy="4495165"/>
          </a:xfrm>
        </p:spPr>
        <p:txBody>
          <a:bodyPr/>
          <a:lstStyle>
            <a:lvl1pPr marL="0" marR="0" lvl="0" indent="0" algn="l" defTabSz="914400" rtl="0" eaLnBrk="1" fontAlgn="auto" latinLnBrk="0" hangingPunct="1">
              <a:lnSpc>
                <a:spcPct val="130000"/>
              </a:lnSpc>
              <a:spcBef>
                <a:spcPts val="1000"/>
              </a:spcBef>
              <a:buClrTx/>
              <a:buSzPct val="80000"/>
              <a:buFont typeface="Wingdings" panose="05000000000000000000" charset="0"/>
              <a:buChar char=""/>
              <a:defRPr kumimoji="0" lang="zh-CN" altLang="en-US" sz="2400" b="0" i="0" u="none" strike="noStrike" kern="1200" cap="none" spc="0" normalizeH="0" baseline="0" noProof="1" smtClean="0">
                <a:solidFill>
                  <a:srgbClr val="0050FF"/>
                </a:solidFill>
                <a:latin typeface="Noto Sans CJK SC Regular" panose="020B0500000000000000" charset="-122"/>
                <a:ea typeface="Noto Sans CJK SC Regular" panose="020B0500000000000000" charset="-122"/>
                <a:cs typeface="+mn-cs"/>
              </a:defRPr>
            </a:lvl1pPr>
            <a:lvl2pPr marL="457200" marR="0" lvl="1" indent="0" algn="l" defTabSz="914400" rtl="0" eaLnBrk="1" fontAlgn="auto" latinLnBrk="0" hangingPunct="1">
              <a:lnSpc>
                <a:spcPct val="130000"/>
              </a:lnSpc>
              <a:spcBef>
                <a:spcPts val="1000"/>
              </a:spcBef>
              <a:buClrTx/>
              <a:buSzPct val="80000"/>
              <a:buFont typeface="Wingdings" panose="05000000000000000000" charset="0"/>
              <a:buChar char=""/>
              <a:defRPr kumimoji="0" lang="zh-CN" altLang="en-US" sz="2000" b="0" i="0" u="none" strike="noStrike" kern="1200" cap="none" spc="0" normalizeH="0" baseline="0" noProof="1" smtClean="0">
                <a:solidFill>
                  <a:srgbClr val="0050FF"/>
                </a:solidFill>
                <a:latin typeface="Noto Sans CJK SC Regular" panose="020B0500000000000000" charset="-122"/>
                <a:ea typeface="Noto Sans CJK SC Regular" panose="020B0500000000000000" charset="-122"/>
                <a:cs typeface="+mn-cs"/>
              </a:defRPr>
            </a:lvl2pPr>
            <a:lvl3pPr marL="914400" indent="0" eaLnBrk="1" fontAlgn="auto" latinLnBrk="0" hangingPunct="1">
              <a:lnSpc>
                <a:spcPct val="100000"/>
              </a:lnSpc>
              <a:buNone/>
              <a:defRPr sz="1800"/>
            </a:lvl3pPr>
            <a:lvl4pPr marL="1371600" indent="0" eaLnBrk="1" fontAlgn="auto" latinLnBrk="0" hangingPunct="1">
              <a:lnSpc>
                <a:spcPct val="100000"/>
              </a:lnSpc>
              <a:buNone/>
              <a:defRPr sz="1600"/>
            </a:lvl4pPr>
            <a:lvl5pPr marL="1828800" indent="0" eaLnBrk="1" fontAlgn="auto" latinLnBrk="0" hangingPunct="1">
              <a:lnSpc>
                <a:spcPct val="100000"/>
              </a:lnSpc>
              <a:buNone/>
              <a:defRPr/>
            </a:lvl5pPr>
          </a:lstStyle>
          <a:p>
            <a:pPr lvl="0"/>
            <a:r>
              <a:rPr lang="zh-CN" altLang="en-US" smtClean="0"/>
              <a:t>单击此处编辑母版文本样式</a:t>
            </a:r>
            <a:endParaRPr lang="zh-CN" altLang="en-US" smtClean="0"/>
          </a:p>
          <a:p>
            <a:pPr lvl="1"/>
            <a:r>
              <a:rPr lang="zh-CN" altLang="en-US" smtClean="0"/>
              <a:t>第二级</a:t>
            </a:r>
            <a:endParaRPr lang="zh-CN" altLang="en-US"/>
          </a:p>
        </p:txBody>
      </p:sp>
      <p:sp>
        <p:nvSpPr>
          <p:cNvPr id="9" name="内容占位符 8"/>
          <p:cNvSpPr>
            <a:spLocks noGrp="true"/>
          </p:cNvSpPr>
          <p:nvPr>
            <p:ph sz="half" idx="23"/>
          </p:nvPr>
        </p:nvSpPr>
        <p:spPr>
          <a:xfrm>
            <a:off x="8149694" y="1442720"/>
            <a:ext cx="3353273" cy="4495165"/>
          </a:xfrm>
        </p:spPr>
        <p:txBody>
          <a:bodyPr/>
          <a:lstStyle>
            <a:lvl1pPr marR="0" lvl="0" indent="-228600" algn="l" defTabSz="914400" rtl="0" eaLnBrk="1" fontAlgn="auto" latinLnBrk="0" hangingPunct="1">
              <a:lnSpc>
                <a:spcPct val="130000"/>
              </a:lnSpc>
              <a:spcBef>
                <a:spcPts val="1000"/>
              </a:spcBef>
              <a:buClrTx/>
              <a:buSzPct val="80000"/>
              <a:buFont typeface="Wingdings" panose="05000000000000000000" charset="0"/>
              <a:buChar char=""/>
              <a:defRPr kumimoji="0" lang="zh-CN" altLang="en-US" sz="2400" b="0" i="0" u="none" strike="noStrike" kern="1200" cap="none" spc="0" normalizeH="0" baseline="0" noProof="1" smtClean="0">
                <a:solidFill>
                  <a:srgbClr val="0050FF"/>
                </a:solidFill>
                <a:latin typeface="Noto Sans CJK SC Regular" panose="020B0500000000000000" charset="-122"/>
                <a:ea typeface="Noto Sans CJK SC Regular" panose="020B0500000000000000" charset="-122"/>
                <a:cs typeface="+mn-cs"/>
              </a:defRPr>
            </a:lvl1pPr>
            <a:lvl2pPr marR="0" lvl="1" indent="-228600" algn="l" defTabSz="914400" rtl="0" eaLnBrk="1" fontAlgn="auto" latinLnBrk="0" hangingPunct="1">
              <a:lnSpc>
                <a:spcPct val="130000"/>
              </a:lnSpc>
              <a:spcBef>
                <a:spcPts val="1000"/>
              </a:spcBef>
              <a:buClrTx/>
              <a:buSzPct val="80000"/>
              <a:buFont typeface="Wingdings" panose="05000000000000000000" charset="0"/>
              <a:buChar char=""/>
              <a:defRPr kumimoji="0" lang="zh-CN" altLang="en-US" sz="2000" b="0" i="0" u="none" strike="noStrike" kern="1200" cap="none" spc="0" normalizeH="0" baseline="0" noProof="1" smtClean="0">
                <a:solidFill>
                  <a:srgbClr val="0050FF"/>
                </a:solidFill>
                <a:latin typeface="Noto Sans CJK SC Regular" panose="020B0500000000000000" charset="-122"/>
                <a:ea typeface="Noto Sans CJK SC Regular" panose="020B0500000000000000" charset="-122"/>
                <a:cs typeface="+mn-cs"/>
              </a:defRPr>
            </a:lvl2pPr>
            <a:lvl3pPr marL="914400" indent="0" eaLnBrk="1" fontAlgn="auto" latinLnBrk="0" hangingPunct="1">
              <a:lnSpc>
                <a:spcPct val="100000"/>
              </a:lnSpc>
              <a:buNone/>
              <a:defRPr sz="1800"/>
            </a:lvl3pPr>
            <a:lvl4pPr marL="1371600" indent="0" eaLnBrk="1" fontAlgn="auto" latinLnBrk="0" hangingPunct="1">
              <a:lnSpc>
                <a:spcPct val="100000"/>
              </a:lnSpc>
              <a:buNone/>
              <a:defRPr sz="1600"/>
            </a:lvl4pPr>
            <a:lvl5pPr marL="1828800" indent="0" eaLnBrk="1" fontAlgn="auto" latinLnBrk="0" hangingPunct="1">
              <a:lnSpc>
                <a:spcPct val="100000"/>
              </a:lnSpc>
              <a:buNone/>
              <a:defRPr/>
            </a:lvl5pPr>
          </a:lstStyle>
          <a:p>
            <a:pPr lvl="0"/>
            <a:r>
              <a:rPr lang="zh-CN" altLang="en-US" smtClean="0"/>
              <a:t>单击此处编辑母版文本样式</a:t>
            </a:r>
            <a:endParaRPr lang="zh-CN" altLang="en-US" smtClean="0"/>
          </a:p>
          <a:p>
            <a:pPr lvl="1"/>
            <a:r>
              <a:rPr lang="zh-CN" altLang="en-US" smtClean="0"/>
              <a:t>第二级</a:t>
            </a:r>
            <a:endParaRPr lang="zh-CN" altLang="en-US"/>
          </a:p>
        </p:txBody>
      </p:sp>
      <p:pic>
        <p:nvPicPr>
          <p:cNvPr id="5122" name="图片 7168" descr="pasted-image.pdf"/>
          <p:cNvPicPr>
            <a:picLocks noChangeAspect="true"/>
          </p:cNvPicPr>
          <p:nvPr userDrawn="true"/>
        </p:nvPicPr>
        <p:blipFill>
          <a:blip r:embed="rId2"/>
          <a:stretch>
            <a:fillRect/>
          </a:stretch>
        </p:blipFill>
        <p:spPr>
          <a:xfrm>
            <a:off x="8753352" y="5439569"/>
            <a:ext cx="3439661" cy="1427956"/>
          </a:xfrm>
          <a:prstGeom prst="rect">
            <a:avLst/>
          </a:prstGeom>
          <a:noFill/>
          <a:ln w="12700">
            <a:noFill/>
          </a:ln>
        </p:spPr>
      </p:pic>
      <p:pic>
        <p:nvPicPr>
          <p:cNvPr id="5" name="图片 4" descr="20210809_094342"/>
          <p:cNvPicPr>
            <a:picLocks noChangeAspect="true"/>
          </p:cNvPicPr>
          <p:nvPr userDrawn="true"/>
        </p:nvPicPr>
        <p:blipFill>
          <a:blip r:embed="rId3"/>
          <a:stretch>
            <a:fillRect/>
          </a:stretch>
        </p:blipFill>
        <p:spPr>
          <a:xfrm>
            <a:off x="589915" y="6405245"/>
            <a:ext cx="2124075" cy="209550"/>
          </a:xfrm>
          <a:prstGeom prst="rect">
            <a:avLst/>
          </a:prstGeom>
        </p:spPr>
      </p:pic>
      <p:sp>
        <p:nvSpPr>
          <p:cNvPr id="6" name="标题 5"/>
          <p:cNvSpPr>
            <a:spLocks noGrp="true"/>
          </p:cNvSpPr>
          <p:nvPr>
            <p:ph type="title" hasCustomPrompt="true"/>
          </p:nvPr>
        </p:nvSpPr>
        <p:spPr>
          <a:xfrm>
            <a:off x="589915" y="313690"/>
            <a:ext cx="7084695" cy="389890"/>
          </a:xfrm>
        </p:spPr>
        <p:txBody>
          <a:bodyPr anchor="ctr" anchorCtr="false">
            <a:noAutofit/>
          </a:bodyPr>
          <a:lstStyle>
            <a:lvl1pPr>
              <a:defRPr sz="2800" b="1">
                <a:effectLst/>
              </a:defRPr>
            </a:lvl1pPr>
          </a:lstStyle>
          <a:p>
            <a:r>
              <a:rPr lang="zh-CN" altLang="en-US" dirty="0"/>
              <a:t>单击此处编辑标题</a:t>
            </a:r>
            <a:endParaRPr lang="zh-CN" altLang="en-US" dirty="0"/>
          </a:p>
        </p:txBody>
      </p:sp>
      <p:pic>
        <p:nvPicPr>
          <p:cNvPr id="7" name="图片 6" descr="new logo_画板 1 副本 4"/>
          <p:cNvPicPr>
            <a:picLocks noChangeAspect="true"/>
          </p:cNvPicPr>
          <p:nvPr userDrawn="true"/>
        </p:nvPicPr>
        <p:blipFill>
          <a:blip r:embed="rId4"/>
          <a:stretch>
            <a:fillRect/>
          </a:stretch>
        </p:blipFill>
        <p:spPr>
          <a:xfrm>
            <a:off x="9723858" y="271780"/>
            <a:ext cx="1838451" cy="432000"/>
          </a:xfrm>
          <a:prstGeom prst="rect">
            <a:avLst/>
          </a:prstGeom>
        </p:spPr>
      </p:pic>
    </p:spTree>
  </p:cSld>
  <p:clrMapOvr>
    <a:masterClrMapping/>
  </p:clrMapOvr>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三栏展示及简介">
    <p:spTree>
      <p:nvGrpSpPr>
        <p:cNvPr id="1" name=""/>
        <p:cNvGrpSpPr/>
        <p:nvPr/>
      </p:nvGrpSpPr>
      <p:grpSpPr>
        <a:xfrm>
          <a:off x="0" y="0"/>
          <a:ext cx="0" cy="0"/>
          <a:chOff x="0" y="0"/>
          <a:chExt cx="0" cy="0"/>
        </a:xfrm>
      </p:grpSpPr>
      <p:sp>
        <p:nvSpPr>
          <p:cNvPr id="30" name="文本占位符 29"/>
          <p:cNvSpPr>
            <a:spLocks noGrp="true"/>
          </p:cNvSpPr>
          <p:nvPr>
            <p:ph type="body" idx="19" hasCustomPrompt="true"/>
          </p:nvPr>
        </p:nvSpPr>
        <p:spPr>
          <a:xfrm>
            <a:off x="781308" y="3336290"/>
            <a:ext cx="3309443" cy="779145"/>
          </a:xfrm>
        </p:spPr>
        <p:txBody>
          <a:bodyPr lIns="71755" tIns="71755" rIns="71755" bIns="71755" anchor="t" anchorCtr="false"/>
          <a:lstStyle>
            <a:lvl1pPr marL="0" indent="0" algn="ctr">
              <a:buNone/>
              <a:defRPr sz="2000">
                <a:solidFill>
                  <a:schemeClr val="bg1">
                    <a:lumMod val="50000"/>
                  </a:schemeClr>
                </a:solidFill>
                <a:latin typeface="Noto Sans CJK SC" panose="020B0500000000000000" charset="-122"/>
                <a:ea typeface="Noto Sans CJK SC" panose="020B0500000000000000" charset="-122"/>
                <a:cs typeface="Noto Sans CJK SC" panose="020B0500000000000000"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sym typeface="+mn-ea"/>
              </a:rPr>
              <a:t>单击此处输入简介</a:t>
            </a:r>
            <a:endParaRPr lang="zh-CN" altLang="en-US" smtClean="0"/>
          </a:p>
        </p:txBody>
      </p:sp>
      <p:sp>
        <p:nvSpPr>
          <p:cNvPr id="6" name="文本占位符 5"/>
          <p:cNvSpPr>
            <a:spLocks noGrp="true"/>
          </p:cNvSpPr>
          <p:nvPr>
            <p:ph type="body" idx="21" hasCustomPrompt="true"/>
          </p:nvPr>
        </p:nvSpPr>
        <p:spPr>
          <a:xfrm>
            <a:off x="4488393" y="3336290"/>
            <a:ext cx="3308173" cy="779145"/>
          </a:xfrm>
        </p:spPr>
        <p:txBody>
          <a:bodyPr lIns="71755" tIns="71755" rIns="71755" bIns="71755" anchor="t" anchorCtr="false"/>
          <a:lstStyle>
            <a:lvl1pPr marL="0" indent="0" algn="ctr">
              <a:buNone/>
              <a:defRPr sz="2000">
                <a:solidFill>
                  <a:schemeClr val="bg1">
                    <a:lumMod val="50000"/>
                  </a:schemeClr>
                </a:solidFill>
                <a:latin typeface="Noto Sans CJK SC" panose="020B0500000000000000" charset="-122"/>
                <a:ea typeface="Noto Sans CJK SC" panose="020B0500000000000000" charset="-122"/>
                <a:cs typeface="Noto Sans CJK SC" panose="020B0500000000000000"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sym typeface="+mn-ea"/>
              </a:rPr>
              <a:t>单击此处输入简介</a:t>
            </a:r>
            <a:endParaRPr lang="zh-CN" altLang="en-US" smtClean="0"/>
          </a:p>
        </p:txBody>
      </p:sp>
      <p:sp>
        <p:nvSpPr>
          <p:cNvPr id="7" name="文本占位符 6"/>
          <p:cNvSpPr>
            <a:spLocks noGrp="true"/>
          </p:cNvSpPr>
          <p:nvPr>
            <p:ph type="body" idx="22" hasCustomPrompt="true"/>
          </p:nvPr>
        </p:nvSpPr>
        <p:spPr>
          <a:xfrm>
            <a:off x="8192301" y="3336290"/>
            <a:ext cx="3311984" cy="779145"/>
          </a:xfrm>
        </p:spPr>
        <p:txBody>
          <a:bodyPr lIns="71755" tIns="71755" rIns="71755" bIns="71755" anchor="t" anchorCtr="false"/>
          <a:lstStyle>
            <a:lvl1pPr marL="0" indent="0" algn="ctr">
              <a:buNone/>
              <a:defRPr sz="2000">
                <a:solidFill>
                  <a:schemeClr val="bg1">
                    <a:lumMod val="50000"/>
                  </a:schemeClr>
                </a:solidFill>
                <a:latin typeface="Noto Sans CJK SC" panose="020B0500000000000000" charset="-122"/>
                <a:ea typeface="Noto Sans CJK SC" panose="020B0500000000000000" charset="-122"/>
                <a:cs typeface="Noto Sans CJK SC" panose="020B0500000000000000"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sym typeface="+mn-ea"/>
              </a:rPr>
              <a:t>单击此处输入简介</a:t>
            </a:r>
            <a:endParaRPr lang="zh-CN" altLang="en-US" smtClean="0"/>
          </a:p>
        </p:txBody>
      </p:sp>
      <p:sp>
        <p:nvSpPr>
          <p:cNvPr id="12" name="龙芯…"/>
          <p:cNvSpPr/>
          <p:nvPr userDrawn="true"/>
        </p:nvSpPr>
        <p:spPr>
          <a:xfrm>
            <a:off x="963613" y="4209415"/>
            <a:ext cx="2944833" cy="1724660"/>
          </a:xfrm>
          <a:prstGeom prst="roundRect">
            <a:avLst>
              <a:gd name="adj" fmla="val 11206"/>
            </a:avLst>
          </a:prstGeom>
          <a:solidFill>
            <a:srgbClr val="0050FF"/>
          </a:solidFill>
          <a:ln>
            <a:noFill/>
          </a:ln>
        </p:spPr>
        <p:style>
          <a:lnRef idx="0">
            <a:scrgbClr r="0" g="0" b="0"/>
          </a:lnRef>
          <a:fillRef idx="0">
            <a:scrgbClr r="0" g="0" b="0"/>
          </a:fillRef>
          <a:effectRef idx="0">
            <a:scrgbClr r="0" g="0" b="0"/>
          </a:effectRef>
          <a:fontRef idx="minor">
            <a:schemeClr val="lt1"/>
          </a:fontRef>
        </p:style>
        <p:txBody>
          <a:bodyPr vertOverflow="overflow" horzOverflow="overflow" vert="horz" wrap="square" lIns="0" tIns="0" rIns="0" bIns="0" numCol="1" spcCol="0" rtlCol="0" fromWordArt="false" anchor="ctr" anchorCtr="false" forceAA="false" compatLnSpc="true">
            <a:noAutofit/>
          </a:bodyPr>
          <a:p>
            <a:pPr lvl="0" algn="ctr"/>
            <a:endParaRPr lang="zh-CN" altLang="en-US"/>
          </a:p>
        </p:txBody>
      </p:sp>
      <p:sp>
        <p:nvSpPr>
          <p:cNvPr id="13" name="文本占位符 12"/>
          <p:cNvSpPr>
            <a:spLocks noGrp="true"/>
          </p:cNvSpPr>
          <p:nvPr>
            <p:ph type="body" idx="15" hasCustomPrompt="true"/>
          </p:nvPr>
        </p:nvSpPr>
        <p:spPr>
          <a:xfrm>
            <a:off x="1007443" y="4371975"/>
            <a:ext cx="2770785" cy="1562100"/>
          </a:xfrm>
          <a:noFill/>
          <a:extLst>
            <a:ext uri="{909E8E84-426E-40DD-AFC4-6F175D3DCCD1}">
              <a14:hiddenFill xmlns:a14="http://schemas.microsoft.com/office/drawing/2010/main">
                <a:solidFill>
                  <a:srgbClr val="0050FF"/>
                </a:solidFill>
              </a14:hiddenFill>
            </a:ext>
          </a:extLst>
        </p:spPr>
        <p:txBody>
          <a:bodyPr lIns="71755" tIns="71755" rIns="71755" bIns="71755" anchor="t" anchorCtr="false">
            <a:noAutofit/>
          </a:bodyPr>
          <a:lstStyle>
            <a:lvl1pPr marL="0" indent="0" algn="l" eaLnBrk="1" fontAlgn="auto" latinLnBrk="0" hangingPunct="1">
              <a:lnSpc>
                <a:spcPct val="130000"/>
              </a:lnSpc>
              <a:buNone/>
              <a:defRPr sz="1800">
                <a:solidFill>
                  <a:srgbClr val="F5F4F4"/>
                </a:solidFill>
                <a:latin typeface="Noto Sans CJK SC" panose="020B0500000000000000" charset="-122"/>
                <a:ea typeface="Noto Sans CJK SC" panose="020B0500000000000000" charset="-122"/>
                <a:cs typeface="Noto Sans CJK SC" panose="020B0500000000000000"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单击此处输入简介说明</a:t>
            </a:r>
            <a:r>
              <a:rPr lang="zh-CN" altLang="en-US" smtClean="0">
                <a:sym typeface="+mn-ea"/>
              </a:rPr>
              <a:t>单击此处输入简介说明单击此处输入简介说明</a:t>
            </a:r>
            <a:endParaRPr lang="zh-CN" altLang="en-US" smtClean="0">
              <a:sym typeface="+mn-ea"/>
            </a:endParaRPr>
          </a:p>
        </p:txBody>
      </p:sp>
      <p:sp>
        <p:nvSpPr>
          <p:cNvPr id="15" name="龙芯…"/>
          <p:cNvSpPr/>
          <p:nvPr userDrawn="true"/>
        </p:nvSpPr>
        <p:spPr>
          <a:xfrm>
            <a:off x="8375877" y="4209415"/>
            <a:ext cx="2944833" cy="1724660"/>
          </a:xfrm>
          <a:prstGeom prst="roundRect">
            <a:avLst>
              <a:gd name="adj" fmla="val 11206"/>
            </a:avLst>
          </a:prstGeom>
          <a:solidFill>
            <a:srgbClr val="0050FF"/>
          </a:solidFill>
          <a:ln>
            <a:noFill/>
          </a:ln>
        </p:spPr>
        <p:style>
          <a:lnRef idx="0">
            <a:scrgbClr r="0" g="0" b="0"/>
          </a:lnRef>
          <a:fillRef idx="0">
            <a:scrgbClr r="0" g="0" b="0"/>
          </a:fillRef>
          <a:effectRef idx="0">
            <a:scrgbClr r="0" g="0" b="0"/>
          </a:effectRef>
          <a:fontRef idx="minor">
            <a:schemeClr val="lt1"/>
          </a:fontRef>
        </p:style>
        <p:txBody>
          <a:bodyPr vertOverflow="overflow" horzOverflow="overflow" vert="horz" wrap="square" lIns="0" tIns="0" rIns="0" bIns="0" numCol="1" spcCol="0" rtlCol="0" fromWordArt="false" anchor="ctr" anchorCtr="false" forceAA="false" compatLnSpc="true">
            <a:noAutofit/>
          </a:bodyPr>
          <a:p>
            <a:pPr lvl="0" algn="ctr"/>
            <a:endParaRPr lang="zh-CN" altLang="en-US" sz="2200">
              <a:solidFill>
                <a:schemeClr val="bg1"/>
              </a:solidFill>
              <a:latin typeface="Noto Sans CJK SC" panose="020B0500000000000000" charset="-122"/>
              <a:ea typeface="Noto Sans CJK SC" panose="020B0500000000000000" charset="-122"/>
              <a:cs typeface="Noto Sans CJK SC" panose="020B0500000000000000" charset="-122"/>
              <a:sym typeface="+mn-ea"/>
            </a:endParaRPr>
          </a:p>
        </p:txBody>
      </p:sp>
      <p:sp>
        <p:nvSpPr>
          <p:cNvPr id="22" name="文本占位符 21"/>
          <p:cNvSpPr>
            <a:spLocks noGrp="true"/>
          </p:cNvSpPr>
          <p:nvPr>
            <p:ph type="body" idx="26" hasCustomPrompt="true"/>
          </p:nvPr>
        </p:nvSpPr>
        <p:spPr>
          <a:xfrm>
            <a:off x="8441303" y="4305300"/>
            <a:ext cx="2813980" cy="1562100"/>
          </a:xfrm>
        </p:spPr>
        <p:txBody>
          <a:bodyPr lIns="71755" tIns="71755" rIns="71755" bIns="71755" anchor="t" anchorCtr="false">
            <a:noAutofit/>
          </a:bodyPr>
          <a:lstStyle>
            <a:lvl1pPr marL="0" indent="0" algn="l" eaLnBrk="1" fontAlgn="auto" latinLnBrk="0" hangingPunct="1">
              <a:lnSpc>
                <a:spcPct val="130000"/>
              </a:lnSpc>
              <a:buNone/>
              <a:defRPr sz="1800">
                <a:solidFill>
                  <a:srgbClr val="F5F4F4"/>
                </a:solidFill>
                <a:latin typeface="Noto Sans CJK SC" panose="020B0500000000000000" charset="-122"/>
                <a:ea typeface="Noto Sans CJK SC" panose="020B0500000000000000" charset="-122"/>
                <a:cs typeface="Noto Sans CJK SC" panose="020B0500000000000000"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单击此处输入简介说明</a:t>
            </a:r>
            <a:r>
              <a:rPr lang="zh-CN" altLang="en-US" smtClean="0">
                <a:sym typeface="+mn-ea"/>
              </a:rPr>
              <a:t>单击此处输入简介说明单击此处输入简介说明单击此处输入简介说明</a:t>
            </a:r>
            <a:endParaRPr lang="zh-CN" altLang="en-US" smtClean="0">
              <a:sym typeface="+mn-ea"/>
            </a:endParaRPr>
          </a:p>
        </p:txBody>
      </p:sp>
      <p:sp>
        <p:nvSpPr>
          <p:cNvPr id="28" name="龙芯…"/>
          <p:cNvSpPr/>
          <p:nvPr userDrawn="true"/>
        </p:nvSpPr>
        <p:spPr>
          <a:xfrm>
            <a:off x="4670063" y="4209415"/>
            <a:ext cx="2944833" cy="1724660"/>
          </a:xfrm>
          <a:prstGeom prst="roundRect">
            <a:avLst>
              <a:gd name="adj" fmla="val 11206"/>
            </a:avLst>
          </a:prstGeom>
          <a:solidFill>
            <a:srgbClr val="0050FF"/>
          </a:solidFill>
          <a:ln>
            <a:noFill/>
          </a:ln>
        </p:spPr>
        <p:style>
          <a:lnRef idx="0">
            <a:scrgbClr r="0" g="0" b="0"/>
          </a:lnRef>
          <a:fillRef idx="0">
            <a:scrgbClr r="0" g="0" b="0"/>
          </a:fillRef>
          <a:effectRef idx="0">
            <a:scrgbClr r="0" g="0" b="0"/>
          </a:effectRef>
          <a:fontRef idx="minor">
            <a:schemeClr val="lt1"/>
          </a:fontRef>
        </p:style>
        <p:txBody>
          <a:bodyPr vertOverflow="overflow" horzOverflow="overflow" vert="horz" wrap="square" lIns="0" tIns="0" rIns="0" bIns="0" numCol="1" spcCol="0" rtlCol="0" fromWordArt="false" anchor="ctr" anchorCtr="false" forceAA="false" compatLnSpc="true">
            <a:noAutofit/>
          </a:bodyPr>
          <a:p>
            <a:pPr lvl="0" algn="ctr"/>
            <a:endParaRPr lang="zh-CN" altLang="en-US" sz="2200">
              <a:solidFill>
                <a:schemeClr val="bg1"/>
              </a:solidFill>
              <a:latin typeface="Noto Sans CJK SC" panose="020B0500000000000000" charset="-122"/>
              <a:ea typeface="Noto Sans CJK SC" panose="020B0500000000000000" charset="-122"/>
              <a:cs typeface="Noto Sans CJK SC" panose="020B0500000000000000" charset="-122"/>
              <a:sym typeface="+mn-ea"/>
            </a:endParaRPr>
          </a:p>
        </p:txBody>
      </p:sp>
      <p:sp>
        <p:nvSpPr>
          <p:cNvPr id="29" name="文本占位符 28"/>
          <p:cNvSpPr>
            <a:spLocks noGrp="true"/>
          </p:cNvSpPr>
          <p:nvPr>
            <p:ph type="body" idx="27" hasCustomPrompt="true"/>
          </p:nvPr>
        </p:nvSpPr>
        <p:spPr>
          <a:xfrm>
            <a:off x="4751370" y="4305300"/>
            <a:ext cx="2782219" cy="1562100"/>
          </a:xfrm>
        </p:spPr>
        <p:txBody>
          <a:bodyPr lIns="71755" tIns="71755" rIns="71755" bIns="71755" anchor="t" anchorCtr="false">
            <a:noAutofit/>
          </a:bodyPr>
          <a:lstStyle>
            <a:lvl1pPr marL="0" indent="0" algn="l" eaLnBrk="1" fontAlgn="auto" latinLnBrk="0" hangingPunct="1">
              <a:lnSpc>
                <a:spcPct val="130000"/>
              </a:lnSpc>
              <a:buNone/>
              <a:defRPr sz="1800">
                <a:solidFill>
                  <a:srgbClr val="F5F4F4"/>
                </a:solidFill>
                <a:latin typeface="Noto Sans CJK SC Regular" panose="020B0500000000000000" charset="-122"/>
                <a:ea typeface="Noto Sans CJK SC Regular" panose="020B0500000000000000" charset="-122"/>
                <a:cs typeface="Noto Sans CJK SC" panose="020B0500000000000000"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单击此处输入简介说明</a:t>
            </a:r>
            <a:r>
              <a:rPr lang="zh-CN" altLang="en-US" smtClean="0">
                <a:sym typeface="+mn-ea"/>
              </a:rPr>
              <a:t>单击此处输入简介说明单击此处输入简介说明单击此处输入简介说明</a:t>
            </a:r>
            <a:endParaRPr lang="zh-CN" altLang="en-US" smtClean="0">
              <a:sym typeface="+mn-ea"/>
            </a:endParaRPr>
          </a:p>
        </p:txBody>
      </p:sp>
      <p:sp>
        <p:nvSpPr>
          <p:cNvPr id="2" name="图片占位符 1"/>
          <p:cNvSpPr>
            <a:spLocks noGrp="true"/>
          </p:cNvSpPr>
          <p:nvPr>
            <p:ph type="pic" idx="1"/>
          </p:nvPr>
        </p:nvSpPr>
        <p:spPr>
          <a:xfrm>
            <a:off x="1739205" y="1848485"/>
            <a:ext cx="1393650" cy="1225550"/>
          </a:xfrm>
          <a:ln w="50800" cap="rnd" cmpd="sng">
            <a:noFill/>
            <a:round/>
          </a:ln>
        </p:spPr>
        <p:txBody>
          <a:bodyPr/>
          <a:lstStyle>
            <a:lvl1pPr marL="0" indent="0">
              <a:buNone/>
              <a:defRPr sz="1600">
                <a:solidFill>
                  <a:schemeClr val="bg1">
                    <a:lumMod val="50000"/>
                  </a:schemeClr>
                </a:solidFill>
                <a:latin typeface="Noto Sans CJK SC Regular" panose="020B0500000000000000" charset="-122"/>
                <a:ea typeface="Noto Sans CJK SC Regular" panose="020B0500000000000000"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5" name="图片占位符 4"/>
          <p:cNvSpPr>
            <a:spLocks noGrp="true"/>
          </p:cNvSpPr>
          <p:nvPr>
            <p:ph type="pic" idx="28"/>
          </p:nvPr>
        </p:nvSpPr>
        <p:spPr>
          <a:xfrm>
            <a:off x="5445654" y="1848485"/>
            <a:ext cx="1393650" cy="1225550"/>
          </a:xfrm>
          <a:ln w="50800" cap="rnd" cmpd="sng">
            <a:noFill/>
            <a:round/>
          </a:ln>
        </p:spPr>
        <p:txBody>
          <a:bodyPr/>
          <a:lstStyle>
            <a:lvl1pPr marL="0" indent="0">
              <a:buNone/>
              <a:defRPr sz="1600">
                <a:solidFill>
                  <a:schemeClr val="bg1">
                    <a:lumMod val="50000"/>
                  </a:schemeClr>
                </a:solidFill>
                <a:latin typeface="Noto Sans CJK SC Regular" panose="020B0500000000000000" charset="-122"/>
                <a:ea typeface="Noto Sans CJK SC Regular" panose="020B0500000000000000"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6" name="图片占位符 15"/>
          <p:cNvSpPr>
            <a:spLocks noGrp="true"/>
          </p:cNvSpPr>
          <p:nvPr>
            <p:ph type="pic" idx="29"/>
          </p:nvPr>
        </p:nvSpPr>
        <p:spPr>
          <a:xfrm>
            <a:off x="9151468" y="1848485"/>
            <a:ext cx="1393650" cy="1225550"/>
          </a:xfrm>
          <a:ln w="50800" cap="rnd" cmpd="sng">
            <a:noFill/>
            <a:round/>
          </a:ln>
        </p:spPr>
        <p:txBody>
          <a:bodyPr/>
          <a:lstStyle>
            <a:lvl1pPr marL="0" indent="0">
              <a:buNone/>
              <a:defRPr sz="1600">
                <a:solidFill>
                  <a:schemeClr val="bg1">
                    <a:lumMod val="50000"/>
                  </a:schemeClr>
                </a:solidFill>
                <a:latin typeface="Noto Sans CJK SC Regular" panose="020B0500000000000000" charset="-122"/>
                <a:ea typeface="Noto Sans CJK SC Regular" panose="020B0500000000000000"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pic>
        <p:nvPicPr>
          <p:cNvPr id="5122" name="图片 7168" descr="pasted-image.pdf"/>
          <p:cNvPicPr>
            <a:picLocks noChangeAspect="true"/>
          </p:cNvPicPr>
          <p:nvPr userDrawn="true"/>
        </p:nvPicPr>
        <p:blipFill>
          <a:blip r:embed="rId2"/>
          <a:stretch>
            <a:fillRect/>
          </a:stretch>
        </p:blipFill>
        <p:spPr>
          <a:xfrm>
            <a:off x="8753352" y="5439569"/>
            <a:ext cx="3439661" cy="1427956"/>
          </a:xfrm>
          <a:prstGeom prst="rect">
            <a:avLst/>
          </a:prstGeom>
          <a:noFill/>
          <a:ln w="12700">
            <a:noFill/>
          </a:ln>
        </p:spPr>
      </p:pic>
      <p:pic>
        <p:nvPicPr>
          <p:cNvPr id="3" name="图片 2" descr="20210809_094342"/>
          <p:cNvPicPr>
            <a:picLocks noChangeAspect="true"/>
          </p:cNvPicPr>
          <p:nvPr userDrawn="true"/>
        </p:nvPicPr>
        <p:blipFill>
          <a:blip r:embed="rId3"/>
          <a:stretch>
            <a:fillRect/>
          </a:stretch>
        </p:blipFill>
        <p:spPr>
          <a:xfrm>
            <a:off x="589915" y="6405245"/>
            <a:ext cx="2124075" cy="209550"/>
          </a:xfrm>
          <a:prstGeom prst="rect">
            <a:avLst/>
          </a:prstGeom>
        </p:spPr>
      </p:pic>
      <p:sp>
        <p:nvSpPr>
          <p:cNvPr id="9" name="标题 8"/>
          <p:cNvSpPr>
            <a:spLocks noGrp="true"/>
          </p:cNvSpPr>
          <p:nvPr>
            <p:ph type="title" hasCustomPrompt="true"/>
          </p:nvPr>
        </p:nvSpPr>
        <p:spPr>
          <a:xfrm>
            <a:off x="589915" y="313690"/>
            <a:ext cx="7084695" cy="389890"/>
          </a:xfrm>
        </p:spPr>
        <p:txBody>
          <a:bodyPr anchor="ctr" anchorCtr="false">
            <a:noAutofit/>
          </a:bodyPr>
          <a:lstStyle>
            <a:lvl1pPr>
              <a:defRPr sz="2800" b="1">
                <a:effectLst/>
              </a:defRPr>
            </a:lvl1pPr>
          </a:lstStyle>
          <a:p>
            <a:r>
              <a:rPr lang="zh-CN" altLang="en-US" dirty="0"/>
              <a:t>单击此处编辑标题</a:t>
            </a:r>
            <a:endParaRPr lang="zh-CN" altLang="en-US" dirty="0"/>
          </a:p>
        </p:txBody>
      </p:sp>
      <p:pic>
        <p:nvPicPr>
          <p:cNvPr id="11" name="图片 10" descr="new logo_画板 1 副本 4"/>
          <p:cNvPicPr>
            <a:picLocks noChangeAspect="true"/>
          </p:cNvPicPr>
          <p:nvPr userDrawn="true"/>
        </p:nvPicPr>
        <p:blipFill>
          <a:blip r:embed="rId4"/>
          <a:stretch>
            <a:fillRect/>
          </a:stretch>
        </p:blipFill>
        <p:spPr>
          <a:xfrm>
            <a:off x="9723858" y="271780"/>
            <a:ext cx="1838451" cy="432000"/>
          </a:xfrm>
          <a:prstGeom prst="rect">
            <a:avLst/>
          </a:prstGeom>
        </p:spPr>
      </p:pic>
    </p:spTree>
  </p:cSld>
  <p:clrMapOvr>
    <a:masterClrMapping/>
  </p:clrMapOvr>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人物介绍">
    <p:spTree>
      <p:nvGrpSpPr>
        <p:cNvPr id="1" name=""/>
        <p:cNvGrpSpPr/>
        <p:nvPr/>
      </p:nvGrpSpPr>
      <p:grpSpPr>
        <a:xfrm>
          <a:off x="0" y="0"/>
          <a:ext cx="0" cy="0"/>
          <a:chOff x="0" y="0"/>
          <a:chExt cx="0" cy="0"/>
        </a:xfrm>
      </p:grpSpPr>
      <p:sp>
        <p:nvSpPr>
          <p:cNvPr id="22" name="文本占位符 21"/>
          <p:cNvSpPr>
            <a:spLocks noGrp="true"/>
          </p:cNvSpPr>
          <p:nvPr>
            <p:ph type="body" idx="1" hasCustomPrompt="true"/>
          </p:nvPr>
        </p:nvSpPr>
        <p:spPr>
          <a:xfrm>
            <a:off x="5585460" y="1515110"/>
            <a:ext cx="5302250" cy="680720"/>
          </a:xfrm>
        </p:spPr>
        <p:txBody>
          <a:bodyPr lIns="107950" tIns="71755" rIns="107950" bIns="71755" anchor="t" anchorCtr="false">
            <a:noAutofit/>
          </a:bodyPr>
          <a:lstStyle>
            <a:lvl1pPr marL="0" indent="0" algn="l">
              <a:buNone/>
              <a:defRPr sz="2400">
                <a:solidFill>
                  <a:schemeClr val="bg1">
                    <a:lumMod val="50000"/>
                  </a:schemeClr>
                </a:solidFill>
                <a:latin typeface="Noto Sans CJK SC" panose="020B0500000000000000" charset="-122"/>
                <a:ea typeface="Noto Sans CJK SC" panose="020B0500000000000000" charset="-122"/>
                <a:cs typeface="Noto Sans CJK SC" panose="020B0500000000000000"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单击此处添加段落标题</a:t>
            </a:r>
            <a:endParaRPr lang="zh-CN" altLang="en-US" smtClean="0"/>
          </a:p>
        </p:txBody>
      </p:sp>
      <p:sp>
        <p:nvSpPr>
          <p:cNvPr id="8" name="文本占位符 7"/>
          <p:cNvSpPr>
            <a:spLocks noGrp="true"/>
          </p:cNvSpPr>
          <p:nvPr>
            <p:ph type="body" idx="21" hasCustomPrompt="true"/>
          </p:nvPr>
        </p:nvSpPr>
        <p:spPr>
          <a:xfrm>
            <a:off x="5585460" y="2494280"/>
            <a:ext cx="5302250" cy="3162935"/>
          </a:xfrm>
        </p:spPr>
        <p:txBody>
          <a:bodyPr lIns="107950" tIns="71755" rIns="107950" bIns="71755" anchor="t" anchorCtr="false">
            <a:noAutofit/>
          </a:bodyPr>
          <a:lstStyle>
            <a:lvl1pPr marL="0" indent="0" algn="l" eaLnBrk="1" fontAlgn="auto" latinLnBrk="0" hangingPunct="1">
              <a:lnSpc>
                <a:spcPct val="130000"/>
              </a:lnSpc>
              <a:buFont typeface="Arial" panose="02080604020202020204" pitchFamily="34" charset="0"/>
              <a:buNone/>
              <a:defRPr sz="2000">
                <a:solidFill>
                  <a:schemeClr val="bg1">
                    <a:lumMod val="50000"/>
                  </a:schemeClr>
                </a:solidFill>
                <a:latin typeface="Noto Sans CJK SC" panose="020B0500000000000000" charset="-122"/>
                <a:ea typeface="Noto Sans CJK SC" panose="020B0500000000000000" charset="-122"/>
                <a:cs typeface="Noto Sans CJK SC" panose="020B0500000000000000"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单击此处添加段落文字</a:t>
            </a:r>
            <a:r>
              <a:rPr lang="zh-CN" altLang="en-US" smtClean="0">
                <a:sym typeface="+mn-ea"/>
              </a:rPr>
              <a:t>单击此处添加段落文字单击此处添加段落文字单击此处添加段落文字单击此处添加段落文字单击此处添加段落文字单击此处添加段落文字单击此处添加段落文字单击此处添加段落文字单击此处添加段落文字单击此处添加段落文字单击此处添加段落文字单击此处添加段落文字单击此处添加段落文字</a:t>
            </a:r>
            <a:endParaRPr lang="zh-CN" altLang="en-US" smtClean="0">
              <a:sym typeface="+mn-ea"/>
            </a:endParaRPr>
          </a:p>
        </p:txBody>
      </p:sp>
      <p:sp>
        <p:nvSpPr>
          <p:cNvPr id="13" name="图片占位符 12"/>
          <p:cNvSpPr>
            <a:spLocks noGrp="true"/>
          </p:cNvSpPr>
          <p:nvPr>
            <p:ph type="pic" idx="24"/>
          </p:nvPr>
        </p:nvSpPr>
        <p:spPr>
          <a:xfrm>
            <a:off x="1300243" y="1515110"/>
            <a:ext cx="3689934" cy="3244215"/>
          </a:xfrm>
          <a:ln w="50800" cap="rnd" cmpd="sng">
            <a:solidFill>
              <a:schemeClr val="accent1">
                <a:lumMod val="40000"/>
                <a:lumOff val="60000"/>
                <a:alpha val="30000"/>
              </a:schemeClr>
            </a:solidFill>
            <a:round/>
          </a:ln>
        </p:spPr>
        <p:txBody>
          <a:bodyPr/>
          <a:lstStyle>
            <a:lvl1pPr marL="0" indent="0">
              <a:buNone/>
              <a:defRPr sz="1600">
                <a:solidFill>
                  <a:schemeClr val="bg1">
                    <a:lumMod val="50000"/>
                  </a:schemeClr>
                </a:solidFill>
                <a:latin typeface="Noto Sans CJK SC Regular" panose="020B0500000000000000" charset="-122"/>
                <a:ea typeface="Noto Sans CJK SC Regular" panose="020B0500000000000000"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6" name="龙芯…"/>
          <p:cNvSpPr/>
          <p:nvPr userDrawn="true"/>
        </p:nvSpPr>
        <p:spPr>
          <a:xfrm>
            <a:off x="1530865" y="5190490"/>
            <a:ext cx="2835577" cy="466725"/>
          </a:xfrm>
          <a:prstGeom prst="roundRect">
            <a:avLst>
              <a:gd name="adj" fmla="val 24941"/>
            </a:avLst>
          </a:prstGeom>
          <a:solidFill>
            <a:srgbClr val="0050FF"/>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anchor="ctr" anchorCtr="false" compatLnSpc="true"/>
          <a:p>
            <a:pPr algn="ctr"/>
            <a:r>
              <a:rPr lang="zh-CN" altLang="en-US" sz="1400">
                <a:solidFill>
                  <a:schemeClr val="bg1"/>
                </a:solidFill>
                <a:latin typeface="Noto Sans CJK SC Regular" panose="020B0500000000000000" charset="-122"/>
                <a:ea typeface="Noto Sans CJK SC Regular" panose="020B0500000000000000" charset="-122"/>
                <a:cs typeface="Noto Sans CJK SC Regular" panose="020B0500000000000000" charset="-122"/>
                <a:sym typeface="+mn-ea"/>
              </a:rPr>
              <a:t>单击添加文字 </a:t>
            </a:r>
            <a:endParaRPr lang="zh-CN" altLang="en-US" sz="1400">
              <a:solidFill>
                <a:schemeClr val="bg1"/>
              </a:solidFill>
              <a:latin typeface="Noto Sans CJK SC Regular" panose="020B0500000000000000" charset="-122"/>
              <a:ea typeface="Noto Sans CJK SC Regular" panose="020B0500000000000000" charset="-122"/>
              <a:cs typeface="Noto Sans CJK SC Regular" panose="020B0500000000000000" charset="-122"/>
              <a:sym typeface="+mn-ea"/>
            </a:endParaRPr>
          </a:p>
        </p:txBody>
      </p:sp>
      <p:pic>
        <p:nvPicPr>
          <p:cNvPr id="5122" name="图片 7168" descr="pasted-image.pdf"/>
          <p:cNvPicPr>
            <a:picLocks noChangeAspect="true"/>
          </p:cNvPicPr>
          <p:nvPr userDrawn="true"/>
        </p:nvPicPr>
        <p:blipFill>
          <a:blip r:embed="rId2"/>
          <a:stretch>
            <a:fillRect/>
          </a:stretch>
        </p:blipFill>
        <p:spPr>
          <a:xfrm>
            <a:off x="8753352" y="5439569"/>
            <a:ext cx="3439661" cy="1427956"/>
          </a:xfrm>
          <a:prstGeom prst="rect">
            <a:avLst/>
          </a:prstGeom>
          <a:noFill/>
          <a:ln w="12700">
            <a:noFill/>
          </a:ln>
        </p:spPr>
      </p:pic>
      <p:pic>
        <p:nvPicPr>
          <p:cNvPr id="2" name="图片 1" descr="20210809_094342"/>
          <p:cNvPicPr>
            <a:picLocks noChangeAspect="true"/>
          </p:cNvPicPr>
          <p:nvPr userDrawn="true"/>
        </p:nvPicPr>
        <p:blipFill>
          <a:blip r:embed="rId3"/>
          <a:stretch>
            <a:fillRect/>
          </a:stretch>
        </p:blipFill>
        <p:spPr>
          <a:xfrm>
            <a:off x="589915" y="6405245"/>
            <a:ext cx="2124075" cy="209550"/>
          </a:xfrm>
          <a:prstGeom prst="rect">
            <a:avLst/>
          </a:prstGeom>
        </p:spPr>
      </p:pic>
      <p:sp>
        <p:nvSpPr>
          <p:cNvPr id="3" name="标题 2"/>
          <p:cNvSpPr>
            <a:spLocks noGrp="true"/>
          </p:cNvSpPr>
          <p:nvPr>
            <p:ph type="title" hasCustomPrompt="true"/>
          </p:nvPr>
        </p:nvSpPr>
        <p:spPr>
          <a:xfrm>
            <a:off x="589915" y="313690"/>
            <a:ext cx="7084695" cy="389890"/>
          </a:xfrm>
        </p:spPr>
        <p:txBody>
          <a:bodyPr anchor="ctr" anchorCtr="false">
            <a:noAutofit/>
          </a:bodyPr>
          <a:lstStyle>
            <a:lvl1pPr>
              <a:defRPr sz="2800" b="1">
                <a:effectLst/>
              </a:defRPr>
            </a:lvl1pPr>
          </a:lstStyle>
          <a:p>
            <a:r>
              <a:rPr lang="zh-CN" altLang="en-US" dirty="0"/>
              <a:t>单击此处编辑标题</a:t>
            </a:r>
            <a:endParaRPr lang="zh-CN" altLang="en-US" dirty="0"/>
          </a:p>
        </p:txBody>
      </p:sp>
      <p:pic>
        <p:nvPicPr>
          <p:cNvPr id="7" name="图片 6" descr="new logo_画板 1 副本 4"/>
          <p:cNvPicPr>
            <a:picLocks noChangeAspect="true"/>
          </p:cNvPicPr>
          <p:nvPr userDrawn="true"/>
        </p:nvPicPr>
        <p:blipFill>
          <a:blip r:embed="rId4"/>
          <a:stretch>
            <a:fillRect/>
          </a:stretch>
        </p:blipFill>
        <p:spPr>
          <a:xfrm>
            <a:off x="9723858" y="271780"/>
            <a:ext cx="1838451" cy="432000"/>
          </a:xfrm>
          <a:prstGeom prst="rect">
            <a:avLst/>
          </a:prstGeom>
        </p:spPr>
      </p:pic>
    </p:spTree>
  </p:cSld>
  <p:clrMapOvr>
    <a:masterClrMapping/>
  </p:clrMapOvr>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标题和内容">
    <p:spTree>
      <p:nvGrpSpPr>
        <p:cNvPr id="1" name=""/>
        <p:cNvGrpSpPr/>
        <p:nvPr/>
      </p:nvGrpSpPr>
      <p:grpSpPr>
        <a:xfrm>
          <a:off x="0" y="0"/>
          <a:ext cx="0" cy="0"/>
          <a:chOff x="0" y="0"/>
          <a:chExt cx="0" cy="0"/>
        </a:xfrm>
      </p:grpSpPr>
      <p:pic>
        <p:nvPicPr>
          <p:cNvPr id="3" name="图片 7168" descr="pasted-image.pdf"/>
          <p:cNvPicPr>
            <a:picLocks noChangeAspect="true"/>
          </p:cNvPicPr>
          <p:nvPr userDrawn="true"/>
        </p:nvPicPr>
        <p:blipFill>
          <a:blip r:embed="rId2"/>
          <a:stretch>
            <a:fillRect/>
          </a:stretch>
        </p:blipFill>
        <p:spPr>
          <a:xfrm>
            <a:off x="8753352" y="5439569"/>
            <a:ext cx="3439661" cy="1427956"/>
          </a:xfrm>
          <a:prstGeom prst="rect">
            <a:avLst/>
          </a:prstGeom>
          <a:noFill/>
          <a:ln w="12700">
            <a:noFill/>
          </a:ln>
        </p:spPr>
      </p:pic>
      <p:sp>
        <p:nvSpPr>
          <p:cNvPr id="6" name="文本占位符 5"/>
          <p:cNvSpPr>
            <a:spLocks noGrp="true"/>
          </p:cNvSpPr>
          <p:nvPr>
            <p:ph type="body" idx="1"/>
          </p:nvPr>
        </p:nvSpPr>
        <p:spPr>
          <a:xfrm>
            <a:off x="589915" y="1249680"/>
            <a:ext cx="10887710" cy="4927600"/>
          </a:xfrm>
          <a:prstGeom prst="rect">
            <a:avLst/>
          </a:prstGeom>
        </p:spPr>
        <p:txBody>
          <a:bodyPr vert="horz" lIns="91440" tIns="45720" rIns="91440" bIns="45720" rtlCol="0">
            <a:normAutofit/>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7" name="图片 6" descr="20210809_094342"/>
          <p:cNvPicPr>
            <a:picLocks noChangeAspect="true"/>
          </p:cNvPicPr>
          <p:nvPr userDrawn="true"/>
        </p:nvPicPr>
        <p:blipFill>
          <a:blip r:embed="rId3"/>
          <a:stretch>
            <a:fillRect/>
          </a:stretch>
        </p:blipFill>
        <p:spPr>
          <a:xfrm>
            <a:off x="589915" y="6405245"/>
            <a:ext cx="2124075" cy="209550"/>
          </a:xfrm>
          <a:prstGeom prst="rect">
            <a:avLst/>
          </a:prstGeom>
        </p:spPr>
      </p:pic>
      <p:sp>
        <p:nvSpPr>
          <p:cNvPr id="8" name="标题 7"/>
          <p:cNvSpPr>
            <a:spLocks noGrp="true"/>
          </p:cNvSpPr>
          <p:nvPr>
            <p:ph type="title" hasCustomPrompt="true"/>
          </p:nvPr>
        </p:nvSpPr>
        <p:spPr>
          <a:xfrm>
            <a:off x="589915" y="313690"/>
            <a:ext cx="7084695" cy="389890"/>
          </a:xfrm>
        </p:spPr>
        <p:txBody>
          <a:bodyPr anchor="ctr" anchorCtr="false">
            <a:noAutofit/>
          </a:bodyPr>
          <a:lstStyle>
            <a:lvl1pPr>
              <a:defRPr sz="2800" b="1">
                <a:effectLst/>
              </a:defRPr>
            </a:lvl1pPr>
          </a:lstStyle>
          <a:p>
            <a:r>
              <a:rPr lang="zh-CN" altLang="en-US" dirty="0"/>
              <a:t>单击此处编辑标题</a:t>
            </a:r>
            <a:endParaRPr lang="zh-CN" altLang="en-US" dirty="0"/>
          </a:p>
        </p:txBody>
      </p:sp>
      <p:pic>
        <p:nvPicPr>
          <p:cNvPr id="11" name="图片 10" descr="new logo_画板 1 副本 4"/>
          <p:cNvPicPr>
            <a:picLocks noChangeAspect="true"/>
          </p:cNvPicPr>
          <p:nvPr userDrawn="true"/>
        </p:nvPicPr>
        <p:blipFill>
          <a:blip r:embed="rId4"/>
          <a:stretch>
            <a:fillRect/>
          </a:stretch>
        </p:blipFill>
        <p:spPr>
          <a:xfrm>
            <a:off x="9723858" y="271780"/>
            <a:ext cx="1838451" cy="432000"/>
          </a:xfrm>
          <a:prstGeom prst="rect">
            <a:avLst/>
          </a:prstGeom>
        </p:spPr>
      </p:pic>
    </p:spTree>
  </p:cSld>
  <p:clrMapOvr>
    <a:masterClrMapping/>
  </p:clrMapOvr>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仅标题">
    <p:spTree>
      <p:nvGrpSpPr>
        <p:cNvPr id="1" name=""/>
        <p:cNvGrpSpPr/>
        <p:nvPr/>
      </p:nvGrpSpPr>
      <p:grpSpPr>
        <a:xfrm>
          <a:off x="0" y="0"/>
          <a:ext cx="0" cy="0"/>
          <a:chOff x="0" y="0"/>
          <a:chExt cx="0" cy="0"/>
        </a:xfrm>
      </p:grpSpPr>
      <p:pic>
        <p:nvPicPr>
          <p:cNvPr id="3" name="图片 7168" descr="pasted-image.pdf"/>
          <p:cNvPicPr>
            <a:picLocks noChangeAspect="true"/>
          </p:cNvPicPr>
          <p:nvPr userDrawn="true"/>
        </p:nvPicPr>
        <p:blipFill>
          <a:blip r:embed="rId2"/>
          <a:stretch>
            <a:fillRect/>
          </a:stretch>
        </p:blipFill>
        <p:spPr>
          <a:xfrm>
            <a:off x="8753352" y="5439569"/>
            <a:ext cx="3439661" cy="1427956"/>
          </a:xfrm>
          <a:prstGeom prst="rect">
            <a:avLst/>
          </a:prstGeom>
          <a:noFill/>
          <a:ln w="12700">
            <a:noFill/>
          </a:ln>
        </p:spPr>
      </p:pic>
      <p:pic>
        <p:nvPicPr>
          <p:cNvPr id="2" name="图片 1" descr="20210809_094342"/>
          <p:cNvPicPr>
            <a:picLocks noChangeAspect="true"/>
          </p:cNvPicPr>
          <p:nvPr userDrawn="true"/>
        </p:nvPicPr>
        <p:blipFill>
          <a:blip r:embed="rId3"/>
          <a:stretch>
            <a:fillRect/>
          </a:stretch>
        </p:blipFill>
        <p:spPr>
          <a:xfrm>
            <a:off x="589915" y="6405245"/>
            <a:ext cx="2124075" cy="209550"/>
          </a:xfrm>
          <a:prstGeom prst="rect">
            <a:avLst/>
          </a:prstGeom>
        </p:spPr>
      </p:pic>
      <p:sp>
        <p:nvSpPr>
          <p:cNvPr id="5" name="标题 4"/>
          <p:cNvSpPr>
            <a:spLocks noGrp="true"/>
          </p:cNvSpPr>
          <p:nvPr>
            <p:ph type="title" hasCustomPrompt="true"/>
          </p:nvPr>
        </p:nvSpPr>
        <p:spPr>
          <a:xfrm>
            <a:off x="589915" y="313690"/>
            <a:ext cx="7084695" cy="389890"/>
          </a:xfrm>
        </p:spPr>
        <p:txBody>
          <a:bodyPr anchor="ctr" anchorCtr="false">
            <a:noAutofit/>
          </a:bodyPr>
          <a:lstStyle>
            <a:lvl1pPr>
              <a:defRPr sz="2800" b="1">
                <a:effectLst/>
              </a:defRPr>
            </a:lvl1pPr>
          </a:lstStyle>
          <a:p>
            <a:r>
              <a:rPr lang="zh-CN" altLang="en-US" dirty="0"/>
              <a:t>单击此处编辑标题</a:t>
            </a:r>
            <a:endParaRPr lang="zh-CN" altLang="en-US" dirty="0"/>
          </a:p>
        </p:txBody>
      </p:sp>
      <p:pic>
        <p:nvPicPr>
          <p:cNvPr id="7" name="图片 6" descr="new logo_画板 1 副本 4"/>
          <p:cNvPicPr>
            <a:picLocks noChangeAspect="true"/>
          </p:cNvPicPr>
          <p:nvPr userDrawn="true"/>
        </p:nvPicPr>
        <p:blipFill>
          <a:blip r:embed="rId4"/>
          <a:stretch>
            <a:fillRect/>
          </a:stretch>
        </p:blipFill>
        <p:spPr>
          <a:xfrm>
            <a:off x="9723858" y="271780"/>
            <a:ext cx="1838451" cy="432000"/>
          </a:xfrm>
          <a:prstGeom prst="rect">
            <a:avLst/>
          </a:prstGeom>
        </p:spPr>
      </p:pic>
    </p:spTree>
  </p:cSld>
  <p:clrMapOvr>
    <a:masterClrMapping/>
  </p:clrMapOvr>
  <p:transition/>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344919" y="300355"/>
            <a:ext cx="11012633" cy="687070"/>
          </a:xfrm>
          <a:prstGeom prst="rect">
            <a:avLst/>
          </a:prstGeom>
        </p:spPr>
        <p:txBody>
          <a:bodyPr vert="horz" lIns="91440" tIns="45720" rIns="91440" bIns="45720" rtlCol="0" anchor="ctr">
            <a:normAutofit/>
          </a:bodyPr>
          <a:p>
            <a:r>
              <a:rPr lang="zh-CN" altLang="en-US" dirty="0"/>
              <a:t>单击此处编辑母版标题样式</a:t>
            </a:r>
            <a:endParaRPr lang="zh-CN" altLang="en-US" dirty="0"/>
          </a:p>
        </p:txBody>
      </p:sp>
      <p:sp>
        <p:nvSpPr>
          <p:cNvPr id="3" name="文本占位符 2"/>
          <p:cNvSpPr>
            <a:spLocks noGrp="true"/>
          </p:cNvSpPr>
          <p:nvPr>
            <p:ph type="body" idx="1"/>
          </p:nvPr>
        </p:nvSpPr>
        <p:spPr>
          <a:xfrm>
            <a:off x="344919" y="1249680"/>
            <a:ext cx="11012633" cy="4927600"/>
          </a:xfrm>
          <a:prstGeom prst="rect">
            <a:avLst/>
          </a:prstGeom>
        </p:spPr>
        <p:txBody>
          <a:bodyPr vert="horz" lIns="91440" tIns="45720" rIns="91440" bIns="45720" rtlCol="0">
            <a:normAutofit/>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灯片编号占位符 4"/>
          <p:cNvSpPr>
            <a:spLocks noGrp="true"/>
          </p:cNvSpPr>
          <p:nvPr userDrawn="true"/>
        </p:nvSpPr>
        <p:spPr>
          <a:xfrm>
            <a:off x="10422733" y="6425565"/>
            <a:ext cx="1397065" cy="307975"/>
          </a:xfrm>
        </p:spPr>
        <p:txBody>
          <a:bodyPr/>
          <a:lstStyle>
            <a:defPPr>
              <a:defRPr lang="zh-CN"/>
            </a:defPPr>
            <a:lvl1pPr marL="0" algn="ctr" defTabSz="914400" rtl="0" eaLnBrk="1" latinLnBrk="0" hangingPunct="1">
              <a:defRPr sz="1000" kern="1200">
                <a:solidFill>
                  <a:schemeClr val="bg1">
                    <a:lumMod val="50000"/>
                  </a:schemeClr>
                </a:solidFill>
                <a:latin typeface="Noto Sans CJK SC Regular" panose="020B0500000000000000" charset="-122"/>
                <a:ea typeface="Noto Sans CJK SC Regular" panose="020B0500000000000000"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mtClean="0">
                <a:solidFill>
                  <a:srgbClr val="0050FF"/>
                </a:solidFill>
              </a:rPr>
            </a:fld>
            <a:endParaRPr lang="en-US" altLang="zh-CN" smtClean="0">
              <a:solidFill>
                <a:srgbClr val="0050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algn="l" defTabSz="914400" rtl="0" eaLnBrk="1" latinLnBrk="0" hangingPunct="1">
        <a:lnSpc>
          <a:spcPct val="90000"/>
        </a:lnSpc>
        <a:spcBef>
          <a:spcPct val="0"/>
        </a:spcBef>
        <a:buNone/>
        <a:defRPr sz="4400" kern="1200">
          <a:solidFill>
            <a:srgbClr val="0050FF"/>
          </a:solidFill>
          <a:latin typeface="Noto Sans CJK SC Regular" panose="020B0500000000000000" charset="-122"/>
          <a:ea typeface="Noto Sans CJK SC Regular" panose="020B0500000000000000" charset="-122"/>
          <a:cs typeface="+mj-cs"/>
        </a:defRPr>
      </a:lvl1pPr>
    </p:titleStyle>
    <p:bodyStyle>
      <a:lvl1pPr marL="228600" indent="-228600" algn="l" defTabSz="914400" rtl="0" eaLnBrk="1" latinLnBrk="0" hangingPunct="1">
        <a:lnSpc>
          <a:spcPct val="150000"/>
        </a:lnSpc>
        <a:spcBef>
          <a:spcPts val="1000"/>
        </a:spcBef>
        <a:buFont typeface="Wingdings" panose="05000000000000000000" charset="0"/>
        <a:buChar char=""/>
        <a:defRPr sz="2800" kern="1200">
          <a:solidFill>
            <a:srgbClr val="0050FF"/>
          </a:solidFill>
          <a:latin typeface="Noto Sans CJK SC Regular" panose="020B0500000000000000" charset="-122"/>
          <a:ea typeface="Noto Sans CJK SC Regular" panose="020B0500000000000000" charset="-122"/>
          <a:cs typeface="+mn-cs"/>
        </a:defRPr>
      </a:lvl1pPr>
      <a:lvl2pPr marL="685800" indent="-228600" algn="l" defTabSz="914400" rtl="0" eaLnBrk="1" latinLnBrk="0" hangingPunct="1">
        <a:lnSpc>
          <a:spcPct val="150000"/>
        </a:lnSpc>
        <a:spcBef>
          <a:spcPts val="500"/>
        </a:spcBef>
        <a:buFont typeface="Wingdings" panose="05000000000000000000" charset="0"/>
        <a:buChar char=""/>
        <a:defRPr sz="2400" kern="1200">
          <a:solidFill>
            <a:srgbClr val="0050FF"/>
          </a:solidFill>
          <a:latin typeface="Noto Sans CJK SC Regular" panose="020B0500000000000000" charset="-122"/>
          <a:ea typeface="Noto Sans CJK SC Regular" panose="020B0500000000000000" charset="-122"/>
          <a:cs typeface="+mn-cs"/>
        </a:defRPr>
      </a:lvl2pPr>
      <a:lvl3pPr marL="1143000" indent="-228600" algn="l" defTabSz="914400" rtl="0" eaLnBrk="1" latinLnBrk="0" hangingPunct="1">
        <a:lnSpc>
          <a:spcPct val="150000"/>
        </a:lnSpc>
        <a:spcBef>
          <a:spcPts val="500"/>
        </a:spcBef>
        <a:buFont typeface="Wingdings" panose="05000000000000000000" charset="0"/>
        <a:buChar char=""/>
        <a:defRPr sz="2000" kern="1200">
          <a:solidFill>
            <a:srgbClr val="0050FF"/>
          </a:solidFill>
          <a:latin typeface="Noto Sans CJK SC Regular" panose="020B0500000000000000" charset="-122"/>
          <a:ea typeface="Noto Sans CJK SC Regular" panose="020B0500000000000000" charset="-122"/>
          <a:cs typeface="+mn-cs"/>
        </a:defRPr>
      </a:lvl3pPr>
      <a:lvl4pPr marL="1600200" indent="-228600" algn="l" defTabSz="914400" rtl="0" eaLnBrk="1" latinLnBrk="0" hangingPunct="1">
        <a:lnSpc>
          <a:spcPct val="150000"/>
        </a:lnSpc>
        <a:spcBef>
          <a:spcPts val="500"/>
        </a:spcBef>
        <a:buFont typeface="Wingdings" panose="05000000000000000000" charset="0"/>
        <a:buChar char=""/>
        <a:defRPr sz="1800" kern="1200">
          <a:solidFill>
            <a:srgbClr val="0050FF"/>
          </a:solidFill>
          <a:latin typeface="Noto Sans CJK SC Regular" panose="020B0500000000000000" charset="-122"/>
          <a:ea typeface="Noto Sans CJK SC Regular" panose="020B0500000000000000" charset="-122"/>
          <a:cs typeface="+mn-cs"/>
        </a:defRPr>
      </a:lvl4pPr>
      <a:lvl5pPr marL="2057400" indent="-228600" algn="l" defTabSz="914400" rtl="0" eaLnBrk="1" latinLnBrk="0" hangingPunct="1">
        <a:lnSpc>
          <a:spcPct val="150000"/>
        </a:lnSpc>
        <a:spcBef>
          <a:spcPts val="500"/>
        </a:spcBef>
        <a:buFont typeface="Wingdings" panose="05000000000000000000" charset="0"/>
        <a:buChar char=""/>
        <a:defRPr sz="1800" kern="1200">
          <a:solidFill>
            <a:srgbClr val="0050FF"/>
          </a:solidFill>
          <a:latin typeface="Noto Sans CJK SC Regular" panose="020B0500000000000000" charset="-122"/>
          <a:ea typeface="Noto Sans CJK SC Regular" panose="020B0500000000000000" charset="-122"/>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true"/>
          </p:cNvSpPr>
          <p:nvPr>
            <p:ph type="ctrTitle"/>
          </p:nvPr>
        </p:nvSpPr>
        <p:spPr/>
        <p:txBody>
          <a:bodyPr/>
          <a:p>
            <a:r>
              <a:rPr lang="zh-CN" altLang="en-US"/>
              <a:t>安全编码规范</a:t>
            </a:r>
            <a:endParaRPr lang="zh-CN" altLang="en-US"/>
          </a:p>
        </p:txBody>
      </p:sp>
      <p:sp>
        <p:nvSpPr>
          <p:cNvPr id="7" name="副标题 6"/>
          <p:cNvSpPr>
            <a:spLocks noGrp="true"/>
          </p:cNvSpPr>
          <p:nvPr>
            <p:ph type="subTitle" idx="1"/>
          </p:nvPr>
        </p:nvSpPr>
        <p:spPr/>
        <p:txBody>
          <a:bodyPr/>
          <a:p>
            <a:r>
              <a:rPr lang="en-US" altLang="zh-CN"/>
              <a:t>C/CPP</a:t>
            </a:r>
            <a:endParaRPr lang="en-US" altLang="zh-CN"/>
          </a:p>
        </p:txBody>
      </p:sp>
      <p:sp>
        <p:nvSpPr>
          <p:cNvPr id="4" name="Shape 39"/>
          <p:cNvSpPr txBox="true"/>
          <p:nvPr/>
        </p:nvSpPr>
        <p:spPr>
          <a:xfrm>
            <a:off x="590024" y="4653598"/>
            <a:ext cx="4100512" cy="461962"/>
          </a:xfrm>
          <a:prstGeom prst="rect">
            <a:avLst/>
          </a:prstGeom>
          <a:noFill/>
          <a:ln w="9525">
            <a:noFill/>
          </a:ln>
        </p:spPr>
        <p:txBody>
          <a:bodyPr lIns="91425" tIns="45700" rIns="91425" bIns="45700" anchor="t" anchorCtr="false"/>
          <a:p>
            <a:pPr indent="0">
              <a:buSzPct val="25000"/>
            </a:pPr>
            <a:r>
              <a:rPr lang="zh-CN" altLang="en-US" sz="2000" b="1">
                <a:solidFill>
                  <a:srgbClr val="0050FF"/>
                </a:solidFill>
                <a:latin typeface="思源黑体 CN Regular" panose="020B0500000000000000" charset="-122"/>
                <a:ea typeface="思源黑体 CN Regular" panose="020B0500000000000000" charset="-122"/>
                <a:sym typeface="Montserrat" panose="02000505000000020004"/>
              </a:rPr>
              <a:t>张继德</a:t>
            </a:r>
            <a:endParaRPr lang="zh-CN" altLang="en-US" sz="2000" b="1">
              <a:solidFill>
                <a:srgbClr val="0050FF"/>
              </a:solidFill>
              <a:latin typeface="思源黑体 CN Regular" panose="020B0500000000000000" charset="-122"/>
              <a:ea typeface="思源黑体 CN Regular" panose="020B0500000000000000" charset="-122"/>
              <a:sym typeface="Montserrat" panose="02000505000000020004"/>
            </a:endParaRPr>
          </a:p>
        </p:txBody>
      </p:sp>
      <p:sp>
        <p:nvSpPr>
          <p:cNvPr id="5" name="Shape 39"/>
          <p:cNvSpPr txBox="true"/>
          <p:nvPr/>
        </p:nvSpPr>
        <p:spPr>
          <a:xfrm>
            <a:off x="590024" y="5276533"/>
            <a:ext cx="4100512" cy="461962"/>
          </a:xfrm>
          <a:prstGeom prst="rect">
            <a:avLst/>
          </a:prstGeom>
          <a:noFill/>
          <a:ln w="9525">
            <a:noFill/>
          </a:ln>
        </p:spPr>
        <p:txBody>
          <a:bodyPr lIns="91425" tIns="45700" rIns="91425" bIns="45700" anchor="t" anchorCtr="false"/>
          <a:p>
            <a:pPr indent="0">
              <a:buSzPct val="25000"/>
            </a:pPr>
            <a:r>
              <a:rPr lang="en-US" altLang="zh-CN" sz="2000" b="1">
                <a:solidFill>
                  <a:srgbClr val="0050FF"/>
                </a:solidFill>
                <a:latin typeface="思源黑体 CN Regular" panose="020B0500000000000000" charset="-122"/>
                <a:ea typeface="思源黑体 CN Regular" panose="020B0500000000000000" charset="-122"/>
                <a:cs typeface="思源黑体 CN Regular" panose="020B0500000000000000" charset="-122"/>
                <a:sym typeface="Montserrat" panose="02000505000000020004"/>
              </a:rPr>
              <a:t>2021</a:t>
            </a:r>
            <a:r>
              <a:rPr lang="zh-CN" altLang="en-US" sz="2000" b="1">
                <a:solidFill>
                  <a:srgbClr val="0050FF"/>
                </a:solidFill>
                <a:latin typeface="思源黑体 CN Regular" panose="020B0500000000000000" charset="-122"/>
                <a:ea typeface="思源黑体 CN Regular" panose="020B0500000000000000" charset="-122"/>
                <a:cs typeface="思源黑体 CN Regular" panose="020B0500000000000000" charset="-122"/>
                <a:sym typeface="Montserrat" panose="02000505000000020004"/>
              </a:rPr>
              <a:t>年</a:t>
            </a:r>
            <a:r>
              <a:rPr lang="en-US" altLang="zh-CN" sz="2000" b="1">
                <a:solidFill>
                  <a:srgbClr val="0050FF"/>
                </a:solidFill>
                <a:latin typeface="思源黑体 CN Regular" panose="020B0500000000000000" charset="-122"/>
                <a:ea typeface="思源黑体 CN Regular" panose="020B0500000000000000" charset="-122"/>
                <a:cs typeface="思源黑体 CN Regular" panose="020B0500000000000000" charset="-122"/>
                <a:sym typeface="Montserrat" panose="02000505000000020004"/>
              </a:rPr>
              <a:t>9</a:t>
            </a:r>
            <a:r>
              <a:rPr lang="zh-CN" altLang="en-US" sz="2000" b="1">
                <a:solidFill>
                  <a:srgbClr val="0050FF"/>
                </a:solidFill>
                <a:latin typeface="思源黑体 CN Regular" panose="020B0500000000000000" charset="-122"/>
                <a:ea typeface="思源黑体 CN Regular" panose="020B0500000000000000" charset="-122"/>
                <a:cs typeface="思源黑体 CN Regular" panose="020B0500000000000000" charset="-122"/>
                <a:sym typeface="Montserrat" panose="02000505000000020004"/>
              </a:rPr>
              <a:t>月</a:t>
            </a:r>
            <a:r>
              <a:rPr lang="en-US" altLang="zh-CN" sz="2000" b="1">
                <a:solidFill>
                  <a:srgbClr val="0050FF"/>
                </a:solidFill>
                <a:latin typeface="思源黑体 CN Regular" panose="020B0500000000000000" charset="-122"/>
                <a:ea typeface="思源黑体 CN Regular" panose="020B0500000000000000" charset="-122"/>
                <a:cs typeface="思源黑体 CN Regular" panose="020B0500000000000000" charset="-122"/>
                <a:sym typeface="Montserrat" panose="02000505000000020004"/>
              </a:rPr>
              <a:t>15</a:t>
            </a:r>
            <a:r>
              <a:rPr lang="zh-CN" altLang="en-US" sz="2000" b="1">
                <a:solidFill>
                  <a:srgbClr val="0050FF"/>
                </a:solidFill>
                <a:latin typeface="思源黑体 CN Regular" panose="020B0500000000000000" charset="-122"/>
                <a:ea typeface="思源黑体 CN Regular" panose="020B0500000000000000" charset="-122"/>
                <a:cs typeface="思源黑体 CN Regular" panose="020B0500000000000000" charset="-122"/>
                <a:sym typeface="Montserrat" panose="02000505000000020004"/>
              </a:rPr>
              <a:t>日</a:t>
            </a:r>
            <a:endParaRPr lang="zh-CN" altLang="en-US" sz="2000" b="1">
              <a:solidFill>
                <a:srgbClr val="0050FF"/>
              </a:solidFill>
              <a:latin typeface="思源黑体 CN Regular" panose="020B0500000000000000" charset="-122"/>
              <a:ea typeface="思源黑体 CN Regular" panose="020B0500000000000000" charset="-122"/>
              <a:cs typeface="思源黑体 CN Regular" panose="020B0500000000000000" charset="-122"/>
              <a:sym typeface="Montserrat" panose="02000505000000020004"/>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内容占位符 7"/>
          <p:cNvSpPr>
            <a:spLocks noGrp="true"/>
          </p:cNvSpPr>
          <p:nvPr>
            <p:ph sz="half" idx="1"/>
          </p:nvPr>
        </p:nvSpPr>
        <p:spPr>
          <a:xfrm>
            <a:off x="589915" y="1353820"/>
            <a:ext cx="10855325" cy="4231005"/>
          </a:xfrm>
        </p:spPr>
        <p:txBody>
          <a:bodyPr/>
          <a:p>
            <a:r>
              <a:rPr lang="zh-CN" altLang="en-US"/>
              <a:t>数组越界</a:t>
            </a:r>
            <a:endParaRPr lang="zh-CN" altLang="en-US"/>
          </a:p>
          <a:p>
            <a:r>
              <a:rPr lang="en-US" altLang="zh-CN"/>
              <a:t>printf</a:t>
            </a:r>
            <a:r>
              <a:rPr altLang="en-US"/>
              <a:t>、</a:t>
            </a:r>
            <a:r>
              <a:rPr lang="en-US" altLang="zh-CN"/>
              <a:t>scanf</a:t>
            </a:r>
            <a:r>
              <a:rPr altLang="en-US"/>
              <a:t>、</a:t>
            </a:r>
            <a:r>
              <a:rPr lang="en-US" altLang="zh-CN"/>
              <a:t>memcpy</a:t>
            </a:r>
            <a:r>
              <a:t>、</a:t>
            </a:r>
            <a:r>
              <a:rPr lang="en-US" altLang="zh-CN"/>
              <a:t>memset ----- </a:t>
            </a:r>
            <a:r>
              <a:rPr lang="en-US" altLang="zh-CN">
                <a:sym typeface="+mn-ea"/>
              </a:rPr>
              <a:t>__attribute__((format(printf, (A), (B))))</a:t>
            </a:r>
            <a:endParaRPr lang="en-US" altLang="zh-CN"/>
          </a:p>
        </p:txBody>
      </p:sp>
      <p:sp>
        <p:nvSpPr>
          <p:cNvPr id="10" name="标题 9"/>
          <p:cNvSpPr>
            <a:spLocks noGrp="true"/>
          </p:cNvSpPr>
          <p:nvPr>
            <p:ph type="title"/>
          </p:nvPr>
        </p:nvSpPr>
        <p:spPr/>
        <p:txBody>
          <a:bodyPr/>
          <a:p>
            <a:r>
              <a:rPr lang="zh-CN" altLang="en-US"/>
              <a:t>内存读写越界</a:t>
            </a:r>
            <a:endParaRPr lang="zh-CN" altLang="en-US"/>
          </a:p>
        </p:txBody>
      </p:sp>
      <p:sp>
        <p:nvSpPr>
          <p:cNvPr id="2" name="文本框 1"/>
          <p:cNvSpPr txBox="true"/>
          <p:nvPr/>
        </p:nvSpPr>
        <p:spPr>
          <a:xfrm>
            <a:off x="727075" y="3987165"/>
            <a:ext cx="4670425" cy="1814830"/>
          </a:xfrm>
          <a:prstGeom prst="rect">
            <a:avLst/>
          </a:prstGeom>
          <a:noFill/>
        </p:spPr>
        <p:txBody>
          <a:bodyPr wrap="square" rtlCol="0">
            <a:spAutoFit/>
          </a:bodyPr>
          <a:p>
            <a:r>
              <a:rPr lang="zh-CN" altLang="en-US" sz="2800"/>
              <a:t>错误：</a:t>
            </a:r>
            <a:endParaRPr lang="zh-CN" altLang="en-US" sz="2800"/>
          </a:p>
          <a:p>
            <a:endParaRPr lang="zh-CN" altLang="en-US" sz="2800"/>
          </a:p>
          <a:p>
            <a:r>
              <a:rPr lang="en-US" altLang="zh-CN" sz="2800"/>
              <a:t>char *fromUserString;</a:t>
            </a:r>
            <a:endParaRPr lang="en-US" altLang="zh-CN" sz="2800"/>
          </a:p>
          <a:p>
            <a:r>
              <a:rPr lang="en-US" altLang="zh-CN" sz="2800"/>
              <a:t>printf(fromUserString);</a:t>
            </a:r>
            <a:endParaRPr lang="en-US" altLang="zh-CN" sz="2800"/>
          </a:p>
        </p:txBody>
      </p:sp>
      <p:sp>
        <p:nvSpPr>
          <p:cNvPr id="3" name="文本框 2"/>
          <p:cNvSpPr txBox="true"/>
          <p:nvPr/>
        </p:nvSpPr>
        <p:spPr>
          <a:xfrm>
            <a:off x="6162040" y="3987165"/>
            <a:ext cx="5368290" cy="1814830"/>
          </a:xfrm>
          <a:prstGeom prst="rect">
            <a:avLst/>
          </a:prstGeom>
          <a:noFill/>
        </p:spPr>
        <p:txBody>
          <a:bodyPr wrap="square" rtlCol="0">
            <a:spAutoFit/>
          </a:bodyPr>
          <a:p>
            <a:r>
              <a:rPr lang="zh-CN" altLang="en-US" sz="2800"/>
              <a:t>正确：</a:t>
            </a:r>
            <a:endParaRPr lang="zh-CN" altLang="en-US" sz="2800"/>
          </a:p>
          <a:p>
            <a:endParaRPr lang="zh-CN" altLang="en-US" sz="2800"/>
          </a:p>
          <a:p>
            <a:r>
              <a:rPr lang="en-US" altLang="zh-CN" sz="2800"/>
              <a:t>char *fromUserString;</a:t>
            </a:r>
            <a:endParaRPr lang="en-US" altLang="zh-CN" sz="2800"/>
          </a:p>
          <a:p>
            <a:r>
              <a:rPr lang="en-US" altLang="zh-CN" sz="2800"/>
              <a:t>printf(</a:t>
            </a:r>
            <a:r>
              <a:rPr lang="en-US" altLang="en-US" sz="2800"/>
              <a:t>“%s”, </a:t>
            </a:r>
            <a:r>
              <a:rPr lang="en-US" altLang="zh-CN" sz="2800"/>
              <a:t>fromUserString);</a:t>
            </a:r>
            <a:endParaRPr lang="en-US" altLang="zh-CN" sz="280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文本框 14339"/>
          <p:cNvSpPr txBox="true"/>
          <p:nvPr/>
        </p:nvSpPr>
        <p:spPr>
          <a:xfrm>
            <a:off x="2873563" y="2656841"/>
            <a:ext cx="6927057" cy="666115"/>
          </a:xfrm>
          <a:prstGeom prst="rect">
            <a:avLst/>
          </a:prstGeom>
          <a:noFill/>
          <a:ln w="12700">
            <a:noFill/>
          </a:ln>
        </p:spPr>
        <p:txBody>
          <a:bodyPr wrap="square" lIns="25400" tIns="25400" rIns="25400" bIns="25400" anchor="ctr" anchorCtr="false">
            <a:spAutoFit/>
          </a:bodyPr>
          <a:p>
            <a:pPr algn="ctr" hangingPunct="0"/>
            <a:r>
              <a:rPr lang="en-US" altLang="en-US" sz="4000" b="1">
                <a:solidFill>
                  <a:srgbClr val="0050FF"/>
                </a:solidFill>
                <a:latin typeface="思源黑体 CN Regular" panose="020B0500000000000000" charset="-122"/>
                <a:ea typeface="思源黑体 CN Regular" panose="020B0500000000000000" charset="-122"/>
                <a:sym typeface="Helvetica" charset="0"/>
              </a:rPr>
              <a:t>3</a:t>
            </a:r>
            <a:r>
              <a:rPr lang="en-US" altLang="zh-CN" sz="4000" b="1">
                <a:solidFill>
                  <a:srgbClr val="0050FF"/>
                </a:solidFill>
                <a:latin typeface="思源黑体 CN Regular" panose="020B0500000000000000" charset="-122"/>
                <a:ea typeface="思源黑体 CN Regular" panose="020B0500000000000000" charset="-122"/>
                <a:sym typeface="Helvetica" charset="0"/>
              </a:rPr>
              <a:t>.</a:t>
            </a:r>
            <a:r>
              <a:rPr lang="zh-CN" altLang="en-US" sz="4000" b="1">
                <a:solidFill>
                  <a:srgbClr val="0050FF"/>
                </a:solidFill>
                <a:latin typeface="思源黑体 CN Regular" panose="020B0500000000000000" charset="-122"/>
                <a:ea typeface="思源黑体 CN Regular" panose="020B0500000000000000" charset="-122"/>
                <a:sym typeface="Helvetica" charset="0"/>
              </a:rPr>
              <a:t>其它安全</a:t>
            </a:r>
            <a:endParaRPr lang="zh-CN" altLang="en-US" sz="4000" b="1">
              <a:solidFill>
                <a:srgbClr val="0050FF"/>
              </a:solidFill>
              <a:latin typeface="思源黑体 CN Regular" panose="020B0500000000000000" charset="-122"/>
              <a:ea typeface="思源黑体 CN Regular" panose="020B0500000000000000" charset="-122"/>
              <a:sym typeface="Helvetica" charset="0"/>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内容占位符 17"/>
          <p:cNvSpPr>
            <a:spLocks noGrp="true"/>
          </p:cNvSpPr>
          <p:nvPr>
            <p:ph sz="half" idx="1"/>
          </p:nvPr>
        </p:nvSpPr>
        <p:spPr>
          <a:xfrm>
            <a:off x="589915" y="1442720"/>
            <a:ext cx="6720205" cy="4495165"/>
          </a:xfrm>
        </p:spPr>
        <p:txBody>
          <a:bodyPr/>
          <a:p>
            <a:r>
              <a:rPr lang="zh-CN" altLang="en-US"/>
              <a:t>文件读写</a:t>
            </a:r>
            <a:endParaRPr lang="zh-CN" altLang="en-US"/>
          </a:p>
          <a:p>
            <a:r>
              <a:rPr lang="zh-CN" altLang="en-US"/>
              <a:t>标准输入输出</a:t>
            </a:r>
            <a:endParaRPr lang="zh-CN" altLang="en-US"/>
          </a:p>
          <a:p>
            <a:r>
              <a:rPr lang="zh-CN" altLang="en-US"/>
              <a:t>命令行参数</a:t>
            </a:r>
            <a:endParaRPr lang="en-US" altLang="zh-CN"/>
          </a:p>
          <a:p>
            <a:endParaRPr lang="en-US" altLang="zh-CN"/>
          </a:p>
        </p:txBody>
      </p:sp>
      <p:sp>
        <p:nvSpPr>
          <p:cNvPr id="21" name="标题 20"/>
          <p:cNvSpPr>
            <a:spLocks noGrp="true"/>
          </p:cNvSpPr>
          <p:nvPr>
            <p:ph type="title"/>
          </p:nvPr>
        </p:nvSpPr>
        <p:spPr/>
        <p:txBody>
          <a:bodyPr/>
          <a:p>
            <a:r>
              <a:rPr lang="zh-CN" altLang="en-US"/>
              <a:t>用户输入数据异常</a:t>
            </a:r>
            <a:endParaRPr lang="zh-CN" alt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内容占位符 17"/>
          <p:cNvSpPr>
            <a:spLocks noGrp="true"/>
          </p:cNvSpPr>
          <p:nvPr>
            <p:ph sz="half" idx="1"/>
          </p:nvPr>
        </p:nvSpPr>
        <p:spPr>
          <a:xfrm>
            <a:off x="589915" y="1442720"/>
            <a:ext cx="6720205" cy="4495165"/>
          </a:xfrm>
        </p:spPr>
        <p:txBody>
          <a:bodyPr/>
          <a:p>
            <a:r>
              <a:rPr lang="en-US" altLang="zh-CN"/>
              <a:t>“==”</a:t>
            </a:r>
            <a:r>
              <a:rPr lang="zh-CN" altLang="en-US"/>
              <a:t>写成了“</a:t>
            </a:r>
            <a:r>
              <a:rPr lang="en-US" altLang="zh-CN"/>
              <a:t>=</a:t>
            </a:r>
            <a:r>
              <a:rPr lang="zh-CN" altLang="en-US"/>
              <a:t>”</a:t>
            </a:r>
            <a:endParaRPr lang="zh-CN" altLang="en-US"/>
          </a:p>
          <a:p>
            <a:r>
              <a:rPr lang="zh-CN" altLang="en-US"/>
              <a:t>“</a:t>
            </a:r>
            <a:r>
              <a:rPr lang="en-US" altLang="zh-CN"/>
              <a:t>&amp;&amp;</a:t>
            </a:r>
            <a:r>
              <a:rPr lang="zh-CN" altLang="en-US"/>
              <a:t>”写成了“</a:t>
            </a:r>
            <a:r>
              <a:rPr lang="en-US" altLang="zh-CN"/>
              <a:t>&amp;</a:t>
            </a:r>
            <a:r>
              <a:rPr lang="zh-CN" altLang="en-US"/>
              <a:t>”</a:t>
            </a:r>
            <a:endParaRPr lang="zh-CN" altLang="en-US"/>
          </a:p>
          <a:p>
            <a:r>
              <a:rPr lang="zh-CN" altLang="en-US"/>
              <a:t>算术计算结果溢出</a:t>
            </a:r>
            <a:endParaRPr lang="zh-CN" altLang="en-US"/>
          </a:p>
          <a:p>
            <a:r>
              <a:rPr lang="zh-CN" altLang="en-US"/>
              <a:t>加密安全</a:t>
            </a:r>
            <a:endParaRPr lang="en-US" altLang="zh-CN"/>
          </a:p>
          <a:p>
            <a:endParaRPr lang="en-US" altLang="zh-CN"/>
          </a:p>
        </p:txBody>
      </p:sp>
      <p:sp>
        <p:nvSpPr>
          <p:cNvPr id="21" name="标题 20"/>
          <p:cNvSpPr>
            <a:spLocks noGrp="true"/>
          </p:cNvSpPr>
          <p:nvPr>
            <p:ph type="title"/>
          </p:nvPr>
        </p:nvSpPr>
        <p:spPr/>
        <p:txBody>
          <a:bodyPr/>
          <a:p>
            <a:r>
              <a:rPr lang="zh-CN" altLang="en-US"/>
              <a:t>常见的逻辑问题</a:t>
            </a:r>
            <a:endParaRPr lang="zh-CN" alt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文本框 14339"/>
          <p:cNvSpPr txBox="true"/>
          <p:nvPr/>
        </p:nvSpPr>
        <p:spPr>
          <a:xfrm>
            <a:off x="2873563" y="2656841"/>
            <a:ext cx="6927057" cy="666115"/>
          </a:xfrm>
          <a:prstGeom prst="rect">
            <a:avLst/>
          </a:prstGeom>
          <a:noFill/>
          <a:ln w="12700">
            <a:noFill/>
          </a:ln>
        </p:spPr>
        <p:txBody>
          <a:bodyPr wrap="square" lIns="25400" tIns="25400" rIns="25400" bIns="25400" anchor="ctr" anchorCtr="false">
            <a:spAutoFit/>
          </a:bodyPr>
          <a:p>
            <a:pPr algn="ctr" hangingPunct="0"/>
            <a:r>
              <a:rPr lang="en-US" altLang="en-US" sz="4000" b="1">
                <a:solidFill>
                  <a:srgbClr val="0050FF"/>
                </a:solidFill>
                <a:latin typeface="思源黑体 CN Regular" panose="020B0500000000000000" charset="-122"/>
                <a:ea typeface="思源黑体 CN Regular" panose="020B0500000000000000" charset="-122"/>
                <a:sym typeface="Helvetica" charset="0"/>
              </a:rPr>
              <a:t>4</a:t>
            </a:r>
            <a:r>
              <a:rPr lang="en-US" altLang="zh-CN" sz="4000" b="1">
                <a:solidFill>
                  <a:srgbClr val="0050FF"/>
                </a:solidFill>
                <a:latin typeface="思源黑体 CN Regular" panose="020B0500000000000000" charset="-122"/>
                <a:ea typeface="思源黑体 CN Regular" panose="020B0500000000000000" charset="-122"/>
                <a:sym typeface="Helvetica" charset="0"/>
              </a:rPr>
              <a:t>.</a:t>
            </a:r>
            <a:r>
              <a:rPr lang="en-US" altLang="en-US" sz="4000" b="1">
                <a:solidFill>
                  <a:srgbClr val="0050FF"/>
                </a:solidFill>
                <a:latin typeface="思源黑体 CN Regular" panose="020B0500000000000000" charset="-122"/>
                <a:ea typeface="思源黑体 CN Regular" panose="020B0500000000000000" charset="-122"/>
                <a:sym typeface="Helvetica" charset="0"/>
              </a:rPr>
              <a:t>Qt </a:t>
            </a:r>
            <a:r>
              <a:rPr lang="zh-CN" altLang="en-US" sz="4000" b="1">
                <a:solidFill>
                  <a:srgbClr val="0050FF"/>
                </a:solidFill>
                <a:latin typeface="思源黑体 CN Regular" panose="020B0500000000000000" charset="-122"/>
                <a:ea typeface="思源黑体 CN Regular" panose="020B0500000000000000" charset="-122"/>
                <a:sym typeface="Helvetica" charset="0"/>
              </a:rPr>
              <a:t>安全</a:t>
            </a:r>
            <a:endParaRPr lang="zh-CN" altLang="en-US" sz="4000" b="1">
              <a:solidFill>
                <a:srgbClr val="0050FF"/>
              </a:solidFill>
              <a:latin typeface="思源黑体 CN Regular" panose="020B0500000000000000" charset="-122"/>
              <a:ea typeface="思源黑体 CN Regular" panose="020B0500000000000000" charset="-122"/>
              <a:sym typeface="Helvetica" charset="0"/>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true"/>
          </p:cNvSpPr>
          <p:nvPr>
            <p:ph type="body" idx="1"/>
          </p:nvPr>
        </p:nvSpPr>
        <p:spPr/>
        <p:txBody>
          <a:bodyPr/>
          <a:p>
            <a:r>
              <a:rPr lang="en-US" altLang="zh-CN"/>
              <a:t>QScopedPointer</a:t>
            </a:r>
            <a:endParaRPr lang="en-US" altLang="zh-CN"/>
          </a:p>
          <a:p>
            <a:r>
              <a:rPr lang="en-US" altLang="zh-CN"/>
              <a:t>QPointer</a:t>
            </a:r>
            <a:endParaRPr lang="en-US" altLang="zh-CN"/>
          </a:p>
          <a:p>
            <a:r>
              <a:rPr lang="en-US" altLang="zh-CN"/>
              <a:t>QWeakPointer/QSharedPointer</a:t>
            </a:r>
            <a:endParaRPr lang="en-US" altLang="zh-CN"/>
          </a:p>
          <a:p>
            <a:r>
              <a:rPr lang="en-US" altLang="zh-CN"/>
              <a:t>QSharedDataPointer+QSharedData</a:t>
            </a:r>
            <a:endParaRPr lang="en-US" altLang="zh-CN"/>
          </a:p>
        </p:txBody>
      </p:sp>
      <p:sp>
        <p:nvSpPr>
          <p:cNvPr id="3" name="标题 2"/>
          <p:cNvSpPr>
            <a:spLocks noGrp="true"/>
          </p:cNvSpPr>
          <p:nvPr>
            <p:ph type="title"/>
          </p:nvPr>
        </p:nvSpPr>
        <p:spPr/>
        <p:txBody>
          <a:bodyPr/>
          <a:p>
            <a:r>
              <a:rPr lang="en-US" altLang="zh-CN"/>
              <a:t>Qt </a:t>
            </a:r>
            <a:r>
              <a:rPr lang="zh-CN" altLang="en-US"/>
              <a:t>智能指针</a:t>
            </a:r>
            <a:endParaRPr lang="zh-CN" alt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占位符 8"/>
          <p:cNvSpPr>
            <a:spLocks noGrp="true"/>
          </p:cNvSpPr>
          <p:nvPr>
            <p:ph type="body" idx="1"/>
          </p:nvPr>
        </p:nvSpPr>
        <p:spPr/>
        <p:txBody>
          <a:bodyPr/>
          <a:p>
            <a:r>
              <a:rPr lang="zh-CN" altLang="en-US"/>
              <a:t>Q_FALLTHROUGH</a:t>
            </a:r>
            <a:endParaRPr lang="zh-CN" altLang="en-US"/>
          </a:p>
          <a:p>
            <a:r>
              <a:rPr lang="zh-CN" altLang="en-US"/>
              <a:t>Q_UNUSED</a:t>
            </a:r>
            <a:endParaRPr lang="zh-CN" altLang="en-US"/>
          </a:p>
          <a:p>
            <a:r>
              <a:rPr lang="zh-CN" altLang="en-US"/>
              <a:t>QT_WARNING_PUSH、QT_WARNING_DISABLE_CLANG、QT_WARNING_DISABLE_GCC、QT_WARNING_DISABLE_MSVC</a:t>
            </a:r>
            <a:endParaRPr lang="zh-CN" altLang="en-US"/>
          </a:p>
        </p:txBody>
      </p:sp>
      <p:sp>
        <p:nvSpPr>
          <p:cNvPr id="10" name="标题 9"/>
          <p:cNvSpPr>
            <a:spLocks noGrp="true"/>
          </p:cNvSpPr>
          <p:nvPr>
            <p:ph type="title"/>
          </p:nvPr>
        </p:nvSpPr>
        <p:spPr/>
        <p:txBody>
          <a:bodyPr/>
          <a:p>
            <a:r>
              <a:rPr lang="zh-CN" altLang="en-US"/>
              <a:t>避免让编译警告成为日常</a:t>
            </a:r>
            <a:endParaRPr lang="zh-CN" alt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占位符 8"/>
          <p:cNvSpPr>
            <a:spLocks noGrp="true"/>
          </p:cNvSpPr>
          <p:nvPr>
            <p:ph type="body" idx="1"/>
          </p:nvPr>
        </p:nvSpPr>
        <p:spPr/>
        <p:txBody>
          <a:bodyPr>
            <a:normAutofit lnSpcReduction="10000"/>
          </a:bodyPr>
          <a:p>
            <a:r>
              <a:rPr lang="en-US" altLang="zh-CN"/>
              <a:t>2.6. 确认 if 条件判断里面按位操</a:t>
            </a:r>
            <a:r>
              <a:rPr lang="zh-CN" altLang="en-US"/>
              <a:t>：</a:t>
            </a:r>
            <a:r>
              <a:rPr lang="en-US" altLang="zh-CN"/>
              <a:t>QFlags</a:t>
            </a:r>
            <a:endParaRPr lang="en-US" altLang="zh-CN"/>
          </a:p>
          <a:p>
            <a:r>
              <a:rPr lang="en-US" altLang="zh-CN"/>
              <a:t>2.7. 变量应确保线程安全性</a:t>
            </a:r>
            <a:r>
              <a:rPr lang="zh-CN" altLang="en-US"/>
              <a:t>：</a:t>
            </a:r>
            <a:r>
              <a:rPr lang="en-US" altLang="zh-CN"/>
              <a:t>Q</a:t>
            </a:r>
            <a:r>
              <a:rPr lang="en-US" altLang="en-US"/>
              <a:t>AtomicXXX</a:t>
            </a:r>
            <a:r>
              <a:rPr lang="zh-CN" altLang="en-US"/>
              <a:t>、</a:t>
            </a:r>
            <a:r>
              <a:rPr lang="en-US" altLang="zh-CN"/>
              <a:t>QMutex</a:t>
            </a:r>
            <a:endParaRPr lang="en-US" altLang="zh-CN"/>
          </a:p>
          <a:p>
            <a:r>
              <a:rPr lang="en-US" altLang="zh-CN"/>
              <a:t>3.1. 断言必须使用宏定义，禁止直接调用系统提供的 assert()</a:t>
            </a:r>
            <a:r>
              <a:rPr lang="zh-CN" altLang="en-US"/>
              <a:t>：</a:t>
            </a:r>
            <a:r>
              <a:rPr lang="en-US" altLang="zh-CN"/>
              <a:t>Q</a:t>
            </a:r>
            <a:r>
              <a:rPr lang="en-US" altLang="en-US"/>
              <a:t>_ASSERT</a:t>
            </a:r>
            <a:r>
              <a:rPr lang="zh-CN" altLang="en-US"/>
              <a:t>、</a:t>
            </a:r>
            <a:r>
              <a:rPr lang="en-US" altLang="zh-CN"/>
              <a:t>Q</a:t>
            </a:r>
            <a:r>
              <a:rPr lang="en-US" altLang="en-US"/>
              <a:t>_ASSERT_X</a:t>
            </a:r>
            <a:endParaRPr lang="en-US" altLang="en-US"/>
          </a:p>
          <a:p>
            <a:r>
              <a:rPr lang="en-US" altLang="en-US"/>
              <a:t>4.6. 对数组 delete 时需要使用 delete[]</a:t>
            </a:r>
            <a:r>
              <a:rPr lang="zh-CN" altLang="en-US"/>
              <a:t>：</a:t>
            </a:r>
            <a:r>
              <a:rPr lang="en-US" altLang="zh-CN"/>
              <a:t>qDeleteAll</a:t>
            </a:r>
            <a:endParaRPr lang="en-US" altLang="en-US"/>
          </a:p>
          <a:p>
            <a:r>
              <a:rPr lang="en-US" altLang="en-US"/>
              <a:t>13.3. 避免路径穿越问题</a:t>
            </a:r>
            <a:r>
              <a:rPr lang="zh-CN" altLang="en-US"/>
              <a:t>：</a:t>
            </a:r>
            <a:r>
              <a:rPr lang="en-US" altLang="zh-CN"/>
              <a:t>QDir</a:t>
            </a:r>
            <a:r>
              <a:rPr lang="zh-CN" altLang="en-US"/>
              <a:t>、</a:t>
            </a:r>
            <a:r>
              <a:rPr lang="en-US" altLang="zh-CN"/>
              <a:t>QFile</a:t>
            </a:r>
            <a:r>
              <a:rPr lang="en-US" altLang="en-US"/>
              <a:t>Info</a:t>
            </a:r>
            <a:endParaRPr lang="en-US" altLang="en-US"/>
          </a:p>
          <a:p>
            <a:r>
              <a:rPr lang="en-US" altLang="en-US"/>
              <a:t>12.1. 禁止外部可控数据作为进程启动函数的参数</a:t>
            </a:r>
            <a:r>
              <a:rPr lang="zh-CN" altLang="en-US"/>
              <a:t>：</a:t>
            </a:r>
            <a:r>
              <a:rPr lang="en-US" altLang="zh-CN"/>
              <a:t>QProcess</a:t>
            </a:r>
            <a:r>
              <a:rPr lang="en-US" altLang="en-US"/>
              <a:t> </a:t>
            </a:r>
            <a:r>
              <a:rPr lang="zh-CN" altLang="en-US"/>
              <a:t>使用</a:t>
            </a:r>
            <a:r>
              <a:rPr lang="en-US" altLang="zh-CN"/>
              <a:t> QStringList </a:t>
            </a:r>
            <a:r>
              <a:rPr lang="zh-CN" altLang="en-US"/>
              <a:t>传递命令的参数</a:t>
            </a:r>
            <a:endParaRPr lang="zh-CN" altLang="en-US"/>
          </a:p>
        </p:txBody>
      </p:sp>
      <p:sp>
        <p:nvSpPr>
          <p:cNvPr id="10" name="标题 9"/>
          <p:cNvSpPr>
            <a:spLocks noGrp="true"/>
          </p:cNvSpPr>
          <p:nvPr>
            <p:ph type="title"/>
          </p:nvPr>
        </p:nvSpPr>
        <p:spPr/>
        <p:txBody>
          <a:bodyPr/>
          <a:p>
            <a:r>
              <a:rPr lang="zh-CN" altLang="en-US"/>
              <a:t>使用</a:t>
            </a:r>
            <a:r>
              <a:rPr lang="en-US" altLang="zh-CN"/>
              <a:t> Qt </a:t>
            </a:r>
            <a:r>
              <a:rPr lang="zh-CN" altLang="en-US"/>
              <a:t>辅助安全编码</a:t>
            </a:r>
            <a:endParaRPr lang="zh-CN" alt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占位符 8"/>
          <p:cNvSpPr>
            <a:spLocks noGrp="true"/>
          </p:cNvSpPr>
          <p:nvPr>
            <p:ph type="body" idx="1"/>
          </p:nvPr>
        </p:nvSpPr>
        <p:spPr/>
        <p:txBody>
          <a:bodyPr/>
          <a:p>
            <a:r>
              <a:rPr lang="zh-CN" altLang="en-US">
                <a:sym typeface="+mn-ea"/>
              </a:rPr>
              <a:t>qFpClassify、qFuzzyCompare、qFuzzyIsNull、</a:t>
            </a:r>
            <a:r>
              <a:rPr lang="en-US" altLang="zh-CN">
                <a:sym typeface="+mn-ea"/>
              </a:rPr>
              <a:t>qRound</a:t>
            </a:r>
            <a:endParaRPr lang="en-US" altLang="zh-CN"/>
          </a:p>
          <a:p>
            <a:r>
              <a:rPr lang="en-US" altLang="zh-CN">
                <a:sym typeface="+mn-ea"/>
              </a:rPr>
              <a:t>qint</a:t>
            </a:r>
            <a:r>
              <a:rPr lang="en-US" altLang="en-US">
                <a:sym typeface="+mn-ea"/>
              </a:rPr>
              <a:t>8</a:t>
            </a:r>
            <a:r>
              <a:rPr lang="zh-CN" altLang="en-US">
                <a:sym typeface="+mn-ea"/>
              </a:rPr>
              <a:t>、</a:t>
            </a:r>
            <a:r>
              <a:rPr lang="en-US" altLang="zh-CN">
                <a:sym typeface="+mn-ea"/>
              </a:rPr>
              <a:t>quint8</a:t>
            </a:r>
            <a:r>
              <a:rPr lang="zh-CN" altLang="en-US">
                <a:sym typeface="+mn-ea"/>
              </a:rPr>
              <a:t>、</a:t>
            </a:r>
            <a:r>
              <a:rPr lang="en-US" altLang="zh-CN">
                <a:sym typeface="+mn-ea"/>
              </a:rPr>
              <a:t>...</a:t>
            </a:r>
            <a:r>
              <a:rPr lang="zh-CN" altLang="en-US">
                <a:sym typeface="+mn-ea"/>
              </a:rPr>
              <a:t>、</a:t>
            </a:r>
            <a:r>
              <a:rPr lang="en-US" altLang="zh-CN">
                <a:sym typeface="+mn-ea"/>
              </a:rPr>
              <a:t>qint64</a:t>
            </a:r>
            <a:endParaRPr lang="zh-CN" altLang="en-US"/>
          </a:p>
        </p:txBody>
      </p:sp>
      <p:sp>
        <p:nvSpPr>
          <p:cNvPr id="10" name="标题 9"/>
          <p:cNvSpPr>
            <a:spLocks noGrp="true"/>
          </p:cNvSpPr>
          <p:nvPr>
            <p:ph type="title"/>
          </p:nvPr>
        </p:nvSpPr>
        <p:spPr/>
        <p:txBody>
          <a:bodyPr/>
          <a:p>
            <a:r>
              <a:rPr lang="zh-CN" altLang="en-US"/>
              <a:t>使用</a:t>
            </a:r>
            <a:r>
              <a:rPr lang="en-US" altLang="zh-CN"/>
              <a:t> Qt </a:t>
            </a:r>
            <a:r>
              <a:rPr lang="zh-CN" altLang="en-US"/>
              <a:t>辅助安全编码</a:t>
            </a:r>
            <a:endParaRPr lang="zh-CN" alt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文本框 14339"/>
          <p:cNvSpPr txBox="true"/>
          <p:nvPr/>
        </p:nvSpPr>
        <p:spPr>
          <a:xfrm>
            <a:off x="569704" y="2364423"/>
            <a:ext cx="6927057" cy="2435860"/>
          </a:xfrm>
          <a:prstGeom prst="rect">
            <a:avLst/>
          </a:prstGeom>
          <a:noFill/>
          <a:ln w="12700">
            <a:noFill/>
          </a:ln>
        </p:spPr>
        <p:txBody>
          <a:bodyPr wrap="square" lIns="25400" tIns="25400" rIns="25400" bIns="25400" anchor="ctr" anchorCtr="false">
            <a:spAutoFit/>
            <a:scene3d>
              <a:camera prst="orthographicFront"/>
              <a:lightRig rig="soft" dir="t">
                <a:rot lat="0" lon="0" rev="15600000"/>
              </a:lightRig>
            </a:scene3d>
            <a:sp3d extrusionH="57150" prstMaterial="softEdge">
              <a:bevelT w="25400" h="38100"/>
            </a:sp3d>
          </a:bodyPr>
          <a:p>
            <a:pPr fontAlgn="auto" hangingPunct="0">
              <a:spcBef>
                <a:spcPts val="1200"/>
              </a:spcBef>
              <a:spcAft>
                <a:spcPts val="1200"/>
              </a:spcAft>
            </a:pPr>
            <a:r>
              <a:rPr lang="zh-CN" altLang="en-US" sz="6500" b="1">
                <a:solidFill>
                  <a:srgbClr val="0050FF"/>
                </a:solidFill>
                <a:effectLst/>
                <a:latin typeface="思源黑体 CN Bold" panose="020B0800000000000000" charset="-122"/>
                <a:ea typeface="思源黑体 CN Bold" panose="020B0800000000000000" charset="-122"/>
                <a:sym typeface="Helvetica" charset="0"/>
              </a:rPr>
              <a:t>因理想而出生</a:t>
            </a:r>
            <a:endParaRPr lang="zh-CN" altLang="en-US" sz="6500" b="1">
              <a:solidFill>
                <a:srgbClr val="0050FF"/>
              </a:solidFill>
              <a:effectLst/>
              <a:latin typeface="思源黑体 CN Bold" panose="020B0800000000000000" charset="-122"/>
              <a:ea typeface="思源黑体 CN Bold" panose="020B0800000000000000" charset="-122"/>
              <a:sym typeface="Helvetica" charset="0"/>
            </a:endParaRPr>
          </a:p>
          <a:p>
            <a:pPr fontAlgn="auto" hangingPunct="0">
              <a:spcBef>
                <a:spcPts val="1800"/>
              </a:spcBef>
              <a:spcAft>
                <a:spcPts val="1800"/>
              </a:spcAft>
            </a:pPr>
            <a:r>
              <a:rPr lang="zh-CN" altLang="en-US" sz="6500" b="1">
                <a:solidFill>
                  <a:srgbClr val="0050FF"/>
                </a:solidFill>
                <a:effectLst/>
                <a:latin typeface="思源黑体 CN Bold" panose="020B0800000000000000" charset="-122"/>
                <a:ea typeface="思源黑体 CN Bold" panose="020B0800000000000000" charset="-122"/>
                <a:sym typeface="Helvetica" charset="0"/>
              </a:rPr>
              <a:t>为责任而成长</a:t>
            </a:r>
            <a:endParaRPr lang="zh-CN" altLang="en-US" sz="6500" b="1">
              <a:solidFill>
                <a:srgbClr val="0050FF"/>
              </a:solidFill>
              <a:effectLst/>
              <a:latin typeface="思源黑体 CN Bold" panose="020B0800000000000000" charset="-122"/>
              <a:ea typeface="思源黑体 CN Bold" panose="020B0800000000000000" charset="-122"/>
              <a:sym typeface="Helvetica" charset="0"/>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1"/>
          <p:cNvSpPr>
            <a:spLocks noGrp="true"/>
          </p:cNvSpPr>
          <p:nvPr userDrawn="true"/>
        </p:nvSpPr>
        <p:spPr>
          <a:xfrm>
            <a:off x="5926564" y="4096385"/>
            <a:ext cx="4269105" cy="482600"/>
          </a:xfrm>
          <a:prstGeom prst="rect">
            <a:avLst/>
          </a:prstGeom>
          <a:blipFill rotWithShape="true">
            <a:blip r:embed="rId1"/>
            <a:stretch>
              <a:fillRect/>
            </a:stretch>
          </a:blipFill>
          <a:ln w="9525">
            <a:noFill/>
          </a:ln>
        </p:spPr>
        <p:txBody>
          <a:bodyPr anchor="ctr"/>
          <a:p>
            <a:pPr indent="0"/>
            <a:endParaRPr lang="zh-CN" altLang="en-US" sz="2800" b="1" dirty="0">
              <a:solidFill>
                <a:srgbClr val="0050FF"/>
              </a:solidFill>
              <a:latin typeface="Noto Sans CJK SC Regular" panose="020B0500000000000000" charset="-122"/>
              <a:ea typeface="Noto Sans CJK SC Regular" panose="020B0500000000000000" charset="-122"/>
            </a:endParaRPr>
          </a:p>
        </p:txBody>
      </p:sp>
      <p:sp>
        <p:nvSpPr>
          <p:cNvPr id="7" name="标题 1"/>
          <p:cNvSpPr>
            <a:spLocks noGrp="true"/>
          </p:cNvSpPr>
          <p:nvPr userDrawn="true"/>
        </p:nvSpPr>
        <p:spPr>
          <a:xfrm>
            <a:off x="5926564" y="3385820"/>
            <a:ext cx="4269105" cy="482600"/>
          </a:xfrm>
          <a:prstGeom prst="rect">
            <a:avLst/>
          </a:prstGeom>
          <a:blipFill rotWithShape="true">
            <a:blip r:embed="rId1"/>
            <a:stretch>
              <a:fillRect/>
            </a:stretch>
          </a:blipFill>
          <a:ln w="9525">
            <a:noFill/>
          </a:ln>
        </p:spPr>
        <p:txBody>
          <a:bodyPr anchor="ctr"/>
          <a:p>
            <a:pPr indent="0"/>
            <a:endParaRPr lang="zh-CN" altLang="en-US" sz="2800" b="1" dirty="0">
              <a:solidFill>
                <a:srgbClr val="0050FF"/>
              </a:solidFill>
              <a:latin typeface="Noto Sans CJK SC Regular" panose="020B0500000000000000" charset="-122"/>
              <a:ea typeface="Noto Sans CJK SC Regular" panose="020B0500000000000000" charset="-122"/>
            </a:endParaRPr>
          </a:p>
        </p:txBody>
      </p:sp>
      <p:sp>
        <p:nvSpPr>
          <p:cNvPr id="6" name="标题 1"/>
          <p:cNvSpPr>
            <a:spLocks noGrp="true"/>
          </p:cNvSpPr>
          <p:nvPr userDrawn="true"/>
        </p:nvSpPr>
        <p:spPr>
          <a:xfrm>
            <a:off x="5926564" y="2707640"/>
            <a:ext cx="4269105" cy="482600"/>
          </a:xfrm>
          <a:prstGeom prst="rect">
            <a:avLst/>
          </a:prstGeom>
          <a:blipFill rotWithShape="true">
            <a:blip r:embed="rId1"/>
            <a:stretch>
              <a:fillRect/>
            </a:stretch>
          </a:blipFill>
          <a:ln w="9525">
            <a:noFill/>
          </a:ln>
        </p:spPr>
        <p:txBody>
          <a:bodyPr anchor="ctr"/>
          <a:p>
            <a:pPr indent="0"/>
            <a:endParaRPr lang="zh-CN" altLang="en-US" sz="2800" b="1" dirty="0">
              <a:solidFill>
                <a:srgbClr val="0050FF"/>
              </a:solidFill>
              <a:latin typeface="Noto Sans CJK SC Regular" panose="020B0500000000000000" charset="-122"/>
              <a:ea typeface="Noto Sans CJK SC Regular" panose="020B0500000000000000" charset="-122"/>
            </a:endParaRPr>
          </a:p>
        </p:txBody>
      </p:sp>
      <p:sp>
        <p:nvSpPr>
          <p:cNvPr id="32773" name="标题 1"/>
          <p:cNvSpPr>
            <a:spLocks noGrp="true"/>
          </p:cNvSpPr>
          <p:nvPr userDrawn="true"/>
        </p:nvSpPr>
        <p:spPr>
          <a:xfrm>
            <a:off x="5926564" y="2002155"/>
            <a:ext cx="4269105" cy="482600"/>
          </a:xfrm>
          <a:prstGeom prst="rect">
            <a:avLst/>
          </a:prstGeom>
          <a:blipFill rotWithShape="true">
            <a:blip r:embed="rId1"/>
            <a:stretch>
              <a:fillRect/>
            </a:stretch>
          </a:blipFill>
          <a:ln w="9525">
            <a:noFill/>
          </a:ln>
        </p:spPr>
        <p:txBody>
          <a:bodyPr anchor="ctr"/>
          <a:p>
            <a:pPr indent="0"/>
            <a:endParaRPr lang="zh-CN" altLang="en-US" sz="2800" b="1" dirty="0">
              <a:solidFill>
                <a:srgbClr val="0050FF"/>
              </a:solidFill>
              <a:latin typeface="Noto Sans CJK SC Regular" panose="020B0500000000000000" charset="-122"/>
              <a:ea typeface="Noto Sans CJK SC Regular" panose="020B0500000000000000" charset="-122"/>
            </a:endParaRPr>
          </a:p>
        </p:txBody>
      </p:sp>
      <p:sp>
        <p:nvSpPr>
          <p:cNvPr id="4" name="标题 1"/>
          <p:cNvSpPr>
            <a:spLocks noGrp="true"/>
          </p:cNvSpPr>
          <p:nvPr userDrawn="true"/>
        </p:nvSpPr>
        <p:spPr>
          <a:xfrm>
            <a:off x="4939774" y="3264535"/>
            <a:ext cx="913765" cy="570865"/>
          </a:xfrm>
          <a:prstGeom prst="rect">
            <a:avLst/>
          </a:prstGeom>
          <a:blipFill rotWithShape="true">
            <a:blip r:embed="rId1"/>
            <a:stretch>
              <a:fillRect/>
            </a:stretch>
          </a:blipFill>
          <a:ln w="9525">
            <a:noFill/>
          </a:ln>
        </p:spPr>
        <p:txBody>
          <a:bodyPr anchor="ctr"/>
          <a:p>
            <a:pPr indent="0"/>
            <a:r>
              <a:rPr lang="en-US" altLang="zh-CN" sz="2800" b="1" dirty="0">
                <a:solidFill>
                  <a:srgbClr val="0050FF"/>
                </a:solidFill>
                <a:latin typeface="Noto Sans CJK SC Regular" panose="020B0500000000000000" charset="-122"/>
                <a:ea typeface="Noto Sans CJK SC Regular" panose="020B0500000000000000" charset="-122"/>
              </a:rPr>
              <a:t>3</a:t>
            </a:r>
            <a:endParaRPr lang="en-US" altLang="zh-CN" sz="2800" b="1" dirty="0">
              <a:solidFill>
                <a:srgbClr val="0050FF"/>
              </a:solidFill>
              <a:latin typeface="Noto Sans CJK SC Regular" panose="020B0500000000000000" charset="-122"/>
              <a:ea typeface="Noto Sans CJK SC Regular" panose="020B0500000000000000" charset="-122"/>
            </a:endParaRPr>
          </a:p>
        </p:txBody>
      </p:sp>
      <p:sp>
        <p:nvSpPr>
          <p:cNvPr id="3" name="标题 1"/>
          <p:cNvSpPr>
            <a:spLocks noGrp="true"/>
          </p:cNvSpPr>
          <p:nvPr userDrawn="true"/>
        </p:nvSpPr>
        <p:spPr>
          <a:xfrm>
            <a:off x="4942314" y="2593340"/>
            <a:ext cx="911225" cy="596900"/>
          </a:xfrm>
          <a:prstGeom prst="rect">
            <a:avLst/>
          </a:prstGeom>
          <a:blipFill rotWithShape="true">
            <a:blip r:embed="rId1"/>
            <a:stretch>
              <a:fillRect/>
            </a:stretch>
          </a:blipFill>
          <a:ln w="9525">
            <a:noFill/>
          </a:ln>
        </p:spPr>
        <p:txBody>
          <a:bodyPr anchor="ctr"/>
          <a:p>
            <a:pPr indent="0"/>
            <a:r>
              <a:rPr lang="en-US" altLang="zh-CN" sz="2800" b="1" dirty="0">
                <a:solidFill>
                  <a:srgbClr val="0050FF"/>
                </a:solidFill>
                <a:latin typeface="Noto Sans CJK SC Regular" panose="020B0500000000000000" charset="-122"/>
                <a:ea typeface="Noto Sans CJK SC Regular" panose="020B0500000000000000" charset="-122"/>
              </a:rPr>
              <a:t>2</a:t>
            </a:r>
            <a:endParaRPr lang="en-US" altLang="zh-CN" sz="2800" b="1" dirty="0">
              <a:solidFill>
                <a:srgbClr val="0050FF"/>
              </a:solidFill>
              <a:latin typeface="Noto Sans CJK SC Regular" panose="020B0500000000000000" charset="-122"/>
              <a:ea typeface="Noto Sans CJK SC Regular" panose="020B0500000000000000" charset="-122"/>
            </a:endParaRPr>
          </a:p>
        </p:txBody>
      </p:sp>
      <p:sp>
        <p:nvSpPr>
          <p:cNvPr id="8" name="标题 1"/>
          <p:cNvSpPr>
            <a:spLocks noGrp="true"/>
          </p:cNvSpPr>
          <p:nvPr userDrawn="true"/>
        </p:nvSpPr>
        <p:spPr>
          <a:xfrm>
            <a:off x="4939774" y="4008120"/>
            <a:ext cx="913765" cy="570865"/>
          </a:xfrm>
          <a:prstGeom prst="rect">
            <a:avLst/>
          </a:prstGeom>
          <a:blipFill rotWithShape="true">
            <a:blip r:embed="rId1"/>
            <a:stretch>
              <a:fillRect/>
            </a:stretch>
          </a:blipFill>
          <a:ln w="9525">
            <a:noFill/>
          </a:ln>
        </p:spPr>
        <p:txBody>
          <a:bodyPr anchor="ctr"/>
          <a:p>
            <a:pPr indent="0"/>
            <a:r>
              <a:rPr lang="en-US" altLang="zh-CN" sz="2800" b="1" dirty="0">
                <a:solidFill>
                  <a:srgbClr val="0050FF"/>
                </a:solidFill>
                <a:latin typeface="Noto Sans CJK SC Regular" panose="020B0500000000000000" charset="-122"/>
                <a:ea typeface="Noto Sans CJK SC Regular" panose="020B0500000000000000" charset="-122"/>
              </a:rPr>
              <a:t>4</a:t>
            </a:r>
            <a:endParaRPr lang="en-US" altLang="zh-CN" sz="2800" b="1" dirty="0">
              <a:solidFill>
                <a:srgbClr val="0050FF"/>
              </a:solidFill>
              <a:latin typeface="Noto Sans CJK SC Regular" panose="020B0500000000000000" charset="-122"/>
              <a:ea typeface="Noto Sans CJK SC Regular" panose="020B0500000000000000" charset="-122"/>
            </a:endParaRPr>
          </a:p>
        </p:txBody>
      </p:sp>
      <p:sp>
        <p:nvSpPr>
          <p:cNvPr id="10" name="标题 1"/>
          <p:cNvSpPr>
            <a:spLocks noGrp="true"/>
          </p:cNvSpPr>
          <p:nvPr userDrawn="true"/>
        </p:nvSpPr>
        <p:spPr>
          <a:xfrm>
            <a:off x="4942314" y="1912620"/>
            <a:ext cx="911225" cy="572135"/>
          </a:xfrm>
          <a:prstGeom prst="rect">
            <a:avLst/>
          </a:prstGeom>
          <a:blipFill rotWithShape="true">
            <a:blip r:embed="rId1"/>
            <a:stretch>
              <a:fillRect/>
            </a:stretch>
          </a:blipFill>
          <a:ln w="9525">
            <a:noFill/>
          </a:ln>
        </p:spPr>
        <p:txBody>
          <a:bodyPr anchor="ctr"/>
          <a:p>
            <a:pPr indent="0"/>
            <a:r>
              <a:rPr lang="en-US" altLang="zh-CN" sz="2800" b="1" dirty="0">
                <a:solidFill>
                  <a:srgbClr val="0050FF"/>
                </a:solidFill>
                <a:latin typeface="Noto Sans CJK SC Regular" panose="020B0500000000000000" charset="-122"/>
                <a:ea typeface="Noto Sans CJK SC Regular" panose="020B0500000000000000" charset="-122"/>
              </a:rPr>
              <a:t>1</a:t>
            </a:r>
            <a:endParaRPr lang="en-US" altLang="zh-CN" sz="2800" b="1" dirty="0">
              <a:solidFill>
                <a:srgbClr val="0050FF"/>
              </a:solidFill>
              <a:latin typeface="Noto Sans CJK SC Regular" panose="020B0500000000000000" charset="-122"/>
              <a:ea typeface="Noto Sans CJK SC Regular" panose="020B0500000000000000" charset="-122"/>
            </a:endParaRPr>
          </a:p>
        </p:txBody>
      </p:sp>
      <p:sp>
        <p:nvSpPr>
          <p:cNvPr id="18" name="MH_Others_1"/>
          <p:cNvSpPr txBox="true"/>
          <p:nvPr>
            <p:custDataLst>
              <p:tags r:id="rId2"/>
            </p:custDataLst>
          </p:nvPr>
        </p:nvSpPr>
        <p:spPr>
          <a:xfrm>
            <a:off x="980394" y="2182297"/>
            <a:ext cx="2188731" cy="923290"/>
          </a:xfrm>
          <a:prstGeom prst="rect">
            <a:avLst/>
          </a:prstGeom>
          <a:noFill/>
        </p:spPr>
        <p:txBody>
          <a:bodyPr vert="horz" wrap="square" lIns="0" tIns="0" rIns="0" bIns="0" rtlCol="0" anchor="ctr" anchorCtr="false">
            <a:spAutoFit/>
          </a:bodyPr>
          <a:lstStyle/>
          <a:p>
            <a:pPr algn="dist"/>
            <a:r>
              <a:rPr lang="zh-CN" altLang="en-US" sz="6000" b="1" dirty="0">
                <a:solidFill>
                  <a:srgbClr val="0050FF"/>
                </a:solidFill>
                <a:latin typeface="思源黑体 CN Bold" panose="020B0800000000000000" charset="-122"/>
                <a:ea typeface="思源黑体 CN Bold" panose="020B0800000000000000" charset="-122"/>
                <a:cs typeface="+mn-ea"/>
                <a:sym typeface="+mn-lt"/>
              </a:rPr>
              <a:t>目录</a:t>
            </a:r>
            <a:endParaRPr lang="zh-CN" altLang="en-US" sz="6000" b="1" dirty="0">
              <a:solidFill>
                <a:srgbClr val="0050FF"/>
              </a:solidFill>
              <a:latin typeface="思源黑体 CN Bold" panose="020B0800000000000000" charset="-122"/>
              <a:ea typeface="思源黑体 CN Bold" panose="020B0800000000000000" charset="-122"/>
              <a:cs typeface="+mn-ea"/>
              <a:sym typeface="+mn-lt"/>
            </a:endParaRPr>
          </a:p>
        </p:txBody>
      </p:sp>
      <p:sp>
        <p:nvSpPr>
          <p:cNvPr id="19" name="MH_Others_2"/>
          <p:cNvSpPr txBox="true"/>
          <p:nvPr>
            <p:custDataLst>
              <p:tags r:id="rId3"/>
            </p:custDataLst>
          </p:nvPr>
        </p:nvSpPr>
        <p:spPr>
          <a:xfrm>
            <a:off x="1038266" y="3343505"/>
            <a:ext cx="2346037" cy="492125"/>
          </a:xfrm>
          <a:prstGeom prst="rect">
            <a:avLst/>
          </a:prstGeom>
          <a:noFill/>
        </p:spPr>
        <p:txBody>
          <a:bodyPr wrap="square" lIns="0" tIns="0" rIns="0" bIns="0">
            <a:spAutoFit/>
          </a:bodyPr>
          <a:lstStyle/>
          <a:p>
            <a:pPr algn="dist">
              <a:defRPr/>
            </a:pPr>
            <a:r>
              <a:rPr lang="en-US" altLang="zh-CN" sz="2800" b="1" dirty="0">
                <a:solidFill>
                  <a:srgbClr val="0050FF"/>
                </a:solidFill>
                <a:latin typeface="思源黑体 CN Regular" panose="020B0500000000000000" charset="-122"/>
                <a:ea typeface="思源黑体 CN Regular" panose="020B0500000000000000" charset="-122"/>
                <a:cs typeface="+mn-ea"/>
                <a:sym typeface="+mn-lt"/>
              </a:rPr>
              <a:t>CONTENT</a:t>
            </a:r>
            <a:r>
              <a:rPr lang="en-US" altLang="zh-CN" sz="3200" b="1" dirty="0">
                <a:solidFill>
                  <a:schemeClr val="bg1"/>
                </a:solidFill>
                <a:latin typeface="思源黑体 CN Regular" panose="020B0500000000000000" charset="-122"/>
                <a:ea typeface="思源黑体 CN Regular" panose="020B0500000000000000" charset="-122"/>
                <a:cs typeface="+mn-ea"/>
                <a:sym typeface="+mn-lt"/>
              </a:rPr>
              <a:t>S</a:t>
            </a:r>
            <a:endParaRPr lang="zh-CN" altLang="en-US" sz="3200" b="1" dirty="0">
              <a:solidFill>
                <a:schemeClr val="bg1"/>
              </a:solidFill>
              <a:latin typeface="思源黑体 CN Regular" panose="020B0500000000000000" charset="-122"/>
              <a:ea typeface="思源黑体 CN Regular" panose="020B0500000000000000" charset="-122"/>
              <a:cs typeface="+mn-ea"/>
              <a:sym typeface="+mn-lt"/>
            </a:endParaRPr>
          </a:p>
        </p:txBody>
      </p:sp>
      <p:sp>
        <p:nvSpPr>
          <p:cNvPr id="28" name="矩形 39"/>
          <p:cNvSpPr>
            <a:spLocks noChangeArrowheads="true"/>
          </p:cNvSpPr>
          <p:nvPr/>
        </p:nvSpPr>
        <p:spPr bwMode="auto">
          <a:xfrm>
            <a:off x="6309995" y="1775460"/>
            <a:ext cx="3215005" cy="4750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itchFamily="2" charset="-122"/>
              </a:defRPr>
            </a:lvl1pPr>
            <a:lvl2pPr marL="742950" indent="-285750">
              <a:defRPr>
                <a:solidFill>
                  <a:schemeClr val="tx1"/>
                </a:solidFill>
                <a:latin typeface="Calibri" panose="020F0502020204030204" charset="0"/>
                <a:ea typeface="宋体" pitchFamily="2" charset="-122"/>
              </a:defRPr>
            </a:lvl2pPr>
            <a:lvl3pPr marL="1143000" indent="-228600">
              <a:defRPr>
                <a:solidFill>
                  <a:schemeClr val="tx1"/>
                </a:solidFill>
                <a:latin typeface="Calibri" panose="020F0502020204030204" charset="0"/>
                <a:ea typeface="宋体" pitchFamily="2" charset="-122"/>
              </a:defRPr>
            </a:lvl3pPr>
            <a:lvl4pPr marL="1600200" indent="-228600">
              <a:defRPr>
                <a:solidFill>
                  <a:schemeClr val="tx1"/>
                </a:solidFill>
                <a:latin typeface="Calibri" panose="020F0502020204030204" charset="0"/>
                <a:ea typeface="宋体" pitchFamily="2" charset="-122"/>
              </a:defRPr>
            </a:lvl4pPr>
            <a:lvl5pPr marL="2057400" indent="-228600">
              <a:defRPr>
                <a:solidFill>
                  <a:schemeClr val="tx1"/>
                </a:solidFill>
                <a:latin typeface="Calibri" panose="020F050202020403020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itchFamily="2" charset="-122"/>
              </a:defRPr>
            </a:lvl9pPr>
          </a:lstStyle>
          <a:p>
            <a:pPr>
              <a:lnSpc>
                <a:spcPct val="150000"/>
              </a:lnSpc>
              <a:spcBef>
                <a:spcPts val="565"/>
              </a:spcBef>
            </a:pPr>
            <a:r>
              <a:rPr lang="zh-CN" altLang="en-US" sz="2800" dirty="0">
                <a:solidFill>
                  <a:srgbClr val="0050FF"/>
                </a:solidFill>
                <a:latin typeface="思源黑体 CN Medium" panose="020B0600000000000000" charset="-122"/>
                <a:ea typeface="思源黑体 CN Medium" panose="020B0600000000000000" charset="-122"/>
                <a:cs typeface="+mn-ea"/>
                <a:sym typeface="+mn-lt"/>
              </a:rPr>
              <a:t>什么是安全漏洞</a:t>
            </a:r>
            <a:endParaRPr lang="zh-CN" altLang="en-US" sz="2800" dirty="0">
              <a:solidFill>
                <a:srgbClr val="0050FF"/>
              </a:solidFill>
              <a:latin typeface="思源黑体 CN Medium" panose="020B0600000000000000" charset="-122"/>
              <a:ea typeface="思源黑体 CN Medium" panose="020B0600000000000000" charset="-122"/>
              <a:cs typeface="+mn-ea"/>
              <a:sym typeface="+mn-lt"/>
            </a:endParaRPr>
          </a:p>
          <a:p>
            <a:pPr>
              <a:lnSpc>
                <a:spcPct val="150000"/>
              </a:lnSpc>
              <a:spcBef>
                <a:spcPts val="565"/>
              </a:spcBef>
            </a:pPr>
            <a:r>
              <a:rPr lang="zh-CN" altLang="en-US" sz="2800" dirty="0">
                <a:solidFill>
                  <a:srgbClr val="0050FF"/>
                </a:solidFill>
                <a:latin typeface="思源黑体 CN Medium" panose="020B0600000000000000" charset="-122"/>
                <a:ea typeface="思源黑体 CN Medium" panose="020B0600000000000000" charset="-122"/>
                <a:cs typeface="+mn-ea"/>
                <a:sym typeface="+mn-lt"/>
              </a:rPr>
              <a:t>内存安全</a:t>
            </a:r>
            <a:endParaRPr lang="zh-CN" altLang="en-US" sz="2800" dirty="0">
              <a:solidFill>
                <a:srgbClr val="0050FF"/>
              </a:solidFill>
              <a:latin typeface="思源黑体 CN Medium" panose="020B0600000000000000" charset="-122"/>
              <a:ea typeface="思源黑体 CN Medium" panose="020B0600000000000000" charset="-122"/>
              <a:cs typeface="+mn-ea"/>
              <a:sym typeface="+mn-lt"/>
            </a:endParaRPr>
          </a:p>
          <a:p>
            <a:pPr>
              <a:lnSpc>
                <a:spcPct val="150000"/>
              </a:lnSpc>
              <a:spcBef>
                <a:spcPts val="565"/>
              </a:spcBef>
            </a:pPr>
            <a:r>
              <a:rPr lang="zh-CN" altLang="en-US" sz="2800" dirty="0">
                <a:solidFill>
                  <a:srgbClr val="0050FF"/>
                </a:solidFill>
                <a:latin typeface="思源黑体 CN Medium" panose="020B0600000000000000" charset="-122"/>
                <a:ea typeface="思源黑体 CN Medium" panose="020B0600000000000000" charset="-122"/>
                <a:cs typeface="+mn-ea"/>
                <a:sym typeface="+mn-lt"/>
              </a:rPr>
              <a:t>其它安全</a:t>
            </a:r>
            <a:endParaRPr lang="zh-CN" altLang="en-US" sz="2800" dirty="0">
              <a:solidFill>
                <a:srgbClr val="0050FF"/>
              </a:solidFill>
              <a:latin typeface="思源黑体 CN Medium" panose="020B0600000000000000" charset="-122"/>
              <a:ea typeface="思源黑体 CN Medium" panose="020B0600000000000000" charset="-122"/>
              <a:cs typeface="+mn-ea"/>
              <a:sym typeface="+mn-lt"/>
            </a:endParaRPr>
          </a:p>
          <a:p>
            <a:pPr>
              <a:lnSpc>
                <a:spcPct val="150000"/>
              </a:lnSpc>
              <a:spcBef>
                <a:spcPts val="565"/>
              </a:spcBef>
            </a:pPr>
            <a:r>
              <a:rPr lang="en-US" altLang="zh-CN" sz="2800" dirty="0">
                <a:solidFill>
                  <a:srgbClr val="0050FF"/>
                </a:solidFill>
                <a:latin typeface="思源黑体 CN Medium" panose="020B0600000000000000" charset="-122"/>
                <a:ea typeface="思源黑体 CN Medium" panose="020B0600000000000000" charset="-122"/>
                <a:cs typeface="+mn-ea"/>
                <a:sym typeface="+mn-lt"/>
              </a:rPr>
              <a:t>Qt </a:t>
            </a:r>
            <a:r>
              <a:rPr lang="zh-CN" altLang="en-US" sz="2800" dirty="0">
                <a:solidFill>
                  <a:srgbClr val="0050FF"/>
                </a:solidFill>
                <a:latin typeface="思源黑体 CN Medium" panose="020B0600000000000000" charset="-122"/>
                <a:ea typeface="思源黑体 CN Medium" panose="020B0600000000000000" charset="-122"/>
                <a:cs typeface="+mn-ea"/>
                <a:sym typeface="+mn-lt"/>
              </a:rPr>
              <a:t>安全</a:t>
            </a:r>
            <a:endParaRPr lang="zh-CN" altLang="en-US" sz="2800" dirty="0">
              <a:solidFill>
                <a:srgbClr val="0050FF"/>
              </a:solidFill>
              <a:latin typeface="思源黑体 CN Medium" panose="020B0600000000000000" charset="-122"/>
              <a:ea typeface="思源黑体 CN Medium" panose="020B0600000000000000" charset="-122"/>
              <a:cs typeface="+mn-ea"/>
              <a:sym typeface="+mn-lt"/>
            </a:endParaRPr>
          </a:p>
          <a:p>
            <a:pPr>
              <a:lnSpc>
                <a:spcPct val="150000"/>
              </a:lnSpc>
              <a:spcBef>
                <a:spcPts val="565"/>
              </a:spcBef>
            </a:pPr>
            <a:endParaRPr lang="zh-CN" altLang="en-US" sz="2400" dirty="0">
              <a:solidFill>
                <a:srgbClr val="0050FF"/>
              </a:solidFill>
              <a:latin typeface="思源黑体 CN Medium" panose="020B0600000000000000" charset="-122"/>
              <a:ea typeface="思源黑体 CN Medium" panose="020B0600000000000000" charset="-122"/>
              <a:cs typeface="+mn-ea"/>
              <a:sym typeface="+mn-lt"/>
            </a:endParaRPr>
          </a:p>
          <a:p>
            <a:pPr>
              <a:lnSpc>
                <a:spcPct val="150000"/>
              </a:lnSpc>
              <a:spcBef>
                <a:spcPts val="565"/>
              </a:spcBef>
            </a:pPr>
            <a:endParaRPr lang="zh-CN" altLang="en-US" sz="2400" dirty="0">
              <a:solidFill>
                <a:srgbClr val="0050FF"/>
              </a:solidFill>
              <a:latin typeface="思源黑体 CN Medium" panose="020B0600000000000000" charset="-122"/>
              <a:ea typeface="思源黑体 CN Medium" panose="020B0600000000000000" charset="-122"/>
              <a:cs typeface="+mn-ea"/>
              <a:sym typeface="+mn-lt"/>
            </a:endParaRPr>
          </a:p>
          <a:p>
            <a:pPr>
              <a:lnSpc>
                <a:spcPct val="150000"/>
              </a:lnSpc>
              <a:spcBef>
                <a:spcPts val="565"/>
              </a:spcBef>
            </a:pPr>
            <a:endParaRPr lang="zh-CN" altLang="en-US" sz="2400" dirty="0">
              <a:solidFill>
                <a:srgbClr val="0050FF"/>
              </a:solidFill>
              <a:latin typeface="思源黑体 CN Medium" panose="020B0600000000000000" charset="-122"/>
              <a:ea typeface="思源黑体 CN Medium" panose="020B0600000000000000"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文本框 14339"/>
          <p:cNvSpPr txBox="true"/>
          <p:nvPr/>
        </p:nvSpPr>
        <p:spPr>
          <a:xfrm>
            <a:off x="2873563" y="2656841"/>
            <a:ext cx="6927057" cy="666115"/>
          </a:xfrm>
          <a:prstGeom prst="rect">
            <a:avLst/>
          </a:prstGeom>
          <a:noFill/>
          <a:ln w="12700">
            <a:noFill/>
          </a:ln>
        </p:spPr>
        <p:txBody>
          <a:bodyPr wrap="square" lIns="25400" tIns="25400" rIns="25400" bIns="25400" anchor="ctr" anchorCtr="false">
            <a:spAutoFit/>
          </a:bodyPr>
          <a:p>
            <a:pPr algn="ctr" hangingPunct="0"/>
            <a:r>
              <a:rPr lang="en-US" altLang="zh-CN" sz="4000" b="1">
                <a:solidFill>
                  <a:srgbClr val="0050FF"/>
                </a:solidFill>
                <a:latin typeface="思源黑体 CN Regular" panose="020B0500000000000000" charset="-122"/>
                <a:ea typeface="思源黑体 CN Regular" panose="020B0500000000000000" charset="-122"/>
                <a:sym typeface="Helvetica" charset="0"/>
              </a:rPr>
              <a:t>1.</a:t>
            </a:r>
            <a:r>
              <a:rPr lang="zh-CN" altLang="en-US" sz="4000" b="1">
                <a:solidFill>
                  <a:srgbClr val="0050FF"/>
                </a:solidFill>
                <a:latin typeface="思源黑体 CN Regular" panose="020B0500000000000000" charset="-122"/>
                <a:ea typeface="思源黑体 CN Regular" panose="020B0500000000000000" charset="-122"/>
                <a:sym typeface="Helvetica" charset="0"/>
              </a:rPr>
              <a:t>什么是安全漏洞</a:t>
            </a:r>
            <a:endParaRPr lang="zh-CN" altLang="en-US" sz="4000" b="1">
              <a:solidFill>
                <a:srgbClr val="0050FF"/>
              </a:solidFill>
              <a:latin typeface="思源黑体 CN Regular" panose="020B0500000000000000" charset="-122"/>
              <a:ea typeface="思源黑体 CN Regular" panose="020B0500000000000000" charset="-122"/>
              <a:sym typeface="Helvetica" charset="0"/>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内容占位符 7"/>
          <p:cNvSpPr>
            <a:spLocks noGrp="true"/>
          </p:cNvSpPr>
          <p:nvPr>
            <p:ph sz="half" idx="1"/>
          </p:nvPr>
        </p:nvSpPr>
        <p:spPr>
          <a:xfrm>
            <a:off x="589915" y="1253490"/>
            <a:ext cx="10896600" cy="4351655"/>
          </a:xfrm>
        </p:spPr>
        <p:txBody>
          <a:bodyPr/>
          <a:p>
            <a:pPr marL="0" indent="0">
              <a:buNone/>
            </a:pPr>
            <a:r>
              <a:rPr lang="zh-CN" altLang="en-US" sz="3200"/>
              <a:t>能通过外部数据影响</a:t>
            </a:r>
            <a:r>
              <a:rPr lang="en-US" altLang="zh-CN" sz="3200"/>
              <a:t>/</a:t>
            </a:r>
            <a:r>
              <a:rPr sz="3200"/>
              <a:t>控制进程行为，导致进程意外执行某些代码的问题即安全漏洞</a:t>
            </a:r>
            <a:endParaRPr sz="3200"/>
          </a:p>
        </p:txBody>
      </p:sp>
      <p:sp>
        <p:nvSpPr>
          <p:cNvPr id="10" name="标题 9"/>
          <p:cNvSpPr>
            <a:spLocks noGrp="true"/>
          </p:cNvSpPr>
          <p:nvPr>
            <p:ph type="title"/>
          </p:nvPr>
        </p:nvSpPr>
        <p:spPr/>
        <p:txBody>
          <a:bodyPr/>
          <a:p>
            <a:r>
              <a:rPr lang="zh-CN" altLang="en-US"/>
              <a:t>什么是安全漏洞？</a:t>
            </a:r>
            <a:endParaRPr lang="zh-CN" alt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内容占位符 7"/>
          <p:cNvSpPr>
            <a:spLocks noGrp="true"/>
          </p:cNvSpPr>
          <p:nvPr>
            <p:ph sz="half" idx="1"/>
          </p:nvPr>
        </p:nvSpPr>
        <p:spPr>
          <a:xfrm>
            <a:off x="589915" y="1253490"/>
            <a:ext cx="10896600" cy="4351655"/>
          </a:xfrm>
        </p:spPr>
        <p:txBody>
          <a:bodyPr/>
          <a:p>
            <a:r>
              <a:rPr sz="3200"/>
              <a:t>逻辑错误</a:t>
            </a:r>
            <a:endParaRPr sz="3200"/>
          </a:p>
          <a:p>
            <a:r>
              <a:rPr sz="3200"/>
              <a:t>内存安全</a:t>
            </a:r>
            <a:endParaRPr sz="3200"/>
          </a:p>
          <a:p>
            <a:r>
              <a:rPr sz="3200"/>
              <a:t>临界问题</a:t>
            </a:r>
            <a:endParaRPr sz="3200"/>
          </a:p>
        </p:txBody>
      </p:sp>
      <p:sp>
        <p:nvSpPr>
          <p:cNvPr id="10" name="标题 9"/>
          <p:cNvSpPr>
            <a:spLocks noGrp="true"/>
          </p:cNvSpPr>
          <p:nvPr>
            <p:ph type="title"/>
          </p:nvPr>
        </p:nvSpPr>
        <p:spPr/>
        <p:txBody>
          <a:bodyPr/>
          <a:p>
            <a:r>
              <a:rPr lang="zh-CN" altLang="en-US"/>
              <a:t>有哪些安全漏洞</a:t>
            </a:r>
            <a:endParaRPr lang="zh-CN" altLang="en-US"/>
          </a:p>
        </p:txBody>
      </p:sp>
      <p:sp>
        <p:nvSpPr>
          <p:cNvPr id="2" name="文本框 1"/>
          <p:cNvSpPr txBox="true"/>
          <p:nvPr/>
        </p:nvSpPr>
        <p:spPr>
          <a:xfrm>
            <a:off x="3161665" y="808990"/>
            <a:ext cx="8400415" cy="5631180"/>
          </a:xfrm>
          <a:prstGeom prst="rect">
            <a:avLst/>
          </a:prstGeom>
          <a:noFill/>
        </p:spPr>
        <p:txBody>
          <a:bodyPr wrap="square" rtlCol="0">
            <a:spAutoFit/>
          </a:bodyPr>
          <a:p>
            <a:r>
              <a:rPr lang="en-US" altLang="zh-CN" sz="2400"/>
              <a:t>struct {</a:t>
            </a:r>
            <a:endParaRPr lang="en-US" altLang="zh-CN" sz="2400"/>
          </a:p>
          <a:p>
            <a:r>
              <a:rPr lang="en-US" altLang="zh-CN" sz="2400"/>
              <a:t>    char passwd[5];</a:t>
            </a:r>
            <a:endParaRPr lang="en-US" altLang="zh-CN" sz="2400"/>
          </a:p>
          <a:p>
            <a:r>
              <a:rPr lang="en-US" altLang="zh-CN" sz="2400"/>
              <a:t>    bool isAdmin;</a:t>
            </a:r>
            <a:endParaRPr lang="en-US" altLang="zh-CN" sz="2400"/>
          </a:p>
          <a:p>
            <a:r>
              <a:rPr lang="en-US" altLang="zh-CN" sz="2400"/>
              <a:t>} data;</a:t>
            </a:r>
            <a:endParaRPr lang="en-US" altLang="zh-CN" sz="2400"/>
          </a:p>
          <a:p>
            <a:endParaRPr lang="en-US" altLang="zh-CN" sz="2400"/>
          </a:p>
          <a:p>
            <a:r>
              <a:rPr lang="en-US" altLang="zh-CN" sz="2400"/>
              <a:t>void authentication(userID) {</a:t>
            </a:r>
            <a:endParaRPr lang="en-US" altLang="zh-CN" sz="2400"/>
          </a:p>
          <a:p>
            <a:r>
              <a:rPr lang="en-US" altLang="zh-CN" sz="2400"/>
              <a:t>    data.isAdmin = (userID == 0);</a:t>
            </a:r>
            <a:endParaRPr lang="en-US" altLang="zh-CN" sz="2400"/>
          </a:p>
          <a:p>
            <a:r>
              <a:rPr lang="en-US" altLang="zh-CN" sz="2400"/>
              <a:t>    char userPass[N];</a:t>
            </a:r>
            <a:endParaRPr lang="en-US" altLang="zh-CN" sz="2400"/>
          </a:p>
          <a:p>
            <a:r>
              <a:rPr lang="en-US" altLang="zh-CN" sz="2400"/>
              <a:t>    scanf(“Passwd: %s”, userPass);</a:t>
            </a:r>
            <a:endParaRPr lang="en-US" altLang="zh-CN" sz="2400"/>
          </a:p>
          <a:p>
            <a:r>
              <a:rPr lang="en-US" altLang="zh-CN" sz="2400"/>
              <a:t>    memcpy(data.passwd, userPass, strlen(userPass));</a:t>
            </a:r>
            <a:endParaRPr lang="en-US" altLang="zh-CN" sz="2400"/>
          </a:p>
          <a:p>
            <a:r>
              <a:rPr lang="en-US" altLang="zh-CN" sz="2400"/>
              <a:t>}</a:t>
            </a:r>
            <a:endParaRPr lang="en-US" altLang="zh-CN" sz="2400"/>
          </a:p>
          <a:p>
            <a:endParaRPr lang="en-US" altLang="zh-CN" sz="2400"/>
          </a:p>
          <a:p>
            <a:r>
              <a:rPr lang="en-US" altLang="zh-CN" sz="2400"/>
              <a:t>if (data.isAdmin) {</a:t>
            </a:r>
            <a:endParaRPr lang="en-US" altLang="zh-CN" sz="2400"/>
          </a:p>
          <a:p>
            <a:r>
              <a:rPr lang="en-US" altLang="zh-CN" sz="2400"/>
              <a:t>    ...</a:t>
            </a:r>
            <a:endParaRPr lang="en-US" altLang="zh-CN" sz="2400"/>
          </a:p>
          <a:p>
            <a:r>
              <a:rPr lang="en-US" altLang="zh-CN" sz="2400"/>
              <a:t>}</a:t>
            </a:r>
            <a:endParaRPr lang="en-US" altLang="zh-CN" sz="240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文本框 14339"/>
          <p:cNvSpPr txBox="true"/>
          <p:nvPr/>
        </p:nvSpPr>
        <p:spPr>
          <a:xfrm>
            <a:off x="2873563" y="2656841"/>
            <a:ext cx="6927057" cy="666115"/>
          </a:xfrm>
          <a:prstGeom prst="rect">
            <a:avLst/>
          </a:prstGeom>
          <a:noFill/>
          <a:ln w="12700">
            <a:noFill/>
          </a:ln>
        </p:spPr>
        <p:txBody>
          <a:bodyPr wrap="square" lIns="25400" tIns="25400" rIns="25400" bIns="25400" anchor="ctr" anchorCtr="false">
            <a:spAutoFit/>
          </a:bodyPr>
          <a:p>
            <a:pPr algn="ctr" hangingPunct="0"/>
            <a:r>
              <a:rPr lang="en-US" altLang="zh-CN" sz="4000" b="1">
                <a:solidFill>
                  <a:srgbClr val="0050FF"/>
                </a:solidFill>
                <a:latin typeface="思源黑体 CN Regular" panose="020B0500000000000000" charset="-122"/>
                <a:ea typeface="思源黑体 CN Regular" panose="020B0500000000000000" charset="-122"/>
                <a:sym typeface="Helvetica" charset="0"/>
              </a:rPr>
              <a:t>2.</a:t>
            </a:r>
            <a:r>
              <a:rPr lang="zh-CN" altLang="en-US" sz="4000" b="1">
                <a:solidFill>
                  <a:srgbClr val="0050FF"/>
                </a:solidFill>
                <a:latin typeface="思源黑体 CN Regular" panose="020B0500000000000000" charset="-122"/>
                <a:ea typeface="思源黑体 CN Regular" panose="020B0500000000000000" charset="-122"/>
                <a:sym typeface="Helvetica" charset="0"/>
              </a:rPr>
              <a:t>内存安全</a:t>
            </a:r>
            <a:endParaRPr lang="zh-CN" altLang="en-US" sz="4000" b="1">
              <a:solidFill>
                <a:srgbClr val="0050FF"/>
              </a:solidFill>
              <a:latin typeface="思源黑体 CN Regular" panose="020B0500000000000000" charset="-122"/>
              <a:ea typeface="思源黑体 CN Regular" panose="020B0500000000000000" charset="-122"/>
              <a:sym typeface="Helvetica" charset="0"/>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标题 16"/>
          <p:cNvSpPr>
            <a:spLocks noGrp="true"/>
          </p:cNvSpPr>
          <p:nvPr>
            <p:ph type="title"/>
          </p:nvPr>
        </p:nvSpPr>
        <p:spPr/>
        <p:txBody>
          <a:bodyPr/>
          <a:p>
            <a:r>
              <a:rPr lang="zh-CN" altLang="en-US"/>
              <a:t>全局</a:t>
            </a:r>
            <a:r>
              <a:rPr lang="en-US" altLang="zh-CN"/>
              <a:t>/</a:t>
            </a:r>
            <a:r>
              <a:rPr lang="zh-CN" altLang="en-US"/>
              <a:t>局部变量初始化</a:t>
            </a:r>
            <a:endParaRPr lang="zh-CN" altLang="en-US"/>
          </a:p>
        </p:txBody>
      </p:sp>
      <p:sp>
        <p:nvSpPr>
          <p:cNvPr id="4" name="文本框 3"/>
          <p:cNvSpPr txBox="true"/>
          <p:nvPr/>
        </p:nvSpPr>
        <p:spPr>
          <a:xfrm>
            <a:off x="2324100" y="1721485"/>
            <a:ext cx="7544435" cy="2676525"/>
          </a:xfrm>
          <a:prstGeom prst="rect">
            <a:avLst/>
          </a:prstGeom>
          <a:noFill/>
        </p:spPr>
        <p:txBody>
          <a:bodyPr wrap="square" rtlCol="0">
            <a:spAutoFit/>
          </a:bodyPr>
          <a:p>
            <a:r>
              <a:rPr lang="en-US" altLang="zh-CN" sz="2800"/>
              <a:t>char *a /* = nullptr*/;</a:t>
            </a:r>
            <a:endParaRPr lang="en-US" altLang="zh-CN" sz="2800"/>
          </a:p>
          <a:p>
            <a:r>
              <a:rPr lang="en-US" altLang="zh-CN" sz="2800"/>
              <a:t>void get_string(char **a) {</a:t>
            </a:r>
            <a:endParaRPr lang="en-US" altLang="zh-CN" sz="2800"/>
          </a:p>
          <a:p>
            <a:r>
              <a:rPr lang="en-US" altLang="zh-CN" sz="2800"/>
              <a:t>    ...</a:t>
            </a:r>
            <a:br>
              <a:rPr lang="en-US" altLang="zh-CN" sz="2800"/>
            </a:br>
            <a:r>
              <a:rPr lang="en-US" altLang="zh-CN" sz="2800"/>
              <a:t>    *a = “xxxxxxx”;</a:t>
            </a:r>
            <a:endParaRPr lang="en-US" altLang="zh-CN" sz="2800"/>
          </a:p>
          <a:p>
            <a:r>
              <a:rPr lang="en-US" altLang="zh-CN" sz="2800"/>
              <a:t>}</a:t>
            </a:r>
            <a:endParaRPr lang="en-US" altLang="zh-CN" sz="2800"/>
          </a:p>
          <a:p>
            <a:r>
              <a:rPr lang="en-US" altLang="zh-CN" sz="2800"/>
              <a:t>get_string(&amp;a);</a:t>
            </a:r>
            <a:endParaRPr lang="en-US" altLang="zh-CN" sz="280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标题 16"/>
          <p:cNvSpPr>
            <a:spLocks noGrp="true"/>
          </p:cNvSpPr>
          <p:nvPr>
            <p:ph type="title"/>
          </p:nvPr>
        </p:nvSpPr>
        <p:spPr/>
        <p:txBody>
          <a:bodyPr/>
          <a:p>
            <a:r>
              <a:rPr lang="zh-CN" altLang="en-US"/>
              <a:t>类成员变量初始化</a:t>
            </a:r>
            <a:endParaRPr lang="zh-CN" altLang="en-US"/>
          </a:p>
        </p:txBody>
      </p:sp>
      <p:sp>
        <p:nvSpPr>
          <p:cNvPr id="2" name="文本框 1"/>
          <p:cNvSpPr txBox="true"/>
          <p:nvPr/>
        </p:nvSpPr>
        <p:spPr>
          <a:xfrm>
            <a:off x="2138045" y="1229360"/>
            <a:ext cx="7915910" cy="4399915"/>
          </a:xfrm>
          <a:prstGeom prst="rect">
            <a:avLst/>
          </a:prstGeom>
          <a:noFill/>
        </p:spPr>
        <p:txBody>
          <a:bodyPr wrap="square" rtlCol="0">
            <a:spAutoFit/>
          </a:bodyPr>
          <a:p>
            <a:pPr indent="0">
              <a:buFont typeface="Arial" panose="02080604020202020204" pitchFamily="34" charset="0"/>
              <a:buNone/>
            </a:pPr>
            <a:r>
              <a:rPr lang="en-US" altLang="zh-CN" sz="2800"/>
              <a:t>class A {</a:t>
            </a:r>
            <a:endParaRPr lang="en-US" altLang="zh-CN" sz="2800"/>
          </a:p>
          <a:p>
            <a:pPr indent="0">
              <a:buFont typeface="Arial" panose="02080604020202020204" pitchFamily="34" charset="0"/>
              <a:buNone/>
            </a:pPr>
            <a:r>
              <a:rPr lang="en-US" altLang="zh-CN" sz="2800"/>
              <a:t>    QObject *a = nullptr;</a:t>
            </a:r>
            <a:endParaRPr lang="en-US" altLang="zh-CN" sz="2800"/>
          </a:p>
          <a:p>
            <a:pPr indent="0">
              <a:buFont typeface="Arial" panose="02080604020202020204" pitchFamily="34" charset="0"/>
              <a:buNone/>
            </a:pPr>
            <a:r>
              <a:rPr lang="en-US" altLang="zh-CN" sz="2800"/>
              <a:t>    QObject *b;</a:t>
            </a:r>
            <a:endParaRPr lang="en-US" altLang="zh-CN" sz="2800"/>
          </a:p>
          <a:p>
            <a:pPr indent="0">
              <a:buFont typeface="Arial" panose="02080604020202020204" pitchFamily="34" charset="0"/>
              <a:buNone/>
            </a:pPr>
            <a:r>
              <a:rPr lang="en-US" altLang="zh-CN" sz="2800"/>
              <a:t>};</a:t>
            </a:r>
            <a:endParaRPr lang="en-US" altLang="zh-CN" sz="2800"/>
          </a:p>
          <a:p>
            <a:pPr indent="0">
              <a:buFont typeface="Arial" panose="02080604020202020204" pitchFamily="34" charset="0"/>
              <a:buNone/>
            </a:pPr>
            <a:endParaRPr lang="en-US" altLang="zh-CN" sz="2800"/>
          </a:p>
          <a:p>
            <a:pPr indent="0">
              <a:buFont typeface="Arial" panose="02080604020202020204" pitchFamily="34" charset="0"/>
              <a:buNone/>
            </a:pPr>
            <a:r>
              <a:rPr lang="en-US" altLang="zh-CN" sz="2800"/>
              <a:t>A::A()</a:t>
            </a:r>
            <a:endParaRPr lang="en-US" altLang="zh-CN" sz="2800"/>
          </a:p>
          <a:p>
            <a:pPr indent="0">
              <a:buFont typeface="Arial" panose="02080604020202020204" pitchFamily="34" charset="0"/>
              <a:buNone/>
            </a:pPr>
            <a:r>
              <a:rPr lang="en-US" altLang="zh-CN" sz="2800"/>
              <a:t>    b(nullptr)</a:t>
            </a:r>
            <a:endParaRPr lang="en-US" altLang="zh-CN" sz="2800"/>
          </a:p>
          <a:p>
            <a:pPr indent="0">
              <a:buFont typeface="Arial" panose="02080604020202020204" pitchFamily="34" charset="0"/>
              <a:buNone/>
            </a:pPr>
            <a:r>
              <a:rPr lang="en-US" altLang="zh-CN" sz="2800"/>
              <a:t>{</a:t>
            </a:r>
            <a:endParaRPr lang="en-US" altLang="zh-CN" sz="2800"/>
          </a:p>
          <a:p>
            <a:pPr indent="0">
              <a:buFont typeface="Arial" panose="02080604020202020204" pitchFamily="34" charset="0"/>
              <a:buNone/>
            </a:pPr>
            <a:endParaRPr lang="en-US" altLang="zh-CN" sz="2800"/>
          </a:p>
          <a:p>
            <a:pPr indent="0">
              <a:buFont typeface="Arial" panose="02080604020202020204" pitchFamily="34" charset="0"/>
              <a:buNone/>
            </a:pPr>
            <a:r>
              <a:rPr lang="en-US" altLang="zh-CN" sz="2800"/>
              <a:t>}</a:t>
            </a:r>
            <a:endParaRPr lang="en-US" altLang="zh-CN" sz="280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 name="标题 34"/>
          <p:cNvSpPr>
            <a:spLocks noGrp="true"/>
          </p:cNvSpPr>
          <p:nvPr>
            <p:ph type="title"/>
          </p:nvPr>
        </p:nvSpPr>
        <p:spPr/>
        <p:txBody>
          <a:bodyPr/>
          <a:p>
            <a:r>
              <a:rPr lang="zh-CN" altLang="en-US"/>
              <a:t>资源释放后重赋值</a:t>
            </a:r>
            <a:endParaRPr lang="zh-CN" altLang="en-US"/>
          </a:p>
        </p:txBody>
      </p:sp>
      <p:sp>
        <p:nvSpPr>
          <p:cNvPr id="27" name="文本框 26"/>
          <p:cNvSpPr txBox="true"/>
          <p:nvPr/>
        </p:nvSpPr>
        <p:spPr>
          <a:xfrm>
            <a:off x="6596380" y="2091055"/>
            <a:ext cx="3905250" cy="2676525"/>
          </a:xfrm>
          <a:prstGeom prst="rect">
            <a:avLst/>
          </a:prstGeom>
          <a:noFill/>
        </p:spPr>
        <p:txBody>
          <a:bodyPr wrap="square" rtlCol="0">
            <a:spAutoFit/>
          </a:bodyPr>
          <a:p>
            <a:r>
              <a:rPr lang="en-US" altLang="zh-CN" sz="2800"/>
              <a:t>void a() {</a:t>
            </a:r>
            <a:endParaRPr lang="en-US" altLang="zh-CN" sz="2800"/>
          </a:p>
          <a:p>
            <a:r>
              <a:rPr lang="en-US" altLang="zh-CN" sz="2800"/>
              <a:t>    o = new QObject;</a:t>
            </a:r>
            <a:endParaRPr lang="en-US" altLang="zh-CN" sz="2800"/>
          </a:p>
          <a:p>
            <a:r>
              <a:rPr lang="en-US" altLang="zh-CN" sz="2800"/>
              <a:t>    ...</a:t>
            </a:r>
            <a:endParaRPr lang="en-US" altLang="zh-CN" sz="2800"/>
          </a:p>
          <a:p>
            <a:r>
              <a:rPr lang="en-US" altLang="zh-CN" sz="2800"/>
              <a:t>    o-&gt;deleteLater();</a:t>
            </a:r>
            <a:endParaRPr lang="en-US" altLang="zh-CN" sz="2800"/>
          </a:p>
          <a:p>
            <a:r>
              <a:rPr lang="en-US" altLang="zh-CN" sz="2800"/>
              <a:t>    o = nullptr;</a:t>
            </a:r>
            <a:endParaRPr lang="en-US" altLang="zh-CN" sz="2800"/>
          </a:p>
          <a:p>
            <a:r>
              <a:rPr lang="en-US" altLang="zh-CN" sz="2800"/>
              <a:t>}</a:t>
            </a:r>
            <a:endParaRPr lang="en-US" altLang="zh-CN" sz="2800"/>
          </a:p>
        </p:txBody>
      </p:sp>
      <p:sp>
        <p:nvSpPr>
          <p:cNvPr id="28" name="文本框 27"/>
          <p:cNvSpPr txBox="true"/>
          <p:nvPr/>
        </p:nvSpPr>
        <p:spPr>
          <a:xfrm>
            <a:off x="589915" y="2091055"/>
            <a:ext cx="4815205" cy="1383665"/>
          </a:xfrm>
          <a:prstGeom prst="rect">
            <a:avLst/>
          </a:prstGeom>
          <a:noFill/>
        </p:spPr>
        <p:txBody>
          <a:bodyPr wrap="square" rtlCol="0">
            <a:spAutoFit/>
          </a:bodyPr>
          <a:p>
            <a:r>
              <a:rPr lang="en-US" altLang="zh-CN" sz="2800"/>
              <a:t>fd = open(filePath, ...);</a:t>
            </a:r>
            <a:endParaRPr lang="en-US" altLang="zh-CN" sz="2800"/>
          </a:p>
          <a:p>
            <a:r>
              <a:rPr lang="en-US" altLang="zh-CN" sz="2800"/>
              <a:t>close(fd);</a:t>
            </a:r>
            <a:endParaRPr lang="en-US" altLang="zh-CN" sz="2800"/>
          </a:p>
          <a:p>
            <a:r>
              <a:rPr lang="en-US" altLang="zh-CN" sz="2800"/>
              <a:t>fd = -1;</a:t>
            </a:r>
            <a:endParaRPr lang="en-US" altLang="zh-CN" sz="2800"/>
          </a:p>
        </p:txBody>
      </p:sp>
    </p:spTree>
  </p:cSld>
  <p:clrMapOvr>
    <a:masterClrMapping/>
  </p:clrMapOvr>
  <p:transition/>
  <p:timing>
    <p:tnLst>
      <p:par>
        <p:cTn id="1" dur="indefinite" restart="never" nodeType="tmRoot"/>
      </p:par>
    </p:tnLst>
  </p:timing>
</p:sld>
</file>

<file path=ppt/tags/tag1.xml><?xml version="1.0" encoding="utf-8"?>
<p:tagLst xmlns:p="http://schemas.openxmlformats.org/presentationml/2006/main">
  <p:tag name="MH" val="20160830110146"/>
  <p:tag name="MH_LIBRARY" val="CONTENTS"/>
  <p:tag name="MH_TYPE" val="OTHERS"/>
  <p:tag name="ID" val="553512"/>
</p:tagLst>
</file>

<file path=ppt/tags/tag2.xml><?xml version="1.0" encoding="utf-8"?>
<p:tagLst xmlns:p="http://schemas.openxmlformats.org/presentationml/2006/main">
  <p:tag name="MH" val="20160830110146"/>
  <p:tag name="MH_LIBRARY" val="CONTENTS"/>
  <p:tag name="MH_TYPE" val="OTHERS"/>
  <p:tag name="ID" val="553512"/>
</p:tagLst>
</file>

<file path=ppt/theme/theme1.xml><?xml version="1.0" encoding="utf-8"?>
<a:theme xmlns:a="http://schemas.openxmlformats.org/drawingml/2006/main" name="Office 主题">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1505</Words>
  <Application>WPS 演示</Application>
  <PresentationFormat>宽屏</PresentationFormat>
  <Paragraphs>156</Paragraphs>
  <Slides>19</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19</vt:i4>
      </vt:variant>
    </vt:vector>
  </HeadingPairs>
  <TitlesOfParts>
    <vt:vector size="39" baseType="lpstr">
      <vt:lpstr>Arial</vt:lpstr>
      <vt:lpstr>宋体</vt:lpstr>
      <vt:lpstr>Wingdings</vt:lpstr>
      <vt:lpstr>Noto Sans CJK SC Regular</vt:lpstr>
      <vt:lpstr>Wingdings</vt:lpstr>
      <vt:lpstr>DejaVu Sans</vt:lpstr>
      <vt:lpstr>思源黑体 CN Regular</vt:lpstr>
      <vt:lpstr>文泉驿微米黑</vt:lpstr>
      <vt:lpstr>思源宋体</vt:lpstr>
      <vt:lpstr>Noto Sans CJK SC</vt:lpstr>
      <vt:lpstr>Montserrat</vt:lpstr>
      <vt:lpstr>思源黑体 CN Bold</vt:lpstr>
      <vt:lpstr>Calibri</vt:lpstr>
      <vt:lpstr>思源黑体 CN Medium</vt:lpstr>
      <vt:lpstr>Helvetica</vt:lpstr>
      <vt:lpstr>微软雅黑</vt:lpstr>
      <vt:lpstr>宋体</vt:lpstr>
      <vt:lpstr>Arial Unicode MS</vt:lpstr>
      <vt:lpstr>DejaVu Math TeX Gyre</vt:lpstr>
      <vt:lpstr>Office 主题</vt:lpstr>
      <vt:lpstr>安全编码规范</vt:lpstr>
      <vt:lpstr>PowerPoint 演示文稿</vt:lpstr>
      <vt:lpstr>PowerPoint 演示文稿</vt:lpstr>
      <vt:lpstr>什么是安全漏洞？</vt:lpstr>
      <vt:lpstr>有哪些安全漏洞</vt:lpstr>
      <vt:lpstr>PowerPoint 演示文稿</vt:lpstr>
      <vt:lpstr>全局/局部变量初始化</vt:lpstr>
      <vt:lpstr>类成员变量初始化</vt:lpstr>
      <vt:lpstr>资源释放后重赋值</vt:lpstr>
      <vt:lpstr>内存读写越界</vt:lpstr>
      <vt:lpstr>PowerPoint 演示文稿</vt:lpstr>
      <vt:lpstr>用户输入数据异常</vt:lpstr>
      <vt:lpstr>常见的逻辑问题</vt:lpstr>
      <vt:lpstr>PowerPoint 演示文稿</vt:lpstr>
      <vt:lpstr>Qt 智能指针</vt:lpstr>
      <vt:lpstr>避免让编译警告成为日常</vt:lpstr>
      <vt:lpstr>使用 Qt 辅助安全编码</vt:lpstr>
      <vt:lpstr>使用 Qt 辅助安全编码</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dingfeng</cp:lastModifiedBy>
  <cp:revision>192</cp:revision>
  <dcterms:created xsi:type="dcterms:W3CDTF">2021-09-15T06:08:57Z</dcterms:created>
  <dcterms:modified xsi:type="dcterms:W3CDTF">2021-09-15T06:08:57Z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16F2A34F187D44609129E743E51AB841</vt:lpwstr>
  </property>
  <property fmtid="{D5CDD505-2E9C-101B-9397-08002B2CF9AE}" pid="3" name="KSOProductBuildVer">
    <vt:lpwstr>2052-11.1.0.10161</vt:lpwstr>
  </property>
</Properties>
</file>