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71" r:id="rId5"/>
    <p:sldMasterId id="2147483673" r:id="rId6"/>
  </p:sldMasterIdLst>
  <p:notesMasterIdLst>
    <p:notesMasterId r:id="rId8"/>
  </p:notesMasterIdLst>
  <p:handoutMasterIdLst>
    <p:handoutMasterId r:id="rId23"/>
  </p:handoutMasterIdLst>
  <p:sldIdLst>
    <p:sldId id="257" r:id="rId7"/>
    <p:sldId id="292" r:id="rId9"/>
    <p:sldId id="487" r:id="rId10"/>
    <p:sldId id="489" r:id="rId11"/>
    <p:sldId id="491" r:id="rId12"/>
    <p:sldId id="492" r:id="rId13"/>
    <p:sldId id="493" r:id="rId14"/>
    <p:sldId id="494" r:id="rId15"/>
    <p:sldId id="495" r:id="rId16"/>
    <p:sldId id="496" r:id="rId17"/>
    <p:sldId id="501" r:id="rId18"/>
    <p:sldId id="497" r:id="rId19"/>
    <p:sldId id="498" r:id="rId20"/>
    <p:sldId id="482" r:id="rId21"/>
    <p:sldId id="427" r:id="rId22"/>
  </p:sldIdLst>
  <p:sldSz cx="24377650" cy="13716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80604020202020204" pitchFamily="34" charset="0"/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1pPr>
    <a:lvl2pPr algn="l" rtl="0" fontAlgn="base">
      <a:spcBef>
        <a:spcPct val="0"/>
      </a:spcBef>
      <a:spcAft>
        <a:spcPct val="0"/>
      </a:spcAft>
      <a:buFont typeface="Arial" panose="02080604020202020204" pitchFamily="34" charset="0"/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2pPr>
    <a:lvl3pPr algn="l" rtl="0" fontAlgn="base">
      <a:spcBef>
        <a:spcPct val="0"/>
      </a:spcBef>
      <a:spcAft>
        <a:spcPct val="0"/>
      </a:spcAft>
      <a:buFont typeface="Arial" panose="02080604020202020204" pitchFamily="34" charset="0"/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3pPr>
    <a:lvl4pPr algn="l" rtl="0" fontAlgn="base">
      <a:spcBef>
        <a:spcPct val="0"/>
      </a:spcBef>
      <a:spcAft>
        <a:spcPct val="0"/>
      </a:spcAft>
      <a:buFont typeface="Arial" panose="02080604020202020204" pitchFamily="34" charset="0"/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4pPr>
    <a:lvl5pPr algn="l" rtl="0" fontAlgn="base">
      <a:spcBef>
        <a:spcPct val="0"/>
      </a:spcBef>
      <a:spcAft>
        <a:spcPct val="0"/>
      </a:spcAft>
      <a:buFont typeface="Arial" panose="02080604020202020204" pitchFamily="34" charset="0"/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80604020202020204" pitchFamily="34" charset="0"/>
        <a:ea typeface="+mn-ea"/>
        <a:cs typeface="Arial" panose="02080604020202020204" pitchFamily="34" charset="0"/>
        <a:sym typeface="Arial" panose="0208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A4"/>
    <a:srgbClr val="646464"/>
    <a:srgbClr val="FF9F07"/>
    <a:srgbClr val="F49700"/>
    <a:srgbClr val="35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 autoAdjust="0"/>
  </p:normalViewPr>
  <p:slideViewPr>
    <p:cSldViewPr snapToGrid="0">
      <p:cViewPr varScale="1">
        <p:scale>
          <a:sx n="31" d="100"/>
          <a:sy n="31" d="100"/>
        </p:scale>
        <p:origin x="101" y="216"/>
      </p:cViewPr>
      <p:guideLst>
        <p:guide orient="horz" pos="2171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Arial" panose="020B0604020202020204"/>
                <a:ea typeface="Arial" panose="020B0604020202020204"/>
                <a:cs typeface="Arial" panose="020B0604020202020204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D57049F1-1FC9-4834-A067-C9E4C1E2AA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true">
            <a:spLocks noGrp="true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l" rtl="0" fontAlgn="auto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Shape 4"/>
          <p:cNvSpPr txBox="true">
            <a:spLocks noGrp="true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r" rtl="0" fontAlgn="auto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Shape 5"/>
          <p:cNvSpPr>
            <a:spLocks noGrp="true" noRot="true" noChangeAspect="true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5" name="Shape 6"/>
          <p:cNvSpPr txBox="true">
            <a:spLocks noGrp="true" noChangeArrowheads="true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false" compatLnSpc="true"/>
          <a:lstStyle/>
          <a:p>
            <a:pPr lvl="0"/>
            <a:endParaRPr lang="zh-CN" altLang="zh-CN"/>
          </a:p>
        </p:txBody>
      </p:sp>
      <p:sp>
        <p:nvSpPr>
          <p:cNvPr id="7" name="Shape 7"/>
          <p:cNvSpPr txBox="true">
            <a:spLocks noGrp="true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l" rtl="0" fontAlgn="auto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true">
            <a:spLocks noGrp="true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b" anchorCtr="false" compatLnSpc="true">
            <a:noAutofit/>
          </a:bodyPr>
          <a:lstStyle>
            <a:lvl1pPr algn="r">
              <a:buSzPct val="25000"/>
              <a:defRPr sz="1200">
                <a:latin typeface="DejaVu Math TeX Gyre" panose="02000503000000000000" charset="0"/>
                <a:ea typeface="宋体" pitchFamily="2" charset="-122"/>
                <a:sym typeface="Montserrat"/>
              </a:defRPr>
            </a:lvl1pPr>
          </a:lstStyle>
          <a:p>
            <a:fld id="{537F24AF-34F9-4F2B-88B9-5D07E2BD0070}" type="slidenum">
              <a:rPr lang="en-US" altLang="zh-CN"/>
            </a:fld>
            <a:endParaRPr lang="en-US" alt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Noto Sans CJK SC" panose="020B0500000000000000" charset="-122"/>
        <a:ea typeface="Noto Sans CJK SC" panose="020B0500000000000000" charset="-122"/>
        <a:cs typeface="Noto Sans CJK SC" panose="020B0500000000000000" charset="-122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32"/>
          <p:cNvSpPr>
            <a:spLocks noGrp="true" noChangeArrowheads="true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707"/>
          <p:cNvSpPr>
            <a:spLocks noGrp="true" noChangeArrowheads="true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708" name="Shape 708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32"/>
          <p:cNvSpPr>
            <a:spLocks noGrp="true" noChangeArrowheads="true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 descr="s-003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312525" y="-23813"/>
            <a:ext cx="13077825" cy="1376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2" descr="LOGO-1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831975" y="1920875"/>
            <a:ext cx="427196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832610" y="5388610"/>
            <a:ext cx="15078710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noProof="1"/>
              <a:t>单击此处添加标题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828165" y="4632325"/>
            <a:ext cx="8265795" cy="663575"/>
          </a:xfrm>
        </p:spPr>
        <p:txBody>
          <a:bodyPr>
            <a:normAutofit/>
          </a:bodyPr>
          <a:lstStyle>
            <a:lvl1pPr marL="0" indent="0" algn="dist">
              <a:buNone/>
              <a:defRPr sz="3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 noProof="1"/>
              <a:t>单击此处添加副标题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_单独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hidden="true"/>
          <p:cNvCxnSpPr/>
          <p:nvPr userDrawn="true"/>
        </p:nvCxnSpPr>
        <p:spPr>
          <a:xfrm>
            <a:off x="1485900" y="868363"/>
            <a:ext cx="0" cy="278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040380" y="1693545"/>
            <a:ext cx="18297525" cy="971994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_标题与单图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 hidden="true"/>
          <p:cNvCxnSpPr/>
          <p:nvPr userDrawn="true"/>
        </p:nvCxnSpPr>
        <p:spPr>
          <a:xfrm>
            <a:off x="1485900" y="868363"/>
            <a:ext cx="0" cy="278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true"/>
        </p:nvCxnSpPr>
        <p:spPr>
          <a:xfrm>
            <a:off x="1319213" y="3448050"/>
            <a:ext cx="8324850" cy="0"/>
          </a:xfrm>
          <a:prstGeom prst="line">
            <a:avLst/>
          </a:prstGeom>
          <a:ln>
            <a:solidFill>
              <a:srgbClr val="005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9" name="矩形 8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10" name="矩形 9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0365105" y="3448685"/>
            <a:ext cx="14012545" cy="8272780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292860" y="3638550"/>
            <a:ext cx="8328025" cy="808228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0730" indent="0">
              <a:buNone/>
              <a:defRPr sz="2000"/>
            </a:lvl6pPr>
            <a:lvl7pPr marL="5485130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sp>
        <p:nvSpPr>
          <p:cNvPr id="7" name="标题 6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0_标题与图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721931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8860790" y="3060700"/>
            <a:ext cx="14031595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两标题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6" name="矩形 5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7" name="矩形 6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215976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25315" y="3060700"/>
            <a:ext cx="576707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51968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8" name="矩形 6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25315" y="3060700"/>
            <a:ext cx="5767070" cy="40360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51968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4" hasCustomPrompt="true"/>
          </p:nvPr>
        </p:nvSpPr>
        <p:spPr>
          <a:xfrm>
            <a:off x="17157065" y="7854950"/>
            <a:ext cx="5767070" cy="38074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3_图片与两栏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9" name="矩形 6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6370955" y="3060700"/>
            <a:ext cx="11635105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294765" y="3060700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5" hasCustomPrompt="true"/>
          </p:nvPr>
        </p:nvSpPr>
        <p:spPr>
          <a:xfrm>
            <a:off x="18310860" y="3060065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4_图片与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9" name="矩形 8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10" name="矩形 9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5601315" y="306070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34442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endParaRPr lang="zh-CN" altLang="en-US" noProof="1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5601315" y="6039485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7" name="内容占位符 6"/>
          <p:cNvSpPr>
            <a:spLocks noGrp="true"/>
          </p:cNvSpPr>
          <p:nvPr>
            <p:ph sz="half" idx="15" hasCustomPrompt="true"/>
          </p:nvPr>
        </p:nvSpPr>
        <p:spPr>
          <a:xfrm>
            <a:off x="15601315" y="901827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5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65175" y="730250"/>
            <a:ext cx="1763395" cy="10995660"/>
          </a:xfrm>
        </p:spPr>
        <p:txBody>
          <a:bodyPr vert="eaVert">
            <a:normAutofit/>
          </a:bodyPr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3371215" y="730250"/>
            <a:ext cx="19660235" cy="10995660"/>
          </a:xfrm>
        </p:spPr>
        <p:txBody>
          <a:bodyPr vert="eaVert"/>
          <a:lstStyle>
            <a:lvl1pPr marL="0" indent="0" eaLnBrk="1" fontAlgn="auto" latinLnBrk="0" hangingPunct="1">
              <a:lnSpc>
                <a:spcPct val="100000"/>
              </a:lnSpc>
              <a:spcBef>
                <a:spcPts val="400"/>
              </a:spcBef>
              <a:buFont typeface="Arial" panose="02080604020202020204" pitchFamily="34" charset="0"/>
              <a:buChar char="•"/>
              <a:defRPr sz="4400"/>
            </a:lvl1pPr>
            <a:lvl2pPr marL="9505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2pPr>
            <a:lvl3pPr marL="14077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3pPr>
            <a:lvl4pPr marL="18649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4pPr>
            <a:lvl5pPr marL="4227830" indent="0" eaLnBrk="1" fontAlgn="auto" latinLnBrk="0" hangingPunct="1">
              <a:lnSpc>
                <a:spcPct val="100000"/>
              </a:lnSpc>
              <a:buFont typeface="Arial" panose="02080604020202020204" pitchFamily="34" charset="0"/>
              <a:buChar char="•"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0"/>
            <a:r>
              <a:rPr lang="zh-CN" altLang="en-US" noProof="1"/>
              <a:t>第二级</a:t>
            </a:r>
            <a:endParaRPr lang="zh-CN" altLang="en-US" noProof="1"/>
          </a:p>
          <a:p>
            <a:pPr lvl="1"/>
            <a:r>
              <a:rPr lang="zh-CN" altLang="en-US" noProof="1"/>
              <a:t>第三级</a:t>
            </a:r>
            <a:endParaRPr lang="zh-CN" altLang="en-US" noProof="1"/>
          </a:p>
          <a:p>
            <a:pPr lvl="2"/>
            <a:r>
              <a:rPr lang="zh-CN" altLang="en-US" noProof="1"/>
              <a:t>第四级</a:t>
            </a:r>
            <a:endParaRPr lang="zh-CN" altLang="en-US" noProof="1"/>
          </a:p>
          <a:p>
            <a:pPr lvl="3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358900" y="1540510"/>
            <a:ext cx="21660485" cy="9988550"/>
          </a:xfrm>
        </p:spPr>
        <p:txBody>
          <a:bodyPr anchor="t" anchorCtr="false">
            <a:normAutofit/>
          </a:bodyPr>
          <a:lstStyle>
            <a:lvl1pPr marL="0" indent="0" eaLnBrk="1" fontAlgn="t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s-002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-3175" y="731838"/>
            <a:ext cx="5743575" cy="1225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 userDrawn="true"/>
        </p:nvCxnSpPr>
        <p:spPr>
          <a:xfrm>
            <a:off x="7805738" y="5314950"/>
            <a:ext cx="0" cy="3086100"/>
          </a:xfrm>
          <a:prstGeom prst="line">
            <a:avLst/>
          </a:prstGeom>
          <a:ln w="6350">
            <a:solidFill>
              <a:srgbClr val="005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true"/>
          </p:cNvSpPr>
          <p:nvPr>
            <p:ph type="title" orient="vert" hasCustomPrompt="true"/>
          </p:nvPr>
        </p:nvSpPr>
        <p:spPr>
          <a:xfrm>
            <a:off x="5565140" y="5509260"/>
            <a:ext cx="1534795" cy="2697480"/>
          </a:xfrm>
        </p:spPr>
        <p:txBody>
          <a:bodyPr vert="eaVert">
            <a:normAutofit/>
          </a:bodyPr>
          <a:lstStyle>
            <a:lvl1pPr>
              <a:defRPr sz="7000" b="0">
                <a:solidFill>
                  <a:srgbClr val="0051A4"/>
                </a:solidFill>
                <a:cs typeface="DejaVu Sans" panose="020B0603030804020204" charset="0"/>
              </a:defRPr>
            </a:lvl1pPr>
          </a:lstStyle>
          <a:p>
            <a:r>
              <a:rPr lang="zh-CN" altLang="en-US" noProof="1"/>
              <a:t>单击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LOGO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 descr="s-003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312525" y="-23813"/>
            <a:ext cx="13077825" cy="1376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6" descr="LOGO-1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285075" y="12039600"/>
            <a:ext cx="29876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10118725"/>
            <a:ext cx="5120640" cy="113982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646464"/>
                </a:solidFill>
                <a:effectLst/>
                <a:latin typeface="+mj-lt"/>
                <a:ea typeface="+mj-ea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 noProof="1"/>
              <a:t>单击此处添加副标题</a:t>
            </a:r>
            <a:endParaRPr lang="zh-CN" altLang="en-US" noProof="1"/>
          </a:p>
        </p:txBody>
      </p:sp>
      <p:sp>
        <p:nvSpPr>
          <p:cNvPr id="7" name="标题 6"/>
          <p:cNvSpPr>
            <a:spLocks noGrp="true"/>
          </p:cNvSpPr>
          <p:nvPr>
            <p:ph type="ctrTitle" hasCustomPrompt="true"/>
          </p:nvPr>
        </p:nvSpPr>
        <p:spPr>
          <a:xfrm>
            <a:off x="3047365" y="8417560"/>
            <a:ext cx="5121275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noProof="1"/>
              <a:t>单击此处添加标题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>
            <a:off x="3044825" y="6553200"/>
            <a:ext cx="1830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3047206" y="2112524"/>
            <a:ext cx="18283238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</a:lstStyle>
          <a:p>
            <a:r>
              <a:rPr lang="zh-CN" altLang="en-US" noProof="1"/>
              <a:t>单击此处添加标题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6939915"/>
            <a:ext cx="18283555" cy="1694815"/>
          </a:xfrm>
        </p:spPr>
        <p:txBody>
          <a:bodyPr anchor="ctr" anchorCtr="false">
            <a:normAutofit/>
          </a:bodyPr>
          <a:lstStyle>
            <a:lvl1pPr marL="0" indent="0" algn="ctr">
              <a:buNone/>
              <a:defRPr sz="4400">
                <a:solidFill>
                  <a:srgbClr val="646464"/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 noProof="1"/>
              <a:t>单击此处添加副标题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单独标题格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4" name="矩形 3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5" name="矩形 4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7" name="矩形 6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94765" y="2440940"/>
            <a:ext cx="21406485" cy="914844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Char char="•"/>
              <a:defRPr sz="4400">
                <a:solidFill>
                  <a:srgbClr val="646464"/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3765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2pPr>
            <a:lvl3pPr marL="18281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3pPr>
            <a:lvl4pPr marL="27425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4pPr>
            <a:lvl5pPr marL="365633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618913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284135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7" name="矩形 6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8" name="矩形 7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820928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9961245" y="3060700"/>
            <a:ext cx="1293177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29476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内容占位符 10"/>
          <p:cNvSpPr>
            <a:spLocks noGrp="true"/>
          </p:cNvSpPr>
          <p:nvPr>
            <p:ph sz="half" idx="13"/>
          </p:nvPr>
        </p:nvSpPr>
        <p:spPr>
          <a:xfrm>
            <a:off x="8580120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内容占位符 12"/>
          <p:cNvSpPr>
            <a:spLocks noGrp="true"/>
          </p:cNvSpPr>
          <p:nvPr>
            <p:ph sz="half" idx="23"/>
          </p:nvPr>
        </p:nvSpPr>
        <p:spPr>
          <a:xfrm>
            <a:off x="1586547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四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1"/>
          <p:cNvGrpSpPr/>
          <p:nvPr userDrawn="true"/>
        </p:nvGrpSpPr>
        <p:grpSpPr bwMode="auto"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9" name="矩形 8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  <p:sp>
          <p:nvSpPr>
            <p:cNvPr id="10" name="矩形 6"/>
            <p:cNvSpPr/>
            <p:nvPr userDrawn="true"/>
          </p:nvSpPr>
          <p:spPr>
            <a:xfrm>
              <a:off x="1345" y="1530"/>
              <a:ext cx="330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1pPr>
              <a:lvl2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2pPr>
              <a:lvl3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3pPr>
              <a:lvl4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4pPr>
              <a:lvl5pPr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1400">
                  <a:solidFill>
                    <a:srgbClr val="000000"/>
                  </a:solidFill>
                  <a:latin typeface="Arial" panose="02080604020202020204" pitchFamily="34" charset="0"/>
                  <a:cs typeface="Arial" panose="02080604020202020204" pitchFamily="34" charset="0"/>
                  <a:sym typeface="Arial" panose="02080604020202020204" pitchFamily="34" charset="0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latin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99961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" name="内容占位符 1"/>
          <p:cNvSpPr>
            <a:spLocks noGrp="true"/>
          </p:cNvSpPr>
          <p:nvPr>
            <p:ph sz="half" idx="13"/>
          </p:nvPr>
        </p:nvSpPr>
        <p:spPr>
          <a:xfrm>
            <a:off x="199961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14"/>
          </p:nvPr>
        </p:nvSpPr>
        <p:spPr>
          <a:xfrm>
            <a:off x="1231836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true"/>
          </p:cNvSpPr>
          <p:nvPr>
            <p:ph sz="half" idx="15"/>
          </p:nvPr>
        </p:nvSpPr>
        <p:spPr>
          <a:xfrm>
            <a:off x="1231836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标题 7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2800" noProof="1"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2pPr>
      <a:lvl3pPr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3pPr>
      <a:lvl4pPr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4pPr>
      <a:lvl5pPr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5pPr>
      <a:lvl6pPr marL="457200"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6pPr>
      <a:lvl7pPr marL="914400"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7pPr>
      <a:lvl8pPr marL="1371600"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8pPr>
      <a:lvl9pPr marL="1828800" algn="l" defTabSz="1828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9pPr>
    </p:titleStyle>
    <p:bodyStyle>
      <a:lvl1pPr marL="457200" indent="-457200" algn="l" defTabSz="1828800" rtl="0" eaLnBrk="1" fontAlgn="base" hangingPunct="1">
        <a:lnSpc>
          <a:spcPct val="90000"/>
        </a:lnSpc>
        <a:spcBef>
          <a:spcPct val="401000"/>
        </a:spcBef>
        <a:spcAft>
          <a:spcPct val="0"/>
        </a:spcAft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fontAlgn="base" hangingPunct="1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fontAlgn="base" hangingPunct="1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fontAlgn="base" hangingPunct="1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800" rtl="0" eaLnBrk="1" fontAlgn="base" hangingPunct="1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2800" noProof="1">
              <a:cs typeface="DejaVu Sans" panose="020B0603030804020204" charset="0"/>
            </a:endParaRPr>
          </a:p>
        </p:txBody>
      </p:sp>
      <p:pic>
        <p:nvPicPr>
          <p:cNvPr id="2051" name="图片 26" descr="LOGO-1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285075" y="12039600"/>
            <a:ext cx="29876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 kern="1200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  <a:cs typeface="+mj-cs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808080"/>
          </a:solidFill>
          <a:latin typeface="Noto Sans CJK SC" panose="020B0500000000000000" charset="-122"/>
          <a:ea typeface="Noto Sans CJK SC" panose="020B0500000000000000" charset="-122"/>
        </a:defRPr>
      </a:lvl9pPr>
    </p:titleStyle>
    <p:bodyStyle>
      <a:lvl1pPr marL="457200" indent="-457200" algn="l" defTabSz="1828800" rtl="0" fontAlgn="base">
        <a:lnSpc>
          <a:spcPct val="90000"/>
        </a:lnSpc>
        <a:spcBef>
          <a:spcPct val="401000"/>
        </a:spcBef>
        <a:spcAft>
          <a:spcPct val="0"/>
        </a:spcAft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2800" noProof="1">
              <a:cs typeface="DejaVu Sans" panose="020B0603030804020204" charset="0"/>
            </a:endParaRPr>
          </a:p>
        </p:txBody>
      </p:sp>
      <p:pic>
        <p:nvPicPr>
          <p:cNvPr id="3075" name="图片 26" descr="LOGO-1"/>
          <p:cNvPicPr>
            <a:picLocks noChangeAspect="true" noChangeArrowheads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285075" y="12039600"/>
            <a:ext cx="29876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 kern="12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</a:defRPr>
      </a:lvl9pPr>
    </p:titleStyle>
    <p:bodyStyle>
      <a:lvl1pPr marL="457200" indent="-457200" algn="l" defTabSz="1828800" rtl="0" fontAlgn="base">
        <a:lnSpc>
          <a:spcPts val="1200"/>
        </a:lnSpc>
        <a:spcBef>
          <a:spcPct val="4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  <a:lvl2pPr marL="1371600" indent="-457200" algn="l" defTabSz="1828800" rtl="0" fontAlgn="base">
        <a:lnSpc>
          <a:spcPts val="12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2pPr>
      <a:lvl3pPr marL="2286000" indent="-457200" algn="l" defTabSz="1828800" rtl="0" fontAlgn="base">
        <a:lnSpc>
          <a:spcPts val="12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3pPr>
      <a:lvl4pPr marL="3200400" indent="-457200" algn="l" defTabSz="1828800" rtl="0" fontAlgn="base">
        <a:lnSpc>
          <a:spcPts val="12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4pPr>
      <a:lvl5pPr marL="4113530" indent="-457200" algn="l" defTabSz="1828800" rtl="0" fontAlgn="base">
        <a:lnSpc>
          <a:spcPts val="12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2800" noProof="1"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9pPr>
    </p:titleStyle>
    <p:bodyStyle>
      <a:lvl1pPr marL="457200" indent="-457200" algn="l" defTabSz="1828800" rtl="0" fontAlgn="base">
        <a:lnSpc>
          <a:spcPct val="90000"/>
        </a:lnSpc>
        <a:spcBef>
          <a:spcPct val="401000"/>
        </a:spcBef>
        <a:spcAft>
          <a:spcPct val="0"/>
        </a:spcAft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2800" noProof="1"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2pPr>
      <a:lvl3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3pPr>
      <a:lvl4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4pPr>
      <a:lvl5pPr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DejaVu Sans" panose="020B0603030804020204" charset="0"/>
          <a:ea typeface="Noto Sans CJK SC" panose="020B0500000000000000" charset="-122"/>
        </a:defRPr>
      </a:lvl9pPr>
    </p:titleStyle>
    <p:bodyStyle>
      <a:lvl1pPr marL="457200" indent="-457200" algn="l" defTabSz="1828800" rtl="0" fontAlgn="base">
        <a:lnSpc>
          <a:spcPct val="90000"/>
        </a:lnSpc>
        <a:spcBef>
          <a:spcPct val="401000"/>
        </a:spcBef>
        <a:spcAft>
          <a:spcPct val="0"/>
        </a:spcAft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800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8"/>
          <p:cNvSpPr>
            <a:spLocks noGrp="true" noChangeArrowheads="true"/>
          </p:cNvSpPr>
          <p:nvPr>
            <p:ph type="ctrTitle"/>
          </p:nvPr>
        </p:nvSpPr>
        <p:spPr bwMode="auto">
          <a:xfrm>
            <a:off x="1828800" y="5387975"/>
            <a:ext cx="1374902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false" compatLnSpc="true">
            <a:normAutofit/>
          </a:bodyPr>
          <a:lstStyle/>
          <a:p>
            <a:pPr algn="l" fontAlgn="base"/>
            <a:r>
              <a:rPr lang="en-US" dirty="0"/>
              <a:t>R</a:t>
            </a:r>
            <a:r>
              <a:rPr lang="en-US" altLang="en-US" dirty="0"/>
              <a:t>abbitvcs SVN</a:t>
            </a:r>
            <a:r>
              <a:rPr lang="zh-CN" altLang="en-US" dirty="0"/>
              <a:t>客户端培训</a:t>
            </a:r>
            <a:endParaRPr lang="zh-CN" altLang="en-US" dirty="0"/>
          </a:p>
        </p:txBody>
      </p:sp>
      <p:sp>
        <p:nvSpPr>
          <p:cNvPr id="26627" name="副标题 6"/>
          <p:cNvSpPr>
            <a:spLocks noGrp="true" noChangeArrowheads="true"/>
          </p:cNvSpPr>
          <p:nvPr>
            <p:ph type="subTitle" idx="1"/>
          </p:nvPr>
        </p:nvSpPr>
        <p:spPr bwMode="auto">
          <a:xfrm>
            <a:off x="1828800" y="4632325"/>
            <a:ext cx="826452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r>
              <a:rPr lang="zh-CN" altLang="en-US"/>
              <a:t>打造操作系统创新生态</a:t>
            </a:r>
            <a:endParaRPr lang="zh-CN" altLang="en-US"/>
          </a:p>
        </p:txBody>
      </p:sp>
      <p:sp>
        <p:nvSpPr>
          <p:cNvPr id="26628" name="Shape 39"/>
          <p:cNvSpPr txBox="true">
            <a:spLocks noChangeArrowheads="true"/>
          </p:cNvSpPr>
          <p:nvPr/>
        </p:nvSpPr>
        <p:spPr bwMode="auto">
          <a:xfrm>
            <a:off x="1980565" y="10152063"/>
            <a:ext cx="410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9pPr>
          </a:lstStyle>
          <a:p>
            <a:pPr>
              <a:buSzPct val="25000"/>
            </a:pPr>
            <a:r>
              <a:rPr lang="zh-CN" altLang="en-US" sz="3000" dirty="0">
                <a:solidFill>
                  <a:srgbClr val="646464"/>
                </a:solidFill>
                <a:latin typeface="Noto Mono" panose="020B0609030804020204" charset="0"/>
                <a:sym typeface="Montserrat"/>
              </a:rPr>
              <a:t>黄蕾</a:t>
            </a:r>
            <a:endParaRPr lang="zh-CN" altLang="en-US" sz="3000" dirty="0">
              <a:solidFill>
                <a:srgbClr val="646464"/>
              </a:solidFill>
              <a:latin typeface="Noto Mono" panose="020B0609030804020204" charset="0"/>
              <a:sym typeface="Montserrat"/>
            </a:endParaRPr>
          </a:p>
        </p:txBody>
      </p:sp>
      <p:sp>
        <p:nvSpPr>
          <p:cNvPr id="26629" name="Shape 39"/>
          <p:cNvSpPr txBox="true">
            <a:spLocks noChangeArrowheads="true"/>
          </p:cNvSpPr>
          <p:nvPr/>
        </p:nvSpPr>
        <p:spPr bwMode="auto">
          <a:xfrm>
            <a:off x="1980565" y="10928668"/>
            <a:ext cx="410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1400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Arial" panose="02080604020202020204" pitchFamily="34" charset="0"/>
              </a:defRPr>
            </a:lvl9pPr>
          </a:lstStyle>
          <a:p>
            <a:pPr>
              <a:buSzPct val="25000"/>
            </a:pPr>
            <a:r>
              <a:rPr lang="en-US" altLang="zh-CN" sz="3000" dirty="0">
                <a:solidFill>
                  <a:srgbClr val="646464"/>
                </a:solidFill>
                <a:latin typeface="Noto Mono" panose="020B0609030804020204" charset="0"/>
                <a:sym typeface="Montserrat"/>
              </a:rPr>
              <a:t>2021-03-30</a:t>
            </a:r>
            <a:endParaRPr lang="en-US" altLang="zh-CN" sz="3000" dirty="0">
              <a:solidFill>
                <a:srgbClr val="646464"/>
              </a:solidFill>
              <a:latin typeface="Noto Mono" panose="020B0609030804020204" charset="0"/>
              <a:sym typeface="Montserrat"/>
            </a:endParaRPr>
          </a:p>
        </p:txBody>
      </p:sp>
      <p:pic>
        <p:nvPicPr>
          <p:cNvPr id="26630" name="图片 1" descr="LOGO-1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831975" y="1920875"/>
            <a:ext cx="427196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false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工具使用的注意事项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冲突比较和解决</a:t>
            </a:r>
            <a:endParaRPr lang="zh-CN" altLang="en-US" dirty="0" smtClean="0"/>
          </a:p>
        </p:txBody>
      </p:sp>
      <p:sp>
        <p:nvSpPr>
          <p:cNvPr id="2" name="文本框 1"/>
          <p:cNvSpPr txBox="true"/>
          <p:nvPr/>
        </p:nvSpPr>
        <p:spPr>
          <a:xfrm>
            <a:off x="619125" y="2408555"/>
            <a:ext cx="95046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场景：多个账户同时编辑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个文件的时候产生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2.A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账户和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B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账户，都更新到最新版本，如图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96570" y="10739755"/>
            <a:ext cx="119253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3.A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账户先修改文件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</a:t>
            </a:r>
            <a:r>
              <a:rPr lang="en-US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“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配置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.doc</a:t>
            </a:r>
            <a:r>
              <a:rPr lang="en-US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”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提交后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版本由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814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变为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815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了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4.B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账户，不获取最新版本，直接修改，提交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3383260" y="2408555"/>
            <a:ext cx="36537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5.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提示无法提交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110730"/>
            <a:ext cx="12553950" cy="3629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3853815"/>
            <a:ext cx="12449175" cy="4600575"/>
          </a:xfrm>
          <a:prstGeom prst="rect">
            <a:avLst/>
          </a:prstGeom>
        </p:spPr>
      </p:pic>
      <p:pic>
        <p:nvPicPr>
          <p:cNvPr id="3" name="图片 2" descr="企业微信截图_161700885768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75" y="3115310"/>
            <a:ext cx="5570220" cy="3642360"/>
          </a:xfrm>
          <a:prstGeom prst="rect">
            <a:avLst/>
          </a:prstGeom>
        </p:spPr>
      </p:pic>
      <p:sp>
        <p:nvSpPr>
          <p:cNvPr id="15" name="文本框 14"/>
          <p:cNvSpPr txBox="true"/>
          <p:nvPr/>
        </p:nvSpPr>
        <p:spPr>
          <a:xfrm>
            <a:off x="13383260" y="7110730"/>
            <a:ext cx="996251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原因分析：那么一般是因为您修改了本地某文件或目录结构，而别人也修改了同一个的文件或目录并且先于您提交到了SVN库。</a:t>
            </a:r>
            <a:r>
              <a:rPr lang="zh-CN" altLang="en-US" sz="3600">
                <a:solidFill>
                  <a:srgbClr val="FF0000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</a:t>
            </a:r>
            <a:endParaRPr lang="zh-CN" altLang="en-US" sz="3600">
              <a:solidFill>
                <a:srgbClr val="FF0000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(1)如果两人修改的不是同一个位置，更新操作会先合并文件然后成功。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(2)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如果两人修改的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恰好是同一个位置，更新操作先尝试合并文件然后失败，发生冲突。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工具使用的注意事项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冲突比较和解决</a:t>
            </a:r>
            <a:endParaRPr lang="zh-CN" altLang="en-US" dirty="0" smtClean="0"/>
          </a:p>
        </p:txBody>
      </p:sp>
      <p:sp>
        <p:nvSpPr>
          <p:cNvPr id="8" name="文本框 7"/>
          <p:cNvSpPr txBox="true"/>
          <p:nvPr/>
        </p:nvSpPr>
        <p:spPr>
          <a:xfrm>
            <a:off x="329565" y="2134870"/>
            <a:ext cx="119805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6.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要解决则先再获取最新版本，更新出现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个文件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29565" y="3064510"/>
            <a:ext cx="128816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设计文档</a:t>
            </a:r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是尝试合并的文件，里面有svn客户端加入的一些标记；</a:t>
            </a:r>
            <a:endParaRPr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823</a:t>
            </a:r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是您本地修改文件的基础版本，</a:t>
            </a:r>
            <a:r>
              <a:rPr 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823</a:t>
            </a:r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是版本号；</a:t>
            </a:r>
            <a:endParaRPr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824</a:t>
            </a:r>
            <a:r>
              <a:rPr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是服务器上最新版本的文件，即别人修改后提交的文件。</a:t>
            </a:r>
            <a:endParaRPr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5" name="图片 4" descr="企业微信截图_1617009009933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5925820"/>
            <a:ext cx="6955155" cy="2859405"/>
          </a:xfrm>
          <a:prstGeom prst="rect">
            <a:avLst/>
          </a:prstGeom>
        </p:spPr>
      </p:pic>
      <p:pic>
        <p:nvPicPr>
          <p:cNvPr id="14" name="图片 13" descr="企业微信截图_1617009064310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" y="9154160"/>
            <a:ext cx="14337665" cy="2954655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13304520" y="1860550"/>
            <a:ext cx="10123170" cy="7293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此时的解决方法有多种：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（1）比较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824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和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,将您自己做的修改和别人做的修改手工合并，然后把合并后的内容保留到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中。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然后选择Resovled，之后删除其他文件然后再次执行svn commit就可以了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（2）如果要保留别人的修改而放弃自己的修改，则可以删掉这几个文件，再执行以下更新，这样会重新从服务器上把最新文件下载到本地。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（3）如果是保留自己的修改而放弃别人的修改，则可以删掉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823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,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设计文档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824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,然后再次执行svn commit，就可以把自己的修改上传到svn服务器。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工具使用的注意事项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锁与解锁</a:t>
            </a:r>
            <a:endParaRPr lang="zh-CN" altLang="en-US" dirty="0" smtClean="0"/>
          </a:p>
        </p:txBody>
      </p:sp>
      <p:sp>
        <p:nvSpPr>
          <p:cNvPr id="7" name="文本框 6"/>
          <p:cNvSpPr txBox="true"/>
          <p:nvPr/>
        </p:nvSpPr>
        <p:spPr>
          <a:xfrm>
            <a:off x="436245" y="2225040"/>
            <a:ext cx="1793748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为了防止出现冲突文件，可以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A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锁定文件，自行编辑，要取消解锁则选择解除锁定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2.B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要修改锁定文件，在提交，则出现下面提示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采用锁定的文件方式，这时进行更新，不会出现版本冲突文件和多个版本不受控制文件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4203065"/>
            <a:ext cx="5715000" cy="6477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25" y="4423410"/>
            <a:ext cx="4267200" cy="3771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910" y="4347845"/>
            <a:ext cx="119062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、工具使用的注意事项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添加字段信息</a:t>
            </a:r>
            <a:endParaRPr lang="zh-CN" altLang="en-US" dirty="0" smtClean="0"/>
          </a:p>
        </p:txBody>
      </p:sp>
      <p:sp>
        <p:nvSpPr>
          <p:cNvPr id="2" name="文本框 1"/>
          <p:cNvSpPr txBox="true"/>
          <p:nvPr/>
        </p:nvSpPr>
        <p:spPr>
          <a:xfrm>
            <a:off x="1294765" y="1624965"/>
            <a:ext cx="18385790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1）点击左上角图标，并选择首选项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2）在“列表栏目”可以勾选想要显示的信息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325" y="3001645"/>
            <a:ext cx="5343525" cy="659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3474085"/>
            <a:ext cx="5267325" cy="3143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850" y="3588385"/>
            <a:ext cx="126015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2"/>
          <p:cNvSpPr>
            <a:spLocks noGrp="true" noChangeArrowheads="true"/>
          </p:cNvSpPr>
          <p:nvPr>
            <p:ph type="title"/>
          </p:nvPr>
        </p:nvSpPr>
        <p:spPr bwMode="auto">
          <a:xfrm>
            <a:off x="1295400" y="374650"/>
            <a:ext cx="214058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false" compatLnSpc="true">
            <a:normAutofit/>
          </a:bodyPr>
          <a:p>
            <a:pPr lvl="0" algn="l">
              <a:buClrTx/>
              <a:buSzTx/>
              <a:buFontTx/>
            </a:pPr>
            <a:r>
              <a:rPr lang="en-US" altLang="zh-CN" dirty="0">
                <a:latin typeface="Noto Sans CJK SC" panose="020B0500000000000000" charset="-122"/>
                <a:sym typeface="+mn-ea"/>
              </a:rPr>
              <a:t>5</a:t>
            </a:r>
            <a:r>
              <a:rPr lang="zh-CN" altLang="en-US" dirty="0">
                <a:latin typeface="Noto Sans CJK SC" panose="020B0500000000000000" charset="-122"/>
                <a:sym typeface="+mn-ea"/>
              </a:rPr>
              <a:t>、</a:t>
            </a:r>
            <a:r>
              <a:rPr lang="zh-CN" dirty="0">
                <a:latin typeface="Noto Sans CJK SC" panose="020B0500000000000000" charset="-122"/>
                <a:sym typeface="+mn-ea"/>
              </a:rPr>
              <a:t>补充说明</a:t>
            </a:r>
            <a:endParaRPr lang="zh-CN" dirty="0">
              <a:latin typeface="Noto Sans CJK SC" panose="020B0500000000000000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295400" y="2153285"/>
            <a:ext cx="20892135" cy="6554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目前本客户端已摸索出的功能如以上介绍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目前比较工具，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uos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生态还不健全；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meld,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只适用目录对比和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txt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比对而且，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rabbitvcs SVN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中“与前一个版本对比”调出；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wps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的文件比对基本没有合适工具；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）在文件管理器中无法新建除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doc</a:t>
            </a:r>
            <a:r>
              <a:rPr lang="en-US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/docs/xls/xlsl/ppt/ppts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外的其他格式，可以在本地新建其他格式的文档（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例如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txt</a:t>
            </a:r>
            <a:r>
              <a:rPr lang="en-US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/png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）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后，拖入文件管理器中打开。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使用RabbitVCS版本信息为RabbitVCS 0.16.0，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登出位置较为隐蔽，在设置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认证中。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图片 2" descr="统信软件二维码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949700" y="4443413"/>
            <a:ext cx="3316288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4"/>
          <p:cNvSpPr>
            <a:spLocks noGrp="true" noChangeArrowheads="true"/>
          </p:cNvSpPr>
          <p:nvPr>
            <p:ph type="subTitle" idx="1"/>
          </p:nvPr>
        </p:nvSpPr>
        <p:spPr bwMode="auto">
          <a:xfrm>
            <a:off x="3162300" y="9413875"/>
            <a:ext cx="5119688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pPr algn="ctr"/>
            <a:r>
              <a:rPr lang="zh-CN" altLang="en-US" dirty="0" smtClean="0"/>
              <a:t>不积跬步无以至千里</a:t>
            </a:r>
            <a:endParaRPr lang="zh-CN" altLang="en-US" dirty="0"/>
          </a:p>
        </p:txBody>
      </p:sp>
      <p:sp>
        <p:nvSpPr>
          <p:cNvPr id="5" name="标题 5"/>
          <p:cNvSpPr>
            <a:spLocks noGrp="true" noChangeArrowheads="true"/>
          </p:cNvSpPr>
          <p:nvPr>
            <p:ph type="ctrTitle"/>
          </p:nvPr>
        </p:nvSpPr>
        <p:spPr bwMode="auto">
          <a:xfrm>
            <a:off x="3048000" y="8035925"/>
            <a:ext cx="5119688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41719C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false" compatLnSpc="true"/>
          <a:p>
            <a:pPr fontAlgn="base"/>
            <a:r>
              <a:rPr lang="zh-CN" altLang="en-US" dirty="0" smtClean="0">
                <a:latin typeface="华文新魏" pitchFamily="2" charset="-122"/>
                <a:ea typeface="华文新魏" pitchFamily="2" charset="-122"/>
                <a:sym typeface="Montserrat"/>
              </a:rPr>
              <a:t>赢在执行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 advClick="false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"/>
          <p:cNvSpPr>
            <a:spLocks noGrp="true" noChangeArrowheads="true"/>
          </p:cNvSpPr>
          <p:nvPr>
            <p:ph type="title" orient="vert"/>
          </p:nvPr>
        </p:nvSpPr>
        <p:spPr bwMode="auto">
          <a:xfrm>
            <a:off x="5641975" y="5610225"/>
            <a:ext cx="1533525" cy="25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false" compatLnSpc="true"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grpSp>
        <p:nvGrpSpPr>
          <p:cNvPr id="28674" name="组合 16"/>
          <p:cNvGrpSpPr/>
          <p:nvPr/>
        </p:nvGrpSpPr>
        <p:grpSpPr>
          <a:xfrm>
            <a:off x="11971338" y="1551305"/>
            <a:ext cx="8094669" cy="2135823"/>
            <a:chOff x="17128" y="3039"/>
            <a:chExt cx="12747" cy="3365"/>
          </a:xfrm>
        </p:grpSpPr>
        <p:sp>
          <p:nvSpPr>
            <p:cNvPr id="28675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01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76" name="标题 1"/>
            <p:cNvSpPr>
              <a:spLocks noGrp="true"/>
            </p:cNvSpPr>
            <p:nvPr/>
          </p:nvSpPr>
          <p:spPr>
            <a:xfrm>
              <a:off x="19617" y="3793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目的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77" name="组合 17"/>
          <p:cNvGrpSpPr/>
          <p:nvPr/>
        </p:nvGrpSpPr>
        <p:grpSpPr>
          <a:xfrm>
            <a:off x="11971338" y="3687128"/>
            <a:ext cx="7920037" cy="2136775"/>
            <a:chOff x="17128" y="3039"/>
            <a:chExt cx="12472" cy="3364"/>
          </a:xfrm>
        </p:grpSpPr>
        <p:sp>
          <p:nvSpPr>
            <p:cNvPr id="28678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02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79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80" name="组合 20"/>
          <p:cNvGrpSpPr/>
          <p:nvPr/>
        </p:nvGrpSpPr>
        <p:grpSpPr>
          <a:xfrm>
            <a:off x="11971338" y="9957435"/>
            <a:ext cx="7920037" cy="2137410"/>
            <a:chOff x="17128" y="3039"/>
            <a:chExt cx="12472" cy="3365"/>
          </a:xfrm>
        </p:grpSpPr>
        <p:sp>
          <p:nvSpPr>
            <p:cNvPr id="28681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05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82" name="标题 1"/>
            <p:cNvSpPr>
              <a:spLocks noGrp="true"/>
            </p:cNvSpPr>
            <p:nvPr/>
          </p:nvSpPr>
          <p:spPr>
            <a:xfrm>
              <a:off x="19701" y="4118"/>
              <a:ext cx="9899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补充说明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83" name="组合 23"/>
          <p:cNvGrpSpPr/>
          <p:nvPr/>
        </p:nvGrpSpPr>
        <p:grpSpPr>
          <a:xfrm>
            <a:off x="11971338" y="5938238"/>
            <a:ext cx="7985445" cy="2135822"/>
            <a:chOff x="16939" y="3039"/>
            <a:chExt cx="12575" cy="3365"/>
          </a:xfrm>
        </p:grpSpPr>
        <p:sp>
          <p:nvSpPr>
            <p:cNvPr id="28684" name="标题 1"/>
            <p:cNvSpPr>
              <a:spLocks noGrp="true"/>
            </p:cNvSpPr>
            <p:nvPr/>
          </p:nvSpPr>
          <p:spPr>
            <a:xfrm>
              <a:off x="16939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03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85" name="标题 1"/>
            <p:cNvSpPr>
              <a:spLocks noGrp="true"/>
            </p:cNvSpPr>
            <p:nvPr/>
          </p:nvSpPr>
          <p:spPr>
            <a:xfrm>
              <a:off x="19427" y="3953"/>
              <a:ext cx="10087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 smtClean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工具的使用讲解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sp>
        <p:nvSpPr>
          <p:cNvPr id="3" name="标题 1"/>
          <p:cNvSpPr>
            <a:spLocks noGrp="true"/>
          </p:cNvSpPr>
          <p:nvPr/>
        </p:nvSpPr>
        <p:spPr>
          <a:xfrm>
            <a:off x="13551535" y="3956050"/>
            <a:ext cx="6514465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4000" dirty="0" smtClean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rPr>
              <a:t>工具介绍</a:t>
            </a:r>
            <a:endParaRPr lang="zh-CN" altLang="en-US" sz="4000" dirty="0">
              <a:solidFill>
                <a:srgbClr val="646464"/>
              </a:solidFill>
              <a:latin typeface="Noto Mono" panose="020B0609030804020204" charset="0"/>
              <a:ea typeface="Noto Sans CJK SC" panose="020B0500000000000000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11971338" y="7820025"/>
            <a:ext cx="7920037" cy="2137410"/>
            <a:chOff x="17128" y="3039"/>
            <a:chExt cx="12472" cy="3365"/>
          </a:xfrm>
        </p:grpSpPr>
        <p:sp>
          <p:nvSpPr>
            <p:cNvPr id="5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04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6" name="标题 1"/>
            <p:cNvSpPr>
              <a:spLocks noGrp="true"/>
            </p:cNvSpPr>
            <p:nvPr/>
          </p:nvSpPr>
          <p:spPr>
            <a:xfrm>
              <a:off x="19701" y="4118"/>
              <a:ext cx="9899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 smtClean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工具使用的注意事项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1294765" y="1529080"/>
            <a:ext cx="21406485" cy="97288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err="1" smtClean="0">
                <a:solidFill>
                  <a:schemeClr val="tx1"/>
                </a:solidFill>
              </a:rPr>
              <a:t>1、TortoiseSVN 是 Windows 平台上版本控制程序 Subversion 的前端客户端，而 RabbitVCS 就是 Linux 平台下 TortoiseSVN 的最佳替代者。RabbitVCS 是一款 Linux 平台上的版本控制前端程序，使用 Python 技术构建。可以与文件管理器 Nautilus 紧密整合，支持 Subversion (SVN) , Git 版本控制系统。</a:t>
            </a:r>
            <a:endParaRPr lang="zh-CN" altLang="en-US" sz="3600" dirty="0" err="1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3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、员工通过本文档可以正常使用</a:t>
            </a:r>
            <a:r>
              <a:rPr lang="en-US" altLang="zh-CN" sz="3600" dirty="0" smtClean="0">
                <a:solidFill>
                  <a:schemeClr val="tx1"/>
                </a:solidFill>
                <a:sym typeface="+mn-ea"/>
              </a:rPr>
              <a:t>rabbitvcs </a:t>
            </a:r>
            <a:r>
              <a:rPr lang="en-US" altLang="zh-CN" sz="3600" dirty="0" err="1" smtClean="0">
                <a:solidFill>
                  <a:schemeClr val="tx1"/>
                </a:solidFill>
              </a:rPr>
              <a:t>SVN</a:t>
            </a:r>
            <a:r>
              <a:rPr lang="zh-CN" altLang="en-US" sz="3600" dirty="0" err="1" smtClean="0">
                <a:solidFill>
                  <a:schemeClr val="tx1"/>
                </a:solidFill>
              </a:rPr>
              <a:t>客户端</a:t>
            </a:r>
            <a:r>
              <a:rPr lang="zh-CN" altLang="en-US" sz="3600" dirty="0" smtClean="0">
                <a:solidFill>
                  <a:schemeClr val="tx1"/>
                </a:solidFill>
              </a:rPr>
              <a:t>工具，按照配置管理规范进行生产活动。</a:t>
            </a:r>
            <a:endParaRPr lang="en-US" altLang="zh-CN" dirty="0" smtClean="0"/>
          </a:p>
          <a:p>
            <a:pPr>
              <a:buNone/>
            </a:pPr>
            <a:endParaRPr lang="zh-CN" altLang="en-US" sz="3600" dirty="0" err="1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3600" dirty="0" err="1" smtClean="0">
                <a:solidFill>
                  <a:schemeClr val="tx1"/>
                </a:solidFill>
              </a:rPr>
              <a:t>3、全景如下：</a:t>
            </a:r>
            <a:endParaRPr lang="zh-CN" altLang="en-US" sz="3600" dirty="0" err="1" smtClean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、目的</a:t>
            </a:r>
            <a:endParaRPr lang="zh-CN" altLang="en-US" dirty="0"/>
          </a:p>
        </p:txBody>
      </p:sp>
      <p:pic>
        <p:nvPicPr>
          <p:cNvPr id="3" name="图片 2" descr="rabbitvcs SV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57470" y="4519295"/>
            <a:ext cx="9525000" cy="8904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770890" y="2102485"/>
            <a:ext cx="12147550" cy="984250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zh-CN" sz="3600" dirty="0" smtClean="0">
                <a:solidFill>
                  <a:schemeClr val="tx1"/>
                </a:solidFill>
              </a:rPr>
              <a:t>安装命令</a:t>
            </a:r>
            <a:endParaRPr lang="zh-CN" sz="3600" dirty="0" smtClean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、工具介绍</a:t>
            </a:r>
            <a:endParaRPr lang="zh-CN" altLang="en-US" dirty="0"/>
          </a:p>
        </p:txBody>
      </p:sp>
      <p:sp>
        <p:nvSpPr>
          <p:cNvPr id="3" name="文本框 2"/>
          <p:cNvSpPr txBox="true"/>
          <p:nvPr/>
        </p:nvSpPr>
        <p:spPr>
          <a:xfrm>
            <a:off x="770890" y="2847340"/>
            <a:ext cx="230860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sudo apt search rabbitvcs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sudo apt install rabbitvcs-cli rabbitvcs-core rabbitvcs-gedit rabbitvcs-nautilus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sz="3600" dirty="0" smtClean="0">
                <a:solidFill>
                  <a:schemeClr val="tx1"/>
                </a:solidFill>
                <a:sym typeface="+mn-ea"/>
              </a:rPr>
              <a:t>安装后从启动器中找到文件管理器，在文件管理器中创建</a:t>
            </a:r>
            <a:r>
              <a:rPr lang="en-US" altLang="zh-CN" sz="3600" dirty="0" smtClean="0">
                <a:solidFill>
                  <a:schemeClr val="tx1"/>
                </a:solidFill>
                <a:sym typeface="+mn-ea"/>
              </a:rPr>
              <a:t>SVN</a:t>
            </a:r>
            <a:r>
              <a:rPr lang="zh-CN" altLang="en-US" sz="3600" dirty="0" smtClean="0">
                <a:solidFill>
                  <a:schemeClr val="tx1"/>
                </a:solidFill>
                <a:sym typeface="+mn-ea"/>
              </a:rPr>
              <a:t>文件夹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4" name="内容占位符 4"/>
          <p:cNvSpPr>
            <a:spLocks noGrp="true"/>
          </p:cNvSpPr>
          <p:nvPr/>
        </p:nvSpPr>
        <p:spPr>
          <a:xfrm>
            <a:off x="937260" y="5154295"/>
            <a:ext cx="3563620" cy="1113155"/>
          </a:xfrm>
        </p:spPr>
        <p:txBody>
          <a:bodyPr>
            <a:normAutofit/>
          </a:bodyPr>
          <a:lstStyle>
            <a:lvl1pPr mar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4400" kern="1200">
                <a:solidFill>
                  <a:srgbClr val="64646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  <a:lvl2pPr marL="913765" indent="0" algn="l" defTabSz="1828800" rtl="0" fontAlgn="base">
              <a:lnSpc>
                <a:spcPts val="1200"/>
              </a:lnSpc>
              <a:spcBef>
                <a:spcPct val="201000"/>
              </a:spcBef>
              <a:spcAft>
                <a:spcPct val="0"/>
              </a:spcAft>
              <a:buFont typeface="Arial" panose="02080604020202020204" pitchFamily="34" charset="0"/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2pPr>
            <a:lvl3pPr marL="1828165" indent="0" algn="l" defTabSz="1828800" rtl="0" fontAlgn="base">
              <a:lnSpc>
                <a:spcPts val="1200"/>
              </a:lnSpc>
              <a:spcBef>
                <a:spcPct val="201000"/>
              </a:spcBef>
              <a:spcAft>
                <a:spcPct val="0"/>
              </a:spcAft>
              <a:buFont typeface="Arial" panose="0208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3pPr>
            <a:lvl4pPr marL="2742565" indent="0" algn="l" defTabSz="1828800" rtl="0" fontAlgn="base">
              <a:lnSpc>
                <a:spcPts val="1200"/>
              </a:lnSpc>
              <a:spcBef>
                <a:spcPct val="201000"/>
              </a:spcBef>
              <a:spcAft>
                <a:spcPct val="0"/>
              </a:spcAft>
              <a:buFont typeface="Arial" panose="0208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4pPr>
            <a:lvl5pPr marL="3656330" indent="0" algn="l" defTabSz="1828800" rtl="0" fontAlgn="base">
              <a:lnSpc>
                <a:spcPts val="1200"/>
              </a:lnSpc>
              <a:spcBef>
                <a:spcPct val="201000"/>
              </a:spcBef>
              <a:spcAft>
                <a:spcPct val="0"/>
              </a:spcAft>
              <a:buFont typeface="Arial" panose="02080604020202020204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5pPr>
            <a:lvl6pPr marL="5027930" indent="-457200" algn="l" defTabSz="1828165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8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330" indent="-457200" algn="l" defTabSz="1828165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8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095" indent="-457200" algn="l" defTabSz="1828165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8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95" indent="-457200" algn="l" defTabSz="1828165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8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</a:t>
            </a:r>
            <a:r>
              <a:rPr lang="zh-CN" sz="3600" dirty="0" smtClean="0">
                <a:solidFill>
                  <a:schemeClr val="tx1"/>
                </a:solidFill>
              </a:rPr>
              <a:t>安装</a:t>
            </a:r>
            <a:r>
              <a:rPr lang="en-US" altLang="zh-CN" sz="3600" dirty="0" smtClean="0">
                <a:solidFill>
                  <a:schemeClr val="tx1"/>
                </a:solidFill>
              </a:rPr>
              <a:t>后</a:t>
            </a:r>
            <a:r>
              <a:rPr lang="zh-CN" sz="3600" dirty="0" smtClean="0">
                <a:solidFill>
                  <a:schemeClr val="tx1"/>
                </a:solidFill>
              </a:rPr>
              <a:t>界面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5873750"/>
            <a:ext cx="18249900" cy="6600825"/>
          </a:xfrm>
          <a:prstGeom prst="rect">
            <a:avLst/>
          </a:prstGeom>
        </p:spPr>
      </p:pic>
      <p:sp>
        <p:nvSpPr>
          <p:cNvPr id="2" name="文本框 1"/>
          <p:cNvSpPr txBox="true"/>
          <p:nvPr/>
        </p:nvSpPr>
        <p:spPr>
          <a:xfrm>
            <a:off x="5396230" y="4653915"/>
            <a:ext cx="26689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文件管理器</a:t>
            </a:r>
            <a:endParaRPr lang="zh-CN" altLang="en-US" sz="3600">
              <a:solidFill>
                <a:srgbClr val="FF0000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9" name="文本框 8"/>
          <p:cNvSpPr txBox="true"/>
          <p:nvPr/>
        </p:nvSpPr>
        <p:spPr>
          <a:xfrm rot="1200000" flipH="true">
            <a:off x="9056370" y="5153025"/>
            <a:ext cx="5105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4400">
                <a:solidFill>
                  <a:srgbClr val="FF0000"/>
                </a:solidFill>
                <a:latin typeface="东文宋体" charset="0"/>
                <a:ea typeface="东文宋体" charset="0"/>
                <a:cs typeface="Noto Sans Mono CJK SC" panose="020B0500000000000000" charset="-122"/>
              </a:rPr>
              <a:t>↓</a:t>
            </a:r>
            <a:endParaRPr lang="zh-CN" altLang="en-US" sz="4400">
              <a:solidFill>
                <a:srgbClr val="FF0000"/>
              </a:solidFill>
              <a:latin typeface="东文宋体" charset="0"/>
              <a:ea typeface="东文宋体" charset="0"/>
              <a:cs typeface="Noto Sans Mono CJK SC" panose="020B0500000000000000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8676640" y="4661535"/>
            <a:ext cx="59829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右键出现</a:t>
            </a:r>
            <a:r>
              <a:rPr lang="en-US" altLang="zh-CN" sz="3600">
                <a:solidFill>
                  <a:srgbClr val="FF0000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rabbitvcs</a:t>
            </a:r>
            <a:r>
              <a:rPr lang="zh-CN" altLang="en-US" sz="3600">
                <a:solidFill>
                  <a:srgbClr val="FF0000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图标</a:t>
            </a:r>
            <a:endParaRPr lang="zh-CN" altLang="en-US" sz="3600">
              <a:solidFill>
                <a:srgbClr val="FF0000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11" name="文本框 10"/>
          <p:cNvSpPr txBox="true"/>
          <p:nvPr/>
        </p:nvSpPr>
        <p:spPr>
          <a:xfrm rot="1200000" flipH="true">
            <a:off x="5831205" y="5161280"/>
            <a:ext cx="5105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 sz="4400">
                <a:solidFill>
                  <a:srgbClr val="FF0000"/>
                </a:solidFill>
                <a:latin typeface="东文宋体" charset="0"/>
                <a:ea typeface="东文宋体" charset="0"/>
                <a:cs typeface="Noto Sans Mono CJK SC" panose="020B0500000000000000" charset="-122"/>
              </a:rPr>
              <a:t>↓</a:t>
            </a:r>
            <a:endParaRPr lang="zh-CN" altLang="en-US" sz="4400">
              <a:solidFill>
                <a:srgbClr val="FF0000"/>
              </a:solidFill>
              <a:latin typeface="东文宋体" charset="0"/>
              <a:ea typeface="东文宋体" charset="0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480820" y="420370"/>
            <a:ext cx="21025485" cy="148590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访问库、签出库、提交库</a:t>
            </a:r>
            <a:endParaRPr lang="zh-CN" altLang="en-US" dirty="0" smtClean="0"/>
          </a:p>
        </p:txBody>
      </p:sp>
      <p:sp>
        <p:nvSpPr>
          <p:cNvPr id="7" name="文本框 6"/>
          <p:cNvSpPr txBox="true"/>
          <p:nvPr/>
        </p:nvSpPr>
        <p:spPr>
          <a:xfrm>
            <a:off x="229235" y="1906270"/>
            <a:ext cx="74726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访问库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）右键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-rabbitvcs SVN-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版本库浏览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版本库浏览器；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）填入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URL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地址：https://svnfile.uniontech.com/svn/whrd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其他地域：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以各地研发中心配置库地址为准</a:t>
            </a:r>
            <a:endParaRPr lang="en-US" altLang="zh-CN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7701915" y="1906270"/>
            <a:ext cx="85572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l">
              <a:buClrTx/>
              <a:buSzTx/>
            </a:pP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2.签出库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algn="l">
              <a:buClrTx/>
              <a:buSzTx/>
            </a:pP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）右键-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rabbitvcs SVN-检出（checkout）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）将SVN仓库的文档拷到本地，并保有与服务器的关联。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6259175" y="1906270"/>
            <a:ext cx="75025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l">
              <a:buClrTx/>
              <a:buSzTx/>
            </a:pP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3.提交commit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algn="l">
              <a:buClrTx/>
              <a:buSzTx/>
            </a:pP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）修改后文件后可直接提交，同时添加备注信息；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algn="l">
              <a:buClrTx/>
              <a:buSzTx/>
            </a:pP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）新增文件的提交，需要先右键添加，变为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added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后，再提交；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535" y="4213225"/>
            <a:ext cx="6085840" cy="5100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55" y="9737725"/>
            <a:ext cx="9587230" cy="2311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355" y="4970145"/>
            <a:ext cx="6076950" cy="6591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25" y="6429375"/>
            <a:ext cx="7327265" cy="6895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更新、导入、导出</a:t>
            </a:r>
            <a:endParaRPr lang="zh-CN" altLang="en-US" dirty="0" smtClean="0"/>
          </a:p>
        </p:txBody>
      </p:sp>
      <p:sp>
        <p:nvSpPr>
          <p:cNvPr id="4" name="文本框 3"/>
          <p:cNvSpPr txBox="true"/>
          <p:nvPr/>
        </p:nvSpPr>
        <p:spPr>
          <a:xfrm>
            <a:off x="548640" y="1860550"/>
            <a:ext cx="751332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更新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）在本地选择一个版本或版本中的一个目录或一个文件，点击更新则默认更新为最新版本。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）同时状态统一是绿色箭头，版本号是最新版本。</a:t>
            </a:r>
            <a:endParaRPr lang="en-US" altLang="zh-CN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8061960" y="1860550"/>
            <a:ext cx="8254365" cy="2922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导入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）在本地需要导入到服务器中的文件或文件夹所在的目录右键导入；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）输入导入到服务器的路径，即可导入注意路径的目录层级对应正确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。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16316325" y="1860550"/>
            <a:ext cx="774763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导出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在服务器上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选择要导出文件；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）选择导出的本地地址，就可以直接导出。导出文件或文件夹与服务器版本之间无关联关系。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5517515"/>
            <a:ext cx="4676775" cy="796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80" y="5026025"/>
            <a:ext cx="6096000" cy="504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25" y="5387975"/>
            <a:ext cx="52197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765" y="5909945"/>
            <a:ext cx="9047480" cy="1438275"/>
          </a:xfrm>
          <a:prstGeom prst="rect">
            <a:avLst/>
          </a:prstGeom>
        </p:spPr>
      </p:pic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复制、移动、删除、恢复</a:t>
            </a:r>
            <a:endParaRPr lang="zh-CN" altLang="en-US" dirty="0" smtClean="0"/>
          </a:p>
        </p:txBody>
      </p:sp>
      <p:sp>
        <p:nvSpPr>
          <p:cNvPr id="2" name="文本框 1"/>
          <p:cNvSpPr txBox="true"/>
          <p:nvPr/>
        </p:nvSpPr>
        <p:spPr>
          <a:xfrm>
            <a:off x="388620" y="2270760"/>
            <a:ext cx="5832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复制与复制到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）选中复制文件，右键菜单选择复制，粘帖到当前路径下，后缀与复制源一致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;</a:t>
            </a:r>
            <a:endParaRPr lang="en-US" altLang="zh-CN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）会出现一个新增状态的文件，可以选择重命名修改文件名称；也可以使用“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复制到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”选项，选择要存放的路径即可。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882765" y="2270760"/>
            <a:ext cx="77628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l"/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移动到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）选中复制文件，右键菜单选择“移动到”，弹出窗口中</a:t>
            </a:r>
            <a:r>
              <a:rPr 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找到要移动的路径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，后缀要与复制源一致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;</a:t>
            </a:r>
            <a:endParaRPr lang="en-US" altLang="zh-CN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  <a:p>
            <a:pPr algn="l"/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  <a:sym typeface="+mn-ea"/>
              </a:rPr>
              <a:t>）则原来的文件移动到新的路径下，状态与之前保持一致。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  <a:sym typeface="+mn-ea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5431770" y="2270760"/>
            <a:ext cx="85775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删除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）选择一个文件，右键菜单删除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则该文件的被删除，从当前目录中消失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7152005" y="8012430"/>
            <a:ext cx="7225030" cy="2984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4.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恢复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右键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检查修改，可以看到删除状态的文件，然后再右键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-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恢复，则该文件被还原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4400">
                <a:solidFill>
                  <a:srgbClr val="646464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    </a:t>
            </a:r>
            <a:endParaRPr lang="en-US" altLang="zh-CN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7491730"/>
            <a:ext cx="4905375" cy="2200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430" y="4023995"/>
            <a:ext cx="5343525" cy="33337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130" y="8012430"/>
            <a:ext cx="7581900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714230" y="10807700"/>
            <a:ext cx="10734675" cy="2581275"/>
          </a:xfrm>
          <a:prstGeom prst="rect">
            <a:avLst/>
          </a:prstGeom>
        </p:spPr>
      </p:pic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创建目录与重命名</a:t>
            </a:r>
            <a:endParaRPr lang="zh-CN" altLang="en-US" dirty="0" smtClean="0"/>
          </a:p>
        </p:txBody>
      </p:sp>
      <p:sp>
        <p:nvSpPr>
          <p:cNvPr id="2" name="文本框 1"/>
          <p:cNvSpPr txBox="true"/>
          <p:nvPr/>
        </p:nvSpPr>
        <p:spPr>
          <a:xfrm>
            <a:off x="481965" y="2207895"/>
            <a:ext cx="100241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创建目录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在文件区，右键菜单创建目录，填写目录名称，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出现状态标识为新增的文件夹，然后点击添加，在提交，即可同步到服务器端。</a:t>
            </a:r>
            <a:endParaRPr lang="zh-CN" altLang="en-US" sz="4400">
              <a:solidFill>
                <a:srgbClr val="646464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0802620" y="2207895"/>
            <a:ext cx="129597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重命名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）选中文件加，鼠标右键菜单重命名，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出现一个新增文件夹，原文件夹消失。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最后提交，同步服务器上</a:t>
            </a:r>
            <a:endParaRPr lang="zh-CN" altLang="en-US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）选中文件，鼠标右键菜单重命名，则原文件名称改为最新的文件名，同时文件状态变为</a:t>
            </a:r>
            <a:r>
              <a:rPr lang="en-US" altLang="zh-CN" sz="36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added</a:t>
            </a:r>
            <a:endParaRPr lang="en-US" altLang="zh-CN" sz="36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5120640"/>
            <a:ext cx="6720205" cy="2303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0" y="7713980"/>
            <a:ext cx="4352290" cy="2409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9695" y="6548120"/>
            <a:ext cx="385762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230" y="5799455"/>
            <a:ext cx="12573000" cy="325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813925" y="9175115"/>
            <a:ext cx="1250632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 smtClean="0"/>
              <a:t>工具使用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历史记录与对比</a:t>
            </a:r>
            <a:endParaRPr lang="zh-CN" altLang="en-US" dirty="0" smtClean="0"/>
          </a:p>
        </p:txBody>
      </p:sp>
      <p:sp>
        <p:nvSpPr>
          <p:cNvPr id="8" name="文本框 7"/>
          <p:cNvSpPr txBox="true"/>
          <p:nvPr/>
        </p:nvSpPr>
        <p:spPr>
          <a:xfrm>
            <a:off x="914400" y="9502140"/>
            <a:ext cx="7068820" cy="25533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这里动作的缩写字母有下面</a:t>
            </a:r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3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种</a:t>
            </a:r>
            <a:endParaRPr lang="en-US" altLang="zh-CN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A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：新增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D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：删除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M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：修改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115060" y="2562225"/>
            <a:ext cx="56857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1.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历史记录基本界面如下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268980"/>
            <a:ext cx="7410450" cy="5810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5" y="3467735"/>
            <a:ext cx="13573125" cy="748665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9991725" y="2562225"/>
            <a:ext cx="1178179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2.</a:t>
            </a:r>
            <a:r>
              <a:rPr lang="zh-CN" altLang="en-US" sz="4000">
                <a:solidFill>
                  <a:schemeClr val="tx1"/>
                </a:solidFill>
                <a:latin typeface="Noto Sans CJK SC" panose="020B0500000000000000" charset="-122"/>
                <a:ea typeface="Noto Sans CJK SC" panose="020B0500000000000000" charset="-122"/>
                <a:cs typeface="Noto Sans Mono CJK SC" panose="020B0500000000000000" charset="-122"/>
              </a:rPr>
              <a:t>查看与上一个版本的差异，可以查看目录间的差异</a:t>
            </a:r>
            <a:endParaRPr lang="zh-CN" altLang="en-US" sz="4000">
              <a:solidFill>
                <a:schemeClr val="tx1"/>
              </a:solidFill>
              <a:latin typeface="Noto Sans CJK SC" panose="020B0500000000000000" charset="-122"/>
              <a:ea typeface="Noto Sans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统信软件PPT-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统信软件PPT-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统信软件PPT-内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0051A4"/>
        </a:solidFill>
        <a:ln w="101600">
          <a:solidFill>
            <a:srgbClr val="FF9F07"/>
          </a:solidFill>
        </a:ln>
      </a:spPr>
      <a:bodyPr rtlCol="0" anchor="ctr"/>
      <a:lstStyle>
        <a:defPPr algn="ctr">
          <a:defRPr lang="zh-CN" altLang="en-US" sz="3000">
            <a:latin typeface="+mn-ea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solidFill>
            <a:srgbClr val="0051A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wrap="square" anchor="t" anchorCtr="false">
        <a:spAutoFit/>
      </a:bodyPr>
      <a:lstStyle>
        <a:defPPr>
          <a:defRPr lang="zh-CN" altLang="en-US" sz="4400">
            <a:solidFill>
              <a:srgbClr val="646464"/>
            </a:solidFill>
            <a:latin typeface="Noto Sans CJK SC" panose="020B0500000000000000" charset="-122"/>
            <a:ea typeface="Noto Sans CJK SC" panose="020B0500000000000000" charset="-122"/>
            <a:cs typeface="Noto Sans Mono CJK SC" panose="020B05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统信软件PPT-无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统信软件PPT-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项目质量过程总结（胡磊）</Template>
  <TotalTime>0</TotalTime>
  <Words>2592</Words>
  <Application>WPS 演示</Application>
  <PresentationFormat>自定义</PresentationFormat>
  <Paragraphs>180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Noto Sans CJK SC</vt:lpstr>
      <vt:lpstr>Noto Sans Mono CJK SC</vt:lpstr>
      <vt:lpstr>DejaVu Math TeX Gyre</vt:lpstr>
      <vt:lpstr>Montserrat</vt:lpstr>
      <vt:lpstr>文泉驿微米黑</vt:lpstr>
      <vt:lpstr>Calibri</vt:lpstr>
      <vt:lpstr>Arial</vt:lpstr>
      <vt:lpstr>Noto Mono</vt:lpstr>
      <vt:lpstr>东文宋体</vt:lpstr>
      <vt:lpstr>华文新魏</vt:lpstr>
      <vt:lpstr>微软雅黑</vt:lpstr>
      <vt:lpstr>宋体</vt:lpstr>
      <vt:lpstr>Arial Unicode MS</vt:lpstr>
      <vt:lpstr>统信软件PPT-封面</vt:lpstr>
      <vt:lpstr>统信软件PPT-目录</vt:lpstr>
      <vt:lpstr>统信软件PPT-内文</vt:lpstr>
      <vt:lpstr>统信软件PPT-无logo</vt:lpstr>
      <vt:lpstr>统信软件PPT-封底</vt:lpstr>
      <vt:lpstr>Rabbitvcs SVN客户端培训</vt:lpstr>
      <vt:lpstr>目录</vt:lpstr>
      <vt:lpstr>1、目的</vt:lpstr>
      <vt:lpstr>2、工具介绍</vt:lpstr>
      <vt:lpstr>3、工具使用---访问库、签出库、提交库</vt:lpstr>
      <vt:lpstr>3、工具使用---更新、导入、导出</vt:lpstr>
      <vt:lpstr>3、工具使用---复制、移动、删除、恢复</vt:lpstr>
      <vt:lpstr>3、工具使用---创建目录与重命名</vt:lpstr>
      <vt:lpstr>3、工具使用---历史记录与对比</vt:lpstr>
      <vt:lpstr>4、工具使用的注意事项---冲突比较和解决</vt:lpstr>
      <vt:lpstr>4、工具使用的注意事项---冲突比较和解决</vt:lpstr>
      <vt:lpstr>4、工具使用的注意事项---锁与解锁</vt:lpstr>
      <vt:lpstr>4、工具使用的注意事项---添加字段信息</vt:lpstr>
      <vt:lpstr>5、补充说明</vt:lpstr>
      <vt:lpstr>赢在执行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项目质量总结</dc:title>
  <dc:creator>xgsxqhhl@outlook.com</dc:creator>
  <cp:lastModifiedBy>huanglei</cp:lastModifiedBy>
  <cp:revision>281</cp:revision>
  <dcterms:created xsi:type="dcterms:W3CDTF">2021-03-31T07:04:07Z</dcterms:created>
  <dcterms:modified xsi:type="dcterms:W3CDTF">2021-03-31T07:04:07Z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