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s/slide18.xml" ContentType="application/vnd.openxmlformats-officedocument.presentationml.slide+xml"/>
  <Override PartName="/ppt/slides/slide15.xml" ContentType="application/vnd.openxmlformats-officedocument.presentationml.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10.xml" ContentType="application/vnd.openxmlformats-officedocument.presentationml.slide+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s/slide24.xml" ContentType="application/vnd.openxmlformats-officedocument.presentationml.slide+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s/slide16.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Masters/slideMaster4.xml" ContentType="application/vnd.openxmlformats-officedocument.presentationml.slideMaster+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s/slide20.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14.xml" ContentType="application/vnd.openxmlformats-officedocument.presentationml.slideLayout+xml"/>
  <Override PartName="/ppt/slides/slide6.xml" ContentType="application/vnd.openxmlformats-officedocument.presentationml.slide+xml"/>
  <Override PartName="/ppt/theme/theme4.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Layouts/slideLayout6.xml" ContentType="application/vnd.openxmlformats-officedocument.presentationml.slideLayout+xml"/>
  <Override PartName="/ppt/theme/theme3.xml" ContentType="application/vnd.openxmlformats-officedocument.theme+xml"/>
  <Override PartName="/ppt/slides/slide5.xml" ContentType="application/vnd.openxmlformats-officedocument.presentationml.slide+xml"/>
  <Override PartName="/ppt/theme/theme2.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50" r:id="rId2"/>
    <p:sldMasterId id="2147483652" r:id="rId3"/>
    <p:sldMasterId id="2147483671" r:id="rId4"/>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24377650" cy="13716000"/>
  <p:notesSz cx="13716000" cy="24377650"/>
  <p:defaultTextStyle>
    <a:defPPr>
      <a:defRPr lang="zh-CN"/>
    </a:defPPr>
    <a:lvl1pPr marL="0" lvl="0" indent="0" algn="l" defTabSz="914400">
      <a:lnSpc>
        <a:spcPct val="100000"/>
      </a:lnSpc>
      <a:spcBef>
        <a:spcPts val="0"/>
      </a:spcBef>
      <a:spcAft>
        <a:spcPts val="0"/>
      </a:spcAft>
      <a:buNone/>
      <a:defRPr sz="1400" b="0" i="0" u="none">
        <a:solidFill>
          <a:srgbClr val="000000"/>
        </a:solidFill>
        <a:latin typeface="Arial"/>
        <a:ea typeface="Arial"/>
        <a:cs typeface="+mn-cs"/>
      </a:defRPr>
    </a:lvl1pPr>
    <a:lvl2pPr marL="0" lvl="1" indent="0" algn="l" defTabSz="914400">
      <a:lnSpc>
        <a:spcPct val="100000"/>
      </a:lnSpc>
      <a:spcBef>
        <a:spcPts val="0"/>
      </a:spcBef>
      <a:spcAft>
        <a:spcPts val="0"/>
      </a:spcAft>
      <a:buNone/>
      <a:defRPr sz="1400" b="0" i="0" u="none">
        <a:solidFill>
          <a:srgbClr val="000000"/>
        </a:solidFill>
        <a:latin typeface="Arial"/>
        <a:ea typeface="Arial"/>
        <a:cs typeface="+mn-cs"/>
      </a:defRPr>
    </a:lvl2pPr>
    <a:lvl3pPr marL="0" lvl="2" indent="0" algn="l" defTabSz="914400">
      <a:lnSpc>
        <a:spcPct val="100000"/>
      </a:lnSpc>
      <a:spcBef>
        <a:spcPts val="0"/>
      </a:spcBef>
      <a:spcAft>
        <a:spcPts val="0"/>
      </a:spcAft>
      <a:buNone/>
      <a:defRPr sz="1400" b="0" i="0" u="none">
        <a:solidFill>
          <a:srgbClr val="000000"/>
        </a:solidFill>
        <a:latin typeface="Arial"/>
        <a:ea typeface="Arial"/>
        <a:cs typeface="+mn-cs"/>
      </a:defRPr>
    </a:lvl3pPr>
    <a:lvl4pPr marL="0" lvl="3" indent="0" algn="l" defTabSz="914400">
      <a:lnSpc>
        <a:spcPct val="100000"/>
      </a:lnSpc>
      <a:spcBef>
        <a:spcPts val="0"/>
      </a:spcBef>
      <a:spcAft>
        <a:spcPts val="0"/>
      </a:spcAft>
      <a:buNone/>
      <a:defRPr sz="1400" b="0" i="0" u="none">
        <a:solidFill>
          <a:srgbClr val="000000"/>
        </a:solidFill>
        <a:latin typeface="Arial"/>
        <a:ea typeface="Arial"/>
        <a:cs typeface="+mn-cs"/>
      </a:defRPr>
    </a:lvl4pPr>
    <a:lvl5pPr marL="0" lvl="4" indent="0" algn="l" defTabSz="914400">
      <a:lnSpc>
        <a:spcPct val="100000"/>
      </a:lnSpc>
      <a:spcBef>
        <a:spcPts val="0"/>
      </a:spcBef>
      <a:spcAft>
        <a:spcPts val="0"/>
      </a:spcAft>
      <a:buNone/>
      <a:defRPr sz="1400" b="0" i="0" u="none">
        <a:solidFill>
          <a:srgbClr val="000000"/>
        </a:solidFill>
        <a:latin typeface="Arial"/>
        <a:ea typeface="Arial"/>
        <a:cs typeface="+mn-cs"/>
      </a:defRPr>
    </a:lvl5pPr>
    <a:lvl6pPr marL="2286000" lvl="5" indent="0" algn="l" defTabSz="914400">
      <a:lnSpc>
        <a:spcPct val="100000"/>
      </a:lnSpc>
      <a:spcBef>
        <a:spcPts val="0"/>
      </a:spcBef>
      <a:spcAft>
        <a:spcPts val="0"/>
      </a:spcAft>
      <a:buNone/>
      <a:defRPr sz="1400" b="0" i="0" u="none">
        <a:solidFill>
          <a:srgbClr val="000000"/>
        </a:solidFill>
        <a:latin typeface="Arial"/>
        <a:ea typeface="Arial"/>
        <a:cs typeface="+mn-cs"/>
      </a:defRPr>
    </a:lvl6pPr>
    <a:lvl7pPr marL="2743200" lvl="6" indent="0" algn="l" defTabSz="914400">
      <a:lnSpc>
        <a:spcPct val="100000"/>
      </a:lnSpc>
      <a:spcBef>
        <a:spcPts val="0"/>
      </a:spcBef>
      <a:spcAft>
        <a:spcPts val="0"/>
      </a:spcAft>
      <a:buNone/>
      <a:defRPr sz="1400" b="0" i="0" u="none">
        <a:solidFill>
          <a:srgbClr val="000000"/>
        </a:solidFill>
        <a:latin typeface="Arial"/>
        <a:ea typeface="Arial"/>
        <a:cs typeface="+mn-cs"/>
      </a:defRPr>
    </a:lvl7pPr>
    <a:lvl8pPr marL="3200400" lvl="7" indent="0" algn="l" defTabSz="914400">
      <a:lnSpc>
        <a:spcPct val="100000"/>
      </a:lnSpc>
      <a:spcBef>
        <a:spcPts val="0"/>
      </a:spcBef>
      <a:spcAft>
        <a:spcPts val="0"/>
      </a:spcAft>
      <a:buNone/>
      <a:defRPr sz="1400" b="0" i="0" u="none">
        <a:solidFill>
          <a:srgbClr val="000000"/>
        </a:solidFill>
        <a:latin typeface="Arial"/>
        <a:ea typeface="Arial"/>
        <a:cs typeface="+mn-cs"/>
      </a:defRPr>
    </a:lvl8pPr>
    <a:lvl9pPr marL="3657600" lvl="8" indent="0" algn="l" defTabSz="914400">
      <a:lnSpc>
        <a:spcPct val="100000"/>
      </a:lnSpc>
      <a:spcBef>
        <a:spcPts val="0"/>
      </a:spcBef>
      <a:spcAft>
        <a:spcPts val="0"/>
      </a:spcAft>
      <a:buNone/>
      <a:defRPr sz="1400" b="0" i="0" u="none">
        <a:solidFill>
          <a:srgbClr val="000000"/>
        </a:solidFill>
        <a:latin typeface="Arial"/>
        <a:ea typeface="Arial"/>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theme" Target="theme/theme1.xml"/><Relationship Id="rId6" Type="http://schemas.openxmlformats.org/officeDocument/2006/relationships/theme" Target="theme/theme2.xml"/><Relationship Id="rId7" Type="http://schemas.openxmlformats.org/officeDocument/2006/relationships/theme" Target="theme/theme3.xml"/><Relationship Id="rId8" Type="http://schemas.openxmlformats.org/officeDocument/2006/relationships/theme" Target="theme/theme4.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bg>
      <p:bgPr shadeToTitle="0">
        <a:solidFill>
          <a:schemeClr val="bg1"/>
        </a:solidFill>
      </p:bgPr>
    </p:bg>
    <p:spTree>
      <p:nvGrpSpPr>
        <p:cNvPr id="1" name="" hidden="0"/>
        <p:cNvGrpSpPr/>
        <p:nvPr isPhoto="0" userDrawn="0"/>
      </p:nvGrpSpPr>
      <p:grpSpPr bwMode="auto">
        <a:xfrm>
          <a:off x="0" y="0"/>
          <a:ext cx="0" cy="0"/>
          <a:chOff x="0" y="0"/>
          <a:chExt cx="0" cy="0"/>
        </a:xfrm>
      </p:grpSpPr>
      <p:pic>
        <p:nvPicPr>
          <p:cNvPr id="4" name="图片 11" descr="s-003" hidden="0"/>
          <p:cNvPicPr>
            <a:picLocks noChangeAspect="1"/>
          </p:cNvPicPr>
          <p:nvPr isPhoto="0" userDrawn="1"/>
        </p:nvPicPr>
        <p:blipFill>
          <a:blip r:embed="rId2"/>
          <a:stretch/>
        </p:blipFill>
        <p:spPr bwMode="auto">
          <a:xfrm>
            <a:off x="11312525" y="-23811"/>
            <a:ext cx="13077825" cy="13763625"/>
          </a:xfrm>
          <a:prstGeom prst="rect">
            <a:avLst/>
          </a:prstGeom>
          <a:noFill/>
          <a:ln w="9525">
            <a:noFill/>
          </a:ln>
        </p:spPr>
      </p:pic>
      <p:pic>
        <p:nvPicPr>
          <p:cNvPr id="5" name="图片 12" descr="LOGO-1" hidden="0"/>
          <p:cNvPicPr>
            <a:picLocks noChangeAspect="1"/>
          </p:cNvPicPr>
          <p:nvPr isPhoto="0" userDrawn="1"/>
        </p:nvPicPr>
        <p:blipFill>
          <a:blip r:embed="rId3"/>
          <a:stretch/>
        </p:blipFill>
        <p:spPr bwMode="auto">
          <a:xfrm>
            <a:off x="1831975" y="1920875"/>
            <a:ext cx="4271963" cy="1217613"/>
          </a:xfrm>
          <a:prstGeom prst="rect">
            <a:avLst/>
          </a:prstGeom>
          <a:noFill/>
          <a:ln w="9525">
            <a:noFill/>
          </a:ln>
        </p:spPr>
      </p:pic>
      <p:sp>
        <p:nvSpPr>
          <p:cNvPr id="6" name="标题 1" hidden="0"/>
          <p:cNvSpPr>
            <a:spLocks noGrp="1"/>
          </p:cNvSpPr>
          <p:nvPr isPhoto="0" userDrawn="0">
            <p:ph type="ctrTitle" hasCustomPrompt="1"/>
          </p:nvPr>
        </p:nvSpPr>
        <p:spPr bwMode="auto">
          <a:xfrm>
            <a:off x="1832610" y="5388610"/>
            <a:ext cx="15078710" cy="1497965"/>
          </a:xfrm>
        </p:spPr>
        <p:txBody>
          <a:bodyPr anchor="b">
            <a:normAutofit/>
          </a:bodyPr>
          <a:lstStyle>
            <a:lvl1pPr algn="just">
              <a:lnSpc>
                <a:spcPct val="100000"/>
              </a:lnSpc>
              <a:defRPr sz="8000">
                <a:solidFill>
                  <a:srgbClr val="0051A4"/>
                </a:solidFill>
                <a:latin typeface="Noto Sans CJK SC"/>
                <a:ea typeface="Noto Sans CJK SC"/>
                <a:cs typeface="DejaVu Sans"/>
              </a:defRPr>
            </a:lvl1pPr>
          </a:lstStyle>
          <a:p>
            <a:pPr>
              <a:defRPr/>
            </a:pPr>
            <a:br>
              <a:rPr lang="zh-CN"/>
            </a:br>
            <a:br>
              <a:rPr lang="zh-CN"/>
            </a:br>
            <a:r>
              <a:rPr lang="zh-CN" strike="noStrike"/>
              <a:t>单击此处添加标题</a:t>
            </a:r>
            <a:endParaRPr lang="zh-CN" strike="noStrike"/>
          </a:p>
        </p:txBody>
      </p:sp>
      <p:sp>
        <p:nvSpPr>
          <p:cNvPr id="7" name="副标题 2" hidden="0"/>
          <p:cNvSpPr>
            <a:spLocks noGrp="1"/>
          </p:cNvSpPr>
          <p:nvPr isPhoto="0" userDrawn="0">
            <p:ph type="subTitle" idx="1" hasCustomPrompt="1"/>
          </p:nvPr>
        </p:nvSpPr>
        <p:spPr bwMode="auto">
          <a:xfrm>
            <a:off x="1828164" y="4632325"/>
            <a:ext cx="8265795" cy="663575"/>
          </a:xfrm>
        </p:spPr>
        <p:txBody>
          <a:bodyPr>
            <a:normAutofit/>
          </a:bodyPr>
          <a:lstStyle>
            <a:lvl1pPr marL="0" indent="0" algn="just">
              <a:buNone/>
              <a:defRPr sz="3000">
                <a:solidFill>
                  <a:srgbClr val="0051A4"/>
                </a:solidFill>
                <a:latin typeface="Noto Sans CJK SC"/>
                <a:ea typeface="Noto Sans CJK SC"/>
                <a:cs typeface="DejaVu Sans"/>
              </a:defRPr>
            </a:lvl1pPr>
            <a:lvl2pPr marL="914400" indent="0" algn="ctr">
              <a:buNone/>
              <a:defRPr sz="4000"/>
            </a:lvl2pPr>
            <a:lvl3pPr marL="1828164" indent="0" algn="ctr">
              <a:buNone/>
              <a:defRPr sz="3600"/>
            </a:lvl3pPr>
            <a:lvl4pPr marL="2742565" indent="0" algn="ctr">
              <a:buNone/>
              <a:defRPr sz="3200"/>
            </a:lvl4pPr>
            <a:lvl5pPr marL="3656965" indent="0" algn="ctr">
              <a:buNone/>
              <a:defRPr sz="3200"/>
            </a:lvl5pPr>
            <a:lvl6pPr marL="4570730" indent="0" algn="ctr">
              <a:buNone/>
              <a:defRPr sz="3200"/>
            </a:lvl6pPr>
            <a:lvl7pPr marL="5485130" indent="0" algn="ctr">
              <a:buNone/>
              <a:defRPr sz="3200"/>
            </a:lvl7pPr>
            <a:lvl8pPr marL="6398895" indent="0" algn="ctr">
              <a:buNone/>
              <a:defRPr sz="3200"/>
            </a:lvl8pPr>
            <a:lvl9pPr marL="7313295" indent="0" algn="ctr">
              <a:buNone/>
              <a:defRPr sz="3200"/>
            </a:lvl9pPr>
          </a:lstStyle>
          <a:p>
            <a:pPr>
              <a:defRPr/>
            </a:pPr>
            <a:r>
              <a:rPr lang="zh-CN" strike="noStrike"/>
              <a:t>单击此处添加副标题</a:t>
            </a:r>
            <a:endParaRPr lang="zh-CN" strike="noStri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8_单独图片">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图片占位符 2" hidden="0"/>
          <p:cNvSpPr>
            <a:spLocks noChangeAspect="1" noGrp="1"/>
          </p:cNvSpPr>
          <p:nvPr isPhoto="0" userDrawn="0">
            <p:ph type="pic" idx="1" hasCustomPrompt="0"/>
          </p:nvPr>
        </p:nvSpPr>
        <p:spPr bwMode="auto">
          <a:xfrm>
            <a:off x="3040380" y="1693544"/>
            <a:ext cx="18297525" cy="9719945"/>
          </a:xfrm>
        </p:spPr>
        <p:txBody>
          <a:bodyPr/>
          <a:lstStyle>
            <a:lvl1pPr marL="0" indent="0">
              <a:buNone/>
              <a:defRPr sz="6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9_标题与单图单栏">
    <p:bg>
      <p:bgPr shadeToTitle="0">
        <a:solidFill>
          <a:schemeClr val="bg1"/>
        </a:solidFill>
      </p:bgPr>
    </p:bg>
    <p:spTree>
      <p:nvGrpSpPr>
        <p:cNvPr id="1" name="" hidden="0"/>
        <p:cNvGrpSpPr/>
        <p:nvPr isPhoto="0" userDrawn="0"/>
      </p:nvGrpSpPr>
      <p:grpSpPr bwMode="auto">
        <a:xfrm>
          <a:off x="0" y="0"/>
          <a:ext cx="0" cy="0"/>
          <a:chOff x="0" y="0"/>
          <a:chExt cx="0" cy="0"/>
        </a:xfrm>
      </p:grpSpPr>
      <p:cxnSp>
        <p:nvCxnSpPr>
          <p:cNvPr id="4" name="直接连接符 10" hidden="0"/>
          <p:cNvCxnSpPr>
            <a:cxnSpLocks/>
          </p:cNvCxnSpPr>
          <p:nvPr isPhoto="0" userDrawn="1"/>
        </p:nvCxnSpPr>
        <p:spPr bwMode="auto">
          <a:xfrm>
            <a:off x="1319213" y="3448050"/>
            <a:ext cx="8324850" cy="0"/>
          </a:xfrm>
          <a:prstGeom prst="line">
            <a:avLst/>
          </a:prstGeom>
          <a:ln>
            <a:solidFill>
              <a:srgbClr val="0051A4"/>
            </a:solidFill>
          </a:ln>
        </p:spPr>
        <p:style>
          <a:lnRef idx="1">
            <a:schemeClr val="accent1"/>
          </a:lnRef>
          <a:fillRef idx="0">
            <a:schemeClr val="accent1"/>
          </a:fillRef>
          <a:effectRef idx="0">
            <a:schemeClr val="accent1"/>
          </a:effectRef>
          <a:fontRef idx="minor">
            <a:schemeClr val="tx1"/>
          </a:fontRef>
        </p:style>
      </p:cxnSp>
      <p:grpSp>
        <p:nvGrpSpPr>
          <p:cNvPr id="5" name="组合 11" hidden="0"/>
          <p:cNvGrpSpPr/>
          <p:nvPr isPhoto="0" userDrawn="1"/>
        </p:nvGrpSpPr>
        <p:grpSpPr bwMode="auto">
          <a:xfrm>
            <a:off x="-22225" y="374650"/>
            <a:ext cx="1085850" cy="1485900"/>
            <a:chOff x="-35" y="1530"/>
            <a:chExt cx="1710" cy="2340"/>
          </a:xfrm>
        </p:grpSpPr>
        <p:sp>
          <p:nvSpPr>
            <p:cNvPr id="6" name="矩形 1"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7" name="矩形 4"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8" name="图片占位符 2" hidden="0"/>
          <p:cNvSpPr>
            <a:spLocks noChangeAspect="1" noGrp="1"/>
          </p:cNvSpPr>
          <p:nvPr isPhoto="0" userDrawn="0">
            <p:ph type="pic" idx="1" hasCustomPrompt="0"/>
          </p:nvPr>
        </p:nvSpPr>
        <p:spPr bwMode="auto">
          <a:xfrm>
            <a:off x="10365105" y="3448685"/>
            <a:ext cx="14012545" cy="8272780"/>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9" name="文本占位符 3" hidden="0"/>
          <p:cNvSpPr>
            <a:spLocks noGrp="1"/>
          </p:cNvSpPr>
          <p:nvPr isPhoto="0" userDrawn="0">
            <p:ph type="body" sz="half" idx="2" hasCustomPrompt="0"/>
          </p:nvPr>
        </p:nvSpPr>
        <p:spPr bwMode="auto">
          <a:xfrm>
            <a:off x="1292860" y="3638550"/>
            <a:ext cx="8328025" cy="8082280"/>
          </a:xfrm>
        </p:spPr>
        <p:txBody>
          <a:bodyPr>
            <a:normAutofit/>
          </a:bodyPr>
          <a:lstStyle>
            <a:lvl1pPr marL="0" indent="0">
              <a:lnSpc>
                <a:spcPct val="100000"/>
              </a:lnSpc>
              <a:spcBef>
                <a:spcPts val="0"/>
              </a:spcBef>
              <a:buNone/>
              <a:defRPr sz="4400"/>
            </a:lvl1pPr>
            <a:lvl2pPr marL="914400" indent="0">
              <a:buNone/>
              <a:defRPr sz="2800"/>
            </a:lvl2pPr>
            <a:lvl3pPr marL="1828164" indent="0">
              <a:buNone/>
              <a:defRPr sz="2400"/>
            </a:lvl3pPr>
            <a:lvl4pPr marL="2742565" indent="0">
              <a:buNone/>
              <a:defRPr sz="2000"/>
            </a:lvl4pPr>
            <a:lvl5pPr marL="3656965" indent="0">
              <a:buNone/>
              <a:defRPr sz="2000"/>
            </a:lvl5pPr>
            <a:lvl6pPr marL="4570730" indent="0">
              <a:buNone/>
              <a:defRPr sz="2000"/>
            </a:lvl6pPr>
            <a:lvl7pPr marL="5485130" indent="0">
              <a:buNone/>
              <a:defRPr sz="2000"/>
            </a:lvl7pPr>
            <a:lvl8pPr marL="6398895" indent="0">
              <a:buNone/>
              <a:defRPr sz="2000"/>
            </a:lvl8pPr>
            <a:lvl9pPr marL="7313295" indent="0">
              <a:buNone/>
              <a:defRPr sz="2000"/>
            </a:lvl9pPr>
          </a:lstStyle>
          <a:p>
            <a:pPr lvl="0">
              <a:defRPr/>
            </a:pPr>
            <a:r>
              <a:rPr lang="zh-CN" strike="noStrike"/>
              <a:t>单击此处编辑母版文本样式</a:t>
            </a:r>
            <a:endParaRPr lang="zh-CN" strike="noStrike"/>
          </a:p>
          <a:p>
            <a:pPr lvl="0">
              <a:defRPr/>
            </a:pPr>
            <a:endParaRPr lang="zh-CN" strike="noStrike"/>
          </a:p>
        </p:txBody>
      </p:sp>
      <p:sp>
        <p:nvSpPr>
          <p:cNvPr id="10" name="标题 6"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0_标题与图片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3"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5"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1"/>
          </p:nvPr>
        </p:nvSpPr>
        <p:spPr bwMode="auto">
          <a:xfrm>
            <a:off x="1294765" y="3060700"/>
            <a:ext cx="7219315" cy="870267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8" name="图片占位符 1" hidden="0"/>
          <p:cNvSpPr>
            <a:spLocks noChangeAspect="1" noGrp="1"/>
          </p:cNvSpPr>
          <p:nvPr isPhoto="0" userDrawn="0">
            <p:ph type="pic" idx="13" hasCustomPrompt="0"/>
          </p:nvPr>
        </p:nvSpPr>
        <p:spPr bwMode="auto">
          <a:xfrm>
            <a:off x="8860790" y="3060700"/>
            <a:ext cx="14031595" cy="8660765"/>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9"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1_两标题与图片">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2"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3"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图片占位符 1" hidden="0"/>
          <p:cNvSpPr>
            <a:spLocks noChangeAspect="1" noGrp="1"/>
          </p:cNvSpPr>
          <p:nvPr isPhoto="0" userDrawn="0">
            <p:ph type="pic" idx="13" hasCustomPrompt="0"/>
          </p:nvPr>
        </p:nvSpPr>
        <p:spPr bwMode="auto">
          <a:xfrm>
            <a:off x="1294765" y="3060700"/>
            <a:ext cx="21597620" cy="8660765"/>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8"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2_图片与单栏">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3"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5"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1"/>
          </p:nvPr>
        </p:nvSpPr>
        <p:spPr bwMode="auto">
          <a:xfrm>
            <a:off x="17125315" y="3060700"/>
            <a:ext cx="5767070" cy="870267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8" name="图片占位符 1" hidden="0"/>
          <p:cNvSpPr>
            <a:spLocks noChangeAspect="1" noGrp="1"/>
          </p:cNvSpPr>
          <p:nvPr isPhoto="0" userDrawn="0">
            <p:ph type="pic" idx="13" hasCustomPrompt="0"/>
          </p:nvPr>
        </p:nvSpPr>
        <p:spPr bwMode="auto">
          <a:xfrm>
            <a:off x="1294765" y="3060700"/>
            <a:ext cx="15196819" cy="8660765"/>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9"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2_图片与两栏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5"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6"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1"/>
          </p:nvPr>
        </p:nvSpPr>
        <p:spPr bwMode="auto">
          <a:xfrm>
            <a:off x="17125315" y="3060700"/>
            <a:ext cx="5767070" cy="4036060"/>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8" name="图片占位符 1" hidden="0"/>
          <p:cNvSpPr>
            <a:spLocks noChangeAspect="1" noGrp="1"/>
          </p:cNvSpPr>
          <p:nvPr isPhoto="0" userDrawn="0">
            <p:ph type="pic" idx="13" hasCustomPrompt="0"/>
          </p:nvPr>
        </p:nvSpPr>
        <p:spPr bwMode="auto">
          <a:xfrm>
            <a:off x="1294765" y="3060700"/>
            <a:ext cx="15196819" cy="8660765"/>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9" name="内容占位符 3" hidden="0"/>
          <p:cNvSpPr>
            <a:spLocks noGrp="1"/>
          </p:cNvSpPr>
          <p:nvPr isPhoto="0" userDrawn="0">
            <p:ph sz="half" idx="14" hasCustomPrompt="1"/>
          </p:nvPr>
        </p:nvSpPr>
        <p:spPr bwMode="auto">
          <a:xfrm>
            <a:off x="17157065" y="7854950"/>
            <a:ext cx="5767070" cy="3807459"/>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10"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3_图片与两栏内容2">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2"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6"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图片占位符 1" hidden="0"/>
          <p:cNvSpPr>
            <a:spLocks noChangeAspect="1" noGrp="1"/>
          </p:cNvSpPr>
          <p:nvPr isPhoto="0" userDrawn="0">
            <p:ph type="pic" idx="13" hasCustomPrompt="0"/>
          </p:nvPr>
        </p:nvSpPr>
        <p:spPr bwMode="auto">
          <a:xfrm>
            <a:off x="6370955" y="3060700"/>
            <a:ext cx="11635105" cy="8660765"/>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8" name="内容占位符 5" hidden="0"/>
          <p:cNvSpPr>
            <a:spLocks noGrp="1"/>
          </p:cNvSpPr>
          <p:nvPr isPhoto="0" userDrawn="0">
            <p:ph sz="half" idx="14" hasCustomPrompt="1"/>
          </p:nvPr>
        </p:nvSpPr>
        <p:spPr bwMode="auto">
          <a:xfrm>
            <a:off x="1294765" y="3060700"/>
            <a:ext cx="4581525" cy="8661400"/>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9" name="内容占位符 3" hidden="0"/>
          <p:cNvSpPr>
            <a:spLocks noGrp="1"/>
          </p:cNvSpPr>
          <p:nvPr isPhoto="0" userDrawn="0">
            <p:ph sz="half" idx="15" hasCustomPrompt="1"/>
          </p:nvPr>
        </p:nvSpPr>
        <p:spPr bwMode="auto">
          <a:xfrm>
            <a:off x="18310860" y="3060065"/>
            <a:ext cx="4581525" cy="8661400"/>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10"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4_图片与三栏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3"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9"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1"/>
          </p:nvPr>
        </p:nvSpPr>
        <p:spPr bwMode="auto">
          <a:xfrm>
            <a:off x="15601315" y="3060700"/>
            <a:ext cx="7291070" cy="270319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8" name="图片占位符 1" hidden="0"/>
          <p:cNvSpPr>
            <a:spLocks noChangeAspect="1" noGrp="1"/>
          </p:cNvSpPr>
          <p:nvPr isPhoto="0" userDrawn="0">
            <p:ph type="pic" idx="13" hasCustomPrompt="0"/>
          </p:nvPr>
        </p:nvSpPr>
        <p:spPr bwMode="auto">
          <a:xfrm>
            <a:off x="1294765" y="3060700"/>
            <a:ext cx="13444220" cy="8660765"/>
          </a:xfrm>
        </p:spPr>
        <p:txBody>
          <a:bodyPr/>
          <a:lstStyle>
            <a:lvl1pPr marL="0" indent="0">
              <a:buNone/>
              <a:defRPr sz="4400"/>
            </a:lvl1pPr>
            <a:lvl2pPr marL="914400" indent="0">
              <a:buNone/>
              <a:defRPr sz="5600"/>
            </a:lvl2pPr>
            <a:lvl3pPr marL="1828164" indent="0">
              <a:buNone/>
              <a:defRPr sz="4800"/>
            </a:lvl3pPr>
            <a:lvl4pPr marL="2742565" indent="0">
              <a:buNone/>
              <a:defRPr sz="4000"/>
            </a:lvl4pPr>
            <a:lvl5pPr marL="3656965" indent="0">
              <a:buNone/>
              <a:defRPr sz="4000"/>
            </a:lvl5pPr>
            <a:lvl6pPr marL="4570730" indent="0">
              <a:buNone/>
              <a:defRPr sz="4000"/>
            </a:lvl6pPr>
            <a:lvl7pPr marL="5485130" indent="0">
              <a:buNone/>
              <a:defRPr sz="4000"/>
            </a:lvl7pPr>
            <a:lvl8pPr marL="6398895" indent="0">
              <a:buNone/>
              <a:defRPr sz="4000"/>
            </a:lvl8pPr>
            <a:lvl9pPr marL="7313295" indent="0">
              <a:buNone/>
              <a:defRPr sz="4000"/>
            </a:lvl9pPr>
          </a:lstStyle>
          <a:p>
            <a:pPr>
              <a:defRPr/>
            </a:pPr>
            <a:endParaRPr lang="zh-CN" strike="noStrike"/>
          </a:p>
        </p:txBody>
      </p:sp>
      <p:sp>
        <p:nvSpPr>
          <p:cNvPr id="9" name="内容占位符 5" hidden="0"/>
          <p:cNvSpPr>
            <a:spLocks noGrp="1"/>
          </p:cNvSpPr>
          <p:nvPr isPhoto="0" userDrawn="0">
            <p:ph sz="half" idx="14" hasCustomPrompt="1"/>
          </p:nvPr>
        </p:nvSpPr>
        <p:spPr bwMode="auto">
          <a:xfrm>
            <a:off x="15601315" y="6039485"/>
            <a:ext cx="7291070" cy="270319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10" name="内容占位符 6" hidden="0"/>
          <p:cNvSpPr>
            <a:spLocks noGrp="1"/>
          </p:cNvSpPr>
          <p:nvPr isPhoto="0" userDrawn="0">
            <p:ph sz="half" idx="15" hasCustomPrompt="1"/>
          </p:nvPr>
        </p:nvSpPr>
        <p:spPr bwMode="auto">
          <a:xfrm>
            <a:off x="15601315" y="9018270"/>
            <a:ext cx="7291070" cy="270319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11"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15_竖排标题与文本">
    <p:spTree>
      <p:nvGrpSpPr>
        <p:cNvPr id="1" name="" hidden="0"/>
        <p:cNvGrpSpPr/>
        <p:nvPr isPhoto="0" userDrawn="0"/>
      </p:nvGrpSpPr>
      <p:grpSpPr bwMode="auto">
        <a:xfrm>
          <a:off x="0" y="0"/>
          <a:ext cx="0" cy="0"/>
          <a:chOff x="0" y="0"/>
          <a:chExt cx="0" cy="0"/>
        </a:xfrm>
      </p:grpSpPr>
      <p:sp>
        <p:nvSpPr>
          <p:cNvPr id="4" name="竖排标题 1" hidden="0"/>
          <p:cNvSpPr>
            <a:spLocks noGrp="1"/>
          </p:cNvSpPr>
          <p:nvPr isPhoto="0" userDrawn="0">
            <p:ph type="title" orient="vert" hasCustomPrompt="0"/>
          </p:nvPr>
        </p:nvSpPr>
        <p:spPr bwMode="auto">
          <a:xfrm>
            <a:off x="765175" y="730250"/>
            <a:ext cx="1763395" cy="10995660"/>
          </a:xfrm>
        </p:spPr>
        <p:txBody>
          <a:bodyPr vert="eaVert">
            <a:normAutofit/>
          </a:bodyPr>
          <a:lstStyle>
            <a:lvl1pPr>
              <a:defRPr sz="6000"/>
            </a:lvl1pPr>
          </a:lstStyle>
          <a:p>
            <a:pPr>
              <a:defRPr/>
            </a:pPr>
            <a:r>
              <a:rPr lang="zh-CN" strike="noStrike"/>
              <a:t>单击此处编辑母版标题样式</a:t>
            </a:r>
            <a:endParaRPr lang="zh-CN" strike="noStrike"/>
          </a:p>
        </p:txBody>
      </p:sp>
      <p:sp>
        <p:nvSpPr>
          <p:cNvPr id="5" name="竖排文字占位符 2" hidden="0"/>
          <p:cNvSpPr>
            <a:spLocks noGrp="1"/>
          </p:cNvSpPr>
          <p:nvPr isPhoto="0" userDrawn="0">
            <p:ph type="body" orient="vert" idx="1" hasCustomPrompt="0"/>
          </p:nvPr>
        </p:nvSpPr>
        <p:spPr bwMode="auto">
          <a:xfrm>
            <a:off x="3371215" y="730250"/>
            <a:ext cx="19660235" cy="10995660"/>
          </a:xfrm>
        </p:spPr>
        <p:txBody>
          <a:bodyPr vert="eaVert"/>
          <a:lstStyle>
            <a:lvl1pPr marL="0" indent="0">
              <a:lnSpc>
                <a:spcPct val="100000"/>
              </a:lnSpc>
              <a:spcBef>
                <a:spcPts val="400"/>
              </a:spcBef>
              <a:buFont typeface="Arial"/>
              <a:buChar char="•"/>
              <a:defRPr sz="4400"/>
            </a:lvl1pPr>
            <a:lvl2pPr marL="950595" indent="0">
              <a:lnSpc>
                <a:spcPct val="100000"/>
              </a:lnSpc>
              <a:spcBef>
                <a:spcPts val="100"/>
              </a:spcBef>
              <a:buFont typeface="Arial"/>
              <a:buChar char="•"/>
              <a:defRPr/>
            </a:lvl2pPr>
            <a:lvl3pPr marL="1407794" indent="0">
              <a:lnSpc>
                <a:spcPct val="100000"/>
              </a:lnSpc>
              <a:spcBef>
                <a:spcPts val="100"/>
              </a:spcBef>
              <a:buFont typeface="Arial"/>
              <a:buChar char="•"/>
              <a:defRPr/>
            </a:lvl3pPr>
            <a:lvl4pPr marL="1864995" indent="0">
              <a:lnSpc>
                <a:spcPct val="100000"/>
              </a:lnSpc>
              <a:spcBef>
                <a:spcPts val="100"/>
              </a:spcBef>
              <a:buFont typeface="Arial"/>
              <a:buChar char="•"/>
              <a:defRPr/>
            </a:lvl4pPr>
            <a:lvl5pPr marL="4227830" indent="0">
              <a:lnSpc>
                <a:spcPct val="100000"/>
              </a:lnSpc>
              <a:buFont typeface="Arial"/>
              <a:buChar char="•"/>
              <a:defRPr/>
            </a:lvl5pPr>
          </a:lstStyle>
          <a:p>
            <a:pPr lvl="0">
              <a:defRPr/>
            </a:pPr>
            <a:r>
              <a:rPr lang="zh-CN" strike="noStrike"/>
              <a:t>单击此处编辑母版文本样式</a:t>
            </a:r>
            <a:endParaRPr lang="zh-CN" strike="noStrike"/>
          </a:p>
          <a:p>
            <a:pPr lvl="0">
              <a:defRPr/>
            </a:pPr>
            <a:r>
              <a:rPr lang="zh-CN" strike="noStrike"/>
              <a:t>第二级</a:t>
            </a:r>
            <a:endParaRPr lang="zh-CN" strike="noStrike"/>
          </a:p>
          <a:p>
            <a:pPr lvl="1">
              <a:defRPr/>
            </a:pPr>
            <a:r>
              <a:rPr lang="zh-CN" strike="noStrike"/>
              <a:t>第三级</a:t>
            </a:r>
            <a:endParaRPr lang="zh-CN" strike="noStrike"/>
          </a:p>
          <a:p>
            <a:pPr lvl="2">
              <a:defRPr/>
            </a:pPr>
            <a:r>
              <a:rPr lang="zh-CN" strike="noStrike"/>
              <a:t>第四级</a:t>
            </a:r>
            <a:endParaRPr lang="zh-CN" strike="noStrike"/>
          </a:p>
          <a:p>
            <a:pPr lvl="3">
              <a:defRPr/>
            </a:pPr>
            <a:r>
              <a:rPr lang="zh-CN" strike="noStrike"/>
              <a:t>第五级</a:t>
            </a:r>
            <a:endParaRPr lang="zh-CN" strike="noStrik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6_内容">
    <p:spTree>
      <p:nvGrpSpPr>
        <p:cNvPr id="1" name="" hidden="0"/>
        <p:cNvGrpSpPr/>
        <p:nvPr isPhoto="0" userDrawn="0"/>
      </p:nvGrpSpPr>
      <p:grpSpPr bwMode="auto">
        <a:xfrm>
          <a:off x="0" y="0"/>
          <a:ext cx="0" cy="0"/>
          <a:chOff x="0" y="0"/>
          <a:chExt cx="0" cy="0"/>
        </a:xfrm>
      </p:grpSpPr>
      <p:sp>
        <p:nvSpPr>
          <p:cNvPr id="4" name="内容占位符 5" hidden="0"/>
          <p:cNvSpPr>
            <a:spLocks noGrp="1"/>
          </p:cNvSpPr>
          <p:nvPr isPhoto="0" userDrawn="0">
            <p:ph sz="half" idx="14" hasCustomPrompt="1"/>
          </p:nvPr>
        </p:nvSpPr>
        <p:spPr bwMode="auto">
          <a:xfrm>
            <a:off x="1358900" y="1540510"/>
            <a:ext cx="21660485" cy="9988550"/>
          </a:xfrm>
        </p:spPr>
        <p:txBody>
          <a:bodyPr anchor="t" anchorCtr="0">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竖排标题与文本">
    <p:bg>
      <p:bgPr shadeToTitle="0">
        <a:solidFill>
          <a:schemeClr val="bg1"/>
        </a:solidFill>
      </p:bgPr>
    </p:bg>
    <p:spTree>
      <p:nvGrpSpPr>
        <p:cNvPr id="1" name="" hidden="0"/>
        <p:cNvGrpSpPr/>
        <p:nvPr isPhoto="0" userDrawn="0"/>
      </p:nvGrpSpPr>
      <p:grpSpPr bwMode="auto">
        <a:xfrm>
          <a:off x="0" y="0"/>
          <a:ext cx="0" cy="0"/>
          <a:chOff x="0" y="0"/>
          <a:chExt cx="0" cy="0"/>
        </a:xfrm>
      </p:grpSpPr>
      <p:pic>
        <p:nvPicPr>
          <p:cNvPr id="4" name="图片 7" descr="s-002" hidden="0"/>
          <p:cNvPicPr>
            <a:picLocks noChangeAspect="1"/>
          </p:cNvPicPr>
          <p:nvPr isPhoto="0" userDrawn="1"/>
        </p:nvPicPr>
        <p:blipFill>
          <a:blip r:embed="rId2"/>
          <a:stretch/>
        </p:blipFill>
        <p:spPr bwMode="auto">
          <a:xfrm>
            <a:off x="-3175" y="731838"/>
            <a:ext cx="5743575" cy="12252325"/>
          </a:xfrm>
          <a:prstGeom prst="rect">
            <a:avLst/>
          </a:prstGeom>
          <a:noFill/>
          <a:ln w="9525">
            <a:noFill/>
          </a:ln>
        </p:spPr>
      </p:pic>
      <p:cxnSp>
        <p:nvCxnSpPr>
          <p:cNvPr id="5" name="直接连接符 8" hidden="0"/>
          <p:cNvCxnSpPr>
            <a:cxnSpLocks/>
          </p:cNvCxnSpPr>
          <p:nvPr isPhoto="0" userDrawn="1"/>
        </p:nvCxnSpPr>
        <p:spPr bwMode="auto">
          <a:xfrm>
            <a:off x="7805738" y="5314950"/>
            <a:ext cx="0" cy="3086100"/>
          </a:xfrm>
          <a:prstGeom prst="line">
            <a:avLst/>
          </a:prstGeom>
          <a:ln w="6350">
            <a:solidFill>
              <a:srgbClr val="0051A4"/>
            </a:solidFill>
          </a:ln>
        </p:spPr>
        <p:style>
          <a:lnRef idx="1">
            <a:schemeClr val="accent1"/>
          </a:lnRef>
          <a:fillRef idx="0">
            <a:schemeClr val="accent1"/>
          </a:fillRef>
          <a:effectRef idx="0">
            <a:schemeClr val="accent1"/>
          </a:effectRef>
          <a:fontRef idx="minor">
            <a:schemeClr val="tx1"/>
          </a:fontRef>
        </p:style>
      </p:cxnSp>
      <p:sp>
        <p:nvSpPr>
          <p:cNvPr id="6" name="竖排标题 1" hidden="0"/>
          <p:cNvSpPr>
            <a:spLocks noGrp="1"/>
          </p:cNvSpPr>
          <p:nvPr isPhoto="0" userDrawn="0">
            <p:ph type="title" orient="vert" hasCustomPrompt="1"/>
          </p:nvPr>
        </p:nvSpPr>
        <p:spPr bwMode="auto">
          <a:xfrm>
            <a:off x="5565139" y="5509260"/>
            <a:ext cx="1534795" cy="2697480"/>
          </a:xfrm>
        </p:spPr>
        <p:txBody>
          <a:bodyPr vert="eaVert">
            <a:normAutofit/>
          </a:bodyPr>
          <a:lstStyle>
            <a:lvl1pPr>
              <a:defRPr sz="7000" b="0">
                <a:solidFill>
                  <a:srgbClr val="0051A4"/>
                </a:solidFill>
                <a:cs typeface="DejaVu Sans"/>
              </a:defRPr>
            </a:lvl1pPr>
          </a:lstStyle>
          <a:p>
            <a:pPr>
              <a:defRPr/>
            </a:pPr>
            <a:r>
              <a:rPr lang="zh-CN" strike="noStrike"/>
              <a:t>单击</a:t>
            </a:r>
            <a:endParaRPr lang="zh-CN" strike="noStrik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17_空白">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封底">
    <p:bg>
      <p:bgPr shadeToTitle="0">
        <a:solidFill>
          <a:schemeClr val="bg1"/>
        </a:solidFill>
      </p:bgPr>
    </p:bg>
    <p:spTree>
      <p:nvGrpSpPr>
        <p:cNvPr id="1" name="" hidden="0"/>
        <p:cNvGrpSpPr/>
        <p:nvPr isPhoto="0" userDrawn="0"/>
      </p:nvGrpSpPr>
      <p:grpSpPr bwMode="auto">
        <a:xfrm>
          <a:off x="0" y="0"/>
          <a:ext cx="0" cy="0"/>
          <a:chOff x="0" y="0"/>
          <a:chExt cx="0" cy="0"/>
        </a:xfrm>
      </p:grpSpPr>
      <p:pic>
        <p:nvPicPr>
          <p:cNvPr id="4" name="图片 11" descr="s-003" hidden="0"/>
          <p:cNvPicPr>
            <a:picLocks noChangeAspect="1"/>
          </p:cNvPicPr>
          <p:nvPr isPhoto="0" userDrawn="1"/>
        </p:nvPicPr>
        <p:blipFill>
          <a:blip r:embed="rId2"/>
          <a:stretch/>
        </p:blipFill>
        <p:spPr bwMode="auto">
          <a:xfrm>
            <a:off x="11312525" y="-23811"/>
            <a:ext cx="13077825" cy="13763625"/>
          </a:xfrm>
          <a:prstGeom prst="rect">
            <a:avLst/>
          </a:prstGeom>
          <a:noFill/>
          <a:ln w="9525">
            <a:noFill/>
          </a:ln>
        </p:spPr>
      </p:pic>
      <p:pic>
        <p:nvPicPr>
          <p:cNvPr id="5" name="图片 26" descr="LOGO-1" hidden="0"/>
          <p:cNvPicPr>
            <a:picLocks noChangeAspect="1"/>
          </p:cNvPicPr>
          <p:nvPr isPhoto="0" userDrawn="1"/>
        </p:nvPicPr>
        <p:blipFill>
          <a:blip r:embed="rId3"/>
          <a:stretch/>
        </p:blipFill>
        <p:spPr bwMode="auto">
          <a:xfrm>
            <a:off x="20285075" y="12039600"/>
            <a:ext cx="2987675" cy="850900"/>
          </a:xfrm>
          <a:prstGeom prst="rect">
            <a:avLst/>
          </a:prstGeom>
          <a:noFill/>
          <a:ln w="9525">
            <a:noFill/>
          </a:ln>
        </p:spPr>
      </p:pic>
      <p:sp>
        <p:nvSpPr>
          <p:cNvPr id="6" name="副标题 2" hidden="0"/>
          <p:cNvSpPr>
            <a:spLocks noGrp="1"/>
          </p:cNvSpPr>
          <p:nvPr isPhoto="0" userDrawn="0">
            <p:ph type="subTitle" idx="1" hasCustomPrompt="1"/>
          </p:nvPr>
        </p:nvSpPr>
        <p:spPr bwMode="auto">
          <a:xfrm>
            <a:off x="3047365" y="10118725"/>
            <a:ext cx="5120640" cy="1139825"/>
          </a:xfrm>
        </p:spPr>
        <p:txBody>
          <a:bodyPr>
            <a:normAutofit/>
          </a:bodyPr>
          <a:lstStyle>
            <a:lvl1pPr marL="0" indent="0" algn="l">
              <a:buNone/>
              <a:defRPr sz="3600">
                <a:solidFill>
                  <a:srgbClr val="646464"/>
                </a:solidFill>
                <a:latin typeface="+mj-lt"/>
                <a:ea typeface="+mj-ea"/>
                <a:cs typeface="DejaVu Sans"/>
              </a:defRPr>
            </a:lvl1pPr>
            <a:lvl2pPr marL="914400" indent="0" algn="ctr">
              <a:buNone/>
              <a:defRPr sz="4000"/>
            </a:lvl2pPr>
            <a:lvl3pPr marL="1828164" indent="0" algn="ctr">
              <a:buNone/>
              <a:defRPr sz="3600"/>
            </a:lvl3pPr>
            <a:lvl4pPr marL="2742565" indent="0" algn="ctr">
              <a:buNone/>
              <a:defRPr sz="3200"/>
            </a:lvl4pPr>
            <a:lvl5pPr marL="3656965" indent="0" algn="ctr">
              <a:buNone/>
              <a:defRPr sz="3200"/>
            </a:lvl5pPr>
            <a:lvl6pPr marL="4570730" indent="0" algn="ctr">
              <a:buNone/>
              <a:defRPr sz="3200"/>
            </a:lvl6pPr>
            <a:lvl7pPr marL="5485130" indent="0" algn="ctr">
              <a:buNone/>
              <a:defRPr sz="3200"/>
            </a:lvl7pPr>
            <a:lvl8pPr marL="6398895" indent="0" algn="ctr">
              <a:buNone/>
              <a:defRPr sz="3200"/>
            </a:lvl8pPr>
            <a:lvl9pPr marL="7313295" indent="0" algn="ctr">
              <a:buNone/>
              <a:defRPr sz="3200"/>
            </a:lvl9pPr>
          </a:lstStyle>
          <a:p>
            <a:pPr>
              <a:defRPr/>
            </a:pPr>
            <a:r>
              <a:rPr lang="zh-CN" strike="noStrike"/>
              <a:t>单击此处添加副标题</a:t>
            </a:r>
            <a:endParaRPr lang="zh-CN" strike="noStrike"/>
          </a:p>
        </p:txBody>
      </p:sp>
      <p:sp>
        <p:nvSpPr>
          <p:cNvPr id="7" name="标题 6" hidden="0"/>
          <p:cNvSpPr>
            <a:spLocks noGrp="1"/>
          </p:cNvSpPr>
          <p:nvPr isPhoto="0" userDrawn="0">
            <p:ph type="ctrTitle" hasCustomPrompt="1"/>
          </p:nvPr>
        </p:nvSpPr>
        <p:spPr bwMode="auto">
          <a:xfrm>
            <a:off x="3047365" y="8417560"/>
            <a:ext cx="5121275" cy="1497965"/>
          </a:xfrm>
        </p:spPr>
        <p:txBody>
          <a:bodyPr anchor="b">
            <a:normAutofit/>
          </a:bodyPr>
          <a:lstStyle>
            <a:lvl1pPr algn="just">
              <a:lnSpc>
                <a:spcPct val="100000"/>
              </a:lnSpc>
              <a:defRPr sz="8000">
                <a:solidFill>
                  <a:srgbClr val="0051A4"/>
                </a:solidFill>
                <a:latin typeface="Noto Sans CJK SC"/>
                <a:ea typeface="Noto Sans CJK SC"/>
                <a:cs typeface="DejaVu Sans"/>
              </a:defRPr>
            </a:lvl1pPr>
          </a:lstStyle>
          <a:p>
            <a:pPr>
              <a:defRPr/>
            </a:pPr>
            <a:br>
              <a:rPr lang="zh-CN"/>
            </a:br>
            <a:br>
              <a:rPr lang="zh-CN"/>
            </a:br>
            <a:r>
              <a:rPr lang="zh-CN" strike="noStrike"/>
              <a:t>单击此处添加标题</a:t>
            </a:r>
            <a:endParaRPr lang="zh-CN" strike="noStri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1_标题幻灯片">
    <p:bg>
      <p:bgPr shadeToTitle="0">
        <a:solidFill>
          <a:schemeClr val="bg1"/>
        </a:solidFill>
      </p:bgPr>
    </p:bg>
    <p:spTree>
      <p:nvGrpSpPr>
        <p:cNvPr id="1" name="" hidden="0"/>
        <p:cNvGrpSpPr/>
        <p:nvPr isPhoto="0" userDrawn="0"/>
      </p:nvGrpSpPr>
      <p:grpSpPr bwMode="auto">
        <a:xfrm>
          <a:off x="0" y="0"/>
          <a:ext cx="0" cy="0"/>
          <a:chOff x="0" y="0"/>
          <a:chExt cx="0" cy="0"/>
        </a:xfrm>
      </p:grpSpPr>
      <p:cxnSp>
        <p:nvCxnSpPr>
          <p:cNvPr id="4" name="直接连接符 6" hidden="0"/>
          <p:cNvCxnSpPr>
            <a:cxnSpLocks/>
          </p:cNvCxnSpPr>
          <p:nvPr isPhoto="0" userDrawn="0"/>
        </p:nvCxnSpPr>
        <p:spPr bwMode="auto">
          <a:xfrm>
            <a:off x="3044825" y="6553200"/>
            <a:ext cx="183070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1" hidden="0"/>
          <p:cNvSpPr>
            <a:spLocks noGrp="1"/>
          </p:cNvSpPr>
          <p:nvPr isPhoto="0" userDrawn="0">
            <p:ph type="ctrTitle" hasCustomPrompt="1"/>
          </p:nvPr>
        </p:nvSpPr>
        <p:spPr bwMode="auto">
          <a:xfrm>
            <a:off x="3047206" y="2112524"/>
            <a:ext cx="18283238" cy="4374002"/>
          </a:xfrm>
        </p:spPr>
        <p:txBody>
          <a:bodyPr anchor="b">
            <a:normAutofit/>
          </a:bodyPr>
          <a:lstStyle>
            <a:lvl1pPr algn="ctr">
              <a:lnSpc>
                <a:spcPct val="130000"/>
              </a:lnSpc>
              <a:defRPr sz="8000">
                <a:latin typeface="Noto Sans CJK SC"/>
                <a:ea typeface="Noto Sans CJK SC"/>
              </a:defRPr>
            </a:lvl1pPr>
          </a:lstStyle>
          <a:p>
            <a:pPr>
              <a:defRPr/>
            </a:pPr>
            <a:r>
              <a:rPr lang="zh-CN" strike="noStrike"/>
              <a:t>单击此处添加标题</a:t>
            </a:r>
            <a:endParaRPr lang="zh-CN" strike="noStrike"/>
          </a:p>
        </p:txBody>
      </p:sp>
      <p:sp>
        <p:nvSpPr>
          <p:cNvPr id="6" name="副标题 2" hidden="0"/>
          <p:cNvSpPr>
            <a:spLocks noGrp="1"/>
          </p:cNvSpPr>
          <p:nvPr isPhoto="0" userDrawn="0">
            <p:ph type="subTitle" idx="1" hasCustomPrompt="1"/>
          </p:nvPr>
        </p:nvSpPr>
        <p:spPr bwMode="auto">
          <a:xfrm>
            <a:off x="3047365" y="6939915"/>
            <a:ext cx="18283555" cy="1694815"/>
          </a:xfrm>
        </p:spPr>
        <p:txBody>
          <a:bodyPr anchor="ctr" anchorCtr="0">
            <a:normAutofit/>
          </a:bodyPr>
          <a:lstStyle>
            <a:lvl1pPr marL="0" indent="0" algn="ctr">
              <a:buNone/>
              <a:defRPr sz="4400">
                <a:solidFill>
                  <a:srgbClr val="646464"/>
                </a:solidFill>
                <a:latin typeface="Noto Sans CJK SC"/>
                <a:ea typeface="Noto Sans CJK SC"/>
              </a:defRPr>
            </a:lvl1pPr>
            <a:lvl2pPr marL="914400" indent="0" algn="ctr">
              <a:buNone/>
              <a:defRPr sz="4000"/>
            </a:lvl2pPr>
            <a:lvl3pPr marL="1828164" indent="0" algn="ctr">
              <a:buNone/>
              <a:defRPr sz="3600"/>
            </a:lvl3pPr>
            <a:lvl4pPr marL="2742565" indent="0" algn="ctr">
              <a:buNone/>
              <a:defRPr sz="3200"/>
            </a:lvl4pPr>
            <a:lvl5pPr marL="3656965" indent="0" algn="ctr">
              <a:buNone/>
              <a:defRPr sz="3200"/>
            </a:lvl5pPr>
            <a:lvl6pPr marL="4570730" indent="0" algn="ctr">
              <a:buNone/>
              <a:defRPr sz="3200"/>
            </a:lvl6pPr>
            <a:lvl7pPr marL="5485130" indent="0" algn="ctr">
              <a:buNone/>
              <a:defRPr sz="3200"/>
            </a:lvl7pPr>
            <a:lvl8pPr marL="6398895" indent="0" algn="ctr">
              <a:buNone/>
              <a:defRPr sz="3200"/>
            </a:lvl8pPr>
            <a:lvl9pPr marL="7313295" indent="0" algn="ctr">
              <a:buNone/>
              <a:defRPr sz="3200"/>
            </a:lvl9pPr>
          </a:lstStyle>
          <a:p>
            <a:pPr>
              <a:defRPr/>
            </a:pPr>
            <a:r>
              <a:rPr lang="zh-CN" strike="noStrike"/>
              <a:t>单击此处添加副标题</a:t>
            </a:r>
            <a:endParaRPr lang="zh-CN" strike="noStrik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3_单独标题格式">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7"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8"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标题 1"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4_标题和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1"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3"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idx="1" hasCustomPrompt="0"/>
          </p:nvPr>
        </p:nvSpPr>
        <p:spPr bwMode="auto">
          <a:xfrm>
            <a:off x="1294765" y="2440940"/>
            <a:ext cx="21406485" cy="9148445"/>
          </a:xfrm>
        </p:spPr>
        <p:txBody>
          <a:bodyPr>
            <a:normAutofit/>
          </a:bodyPr>
          <a:lstStyle>
            <a:lvl1pPr marL="0" indent="0">
              <a:lnSpc>
                <a:spcPct val="100000"/>
              </a:lnSpc>
              <a:spcBef>
                <a:spcPts val="0"/>
              </a:spcBef>
              <a:buFont typeface="Arial"/>
              <a:buChar char="•"/>
              <a:defRPr sz="4400">
                <a:solidFill>
                  <a:srgbClr val="646464"/>
                </a:solidFill>
                <a:latin typeface="Noto Sans CJK SC"/>
                <a:ea typeface="Noto Sans CJK SC"/>
              </a:defRPr>
            </a:lvl1pPr>
            <a:lvl2pPr marL="913765" indent="0" algn="l">
              <a:buNone/>
              <a:defRPr sz="3600">
                <a:solidFill>
                  <a:schemeClr val="tx1">
                    <a:lumMod val="75000"/>
                    <a:lumOff val="25000"/>
                  </a:schemeClr>
                </a:solidFill>
                <a:latin typeface="Noto Sans CJK SC"/>
                <a:ea typeface="Noto Sans CJK SC"/>
              </a:defRPr>
            </a:lvl2pPr>
            <a:lvl3pPr marL="1828164" indent="0" algn="l">
              <a:buNone/>
              <a:defRPr sz="3200">
                <a:solidFill>
                  <a:schemeClr val="tx1">
                    <a:lumMod val="75000"/>
                    <a:lumOff val="25000"/>
                  </a:schemeClr>
                </a:solidFill>
                <a:latin typeface="Noto Sans CJK SC"/>
                <a:ea typeface="Noto Sans CJK SC"/>
              </a:defRPr>
            </a:lvl3pPr>
            <a:lvl4pPr marL="2742565" indent="0" algn="l">
              <a:buNone/>
              <a:defRPr sz="3200">
                <a:solidFill>
                  <a:schemeClr val="tx1">
                    <a:lumMod val="75000"/>
                    <a:lumOff val="25000"/>
                  </a:schemeClr>
                </a:solidFill>
                <a:latin typeface="Noto Sans CJK SC"/>
                <a:ea typeface="Noto Sans CJK SC"/>
              </a:defRPr>
            </a:lvl4pPr>
            <a:lvl5pPr marL="3656329" indent="0" algn="l">
              <a:buNone/>
              <a:defRPr sz="3200">
                <a:solidFill>
                  <a:schemeClr val="tx1">
                    <a:lumMod val="75000"/>
                    <a:lumOff val="25000"/>
                  </a:schemeClr>
                </a:solidFill>
                <a:latin typeface="Noto Sans CJK SC"/>
                <a:ea typeface="Noto Sans CJK SC"/>
              </a:defRPr>
            </a:lvl5pPr>
          </a:lstStyle>
          <a:p>
            <a:pPr lvl="0">
              <a:defRPr/>
            </a:pPr>
            <a:r>
              <a:rPr lang="zh-CN" strike="noStrike"/>
              <a:t>单击此处编辑母版文本样式</a:t>
            </a:r>
            <a:endParaRPr lang="zh-CN" strike="noStrike"/>
          </a:p>
          <a:p>
            <a:pPr lvl="0">
              <a:defRPr/>
            </a:pPr>
            <a:endParaRPr lang="zh-CN" strike="noStrike"/>
          </a:p>
        </p:txBody>
      </p:sp>
      <p:sp>
        <p:nvSpPr>
          <p:cNvPr id="8" name="标题 5"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5_标题和两栏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1"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5"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0"/>
          </p:nvPr>
        </p:nvSpPr>
        <p:spPr bwMode="auto">
          <a:xfrm>
            <a:off x="1618913" y="3060700"/>
            <a:ext cx="10360501" cy="8702676"/>
          </a:xfrm>
        </p:spPr>
        <p:txBody>
          <a:bodyPr>
            <a:normAutofit/>
          </a:bodyPr>
          <a:lstStyle>
            <a:lvl1pPr marL="0" indent="0">
              <a:lnSpc>
                <a:spcPct val="10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a:p>
            <a:pPr lvl="0">
              <a:defRPr/>
            </a:pPr>
            <a:endParaRPr lang="zh-CN" strike="noStrike"/>
          </a:p>
        </p:txBody>
      </p:sp>
      <p:sp>
        <p:nvSpPr>
          <p:cNvPr id="8" name="内容占位符 3" hidden="0"/>
          <p:cNvSpPr>
            <a:spLocks noGrp="1"/>
          </p:cNvSpPr>
          <p:nvPr isPhoto="0" userDrawn="0">
            <p:ph sz="half" idx="2" hasCustomPrompt="0"/>
          </p:nvPr>
        </p:nvSpPr>
        <p:spPr bwMode="auto">
          <a:xfrm>
            <a:off x="12284135" y="3060700"/>
            <a:ext cx="10360501" cy="8702676"/>
          </a:xfrm>
        </p:spPr>
        <p:txBody>
          <a:bodyPr>
            <a:normAutofit/>
          </a:bodyPr>
          <a:lstStyle>
            <a:lvl1pPr marL="0" indent="0">
              <a:lnSpc>
                <a:spcPct val="10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9"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6_两栏内容2">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1"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5"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1"/>
          </p:nvPr>
        </p:nvSpPr>
        <p:spPr bwMode="auto">
          <a:xfrm>
            <a:off x="1294765" y="3060700"/>
            <a:ext cx="8209280" cy="8702675"/>
          </a:xfrm>
        </p:spPr>
        <p:txBody>
          <a:bodyPr>
            <a:normAutofit/>
          </a:bodyPr>
          <a:lstStyle>
            <a:lvl1pPr marL="0" indent="0">
              <a:lnSpc>
                <a:spcPct val="10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endParaRPr lang="zh-CN" strike="noStrike"/>
          </a:p>
        </p:txBody>
      </p:sp>
      <p:sp>
        <p:nvSpPr>
          <p:cNvPr id="8" name="内容占位符 3" hidden="0"/>
          <p:cNvSpPr>
            <a:spLocks noGrp="1"/>
          </p:cNvSpPr>
          <p:nvPr isPhoto="0" userDrawn="0">
            <p:ph sz="half" idx="2" hasCustomPrompt="0"/>
          </p:nvPr>
        </p:nvSpPr>
        <p:spPr bwMode="auto">
          <a:xfrm>
            <a:off x="9961245" y="3060700"/>
            <a:ext cx="12931775" cy="8702675"/>
          </a:xfrm>
        </p:spPr>
        <p:txBody>
          <a:bodyPr>
            <a:normAutofit/>
          </a:bodyPr>
          <a:lstStyle>
            <a:lvl1pPr marL="0" indent="0">
              <a:lnSpc>
                <a:spcPct val="10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9" name="标题 4"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7_标题和三栏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1"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3"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0"/>
          </p:nvPr>
        </p:nvSpPr>
        <p:spPr bwMode="auto">
          <a:xfrm>
            <a:off x="1294765" y="3060700"/>
            <a:ext cx="7045960" cy="870267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8" name="内容占位符 10" hidden="0"/>
          <p:cNvSpPr>
            <a:spLocks noGrp="1"/>
          </p:cNvSpPr>
          <p:nvPr isPhoto="0" userDrawn="0">
            <p:ph sz="half" idx="13" hasCustomPrompt="0"/>
          </p:nvPr>
        </p:nvSpPr>
        <p:spPr bwMode="auto">
          <a:xfrm>
            <a:off x="8580120" y="3060700"/>
            <a:ext cx="7045960" cy="870267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9" name="内容占位符 12" hidden="0"/>
          <p:cNvSpPr>
            <a:spLocks noGrp="1"/>
          </p:cNvSpPr>
          <p:nvPr isPhoto="0" userDrawn="0">
            <p:ph sz="half" idx="23" hasCustomPrompt="0"/>
          </p:nvPr>
        </p:nvSpPr>
        <p:spPr bwMode="auto">
          <a:xfrm>
            <a:off x="15865475" y="3060700"/>
            <a:ext cx="7045960" cy="8702675"/>
          </a:xfrm>
        </p:spPr>
        <p:txBody>
          <a:bodyPr>
            <a:normAutofit/>
          </a:bodyPr>
          <a:lstStyle>
            <a:lvl1pPr marL="0" indent="0">
              <a:lnSpc>
                <a:spcPct val="150000"/>
              </a:lnSpc>
              <a:spcBef>
                <a:spcPts val="0"/>
              </a:spcBef>
              <a:buNone/>
              <a:defRPr sz="44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10" name="标题 5"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7_标题和四栏内容">
    <p:bg>
      <p:bgPr shadeToTitle="0">
        <a:solidFill>
          <a:schemeClr val="bg1"/>
        </a:solidFill>
      </p:bgPr>
    </p:bg>
    <p:spTree>
      <p:nvGrpSpPr>
        <p:cNvPr id="1" name="" hidden="0"/>
        <p:cNvGrpSpPr/>
        <p:nvPr isPhoto="0" userDrawn="0"/>
      </p:nvGrpSpPr>
      <p:grpSpPr bwMode="auto">
        <a:xfrm>
          <a:off x="0" y="0"/>
          <a:ext cx="0" cy="0"/>
          <a:chOff x="0" y="0"/>
          <a:chExt cx="0" cy="0"/>
        </a:xfrm>
      </p:grpSpPr>
      <p:grpSp>
        <p:nvGrpSpPr>
          <p:cNvPr id="4" name="组合 11" hidden="0"/>
          <p:cNvGrpSpPr/>
          <p:nvPr isPhoto="0" userDrawn="1"/>
        </p:nvGrpSpPr>
        <p:grpSpPr bwMode="auto">
          <a:xfrm>
            <a:off x="-22225" y="374650"/>
            <a:ext cx="1085850" cy="1485900"/>
            <a:chOff x="-35" y="1530"/>
            <a:chExt cx="1710" cy="2340"/>
          </a:xfrm>
        </p:grpSpPr>
        <p:sp>
          <p:nvSpPr>
            <p:cNvPr id="5" name="矩形 5" hidden="0"/>
            <p:cNvSpPr/>
            <p:nvPr isPhoto="0" userDrawn="1"/>
          </p:nvSpPr>
          <p:spPr bwMode="auto">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sp>
          <p:nvSpPr>
            <p:cNvPr id="6" name="矩形 6" hidden="0"/>
            <p:cNvSpPr/>
            <p:nvPr isPhoto="0" userDrawn="1"/>
          </p:nvSpPr>
          <p:spPr bwMode="auto">
            <a:xfrm>
              <a:off x="1345" y="1530"/>
              <a:ext cx="331"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strike="noStrike">
                <a:cs typeface="DejaVu Sans"/>
              </a:endParaRPr>
            </a:p>
          </p:txBody>
        </p:sp>
      </p:grpSp>
      <p:sp>
        <p:nvSpPr>
          <p:cNvPr id="7" name="内容占位符 2" hidden="0"/>
          <p:cNvSpPr>
            <a:spLocks noGrp="1"/>
          </p:cNvSpPr>
          <p:nvPr isPhoto="0" userDrawn="0">
            <p:ph sz="half" idx="1" hasCustomPrompt="0"/>
          </p:nvPr>
        </p:nvSpPr>
        <p:spPr bwMode="auto">
          <a:xfrm>
            <a:off x="1999615" y="3060700"/>
            <a:ext cx="9941560" cy="4150360"/>
          </a:xfrm>
        </p:spPr>
        <p:txBody>
          <a:bodyPr>
            <a:normAutofit/>
          </a:bodyPr>
          <a:lstStyle>
            <a:lvl1pPr marL="0" indent="0" algn="ctr">
              <a:lnSpc>
                <a:spcPct val="150000"/>
              </a:lnSpc>
              <a:spcBef>
                <a:spcPts val="0"/>
              </a:spcBef>
              <a:buNone/>
              <a:defRPr sz="48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8" name="内容占位符 1" hidden="0"/>
          <p:cNvSpPr>
            <a:spLocks noGrp="1"/>
          </p:cNvSpPr>
          <p:nvPr isPhoto="0" userDrawn="0">
            <p:ph sz="half" idx="13" hasCustomPrompt="0"/>
          </p:nvPr>
        </p:nvSpPr>
        <p:spPr bwMode="auto">
          <a:xfrm>
            <a:off x="1999615" y="7416800"/>
            <a:ext cx="9941560" cy="4150360"/>
          </a:xfrm>
        </p:spPr>
        <p:txBody>
          <a:bodyPr>
            <a:normAutofit/>
          </a:bodyPr>
          <a:lstStyle>
            <a:lvl1pPr marL="0" indent="0" algn="ctr">
              <a:lnSpc>
                <a:spcPct val="150000"/>
              </a:lnSpc>
              <a:spcBef>
                <a:spcPts val="0"/>
              </a:spcBef>
              <a:buNone/>
              <a:defRPr sz="48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9" name="内容占位符 3" hidden="0"/>
          <p:cNvSpPr>
            <a:spLocks noGrp="1"/>
          </p:cNvSpPr>
          <p:nvPr isPhoto="0" userDrawn="0">
            <p:ph sz="half" idx="14" hasCustomPrompt="0"/>
          </p:nvPr>
        </p:nvSpPr>
        <p:spPr bwMode="auto">
          <a:xfrm>
            <a:off x="12318365" y="3060700"/>
            <a:ext cx="9941560" cy="4150360"/>
          </a:xfrm>
        </p:spPr>
        <p:txBody>
          <a:bodyPr>
            <a:normAutofit/>
          </a:bodyPr>
          <a:lstStyle>
            <a:lvl1pPr marL="0" indent="0" algn="ctr">
              <a:lnSpc>
                <a:spcPct val="150000"/>
              </a:lnSpc>
              <a:spcBef>
                <a:spcPts val="0"/>
              </a:spcBef>
              <a:buNone/>
              <a:defRPr sz="48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10" name="内容占位符 4" hidden="0"/>
          <p:cNvSpPr>
            <a:spLocks noGrp="1"/>
          </p:cNvSpPr>
          <p:nvPr isPhoto="0" userDrawn="0">
            <p:ph sz="half" idx="15" hasCustomPrompt="0"/>
          </p:nvPr>
        </p:nvSpPr>
        <p:spPr bwMode="auto">
          <a:xfrm>
            <a:off x="12318365" y="7416800"/>
            <a:ext cx="9941560" cy="4150360"/>
          </a:xfrm>
        </p:spPr>
        <p:txBody>
          <a:bodyPr>
            <a:normAutofit/>
          </a:bodyPr>
          <a:lstStyle>
            <a:lvl1pPr marL="0" indent="0" algn="ctr">
              <a:lnSpc>
                <a:spcPct val="150000"/>
              </a:lnSpc>
              <a:spcBef>
                <a:spcPts val="0"/>
              </a:spcBef>
              <a:buNone/>
              <a:defRPr sz="4800">
                <a:solidFill>
                  <a:srgbClr val="646464"/>
                </a:solidFill>
              </a:defRPr>
            </a:lvl1pPr>
            <a:lvl2pPr marL="913765" indent="0">
              <a:lnSpc>
                <a:spcPct val="150000"/>
              </a:lnSpc>
              <a:buNone/>
              <a:defRPr sz="3600">
                <a:solidFill>
                  <a:srgbClr val="646464"/>
                </a:solidFill>
              </a:defRPr>
            </a:lvl2pPr>
            <a:lvl3pPr marL="1828164" indent="0">
              <a:lnSpc>
                <a:spcPct val="150000"/>
              </a:lnSpc>
              <a:buNone/>
              <a:defRPr sz="3200">
                <a:solidFill>
                  <a:srgbClr val="646464"/>
                </a:solidFill>
              </a:defRPr>
            </a:lvl3pPr>
            <a:lvl4pPr marL="2742565" indent="0">
              <a:lnSpc>
                <a:spcPct val="150000"/>
              </a:lnSpc>
              <a:buNone/>
              <a:defRPr sz="3200">
                <a:solidFill>
                  <a:srgbClr val="646464"/>
                </a:solidFill>
              </a:defRPr>
            </a:lvl4pPr>
            <a:lvl5pPr marL="3656329" indent="0">
              <a:lnSpc>
                <a:spcPct val="150000"/>
              </a:lnSpc>
              <a:buNone/>
              <a:defRPr sz="3200">
                <a:solidFill>
                  <a:srgbClr val="646464"/>
                </a:solidFill>
              </a:defRPr>
            </a:lvl5pPr>
          </a:lstStyle>
          <a:p>
            <a:pPr lvl="0">
              <a:defRPr/>
            </a:pPr>
            <a:r>
              <a:rPr lang="zh-CN" strike="noStrike"/>
              <a:t>单击此处编辑母版文本样式</a:t>
            </a:r>
            <a:endParaRPr lang="zh-CN" strike="noStrike"/>
          </a:p>
        </p:txBody>
      </p:sp>
      <p:sp>
        <p:nvSpPr>
          <p:cNvPr id="11" name="标题 7" hidden="0"/>
          <p:cNvSpPr>
            <a:spLocks noGrp="1"/>
          </p:cNvSpPr>
          <p:nvPr isPhoto="0" userDrawn="0">
            <p:ph type="title" hasCustomPrompt="0"/>
          </p:nvPr>
        </p:nvSpPr>
        <p:spPr bwMode="auto">
          <a:xfrm>
            <a:off x="1294765" y="374650"/>
            <a:ext cx="21025485" cy="1485900"/>
          </a:xfrm>
        </p:spPr>
        <p:txBody>
          <a:bodyPr anchor="ctr" anchorCtr="0">
            <a:normAutofit/>
          </a:bodyPr>
          <a:lstStyle>
            <a:lvl1pPr>
              <a:defRPr sz="6000" b="0" i="0">
                <a:latin typeface="+mj-lt"/>
                <a:ea typeface="+mj-ea"/>
              </a:defRPr>
            </a:lvl1pPr>
          </a:lstStyle>
          <a:p>
            <a:pPr>
              <a:defRPr/>
            </a:pPr>
            <a:r>
              <a:rPr lang="zh-CN" strike="noStrike"/>
              <a:t>单击此处编辑母版标题样式</a:t>
            </a:r>
            <a:endParaRPr lang="zh-CN" strike="noStrike"/>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pn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slideLayout" Target="../slideLayouts/slideLayout20.xml"/><Relationship Id="rId19" Type="http://schemas.openxmlformats.org/officeDocument/2006/relationships/theme" Target="../theme/theme3.xml"/><Relationship Id="rId20" Type="http://schemas.openxmlformats.org/officeDocument/2006/relationships/image" Target="../media/image1.png"/></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hidden="0"/>
        <p:cNvGrpSpPr/>
        <p:nvPr isPhoto="0" userDrawn="0"/>
      </p:nvGrpSpPr>
      <p:grpSpPr bwMode="auto">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49" r:id="rId1"/>
  </p:sldLayoutIdLst>
  <p:hf dt="0" ftr="0" hdr="0" sldNum="0"/>
  <p:txStyles>
    <p:titleStyle>
      <a:lvl1pPr algn="l" defTabSz="1828164">
        <a:lnSpc>
          <a:spcPct val="90000"/>
        </a:lnSpc>
        <a:spcBef>
          <a:spcPts val="0"/>
        </a:spcBef>
        <a:buNone/>
        <a:defRPr sz="8000">
          <a:solidFill>
            <a:schemeClr val="tx1"/>
          </a:solidFill>
          <a:latin typeface="+mj-lt"/>
          <a:ea typeface="+mj-ea"/>
          <a:cs typeface="+mj-cs"/>
        </a:defRPr>
      </a:lvl1pPr>
    </p:titleStyle>
    <p:bodyStyle>
      <a:lvl1pPr marL="457200" indent="-457200" algn="l" defTabSz="1828164">
        <a:lnSpc>
          <a:spcPct val="90000"/>
        </a:lnSpc>
        <a:spcBef>
          <a:spcPts val="0"/>
        </a:spcBef>
        <a:buFont typeface="Arial"/>
        <a:buChar char="•"/>
        <a:defRPr sz="4800">
          <a:solidFill>
            <a:schemeClr val="tx1"/>
          </a:solidFill>
          <a:latin typeface="+mn-lt"/>
          <a:ea typeface="+mn-ea"/>
          <a:cs typeface="+mn-cs"/>
        </a:defRPr>
      </a:lvl1pPr>
      <a:lvl2pPr marL="1370965" indent="-457200" algn="l" defTabSz="1828164">
        <a:lnSpc>
          <a:spcPct val="90000"/>
        </a:lnSpc>
        <a:spcBef>
          <a:spcPts val="0"/>
        </a:spcBef>
        <a:buFont typeface="Arial"/>
        <a:buChar char="•"/>
        <a:defRPr sz="4000">
          <a:solidFill>
            <a:schemeClr val="tx1"/>
          </a:solidFill>
          <a:latin typeface="+mn-lt"/>
          <a:ea typeface="+mn-ea"/>
          <a:cs typeface="+mn-cs"/>
        </a:defRPr>
      </a:lvl2pPr>
      <a:lvl3pPr marL="2285365" indent="-457200" algn="l" defTabSz="1828164">
        <a:lnSpc>
          <a:spcPct val="90000"/>
        </a:lnSpc>
        <a:spcBef>
          <a:spcPts val="0"/>
        </a:spcBef>
        <a:buFont typeface="Arial"/>
        <a:buChar char="•"/>
        <a:defRPr sz="3600">
          <a:solidFill>
            <a:schemeClr val="tx1"/>
          </a:solidFill>
          <a:latin typeface="+mn-lt"/>
          <a:ea typeface="+mn-ea"/>
          <a:cs typeface="+mn-cs"/>
        </a:defRPr>
      </a:lvl3pPr>
      <a:lvl4pPr marL="3199765" indent="-457200" algn="l" defTabSz="1828164">
        <a:lnSpc>
          <a:spcPct val="90000"/>
        </a:lnSpc>
        <a:spcBef>
          <a:spcPts val="0"/>
        </a:spcBef>
        <a:buFont typeface="Arial"/>
        <a:buChar char="•"/>
        <a:defRPr sz="3600">
          <a:solidFill>
            <a:schemeClr val="tx1"/>
          </a:solidFill>
          <a:latin typeface="+mn-lt"/>
          <a:ea typeface="+mn-ea"/>
          <a:cs typeface="+mn-cs"/>
        </a:defRPr>
      </a:lvl4pPr>
      <a:lvl5pPr marL="4113530" indent="-457200" algn="l" defTabSz="1828164">
        <a:lnSpc>
          <a:spcPct val="90000"/>
        </a:lnSpc>
        <a:spcBef>
          <a:spcPts val="0"/>
        </a:spcBef>
        <a:buFont typeface="Arial"/>
        <a:buChar char="•"/>
        <a:defRPr sz="3600">
          <a:solidFill>
            <a:schemeClr val="tx1"/>
          </a:solidFill>
          <a:latin typeface="+mn-lt"/>
          <a:ea typeface="+mn-ea"/>
          <a:cs typeface="+mn-cs"/>
        </a:defRPr>
      </a:lvl5pPr>
      <a:lvl6pPr marL="5027930" indent="-457200" algn="l" defTabSz="1828164">
        <a:lnSpc>
          <a:spcPct val="90000"/>
        </a:lnSpc>
        <a:spcBef>
          <a:spcPts val="0"/>
        </a:spcBef>
        <a:buFont typeface="Arial"/>
        <a:buChar char="•"/>
        <a:defRPr sz="3600">
          <a:solidFill>
            <a:schemeClr val="tx1"/>
          </a:solidFill>
          <a:latin typeface="+mn-lt"/>
          <a:ea typeface="+mn-ea"/>
          <a:cs typeface="+mn-cs"/>
        </a:defRPr>
      </a:lvl6pPr>
      <a:lvl7pPr marL="5942330" indent="-457200" algn="l" defTabSz="1828164">
        <a:lnSpc>
          <a:spcPct val="90000"/>
        </a:lnSpc>
        <a:spcBef>
          <a:spcPts val="0"/>
        </a:spcBef>
        <a:buFont typeface="Arial"/>
        <a:buChar char="•"/>
        <a:defRPr sz="3600">
          <a:solidFill>
            <a:schemeClr val="tx1"/>
          </a:solidFill>
          <a:latin typeface="+mn-lt"/>
          <a:ea typeface="+mn-ea"/>
          <a:cs typeface="+mn-cs"/>
        </a:defRPr>
      </a:lvl7pPr>
      <a:lvl8pPr marL="6856095" indent="-457200" algn="l" defTabSz="1828164">
        <a:lnSpc>
          <a:spcPct val="90000"/>
        </a:lnSpc>
        <a:spcBef>
          <a:spcPts val="0"/>
        </a:spcBef>
        <a:buFont typeface="Arial"/>
        <a:buChar char="•"/>
        <a:defRPr sz="3600">
          <a:solidFill>
            <a:schemeClr val="tx1"/>
          </a:solidFill>
          <a:latin typeface="+mn-lt"/>
          <a:ea typeface="+mn-ea"/>
          <a:cs typeface="+mn-cs"/>
        </a:defRPr>
      </a:lvl8pPr>
      <a:lvl9pPr marL="7770495" indent="-457200" algn="l" defTabSz="1828164">
        <a:lnSpc>
          <a:spcPct val="90000"/>
        </a:lnSpc>
        <a:spcBef>
          <a:spcPts val="0"/>
        </a:spcBef>
        <a:buFont typeface="Arial"/>
        <a:buChar char="•"/>
        <a:defRPr sz="3600">
          <a:solidFill>
            <a:schemeClr val="tx1"/>
          </a:solidFill>
          <a:latin typeface="+mn-lt"/>
          <a:ea typeface="+mn-ea"/>
          <a:cs typeface="+mn-cs"/>
        </a:defRPr>
      </a:lvl9pPr>
    </p:bodyStyle>
    <p:otherStyle>
      <a:defPPr>
        <a:defRPr lang="zh-CN"/>
      </a:defPPr>
      <a:lvl1pPr marL="0" algn="l" defTabSz="1828164">
        <a:defRPr sz="3600">
          <a:solidFill>
            <a:schemeClr val="tx1"/>
          </a:solidFill>
          <a:latin typeface="+mn-lt"/>
          <a:ea typeface="+mn-ea"/>
          <a:cs typeface="+mn-cs"/>
        </a:defRPr>
      </a:lvl1pPr>
      <a:lvl2pPr marL="914400" algn="l" defTabSz="1828164">
        <a:defRPr sz="3600">
          <a:solidFill>
            <a:schemeClr val="tx1"/>
          </a:solidFill>
          <a:latin typeface="+mn-lt"/>
          <a:ea typeface="+mn-ea"/>
          <a:cs typeface="+mn-cs"/>
        </a:defRPr>
      </a:lvl2pPr>
      <a:lvl3pPr marL="1828164" algn="l" defTabSz="1828164">
        <a:defRPr sz="3600">
          <a:solidFill>
            <a:schemeClr val="tx1"/>
          </a:solidFill>
          <a:latin typeface="+mn-lt"/>
          <a:ea typeface="+mn-ea"/>
          <a:cs typeface="+mn-cs"/>
        </a:defRPr>
      </a:lvl3pPr>
      <a:lvl4pPr marL="2742565" algn="l" defTabSz="1828164">
        <a:defRPr sz="3600">
          <a:solidFill>
            <a:schemeClr val="tx1"/>
          </a:solidFill>
          <a:latin typeface="+mn-lt"/>
          <a:ea typeface="+mn-ea"/>
          <a:cs typeface="+mn-cs"/>
        </a:defRPr>
      </a:lvl4pPr>
      <a:lvl5pPr marL="3656965" algn="l" defTabSz="1828164">
        <a:defRPr sz="3600">
          <a:solidFill>
            <a:schemeClr val="tx1"/>
          </a:solidFill>
          <a:latin typeface="+mn-lt"/>
          <a:ea typeface="+mn-ea"/>
          <a:cs typeface="+mn-cs"/>
        </a:defRPr>
      </a:lvl5pPr>
      <a:lvl6pPr marL="4570730" algn="l" defTabSz="1828164">
        <a:defRPr sz="3600">
          <a:solidFill>
            <a:schemeClr val="tx1"/>
          </a:solidFill>
          <a:latin typeface="+mn-lt"/>
          <a:ea typeface="+mn-ea"/>
          <a:cs typeface="+mn-cs"/>
        </a:defRPr>
      </a:lvl6pPr>
      <a:lvl7pPr marL="5485130" algn="l" defTabSz="1828164">
        <a:defRPr sz="3600">
          <a:solidFill>
            <a:schemeClr val="tx1"/>
          </a:solidFill>
          <a:latin typeface="+mn-lt"/>
          <a:ea typeface="+mn-ea"/>
          <a:cs typeface="+mn-cs"/>
        </a:defRPr>
      </a:lvl7pPr>
      <a:lvl8pPr marL="6398895" algn="l" defTabSz="1828164">
        <a:defRPr sz="3600">
          <a:solidFill>
            <a:schemeClr val="tx1"/>
          </a:solidFill>
          <a:latin typeface="+mn-lt"/>
          <a:ea typeface="+mn-ea"/>
          <a:cs typeface="+mn-cs"/>
        </a:defRPr>
      </a:lvl8pPr>
      <a:lvl9pPr marL="7313295" algn="l" defTabSz="1828164">
        <a:defRPr sz="36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hidden="0"/>
        <p:cNvGrpSpPr/>
        <p:nvPr isPhoto="0" userDrawn="0"/>
      </p:nvGrpSpPr>
      <p:grpSpPr bwMode="auto">
        <a:xfrm>
          <a:off x="0" y="0"/>
          <a:ext cx="0" cy="0"/>
          <a:chOff x="0" y="0"/>
          <a:chExt cx="0" cy="0"/>
        </a:xfrm>
      </p:grpSpPr>
      <p:pic>
        <p:nvPicPr>
          <p:cNvPr id="4" name="图片 26" descr="LOGO-1" hidden="0"/>
          <p:cNvPicPr>
            <a:picLocks noChangeAspect="1"/>
          </p:cNvPicPr>
          <p:nvPr isPhoto="0" userDrawn="0"/>
        </p:nvPicPr>
        <p:blipFill>
          <a:blip r:embed="rId3"/>
          <a:stretch/>
        </p:blipFill>
        <p:spPr bwMode="auto">
          <a:xfrm>
            <a:off x="20285075" y="12039600"/>
            <a:ext cx="2987675" cy="850900"/>
          </a:xfrm>
          <a:prstGeom prst="rect">
            <a:avLst/>
          </a:prstGeom>
          <a:noFill/>
          <a:ln w="9525">
            <a:noFill/>
          </a:ln>
        </p:spPr>
      </p:pic>
    </p:spTree>
  </p:cSld>
  <p:clrMap accent1="accent1" accent2="accent2" accent3="accent3" accent4="accent4" accent5="accent5" accent6="accent6" bg1="lt1" bg2="lt2" folHlink="folHlink" hlink="hlink" tx1="dk1" tx2="dk2"/>
  <p:sldLayoutIdLst>
    <p:sldLayoutId id="2147483651" r:id="rId1"/>
  </p:sldLayoutIdLst>
  <p:hf dt="0" ftr="0" hdr="0" sldNum="0"/>
  <p:txStyles>
    <p:titleStyle>
      <a:lvl1pPr algn="l" defTabSz="1828164">
        <a:lnSpc>
          <a:spcPct val="90000"/>
        </a:lnSpc>
        <a:spcBef>
          <a:spcPts val="0"/>
        </a:spcBef>
        <a:buNone/>
        <a:defRPr sz="8000" b="1">
          <a:solidFill>
            <a:schemeClr val="tx1">
              <a:lumMod val="50000"/>
              <a:lumOff val="50000"/>
            </a:schemeClr>
          </a:solidFill>
          <a:latin typeface="Noto Sans CJK SC"/>
          <a:ea typeface="Noto Sans CJK SC"/>
          <a:cs typeface="+mj-cs"/>
        </a:defRPr>
      </a:lvl1pPr>
    </p:titleStyle>
    <p:bodyStyle>
      <a:lvl1pPr marL="457200" indent="-457200" algn="l" defTabSz="1828164">
        <a:lnSpc>
          <a:spcPct val="90000"/>
        </a:lnSpc>
        <a:spcBef>
          <a:spcPts val="0"/>
        </a:spcBef>
        <a:buFont typeface="Arial"/>
        <a:buChar char="•"/>
        <a:defRPr sz="4800">
          <a:solidFill>
            <a:schemeClr val="tx1"/>
          </a:solidFill>
          <a:latin typeface="+mn-lt"/>
          <a:ea typeface="+mn-ea"/>
          <a:cs typeface="+mn-cs"/>
        </a:defRPr>
      </a:lvl1pPr>
      <a:lvl2pPr marL="1370965" indent="-457200" algn="l" defTabSz="1828164">
        <a:lnSpc>
          <a:spcPct val="90000"/>
        </a:lnSpc>
        <a:spcBef>
          <a:spcPts val="0"/>
        </a:spcBef>
        <a:buFont typeface="Arial"/>
        <a:buChar char="•"/>
        <a:defRPr sz="4000">
          <a:solidFill>
            <a:schemeClr val="tx1"/>
          </a:solidFill>
          <a:latin typeface="+mn-lt"/>
          <a:ea typeface="+mn-ea"/>
          <a:cs typeface="+mn-cs"/>
        </a:defRPr>
      </a:lvl2pPr>
      <a:lvl3pPr marL="2285365" indent="-457200" algn="l" defTabSz="1828164">
        <a:lnSpc>
          <a:spcPct val="90000"/>
        </a:lnSpc>
        <a:spcBef>
          <a:spcPts val="0"/>
        </a:spcBef>
        <a:buFont typeface="Arial"/>
        <a:buChar char="•"/>
        <a:defRPr sz="3600">
          <a:solidFill>
            <a:schemeClr val="tx1"/>
          </a:solidFill>
          <a:latin typeface="+mn-lt"/>
          <a:ea typeface="+mn-ea"/>
          <a:cs typeface="+mn-cs"/>
        </a:defRPr>
      </a:lvl3pPr>
      <a:lvl4pPr marL="3199765" indent="-457200" algn="l" defTabSz="1828164">
        <a:lnSpc>
          <a:spcPct val="90000"/>
        </a:lnSpc>
        <a:spcBef>
          <a:spcPts val="0"/>
        </a:spcBef>
        <a:buFont typeface="Arial"/>
        <a:buChar char="•"/>
        <a:defRPr sz="3600">
          <a:solidFill>
            <a:schemeClr val="tx1"/>
          </a:solidFill>
          <a:latin typeface="+mn-lt"/>
          <a:ea typeface="+mn-ea"/>
          <a:cs typeface="+mn-cs"/>
        </a:defRPr>
      </a:lvl4pPr>
      <a:lvl5pPr marL="4113530" indent="-457200" algn="l" defTabSz="1828164">
        <a:lnSpc>
          <a:spcPct val="90000"/>
        </a:lnSpc>
        <a:spcBef>
          <a:spcPts val="0"/>
        </a:spcBef>
        <a:buFont typeface="Arial"/>
        <a:buChar char="•"/>
        <a:defRPr sz="3600">
          <a:solidFill>
            <a:schemeClr val="tx1"/>
          </a:solidFill>
          <a:latin typeface="+mn-lt"/>
          <a:ea typeface="+mn-ea"/>
          <a:cs typeface="+mn-cs"/>
        </a:defRPr>
      </a:lvl5pPr>
      <a:lvl6pPr marL="5027930" indent="-457200" algn="l" defTabSz="1828164">
        <a:lnSpc>
          <a:spcPct val="90000"/>
        </a:lnSpc>
        <a:spcBef>
          <a:spcPts val="0"/>
        </a:spcBef>
        <a:buFont typeface="Arial"/>
        <a:buChar char="•"/>
        <a:defRPr sz="3600">
          <a:solidFill>
            <a:schemeClr val="tx1"/>
          </a:solidFill>
          <a:latin typeface="+mn-lt"/>
          <a:ea typeface="+mn-ea"/>
          <a:cs typeface="+mn-cs"/>
        </a:defRPr>
      </a:lvl6pPr>
      <a:lvl7pPr marL="5942330" indent="-457200" algn="l" defTabSz="1828164">
        <a:lnSpc>
          <a:spcPct val="90000"/>
        </a:lnSpc>
        <a:spcBef>
          <a:spcPts val="0"/>
        </a:spcBef>
        <a:buFont typeface="Arial"/>
        <a:buChar char="•"/>
        <a:defRPr sz="3600">
          <a:solidFill>
            <a:schemeClr val="tx1"/>
          </a:solidFill>
          <a:latin typeface="+mn-lt"/>
          <a:ea typeface="+mn-ea"/>
          <a:cs typeface="+mn-cs"/>
        </a:defRPr>
      </a:lvl7pPr>
      <a:lvl8pPr marL="6856095" indent="-457200" algn="l" defTabSz="1828164">
        <a:lnSpc>
          <a:spcPct val="90000"/>
        </a:lnSpc>
        <a:spcBef>
          <a:spcPts val="0"/>
        </a:spcBef>
        <a:buFont typeface="Arial"/>
        <a:buChar char="•"/>
        <a:defRPr sz="3600">
          <a:solidFill>
            <a:schemeClr val="tx1"/>
          </a:solidFill>
          <a:latin typeface="+mn-lt"/>
          <a:ea typeface="+mn-ea"/>
          <a:cs typeface="+mn-cs"/>
        </a:defRPr>
      </a:lvl8pPr>
      <a:lvl9pPr marL="7770495" indent="-457200" algn="l" defTabSz="1828164">
        <a:lnSpc>
          <a:spcPct val="90000"/>
        </a:lnSpc>
        <a:spcBef>
          <a:spcPts val="0"/>
        </a:spcBef>
        <a:buFont typeface="Arial"/>
        <a:buChar char="•"/>
        <a:defRPr sz="3600">
          <a:solidFill>
            <a:schemeClr val="tx1"/>
          </a:solidFill>
          <a:latin typeface="+mn-lt"/>
          <a:ea typeface="+mn-ea"/>
          <a:cs typeface="+mn-cs"/>
        </a:defRPr>
      </a:lvl9pPr>
    </p:bodyStyle>
    <p:otherStyle>
      <a:defPPr>
        <a:defRPr lang="zh-CN"/>
      </a:defPPr>
      <a:lvl1pPr marL="0" algn="l" defTabSz="1828164">
        <a:defRPr sz="3600">
          <a:solidFill>
            <a:schemeClr val="tx1"/>
          </a:solidFill>
          <a:latin typeface="+mn-lt"/>
          <a:ea typeface="+mn-ea"/>
          <a:cs typeface="+mn-cs"/>
        </a:defRPr>
      </a:lvl1pPr>
      <a:lvl2pPr marL="914400" algn="l" defTabSz="1828164">
        <a:defRPr sz="3600">
          <a:solidFill>
            <a:schemeClr val="tx1"/>
          </a:solidFill>
          <a:latin typeface="+mn-lt"/>
          <a:ea typeface="+mn-ea"/>
          <a:cs typeface="+mn-cs"/>
        </a:defRPr>
      </a:lvl2pPr>
      <a:lvl3pPr marL="1828164" algn="l" defTabSz="1828164">
        <a:defRPr sz="3600">
          <a:solidFill>
            <a:schemeClr val="tx1"/>
          </a:solidFill>
          <a:latin typeface="+mn-lt"/>
          <a:ea typeface="+mn-ea"/>
          <a:cs typeface="+mn-cs"/>
        </a:defRPr>
      </a:lvl3pPr>
      <a:lvl4pPr marL="2742565" algn="l" defTabSz="1828164">
        <a:defRPr sz="3600">
          <a:solidFill>
            <a:schemeClr val="tx1"/>
          </a:solidFill>
          <a:latin typeface="+mn-lt"/>
          <a:ea typeface="+mn-ea"/>
          <a:cs typeface="+mn-cs"/>
        </a:defRPr>
      </a:lvl4pPr>
      <a:lvl5pPr marL="3656965" algn="l" defTabSz="1828164">
        <a:defRPr sz="3600">
          <a:solidFill>
            <a:schemeClr val="tx1"/>
          </a:solidFill>
          <a:latin typeface="+mn-lt"/>
          <a:ea typeface="+mn-ea"/>
          <a:cs typeface="+mn-cs"/>
        </a:defRPr>
      </a:lvl5pPr>
      <a:lvl6pPr marL="4570730" algn="l" defTabSz="1828164">
        <a:defRPr sz="3600">
          <a:solidFill>
            <a:schemeClr val="tx1"/>
          </a:solidFill>
          <a:latin typeface="+mn-lt"/>
          <a:ea typeface="+mn-ea"/>
          <a:cs typeface="+mn-cs"/>
        </a:defRPr>
      </a:lvl6pPr>
      <a:lvl7pPr marL="5485130" algn="l" defTabSz="1828164">
        <a:defRPr sz="3600">
          <a:solidFill>
            <a:schemeClr val="tx1"/>
          </a:solidFill>
          <a:latin typeface="+mn-lt"/>
          <a:ea typeface="+mn-ea"/>
          <a:cs typeface="+mn-cs"/>
        </a:defRPr>
      </a:lvl7pPr>
      <a:lvl8pPr marL="6398895" algn="l" defTabSz="1828164">
        <a:defRPr sz="3600">
          <a:solidFill>
            <a:schemeClr val="tx1"/>
          </a:solidFill>
          <a:latin typeface="+mn-lt"/>
          <a:ea typeface="+mn-ea"/>
          <a:cs typeface="+mn-cs"/>
        </a:defRPr>
      </a:lvl8pPr>
      <a:lvl9pPr marL="7313295" algn="l" defTabSz="1828164">
        <a:defRPr sz="36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hidden="0"/>
        <p:cNvGrpSpPr/>
        <p:nvPr isPhoto="0" userDrawn="0"/>
      </p:nvGrpSpPr>
      <p:grpSpPr bwMode="auto">
        <a:xfrm>
          <a:off x="0" y="0"/>
          <a:ext cx="0" cy="0"/>
          <a:chOff x="0" y="0"/>
          <a:chExt cx="0" cy="0"/>
        </a:xfrm>
      </p:grpSpPr>
      <p:pic>
        <p:nvPicPr>
          <p:cNvPr id="4" name="图片 26" descr="LOGO-1" hidden="0"/>
          <p:cNvPicPr>
            <a:picLocks noChangeAspect="1"/>
          </p:cNvPicPr>
          <p:nvPr isPhoto="0" userDrawn="0"/>
        </p:nvPicPr>
        <p:blipFill>
          <a:blip r:embed="rId20"/>
          <a:stretch/>
        </p:blipFill>
        <p:spPr bwMode="auto">
          <a:xfrm>
            <a:off x="20285075" y="12039600"/>
            <a:ext cx="2987675" cy="850900"/>
          </a:xfrm>
          <a:prstGeom prst="rect">
            <a:avLst/>
          </a:prstGeom>
          <a:noFill/>
          <a:ln w="9525">
            <a:noFill/>
          </a:ln>
        </p:spPr>
      </p:pic>
    </p:spTree>
  </p:cSld>
  <p:clrMap accent1="accent1" accent2="accent2" accent3="accent3" accent4="accent4" accent5="accent5" accent6="accent6" bg1="lt1" bg2="lt2" folHlink="folHlink" hlink="hlink" tx1="dk1" tx2="dk2"/>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hf dt="0" ftr="0" hdr="0" sldNum="0"/>
  <p:txStyles>
    <p:titleStyle>
      <a:lvl1pPr algn="l" defTabSz="1828164">
        <a:lnSpc>
          <a:spcPct val="90000"/>
        </a:lnSpc>
        <a:spcBef>
          <a:spcPts val="0"/>
        </a:spcBef>
        <a:buNone/>
        <a:defRPr sz="5000">
          <a:solidFill>
            <a:srgbClr val="0051A4"/>
          </a:solidFill>
          <a:latin typeface="Noto Sans CJK SC"/>
          <a:ea typeface="Noto Sans CJK SC"/>
          <a:cs typeface="DejaVu Sans"/>
        </a:defRPr>
      </a:lvl1pPr>
    </p:titleStyle>
    <p:bodyStyle>
      <a:lvl1pPr marL="457200" indent="-457200" algn="l" defTabSz="1828164">
        <a:lnSpc>
          <a:spcPts val="1200"/>
        </a:lnSpc>
        <a:spcBef>
          <a:spcPts val="0"/>
        </a:spcBef>
        <a:buFont typeface="Arial"/>
        <a:buChar char="•"/>
        <a:defRPr sz="3600">
          <a:solidFill>
            <a:srgbClr val="646464"/>
          </a:solidFill>
          <a:latin typeface="Noto Sans CJK SC"/>
          <a:ea typeface="Noto Sans CJK SC"/>
          <a:cs typeface="DejaVu Sans"/>
        </a:defRPr>
      </a:lvl1pPr>
      <a:lvl2pPr marL="1370965" indent="-457200" algn="l" defTabSz="1828164">
        <a:lnSpc>
          <a:spcPts val="1200"/>
        </a:lnSpc>
        <a:spcBef>
          <a:spcPts val="0"/>
        </a:spcBef>
        <a:buFont typeface="Arial"/>
        <a:buChar char="•"/>
        <a:defRPr sz="3600">
          <a:solidFill>
            <a:srgbClr val="646464"/>
          </a:solidFill>
          <a:latin typeface="Noto Sans CJK SC"/>
          <a:ea typeface="Noto Sans CJK SC"/>
          <a:cs typeface="DejaVu Sans"/>
        </a:defRPr>
      </a:lvl2pPr>
      <a:lvl3pPr marL="2285365" indent="-457200" algn="l" defTabSz="1828164">
        <a:lnSpc>
          <a:spcPts val="1200"/>
        </a:lnSpc>
        <a:spcBef>
          <a:spcPts val="0"/>
        </a:spcBef>
        <a:buFont typeface="Arial"/>
        <a:buChar char="•"/>
        <a:defRPr sz="3600">
          <a:solidFill>
            <a:srgbClr val="646464"/>
          </a:solidFill>
          <a:latin typeface="Noto Sans CJK SC"/>
          <a:ea typeface="Noto Sans CJK SC"/>
          <a:cs typeface="DejaVu Sans"/>
        </a:defRPr>
      </a:lvl3pPr>
      <a:lvl4pPr marL="3199765" indent="-457200" algn="l" defTabSz="1828164">
        <a:lnSpc>
          <a:spcPts val="1200"/>
        </a:lnSpc>
        <a:spcBef>
          <a:spcPts val="0"/>
        </a:spcBef>
        <a:buFont typeface="Arial"/>
        <a:buChar char="•"/>
        <a:defRPr sz="3600">
          <a:solidFill>
            <a:srgbClr val="646464"/>
          </a:solidFill>
          <a:latin typeface="Noto Sans CJK SC"/>
          <a:ea typeface="Noto Sans CJK SC"/>
          <a:cs typeface="DejaVu Sans"/>
        </a:defRPr>
      </a:lvl4pPr>
      <a:lvl5pPr marL="4113530" indent="-457200" algn="l" defTabSz="1828164">
        <a:lnSpc>
          <a:spcPts val="1200"/>
        </a:lnSpc>
        <a:spcBef>
          <a:spcPts val="0"/>
        </a:spcBef>
        <a:buFont typeface="Arial"/>
        <a:buChar char="•"/>
        <a:defRPr sz="3600">
          <a:solidFill>
            <a:srgbClr val="646464"/>
          </a:solidFill>
          <a:latin typeface="Noto Sans CJK SC"/>
          <a:ea typeface="Noto Sans CJK SC"/>
          <a:cs typeface="DejaVu Sans"/>
        </a:defRPr>
      </a:lvl5pPr>
      <a:lvl6pPr marL="5027930" indent="-457200" algn="l" defTabSz="1828164">
        <a:lnSpc>
          <a:spcPct val="90000"/>
        </a:lnSpc>
        <a:spcBef>
          <a:spcPts val="0"/>
        </a:spcBef>
        <a:buFont typeface="Arial"/>
        <a:buChar char="•"/>
        <a:defRPr sz="3600">
          <a:solidFill>
            <a:schemeClr val="tx1"/>
          </a:solidFill>
          <a:latin typeface="+mn-lt"/>
          <a:ea typeface="+mn-ea"/>
          <a:cs typeface="+mn-cs"/>
        </a:defRPr>
      </a:lvl6pPr>
      <a:lvl7pPr marL="5942330" indent="-457200" algn="l" defTabSz="1828164">
        <a:lnSpc>
          <a:spcPct val="90000"/>
        </a:lnSpc>
        <a:spcBef>
          <a:spcPts val="0"/>
        </a:spcBef>
        <a:buFont typeface="Arial"/>
        <a:buChar char="•"/>
        <a:defRPr sz="3600">
          <a:solidFill>
            <a:schemeClr val="tx1"/>
          </a:solidFill>
          <a:latin typeface="+mn-lt"/>
          <a:ea typeface="+mn-ea"/>
          <a:cs typeface="+mn-cs"/>
        </a:defRPr>
      </a:lvl7pPr>
      <a:lvl8pPr marL="6856095" indent="-457200" algn="l" defTabSz="1828164">
        <a:lnSpc>
          <a:spcPct val="90000"/>
        </a:lnSpc>
        <a:spcBef>
          <a:spcPts val="0"/>
        </a:spcBef>
        <a:buFont typeface="Arial"/>
        <a:buChar char="•"/>
        <a:defRPr sz="3600">
          <a:solidFill>
            <a:schemeClr val="tx1"/>
          </a:solidFill>
          <a:latin typeface="+mn-lt"/>
          <a:ea typeface="+mn-ea"/>
          <a:cs typeface="+mn-cs"/>
        </a:defRPr>
      </a:lvl8pPr>
      <a:lvl9pPr marL="7770495" indent="-457200" algn="l" defTabSz="1828164">
        <a:lnSpc>
          <a:spcPct val="90000"/>
        </a:lnSpc>
        <a:spcBef>
          <a:spcPts val="0"/>
        </a:spcBef>
        <a:buFont typeface="Arial"/>
        <a:buChar char="•"/>
        <a:defRPr sz="3600">
          <a:solidFill>
            <a:schemeClr val="tx1"/>
          </a:solidFill>
          <a:latin typeface="+mn-lt"/>
          <a:ea typeface="+mn-ea"/>
          <a:cs typeface="+mn-cs"/>
        </a:defRPr>
      </a:lvl9pPr>
    </p:bodyStyle>
    <p:otherStyle>
      <a:defPPr>
        <a:defRPr lang="zh-CN"/>
      </a:defPPr>
      <a:lvl1pPr marL="0" algn="l" defTabSz="1828164">
        <a:defRPr sz="3600">
          <a:solidFill>
            <a:schemeClr val="tx1"/>
          </a:solidFill>
          <a:latin typeface="+mn-lt"/>
          <a:ea typeface="+mn-ea"/>
          <a:cs typeface="+mn-cs"/>
        </a:defRPr>
      </a:lvl1pPr>
      <a:lvl2pPr marL="914400" algn="l" defTabSz="1828164">
        <a:defRPr sz="3600">
          <a:solidFill>
            <a:schemeClr val="tx1"/>
          </a:solidFill>
          <a:latin typeface="+mn-lt"/>
          <a:ea typeface="+mn-ea"/>
          <a:cs typeface="+mn-cs"/>
        </a:defRPr>
      </a:lvl2pPr>
      <a:lvl3pPr marL="1828164" algn="l" defTabSz="1828164">
        <a:defRPr sz="3600">
          <a:solidFill>
            <a:schemeClr val="tx1"/>
          </a:solidFill>
          <a:latin typeface="+mn-lt"/>
          <a:ea typeface="+mn-ea"/>
          <a:cs typeface="+mn-cs"/>
        </a:defRPr>
      </a:lvl3pPr>
      <a:lvl4pPr marL="2742565" algn="l" defTabSz="1828164">
        <a:defRPr sz="3600">
          <a:solidFill>
            <a:schemeClr val="tx1"/>
          </a:solidFill>
          <a:latin typeface="+mn-lt"/>
          <a:ea typeface="+mn-ea"/>
          <a:cs typeface="+mn-cs"/>
        </a:defRPr>
      </a:lvl4pPr>
      <a:lvl5pPr marL="3656965" algn="l" defTabSz="1828164">
        <a:defRPr sz="3600">
          <a:solidFill>
            <a:schemeClr val="tx1"/>
          </a:solidFill>
          <a:latin typeface="+mn-lt"/>
          <a:ea typeface="+mn-ea"/>
          <a:cs typeface="+mn-cs"/>
        </a:defRPr>
      </a:lvl5pPr>
      <a:lvl6pPr marL="4570730" algn="l" defTabSz="1828164">
        <a:defRPr sz="3600">
          <a:solidFill>
            <a:schemeClr val="tx1"/>
          </a:solidFill>
          <a:latin typeface="+mn-lt"/>
          <a:ea typeface="+mn-ea"/>
          <a:cs typeface="+mn-cs"/>
        </a:defRPr>
      </a:lvl6pPr>
      <a:lvl7pPr marL="5485130" algn="l" defTabSz="1828164">
        <a:defRPr sz="3600">
          <a:solidFill>
            <a:schemeClr val="tx1"/>
          </a:solidFill>
          <a:latin typeface="+mn-lt"/>
          <a:ea typeface="+mn-ea"/>
          <a:cs typeface="+mn-cs"/>
        </a:defRPr>
      </a:lvl7pPr>
      <a:lvl8pPr marL="6398895" algn="l" defTabSz="1828164">
        <a:defRPr sz="3600">
          <a:solidFill>
            <a:schemeClr val="tx1"/>
          </a:solidFill>
          <a:latin typeface="+mn-lt"/>
          <a:ea typeface="+mn-ea"/>
          <a:cs typeface="+mn-cs"/>
        </a:defRPr>
      </a:lvl8pPr>
      <a:lvl9pPr marL="7313295" algn="l" defTabSz="1828164">
        <a:defRPr sz="36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hidden="0"/>
        <p:cNvGrpSpPr/>
        <p:nvPr isPhoto="0" userDrawn="0"/>
      </p:nvGrpSpPr>
      <p:grpSpPr bwMode="auto">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72" r:id="rId1"/>
  </p:sldLayoutIdLst>
  <p:hf dt="0" ftr="0" hdr="0" sldNum="0"/>
  <p:txStyles>
    <p:titleStyle>
      <a:lvl1pPr algn="l" defTabSz="1828164">
        <a:lnSpc>
          <a:spcPct val="90000"/>
        </a:lnSpc>
        <a:spcBef>
          <a:spcPts val="0"/>
        </a:spcBef>
        <a:buNone/>
        <a:defRPr sz="8000">
          <a:solidFill>
            <a:schemeClr val="tx1"/>
          </a:solidFill>
          <a:latin typeface="+mj-lt"/>
          <a:ea typeface="+mj-ea"/>
          <a:cs typeface="+mj-cs"/>
        </a:defRPr>
      </a:lvl1pPr>
    </p:titleStyle>
    <p:bodyStyle>
      <a:lvl1pPr marL="457200" indent="-457200" algn="l" defTabSz="1828164">
        <a:lnSpc>
          <a:spcPct val="90000"/>
        </a:lnSpc>
        <a:spcBef>
          <a:spcPts val="0"/>
        </a:spcBef>
        <a:buFont typeface="Arial"/>
        <a:buChar char="•"/>
        <a:defRPr sz="4800">
          <a:solidFill>
            <a:schemeClr val="tx1"/>
          </a:solidFill>
          <a:latin typeface="+mn-lt"/>
          <a:ea typeface="+mn-ea"/>
          <a:cs typeface="+mn-cs"/>
        </a:defRPr>
      </a:lvl1pPr>
      <a:lvl2pPr marL="1370965" indent="-457200" algn="l" defTabSz="1828164">
        <a:lnSpc>
          <a:spcPct val="90000"/>
        </a:lnSpc>
        <a:spcBef>
          <a:spcPts val="0"/>
        </a:spcBef>
        <a:buFont typeface="Arial"/>
        <a:buChar char="•"/>
        <a:defRPr sz="4000">
          <a:solidFill>
            <a:schemeClr val="tx1"/>
          </a:solidFill>
          <a:latin typeface="+mn-lt"/>
          <a:ea typeface="+mn-ea"/>
          <a:cs typeface="+mn-cs"/>
        </a:defRPr>
      </a:lvl2pPr>
      <a:lvl3pPr marL="2285365" indent="-457200" algn="l" defTabSz="1828164">
        <a:lnSpc>
          <a:spcPct val="90000"/>
        </a:lnSpc>
        <a:spcBef>
          <a:spcPts val="0"/>
        </a:spcBef>
        <a:buFont typeface="Arial"/>
        <a:buChar char="•"/>
        <a:defRPr sz="3600">
          <a:solidFill>
            <a:schemeClr val="tx1"/>
          </a:solidFill>
          <a:latin typeface="+mn-lt"/>
          <a:ea typeface="+mn-ea"/>
          <a:cs typeface="+mn-cs"/>
        </a:defRPr>
      </a:lvl3pPr>
      <a:lvl4pPr marL="3199765" indent="-457200" algn="l" defTabSz="1828164">
        <a:lnSpc>
          <a:spcPct val="90000"/>
        </a:lnSpc>
        <a:spcBef>
          <a:spcPts val="0"/>
        </a:spcBef>
        <a:buFont typeface="Arial"/>
        <a:buChar char="•"/>
        <a:defRPr sz="3600">
          <a:solidFill>
            <a:schemeClr val="tx1"/>
          </a:solidFill>
          <a:latin typeface="+mn-lt"/>
          <a:ea typeface="+mn-ea"/>
          <a:cs typeface="+mn-cs"/>
        </a:defRPr>
      </a:lvl4pPr>
      <a:lvl5pPr marL="4113530" indent="-457200" algn="l" defTabSz="1828164">
        <a:lnSpc>
          <a:spcPct val="90000"/>
        </a:lnSpc>
        <a:spcBef>
          <a:spcPts val="0"/>
        </a:spcBef>
        <a:buFont typeface="Arial"/>
        <a:buChar char="•"/>
        <a:defRPr sz="3600">
          <a:solidFill>
            <a:schemeClr val="tx1"/>
          </a:solidFill>
          <a:latin typeface="+mn-lt"/>
          <a:ea typeface="+mn-ea"/>
          <a:cs typeface="+mn-cs"/>
        </a:defRPr>
      </a:lvl5pPr>
      <a:lvl6pPr marL="5027930" indent="-457200" algn="l" defTabSz="1828164">
        <a:lnSpc>
          <a:spcPct val="90000"/>
        </a:lnSpc>
        <a:spcBef>
          <a:spcPts val="0"/>
        </a:spcBef>
        <a:buFont typeface="Arial"/>
        <a:buChar char="•"/>
        <a:defRPr sz="3600">
          <a:solidFill>
            <a:schemeClr val="tx1"/>
          </a:solidFill>
          <a:latin typeface="+mn-lt"/>
          <a:ea typeface="+mn-ea"/>
          <a:cs typeface="+mn-cs"/>
        </a:defRPr>
      </a:lvl6pPr>
      <a:lvl7pPr marL="5942330" indent="-457200" algn="l" defTabSz="1828164">
        <a:lnSpc>
          <a:spcPct val="90000"/>
        </a:lnSpc>
        <a:spcBef>
          <a:spcPts val="0"/>
        </a:spcBef>
        <a:buFont typeface="Arial"/>
        <a:buChar char="•"/>
        <a:defRPr sz="3600">
          <a:solidFill>
            <a:schemeClr val="tx1"/>
          </a:solidFill>
          <a:latin typeface="+mn-lt"/>
          <a:ea typeface="+mn-ea"/>
          <a:cs typeface="+mn-cs"/>
        </a:defRPr>
      </a:lvl7pPr>
      <a:lvl8pPr marL="6856095" indent="-457200" algn="l" defTabSz="1828164">
        <a:lnSpc>
          <a:spcPct val="90000"/>
        </a:lnSpc>
        <a:spcBef>
          <a:spcPts val="0"/>
        </a:spcBef>
        <a:buFont typeface="Arial"/>
        <a:buChar char="•"/>
        <a:defRPr sz="3600">
          <a:solidFill>
            <a:schemeClr val="tx1"/>
          </a:solidFill>
          <a:latin typeface="+mn-lt"/>
          <a:ea typeface="+mn-ea"/>
          <a:cs typeface="+mn-cs"/>
        </a:defRPr>
      </a:lvl8pPr>
      <a:lvl9pPr marL="7770495" indent="-457200" algn="l" defTabSz="1828164">
        <a:lnSpc>
          <a:spcPct val="90000"/>
        </a:lnSpc>
        <a:spcBef>
          <a:spcPts val="0"/>
        </a:spcBef>
        <a:buFont typeface="Arial"/>
        <a:buChar char="•"/>
        <a:defRPr sz="3600">
          <a:solidFill>
            <a:schemeClr val="tx1"/>
          </a:solidFill>
          <a:latin typeface="+mn-lt"/>
          <a:ea typeface="+mn-ea"/>
          <a:cs typeface="+mn-cs"/>
        </a:defRPr>
      </a:lvl9pPr>
    </p:bodyStyle>
    <p:otherStyle>
      <a:defPPr>
        <a:defRPr lang="zh-CN"/>
      </a:defPPr>
      <a:lvl1pPr marL="0" algn="l" defTabSz="1828164">
        <a:defRPr sz="3600">
          <a:solidFill>
            <a:schemeClr val="tx1"/>
          </a:solidFill>
          <a:latin typeface="+mn-lt"/>
          <a:ea typeface="+mn-ea"/>
          <a:cs typeface="+mn-cs"/>
        </a:defRPr>
      </a:lvl1pPr>
      <a:lvl2pPr marL="914400" algn="l" defTabSz="1828164">
        <a:defRPr sz="3600">
          <a:solidFill>
            <a:schemeClr val="tx1"/>
          </a:solidFill>
          <a:latin typeface="+mn-lt"/>
          <a:ea typeface="+mn-ea"/>
          <a:cs typeface="+mn-cs"/>
        </a:defRPr>
      </a:lvl2pPr>
      <a:lvl3pPr marL="1828164" algn="l" defTabSz="1828164">
        <a:defRPr sz="3600">
          <a:solidFill>
            <a:schemeClr val="tx1"/>
          </a:solidFill>
          <a:latin typeface="+mn-lt"/>
          <a:ea typeface="+mn-ea"/>
          <a:cs typeface="+mn-cs"/>
        </a:defRPr>
      </a:lvl3pPr>
      <a:lvl4pPr marL="2742565" algn="l" defTabSz="1828164">
        <a:defRPr sz="3600">
          <a:solidFill>
            <a:schemeClr val="tx1"/>
          </a:solidFill>
          <a:latin typeface="+mn-lt"/>
          <a:ea typeface="+mn-ea"/>
          <a:cs typeface="+mn-cs"/>
        </a:defRPr>
      </a:lvl4pPr>
      <a:lvl5pPr marL="3656965" algn="l" defTabSz="1828164">
        <a:defRPr sz="3600">
          <a:solidFill>
            <a:schemeClr val="tx1"/>
          </a:solidFill>
          <a:latin typeface="+mn-lt"/>
          <a:ea typeface="+mn-ea"/>
          <a:cs typeface="+mn-cs"/>
        </a:defRPr>
      </a:lvl5pPr>
      <a:lvl6pPr marL="4570730" algn="l" defTabSz="1828164">
        <a:defRPr sz="3600">
          <a:solidFill>
            <a:schemeClr val="tx1"/>
          </a:solidFill>
          <a:latin typeface="+mn-lt"/>
          <a:ea typeface="+mn-ea"/>
          <a:cs typeface="+mn-cs"/>
        </a:defRPr>
      </a:lvl6pPr>
      <a:lvl7pPr marL="5485130" algn="l" defTabSz="1828164">
        <a:defRPr sz="3600">
          <a:solidFill>
            <a:schemeClr val="tx1"/>
          </a:solidFill>
          <a:latin typeface="+mn-lt"/>
          <a:ea typeface="+mn-ea"/>
          <a:cs typeface="+mn-cs"/>
        </a:defRPr>
      </a:lvl7pPr>
      <a:lvl8pPr marL="6398895" algn="l" defTabSz="1828164">
        <a:defRPr sz="3600">
          <a:solidFill>
            <a:schemeClr val="tx1"/>
          </a:solidFill>
          <a:latin typeface="+mn-lt"/>
          <a:ea typeface="+mn-ea"/>
          <a:cs typeface="+mn-cs"/>
        </a:defRPr>
      </a:lvl8pPr>
      <a:lvl9pPr marL="7313295" algn="l" defTabSz="1828164">
        <a:defRPr sz="36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6.jpg"/><Relationship Id="rId3" Type="http://schemas.openxmlformats.org/officeDocument/2006/relationships/image" Target="../media/image17.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标题 8" hidden="0"/>
          <p:cNvSpPr>
            <a:spLocks noGrp="1"/>
          </p:cNvSpPr>
          <p:nvPr isPhoto="0" userDrawn="0">
            <p:ph type="ctrTitle" hasCustomPrompt="1"/>
          </p:nvPr>
        </p:nvSpPr>
        <p:spPr bwMode="auto">
          <a:xfrm>
            <a:off x="1828800" y="5373370"/>
            <a:ext cx="16061690" cy="3281045"/>
          </a:xfrm>
          <a:prstGeom prst="rect">
            <a:avLst/>
          </a:prstGeom>
          <a:noFill/>
          <a:ln>
            <a:noFill/>
          </a:ln>
        </p:spPr>
        <p:txBody>
          <a:bodyPr anchor="b" anchorCtr="0"/>
          <a:p>
            <a:pPr algn="ctr" defTabSz="1828800">
              <a:buClrTx/>
              <a:buNone/>
              <a:defRPr/>
            </a:pPr>
            <a:r>
              <a:rPr lang="en-US" sz="7200">
                <a:solidFill>
                  <a:srgbClr val="0051A4"/>
                </a:solidFill>
                <a:latin typeface="Noto Sans CJK SC"/>
                <a:ea typeface="+mj-ea"/>
              </a:rPr>
              <a:t>X</a:t>
            </a:r>
            <a:r>
              <a:rPr lang="zh-CN" sz="7200">
                <a:solidFill>
                  <a:srgbClr val="0051A4"/>
                </a:solidFill>
                <a:latin typeface="Noto Sans CJK SC"/>
                <a:ea typeface="+mj-ea"/>
              </a:rPr>
              <a:t>窗口基础知识</a:t>
            </a:r>
            <a:r>
              <a:rPr lang="zh-CN" sz="7200">
                <a:solidFill>
                  <a:srgbClr val="0051A4"/>
                </a:solidFill>
                <a:latin typeface="Noto Sans CJK SC"/>
                <a:ea typeface="+mj-ea"/>
              </a:rPr>
              <a:t>分享</a:t>
            </a:r>
            <a:endParaRPr lang="zh-CN" sz="7200">
              <a:solidFill>
                <a:srgbClr val="0051A4"/>
              </a:solidFill>
              <a:latin typeface="Noto Sans CJK SC"/>
              <a:ea typeface="+mj-ea"/>
            </a:endParaRPr>
          </a:p>
        </p:txBody>
      </p:sp>
      <p:sp>
        <p:nvSpPr>
          <p:cNvPr id="5" name="副标题 6" hidden="0"/>
          <p:cNvSpPr>
            <a:spLocks noGrp="1"/>
          </p:cNvSpPr>
          <p:nvPr isPhoto="0" userDrawn="0">
            <p:ph type="subTitle" idx="1" hasCustomPrompt="1"/>
          </p:nvPr>
        </p:nvSpPr>
        <p:spPr bwMode="auto">
          <a:xfrm>
            <a:off x="1828800" y="4460875"/>
            <a:ext cx="8264525" cy="663575"/>
          </a:xfrm>
          <a:prstGeom prst="rect">
            <a:avLst/>
          </a:prstGeom>
          <a:noFill/>
          <a:ln>
            <a:noFill/>
          </a:ln>
        </p:spPr>
        <p:txBody>
          <a:bodyPr anchor="t" anchorCtr="0"/>
          <a:p>
            <a:pPr defTabSz="1828800">
              <a:defRPr/>
            </a:pPr>
            <a:r>
              <a:rPr lang="zh-CN">
                <a:solidFill>
                  <a:srgbClr val="0051A4"/>
                </a:solidFill>
                <a:latin typeface="Noto Sans CJK SC"/>
                <a:ea typeface="+mn-ea"/>
              </a:rPr>
              <a:t>打造操作系统创新生态</a:t>
            </a:r>
            <a:endParaRPr lang="zh-CN">
              <a:solidFill>
                <a:srgbClr val="0051A4"/>
              </a:solidFill>
              <a:latin typeface="Noto Sans CJK SC"/>
              <a:ea typeface="+mn-ea"/>
            </a:endParaRPr>
          </a:p>
        </p:txBody>
      </p:sp>
      <p:sp>
        <p:nvSpPr>
          <p:cNvPr id="6" name="Shape 39" hidden="0"/>
          <p:cNvSpPr>
            <a:spLocks noAdjustHandles="0" noChangeArrowheads="0"/>
          </p:cNvSpPr>
          <p:nvPr isPhoto="0" userDrawn="0"/>
        </p:nvSpPr>
        <p:spPr bwMode="auto">
          <a:xfrm>
            <a:off x="1831975" y="10152063"/>
            <a:ext cx="4100513" cy="461962"/>
          </a:xfrm>
          <a:prstGeom prst="rect">
            <a:avLst/>
          </a:prstGeom>
          <a:noFill/>
          <a:ln w="9525">
            <a:noFill/>
          </a:ln>
        </p:spPr>
        <p:txBody>
          <a:bodyPr lIns="91425" tIns="45700" rIns="91425" bIns="45700" anchor="t" anchorCtr="0"/>
          <a:p>
            <a:pPr>
              <a:buSzPct val="25000"/>
              <a:defRPr/>
            </a:pPr>
            <a:r>
              <a:rPr lang="zh-CN" sz="3000">
                <a:solidFill>
                  <a:srgbClr val="646464"/>
                </a:solidFill>
                <a:latin typeface="Noto Mono"/>
                <a:ea typeface="Noto Sans CJK SC"/>
                <a:cs typeface="DejaVu Sans"/>
              </a:rPr>
              <a:t>董季雅</a:t>
            </a:r>
            <a:endParaRPr lang="zh-CN" sz="3000">
              <a:solidFill>
                <a:srgbClr val="646464"/>
              </a:solidFill>
              <a:latin typeface="Noto Mono"/>
              <a:ea typeface="Noto Sans CJK SC"/>
              <a:cs typeface="DejaVu Sans"/>
            </a:endParaRPr>
          </a:p>
        </p:txBody>
      </p:sp>
      <p:sp>
        <p:nvSpPr>
          <p:cNvPr id="7" name="Shape 39" hidden="0"/>
          <p:cNvSpPr>
            <a:spLocks noAdjustHandles="0" noChangeArrowheads="0"/>
          </p:cNvSpPr>
          <p:nvPr isPhoto="0" userDrawn="0"/>
        </p:nvSpPr>
        <p:spPr bwMode="auto">
          <a:xfrm>
            <a:off x="1831975" y="10888663"/>
            <a:ext cx="4100513" cy="461962"/>
          </a:xfrm>
          <a:prstGeom prst="rect">
            <a:avLst/>
          </a:prstGeom>
          <a:noFill/>
          <a:ln w="9525">
            <a:noFill/>
          </a:ln>
        </p:spPr>
        <p:txBody>
          <a:bodyPr lIns="91425" tIns="45700" rIns="91425" bIns="45700" anchor="t" anchorCtr="0"/>
          <a:p>
            <a:pPr>
              <a:buSzPct val="25000"/>
              <a:defRPr/>
            </a:pPr>
            <a:r>
              <a:rPr lang="en-US" sz="3000">
                <a:solidFill>
                  <a:srgbClr val="646464"/>
                </a:solidFill>
                <a:latin typeface="Noto Mono"/>
                <a:ea typeface="Noto Sans CJK SC"/>
                <a:cs typeface="DejaVu Sans"/>
              </a:rPr>
              <a:t>2021</a:t>
            </a:r>
            <a:r>
              <a:rPr lang="zh-CN" sz="3000">
                <a:solidFill>
                  <a:srgbClr val="646464"/>
                </a:solidFill>
                <a:latin typeface="Noto Mono"/>
                <a:ea typeface="Noto Sans CJK SC"/>
                <a:cs typeface="DejaVu Sans"/>
              </a:rPr>
              <a:t>年</a:t>
            </a:r>
            <a:r>
              <a:rPr lang="en-US" sz="3000">
                <a:solidFill>
                  <a:srgbClr val="646464"/>
                </a:solidFill>
                <a:latin typeface="Noto Mono"/>
                <a:ea typeface="Noto Sans CJK SC"/>
                <a:cs typeface="DejaVu Sans"/>
              </a:rPr>
              <a:t>02</a:t>
            </a:r>
            <a:r>
              <a:rPr lang="zh-CN" sz="3000">
                <a:solidFill>
                  <a:srgbClr val="646464"/>
                </a:solidFill>
                <a:latin typeface="Noto Mono"/>
                <a:ea typeface="Noto Sans CJK SC"/>
                <a:cs typeface="DejaVu Sans"/>
              </a:rPr>
              <a:t>月</a:t>
            </a:r>
            <a:endParaRPr lang="zh-CN" sz="3000">
              <a:solidFill>
                <a:srgbClr val="646464"/>
              </a:solidFill>
              <a:latin typeface="Noto Mono"/>
              <a:ea typeface="Noto Sans CJK SC"/>
              <a:cs typeface="DejaVu Sans"/>
            </a:endParaRPr>
          </a:p>
        </p:txBody>
      </p:sp>
      <p:pic>
        <p:nvPicPr>
          <p:cNvPr id="8" name="图片 1" descr="LOGO-1" hidden="0"/>
          <p:cNvPicPr>
            <a:picLocks noChangeAspect="1"/>
          </p:cNvPicPr>
          <p:nvPr isPhoto="0" userDrawn="0"/>
        </p:nvPicPr>
        <p:blipFill>
          <a:blip r:embed="rId2"/>
          <a:stretch/>
        </p:blipFill>
        <p:spPr bwMode="auto">
          <a:xfrm>
            <a:off x="1831975" y="1920875"/>
            <a:ext cx="4271963" cy="12176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标题 1" hidden="0"/>
          <p:cNvSpPr>
            <a:spLocks noGrp="1"/>
          </p:cNvSpPr>
          <p:nvPr isPhoto="0" userDrawn="0">
            <p:ph type="ctrTitle" hasCustomPrompt="1"/>
          </p:nvPr>
        </p:nvSpPr>
        <p:spPr bwMode="auto">
          <a:xfrm>
            <a:off x="3045778" y="2093278"/>
            <a:ext cx="18284825" cy="4373562"/>
          </a:xfrm>
          <a:prstGeom prst="rect">
            <a:avLst/>
          </a:prstGeom>
          <a:noFill/>
          <a:ln>
            <a:noFill/>
          </a:ln>
        </p:spPr>
        <p:txBody>
          <a:bodyPr anchor="b" anchorCtr="0"/>
          <a:p>
            <a:pPr defTabSz="1828800">
              <a:buClrTx/>
              <a:buNone/>
              <a:defRPr/>
            </a:pPr>
            <a:r>
              <a:rPr lang="zh-CN">
                <a:solidFill>
                  <a:schemeClr val="accent5">
                    <a:lumMod val="75000"/>
                  </a:schemeClr>
                </a:solidFill>
              </a:rPr>
              <a:t>X窗口系统的客户程序间通信</a:t>
            </a:r>
            <a:endParaRPr lang="zh-CN">
              <a:solidFill>
                <a:schemeClr val="accent5">
                  <a:lumMod val="75000"/>
                </a:schemeClr>
              </a:solidFill>
            </a:endParaRPr>
          </a:p>
        </p:txBody>
      </p:sp>
      <p:sp>
        <p:nvSpPr>
          <p:cNvPr id="5" name="文本框 1" hidden="0"/>
          <p:cNvSpPr>
            <a:spLocks noAdjustHandles="0" noChangeArrowheads="0"/>
          </p:cNvSpPr>
          <p:nvPr isPhoto="0" userDrawn="0"/>
        </p:nvSpPr>
        <p:spPr bwMode="auto">
          <a:xfrm>
            <a:off x="3046095" y="6466840"/>
            <a:ext cx="18284190" cy="2799715"/>
          </a:xfrm>
          <a:prstGeom prst="rect">
            <a:avLst/>
          </a:prstGeom>
          <a:noFill/>
          <a:ln w="9525">
            <a:noFill/>
          </a:ln>
        </p:spPr>
        <p:txBody>
          <a:bodyPr wrap="square" anchor="t" anchorCtr="0">
            <a:spAutoFit/>
          </a:bodyPr>
          <a:p>
            <a:pPr>
              <a:defRPr/>
            </a:pPr>
            <a:r>
              <a:rPr lang="en-US" sz="4400">
                <a:solidFill>
                  <a:srgbClr val="646464"/>
                </a:solidFill>
                <a:latin typeface="Noto Sans CJK SC"/>
                <a:ea typeface="Noto Sans CJK SC"/>
                <a:cs typeface="DejaVu Sans"/>
              </a:rPr>
              <a:t>a</a:t>
            </a:r>
            <a:r>
              <a:rPr lang="zh-CN" sz="4400">
                <a:solidFill>
                  <a:srgbClr val="646464"/>
                </a:solidFill>
                <a:latin typeface="Noto Sans CJK SC"/>
                <a:ea typeface="Noto Sans CJK SC"/>
                <a:cs typeface="DejaVu Sans"/>
              </a:rPr>
              <a:t>、标识和特性</a:t>
            </a:r>
            <a:endParaRPr lang="zh-CN" sz="4400">
              <a:solidFill>
                <a:srgbClr val="646464"/>
              </a:solidFill>
              <a:latin typeface="Noto Sans CJK SC"/>
              <a:ea typeface="Noto Sans CJK SC"/>
              <a:cs typeface="DejaVu Sans"/>
            </a:endParaRPr>
          </a:p>
          <a:p>
            <a:pPr>
              <a:defRPr/>
            </a:pPr>
            <a:r>
              <a:rPr lang="en-US" sz="4400">
                <a:solidFill>
                  <a:srgbClr val="646464"/>
                </a:solidFill>
                <a:latin typeface="Noto Sans CJK SC"/>
                <a:ea typeface="Noto Sans CJK SC"/>
                <a:cs typeface="DejaVu Sans"/>
              </a:rPr>
              <a:t>b</a:t>
            </a:r>
            <a:r>
              <a:rPr lang="zh-CN" sz="4400">
                <a:solidFill>
                  <a:srgbClr val="646464"/>
                </a:solidFill>
                <a:latin typeface="Noto Sans CJK SC"/>
                <a:ea typeface="Noto Sans CJK SC"/>
                <a:cs typeface="DejaVu Sans"/>
              </a:rPr>
              <a:t>、选择区</a:t>
            </a:r>
            <a:endParaRPr lang="zh-CN" sz="4400">
              <a:solidFill>
                <a:srgbClr val="646464"/>
              </a:solidFill>
              <a:latin typeface="Noto Sans CJK SC"/>
              <a:ea typeface="Noto Sans CJK SC"/>
              <a:cs typeface="DejaVu Sans"/>
            </a:endParaRPr>
          </a:p>
          <a:p>
            <a:pPr>
              <a:defRPr/>
            </a:pPr>
            <a:r>
              <a:rPr lang="en-US" sz="4400">
                <a:solidFill>
                  <a:srgbClr val="646464"/>
                </a:solidFill>
                <a:latin typeface="Noto Sans CJK SC"/>
                <a:ea typeface="Noto Sans CJK SC"/>
                <a:cs typeface="DejaVu Sans"/>
              </a:rPr>
              <a:t>c</a:t>
            </a:r>
            <a:r>
              <a:rPr lang="zh-CN" sz="4400">
                <a:solidFill>
                  <a:srgbClr val="646464"/>
                </a:solidFill>
                <a:latin typeface="Noto Sans CJK SC"/>
                <a:ea typeface="Noto Sans CJK SC"/>
                <a:cs typeface="DejaVu Sans"/>
              </a:rPr>
              <a:t>、剪切缓冲区</a:t>
            </a:r>
            <a:endParaRPr lang="zh-CN" sz="4400">
              <a:solidFill>
                <a:srgbClr val="646464"/>
              </a:solidFill>
              <a:latin typeface="Noto Sans CJK SC"/>
              <a:ea typeface="Noto Sans CJK SC"/>
              <a:cs typeface="DejaVu Sans"/>
            </a:endParaRPr>
          </a:p>
          <a:p>
            <a:pPr>
              <a:defRPr/>
            </a:pPr>
            <a:endParaRPr lang="zh-CN" sz="4400">
              <a:solidFill>
                <a:srgbClr val="646464"/>
              </a:solidFill>
              <a:latin typeface="Noto Sans CJK SC"/>
              <a:ea typeface="Noto Sans CJK SC"/>
              <a:cs typeface="Noto Sans Mono CJK SC"/>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10000"/>
              </a:lnSpc>
              <a:spcBef>
                <a:spcPts val="0"/>
              </a:spcBef>
              <a:spcAft>
                <a:spcPts val="0"/>
              </a:spcAft>
              <a:buClrTx/>
              <a:buSzTx/>
              <a:buNone/>
              <a:defRPr/>
            </a:pPr>
            <a:r>
              <a:rPr lang="en-US" sz="4000"/>
              <a:t>         </a:t>
            </a:r>
            <a:r>
              <a:rPr sz="4000" b="0" i="0" u="none" strike="noStrike" cap="none" spc="0"/>
              <a:t>X窗口系统</a:t>
            </a:r>
            <a:r>
              <a:rPr lang="zh-CN" sz="4000" b="0" i="0" u="none" strike="noStrike" cap="none" spc="0"/>
              <a:t>中客户程序通过特性（Atom）进行通信。</a:t>
            </a:r>
            <a:endParaRPr lang="zh-CN" sz="4000" b="0" i="0" u="none" strike="noStrike" cap="none" spc="0"/>
          </a:p>
          <a:p>
            <a:pPr marL="0" marR="0" algn="l" defTabSz="1828800">
              <a:lnSpc>
                <a:spcPct val="110000"/>
              </a:lnSpc>
              <a:spcBef>
                <a:spcPts val="0"/>
              </a:spcBef>
              <a:spcAft>
                <a:spcPts val="0"/>
              </a:spcAft>
              <a:buClrTx/>
              <a:buSzTx/>
              <a:buNone/>
              <a:defRPr/>
            </a:pPr>
            <a:r>
              <a:rPr lang="en-US" sz="4000"/>
              <a:t>         </a:t>
            </a:r>
            <a:r>
              <a:rPr lang="zh-CN" sz="4000" b="0" i="0" u="none" strike="noStrike" cap="none" spc="0"/>
              <a:t>特性允许用户建立任意的资料与窗口之间的联系。一般来说，这是为了使窗口管理程序或其他的应用程序可以使用这些资料。</a:t>
            </a:r>
            <a:endParaRPr lang="zh-CN" sz="4000"/>
          </a:p>
          <a:p>
            <a:pPr marL="0" marR="0" algn="l" defTabSz="1828800">
              <a:lnSpc>
                <a:spcPct val="110000"/>
              </a:lnSpc>
              <a:spcBef>
                <a:spcPts val="0"/>
              </a:spcBef>
              <a:spcAft>
                <a:spcPts val="0"/>
              </a:spcAft>
              <a:buClrTx/>
              <a:buSzTx/>
              <a:buNone/>
              <a:defRPr/>
            </a:pPr>
            <a:r>
              <a:rPr lang="en-US" sz="4000"/>
              <a:t>         </a:t>
            </a:r>
            <a:r>
              <a:rPr lang="zh-CN" sz="4000"/>
              <a:t>每个特性都有唯一的一个整数型</a:t>
            </a:r>
            <a:r>
              <a:rPr lang="en-US" sz="4000"/>
              <a:t>ID</a:t>
            </a:r>
            <a:r>
              <a:rPr lang="zh-CN" sz="4000"/>
              <a:t>，称为标识符</a:t>
            </a:r>
            <a:r>
              <a:rPr lang="zh-CN" sz="4000"/>
              <a:t>。</a:t>
            </a:r>
            <a:endParaRPr lang="zh-CN" sz="4000"/>
          </a:p>
          <a:p>
            <a:pPr marL="0" marR="0" algn="l" defTabSz="1828800">
              <a:lnSpc>
                <a:spcPct val="110000"/>
              </a:lnSpc>
              <a:spcBef>
                <a:spcPts val="0"/>
              </a:spcBef>
              <a:spcAft>
                <a:spcPts val="0"/>
              </a:spcAft>
              <a:buClrTx/>
              <a:buSzTx/>
              <a:buNone/>
              <a:defRPr/>
            </a:pPr>
            <a:r>
              <a:rPr lang="en-US" sz="4000"/>
              <a:t>         </a:t>
            </a:r>
            <a:r>
              <a:rPr lang="zh-CN" sz="4000"/>
              <a:t>一个标识符合一个窗口可以唯一标识一个特性。每一个特性还有一个名字，为</a:t>
            </a:r>
            <a:r>
              <a:rPr lang="en-US" sz="4000"/>
              <a:t>ASCII</a:t>
            </a:r>
            <a:r>
              <a:rPr lang="zh-CN" sz="4000"/>
              <a:t>字符串。不过名字不在程序中使用，都用表示符。</a:t>
            </a:r>
            <a:endParaRPr lang="zh-CN" sz="4000"/>
          </a:p>
          <a:p>
            <a:pPr marL="0" marR="0" algn="l" defTabSz="1828800">
              <a:lnSpc>
                <a:spcPct val="110000"/>
              </a:lnSpc>
              <a:spcBef>
                <a:spcPts val="0"/>
              </a:spcBef>
              <a:spcAft>
                <a:spcPts val="0"/>
              </a:spcAft>
              <a:buClrTx/>
              <a:buSzTx/>
              <a:buNone/>
              <a:defRPr/>
            </a:pPr>
            <a:r>
              <a:rPr lang="en-US" sz="4000"/>
              <a:t>         </a:t>
            </a:r>
            <a:r>
              <a:rPr lang="zh-CN" sz="4000"/>
              <a:t>通过相关客户程序见的约定来定义的特性（非预定义特性），就要使用这个名字字符串。以便程序能够为特性确定正确的标识符。</a:t>
            </a:r>
            <a:endParaRPr lang="zh-CN" sz="4000"/>
          </a:p>
          <a:p>
            <a:pPr marL="0" marR="0" algn="l" defTabSz="1828800">
              <a:lnSpc>
                <a:spcPct val="110000"/>
              </a:lnSpc>
              <a:spcBef>
                <a:spcPts val="0"/>
              </a:spcBef>
              <a:spcAft>
                <a:spcPts val="0"/>
              </a:spcAft>
              <a:buClrTx/>
              <a:buSzTx/>
              <a:buNone/>
              <a:defRPr/>
            </a:pPr>
            <a:endParaRPr lang="zh-CN" sz="27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a</a:t>
            </a:r>
            <a:r>
              <a:rPr lang="zh-CN" sz="4400">
                <a:solidFill>
                  <a:schemeClr val="accent5">
                    <a:lumMod val="75000"/>
                  </a:schemeClr>
                </a:solidFill>
                <a:ea typeface="宋体"/>
              </a:rPr>
              <a:t>、标识和特性</a:t>
            </a:r>
            <a:endParaRPr lang="zh-CN" sz="4400">
              <a:solidFill>
                <a:schemeClr val="accent5">
                  <a:lumMod val="75000"/>
                </a:schemeClr>
              </a:solidFill>
              <a:ea typeface="宋体"/>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10000"/>
              </a:lnSpc>
              <a:spcBef>
                <a:spcPts val="0"/>
              </a:spcBef>
              <a:spcAft>
                <a:spcPts val="0"/>
              </a:spcAft>
              <a:buClrTx/>
              <a:buSzTx/>
              <a:buNone/>
              <a:defRPr/>
            </a:pPr>
            <a:r>
              <a:rPr lang="en-US" sz="4000" b="0" i="0" u="none" strike="noStrike" cap="none" spc="0"/>
              <a:t>X11.2</a:t>
            </a:r>
            <a:r>
              <a:rPr lang="zh-CN" sz="4000" b="0" i="0" u="none" strike="noStrike" cap="none" spc="0"/>
              <a:t>预先为窗口管理统信、</a:t>
            </a:r>
            <a:endParaRPr lang="zh-CN" sz="4000" b="0" i="0" u="none" strike="noStrike" cap="none" spc="0"/>
          </a:p>
          <a:p>
            <a:pPr marL="0" marR="0" algn="l" defTabSz="1828800">
              <a:lnSpc>
                <a:spcPct val="110000"/>
              </a:lnSpc>
              <a:spcBef>
                <a:spcPts val="0"/>
              </a:spcBef>
              <a:spcAft>
                <a:spcPts val="0"/>
              </a:spcAft>
              <a:buClrTx/>
              <a:buSzTx/>
              <a:buNone/>
              <a:defRPr/>
            </a:pPr>
            <a:r>
              <a:rPr lang="zh-CN" sz="4000" b="0" i="0" u="none" strike="noStrike" cap="none" spc="0"/>
              <a:t>选择区、</a:t>
            </a:r>
            <a:endParaRPr lang="zh-CN" sz="4000" b="0" i="0" u="none" strike="noStrike" cap="none" spc="0"/>
          </a:p>
          <a:p>
            <a:pPr marL="0" marR="0" algn="l" defTabSz="1828800">
              <a:lnSpc>
                <a:spcPct val="110000"/>
              </a:lnSpc>
              <a:spcBef>
                <a:spcPts val="0"/>
              </a:spcBef>
              <a:spcAft>
                <a:spcPts val="0"/>
              </a:spcAft>
              <a:buClrTx/>
              <a:buSzTx/>
              <a:buNone/>
              <a:defRPr/>
            </a:pPr>
            <a:r>
              <a:rPr lang="zh-CN" sz="4000" b="0" i="0" u="none" strike="noStrike" cap="none" spc="0"/>
              <a:t>标准着色图、</a:t>
            </a:r>
            <a:endParaRPr lang="zh-CN" sz="4000" b="0" i="0" u="none" strike="noStrike" cap="none" spc="0"/>
          </a:p>
          <a:p>
            <a:pPr marL="0" marR="0" algn="l" defTabSz="1828800">
              <a:lnSpc>
                <a:spcPct val="110000"/>
              </a:lnSpc>
              <a:spcBef>
                <a:spcPts val="0"/>
              </a:spcBef>
              <a:spcAft>
                <a:spcPts val="0"/>
              </a:spcAft>
              <a:buClrTx/>
              <a:buSzTx/>
              <a:buNone/>
              <a:defRPr/>
            </a:pPr>
            <a:r>
              <a:rPr lang="zh-CN" sz="4000" b="0" i="0" u="none" strike="noStrike" cap="none" spc="0"/>
              <a:t>和字体规范定义了</a:t>
            </a:r>
            <a:r>
              <a:rPr lang="en-US" sz="4000" b="0" i="0" u="none" strike="noStrike" cap="none" spc="0"/>
              <a:t>68</a:t>
            </a:r>
            <a:r>
              <a:rPr lang="zh-CN" sz="4000" b="0" i="0" u="none" strike="noStrike" cap="none" spc="0"/>
              <a:t>个特性。</a:t>
            </a:r>
            <a:endParaRPr lang="zh-CN" sz="4000" b="0" i="0" u="none" strike="noStrike" cap="none" spc="0"/>
          </a:p>
          <a:p>
            <a:pPr marL="0" marR="0" algn="l" defTabSz="1828800">
              <a:lnSpc>
                <a:spcPct val="110000"/>
              </a:lnSpc>
              <a:spcBef>
                <a:spcPts val="0"/>
              </a:spcBef>
              <a:spcAft>
                <a:spcPts val="0"/>
              </a:spcAft>
              <a:buClrTx/>
              <a:buSzTx/>
              <a:buNone/>
              <a:defRPr/>
            </a:pPr>
            <a:r>
              <a:rPr lang="zh-CN" sz="4000" b="0" i="0" u="none" strike="noStrike" cap="none" spc="0">
                <a:solidFill>
                  <a:srgbClr val="646464"/>
                </a:solidFill>
                <a:cs typeface="DejaVu Sans"/>
              </a:rPr>
              <a:t>根据这些特性可以知道客户程序要干什么。</a:t>
            </a:r>
            <a:endParaRPr lang="zh-CN" sz="4000" b="0" i="0" u="none" strike="noStrike" cap="none" spc="0">
              <a:solidFill>
                <a:schemeClr val="accent1"/>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a</a:t>
            </a:r>
            <a:r>
              <a:rPr lang="zh-CN" sz="4400">
                <a:solidFill>
                  <a:schemeClr val="accent5">
                    <a:lumMod val="75000"/>
                  </a:schemeClr>
                </a:solidFill>
                <a:ea typeface="宋体"/>
              </a:rPr>
              <a:t>、标识和特性</a:t>
            </a:r>
            <a:endParaRPr lang="zh-CN" sz="4400">
              <a:solidFill>
                <a:schemeClr val="accent5">
                  <a:lumMod val="75000"/>
                </a:schemeClr>
              </a:solidFill>
              <a:ea typeface="宋体"/>
            </a:endParaRPr>
          </a:p>
        </p:txBody>
      </p:sp>
      <p:pic>
        <p:nvPicPr>
          <p:cNvPr id="7" name="图片 1" hidden="0"/>
          <p:cNvPicPr>
            <a:picLocks noChangeAspect="1"/>
          </p:cNvPicPr>
          <p:nvPr isPhoto="0" userDrawn="0"/>
        </p:nvPicPr>
        <p:blipFill>
          <a:blip r:embed="rId2"/>
          <a:stretch/>
        </p:blipFill>
        <p:spPr bwMode="auto">
          <a:xfrm>
            <a:off x="14698345" y="738505"/>
            <a:ext cx="8509635" cy="11065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10000"/>
              </a:lnSpc>
              <a:spcBef>
                <a:spcPts val="0"/>
              </a:spcBef>
              <a:spcAft>
                <a:spcPts val="0"/>
              </a:spcAft>
              <a:buClrTx/>
              <a:buSzTx/>
              <a:buNone/>
              <a:defRPr/>
            </a:pPr>
            <a:r>
              <a:rPr lang="en-US" sz="4000"/>
              <a:t>         </a:t>
            </a:r>
            <a:r>
              <a:rPr lang="zh-CN" sz="4000"/>
              <a:t>选择区是</a:t>
            </a:r>
            <a:r>
              <a:rPr lang="en-US" sz="4000"/>
              <a:t>X11</a:t>
            </a:r>
            <a:r>
              <a:rPr lang="zh-CN" sz="4000"/>
              <a:t>为希望和其他呵护程序交换信息的客户程序定义的最基本的机构，选择区在两个客户程序之间传递任意的信息。通俗的说就是剪切板。</a:t>
            </a:r>
            <a:endParaRPr lang="zh-CN" sz="4000"/>
          </a:p>
          <a:p>
            <a:pPr marL="0" marR="0" algn="l" defTabSz="1828800">
              <a:lnSpc>
                <a:spcPct val="110000"/>
              </a:lnSpc>
              <a:spcBef>
                <a:spcPts val="0"/>
              </a:spcBef>
              <a:spcAft>
                <a:spcPts val="0"/>
              </a:spcAft>
              <a:buClrTx/>
              <a:buSzTx/>
              <a:buNone/>
              <a:defRPr/>
            </a:pPr>
            <a:r>
              <a:rPr lang="en-US" sz="4000"/>
              <a:t>         </a:t>
            </a:r>
            <a:r>
              <a:rPr lang="zh-CN" sz="4000"/>
              <a:t>选择区在拥有者客户程序和需求者客户程序之间通信。拥有者拥有过代表选择区值的数据，而需求者想要它。在把有用数据放到某个特性里时，选择机构提供一种途径来通知其他客户程序，并且允许数据的拥有者将数据转换为需求者请求的类型。</a:t>
            </a:r>
            <a:endParaRPr lang="zh-CN" sz="4000"/>
          </a:p>
          <a:p>
            <a:pPr marL="0" marR="0" algn="l" defTabSz="1828800">
              <a:lnSpc>
                <a:spcPct val="110000"/>
              </a:lnSpc>
              <a:spcBef>
                <a:spcPts val="0"/>
              </a:spcBef>
              <a:spcAft>
                <a:spcPts val="0"/>
              </a:spcAft>
              <a:buClrTx/>
              <a:buSzTx/>
              <a:buNone/>
              <a:defRPr/>
            </a:pPr>
            <a:r>
              <a:rPr lang="en-US" sz="4000"/>
              <a:t>         </a:t>
            </a:r>
            <a:r>
              <a:rPr lang="zh-CN" sz="4000"/>
              <a:t>在</a:t>
            </a:r>
            <a:r>
              <a:rPr lang="en-US" sz="4000"/>
              <a:t>X11</a:t>
            </a:r>
            <a:r>
              <a:rPr lang="zh-CN" sz="4000"/>
              <a:t>的环境里，所有在客户程序之间传送的数据都必须经由服务器。</a:t>
            </a:r>
            <a:r>
              <a:rPr lang="en-US" sz="4000"/>
              <a:t>X11</a:t>
            </a:r>
            <a:r>
              <a:rPr lang="zh-CN" sz="4000"/>
              <a:t>客户程序既不能假定另一个客户程序可以打开同一个文件，也不能通过</a:t>
            </a:r>
            <a:r>
              <a:rPr lang="en-US" sz="4000"/>
              <a:t>IPC</a:t>
            </a:r>
            <a:r>
              <a:rPr lang="zh-CN" sz="4000"/>
              <a:t>通道直接与它通讯。另一个客户程序可能正在通过完全不同的网络机构与服务器会话。这样，只有在两客户程序双方特别同意是，才允许传送对注入文件名、主机名、端口号等等这样的数据的间接引用。</a:t>
            </a:r>
            <a:endParaRPr lang="zh-CN" sz="4000"/>
          </a:p>
          <a:p>
            <a:pPr marL="0" marR="0" algn="l" defTabSz="1828800">
              <a:lnSpc>
                <a:spcPct val="110000"/>
              </a:lnSpc>
              <a:spcBef>
                <a:spcPts val="0"/>
              </a:spcBef>
              <a:spcAft>
                <a:spcPts val="0"/>
              </a:spcAft>
              <a:buClrTx/>
              <a:buSzTx/>
              <a:buNone/>
              <a:defRPr/>
            </a:pPr>
            <a:endParaRPr lang="zh-CN" sz="4000"/>
          </a:p>
          <a:p>
            <a:pPr marL="0" marR="0" algn="l" defTabSz="1828800">
              <a:lnSpc>
                <a:spcPct val="110000"/>
              </a:lnSpc>
              <a:spcBef>
                <a:spcPts val="0"/>
              </a:spcBef>
              <a:spcAft>
                <a:spcPts val="0"/>
              </a:spcAft>
              <a:buClrTx/>
              <a:buSzTx/>
              <a:buNone/>
              <a:defRPr/>
            </a:pPr>
            <a:endParaRPr lang="zh-CN" sz="27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b</a:t>
            </a:r>
            <a:r>
              <a:rPr lang="zh-CN" sz="4400">
                <a:solidFill>
                  <a:schemeClr val="accent5">
                    <a:lumMod val="75000"/>
                  </a:schemeClr>
                </a:solidFill>
                <a:ea typeface="宋体"/>
              </a:rPr>
              <a:t>、选择区</a:t>
            </a:r>
            <a:endParaRPr lang="en-US" sz="4400">
              <a:solidFill>
                <a:schemeClr val="accent5">
                  <a:lumMod val="75000"/>
                </a:schemeClr>
              </a:solidFill>
              <a:ea typeface="宋体"/>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093720"/>
            <a:ext cx="13305155" cy="814705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a:t>         X</a:t>
            </a:r>
            <a:r>
              <a:rPr lang="zh-CN" sz="4000"/>
              <a:t>有两个固定的选择区标识符：</a:t>
            </a:r>
            <a:r>
              <a:rPr lang="en-US" sz="4000"/>
              <a:t>XA_PRIMARY</a:t>
            </a:r>
            <a:r>
              <a:rPr lang="zh-CN" sz="4000"/>
              <a:t>和</a:t>
            </a:r>
            <a:r>
              <a:rPr lang="en-US" sz="4000"/>
              <a:t>XA_SECONDART</a:t>
            </a:r>
            <a:r>
              <a:rPr lang="zh-CN" sz="4000"/>
              <a:t>。除非能预见同时需要两个选择区，否则他应该使用</a:t>
            </a:r>
            <a:r>
              <a:rPr lang="en-US" sz="4000"/>
              <a:t>XA_PRIMARY</a:t>
            </a:r>
            <a:r>
              <a:rPr lang="zh-CN" sz="4000"/>
              <a:t>。调用</a:t>
            </a:r>
            <a:r>
              <a:rPr lang="en-US" sz="4000"/>
              <a:t>XSetSelectionOwner</a:t>
            </a:r>
            <a:r>
              <a:rPr lang="zh-CN" sz="4000"/>
              <a:t>来指定选择区标识符、建立窗口以及时间。这个时间应该为从引起选择的时间到拥有这个选择区（不是</a:t>
            </a:r>
            <a:r>
              <a:rPr lang="en-US" sz="4000"/>
              <a:t>CurrentTime</a:t>
            </a:r>
            <a:r>
              <a:rPr lang="zh-CN" sz="4000"/>
              <a:t>）。</a:t>
            </a:r>
            <a:endParaRPr lang="zh-CN" sz="4000"/>
          </a:p>
          <a:p>
            <a:pPr marL="0" marR="0" algn="l" defTabSz="1828800">
              <a:lnSpc>
                <a:spcPct val="150000"/>
              </a:lnSpc>
              <a:spcBef>
                <a:spcPts val="0"/>
              </a:spcBef>
              <a:spcAft>
                <a:spcPts val="0"/>
              </a:spcAft>
              <a:buClrTx/>
              <a:buSzTx/>
              <a:buNone/>
              <a:defRPr/>
            </a:pPr>
            <a:r>
              <a:rPr lang="en-US" sz="4000"/>
              <a:t>         </a:t>
            </a:r>
            <a:r>
              <a:rPr lang="zh-CN" sz="4000"/>
              <a:t>每一个希望能够黏贴信息的选择区的客户在按下黏贴键时，客户程序调用</a:t>
            </a:r>
            <a:r>
              <a:rPr lang="en-US" sz="4000"/>
              <a:t>XConvertSelection</a:t>
            </a:r>
            <a:r>
              <a:rPr lang="zh-CN" sz="4000"/>
              <a:t>来响应发生的事件。这个调用指定应用程序想要的选择区（在建立别的约定之前是</a:t>
            </a:r>
            <a:r>
              <a:rPr lang="en-US" sz="4000"/>
              <a:t>XA_PPRIMARY</a:t>
            </a:r>
            <a:r>
              <a:rPr lang="zh-CN" sz="4000"/>
              <a:t>）、存放数据的特性，指定在哪个窗口上设置这个特性以及时间。</a:t>
            </a:r>
            <a:endParaRPr lang="zh-CN" sz="27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b</a:t>
            </a:r>
            <a:r>
              <a:rPr lang="zh-CN" sz="4400">
                <a:solidFill>
                  <a:schemeClr val="accent5">
                    <a:lumMod val="75000"/>
                  </a:schemeClr>
                </a:solidFill>
                <a:ea typeface="宋体"/>
              </a:rPr>
              <a:t>、选择区</a:t>
            </a:r>
            <a:r>
              <a:rPr lang="en-US" sz="4400">
                <a:solidFill>
                  <a:schemeClr val="accent5">
                    <a:lumMod val="75000"/>
                  </a:schemeClr>
                </a:solidFill>
                <a:ea typeface="宋体"/>
              </a:rPr>
              <a:t>-</a:t>
            </a:r>
            <a:r>
              <a:rPr lang="zh-CN" sz="4400">
                <a:solidFill>
                  <a:schemeClr val="accent5">
                    <a:lumMod val="75000"/>
                  </a:schemeClr>
                </a:solidFill>
                <a:ea typeface="宋体"/>
              </a:rPr>
              <a:t>选择机构工作流程</a:t>
            </a:r>
            <a:endParaRPr lang="en-US" sz="4400">
              <a:solidFill>
                <a:schemeClr val="accent5">
                  <a:lumMod val="75000"/>
                </a:schemeClr>
              </a:solidFill>
              <a:ea typeface="宋体"/>
            </a:endParaRPr>
          </a:p>
        </p:txBody>
      </p:sp>
      <p:pic>
        <p:nvPicPr>
          <p:cNvPr id="7" name="图片 1" hidden="0"/>
          <p:cNvPicPr>
            <a:picLocks noChangeAspect="1"/>
          </p:cNvPicPr>
          <p:nvPr isPhoto="0" userDrawn="0"/>
        </p:nvPicPr>
        <p:blipFill>
          <a:blip r:embed="rId2"/>
          <a:stretch/>
        </p:blipFill>
        <p:spPr bwMode="auto">
          <a:xfrm>
            <a:off x="14751050" y="3390900"/>
            <a:ext cx="8797290" cy="5220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091815"/>
            <a:ext cx="13070840" cy="814705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a:t>         </a:t>
            </a:r>
            <a:r>
              <a:rPr lang="zh-CN" sz="4000"/>
              <a:t>服务器将</a:t>
            </a:r>
            <a:r>
              <a:rPr lang="en-US" sz="4000"/>
              <a:t>XConvertSelection</a:t>
            </a:r>
            <a:r>
              <a:rPr lang="zh-CN" sz="4000"/>
              <a:t>里的所有参数放进</a:t>
            </a:r>
            <a:r>
              <a:rPr lang="en-US" sz="4000"/>
              <a:t>XSelectionRequestEvent</a:t>
            </a:r>
            <a:r>
              <a:rPr lang="zh-CN" sz="4000"/>
              <a:t>结构体里，并且给选择区的拥有者发送</a:t>
            </a:r>
            <a:r>
              <a:rPr lang="en-US" sz="4000"/>
              <a:t>SelectionNotify</a:t>
            </a:r>
            <a:r>
              <a:rPr lang="zh-CN" sz="4000"/>
              <a:t>事件。如果选择区拥有者知道这些数据需要转换的类型则将选择区数据的特性填到property的值中，否则property的值为</a:t>
            </a:r>
            <a:r>
              <a:rPr lang="en-US" sz="4000"/>
              <a:t>None</a:t>
            </a:r>
            <a:r>
              <a:rPr lang="zh-CN" sz="4000"/>
              <a:t>。</a:t>
            </a:r>
            <a:endParaRPr lang="zh-CN" sz="4000"/>
          </a:p>
          <a:p>
            <a:pPr marL="0" marR="0" algn="l" defTabSz="1828800">
              <a:lnSpc>
                <a:spcPct val="150000"/>
              </a:lnSpc>
              <a:spcBef>
                <a:spcPts val="0"/>
              </a:spcBef>
              <a:spcAft>
                <a:spcPts val="0"/>
              </a:spcAft>
              <a:buClrTx/>
              <a:buSzTx/>
              <a:buNone/>
              <a:defRPr/>
            </a:pPr>
            <a:r>
              <a:rPr lang="zh-CN" sz="4000"/>
              <a:t> </a:t>
            </a:r>
            <a:r>
              <a:rPr lang="en-US" sz="4000"/>
              <a:t>        </a:t>
            </a:r>
            <a:r>
              <a:rPr lang="zh-CN" sz="4000"/>
              <a:t>当请求者接到</a:t>
            </a:r>
            <a:r>
              <a:rPr lang="en-US" sz="4000"/>
              <a:t>SelectionNotify</a:t>
            </a:r>
            <a:r>
              <a:rPr lang="zh-CN" sz="4000"/>
              <a:t>事件时，如果这个property不为</a:t>
            </a:r>
            <a:r>
              <a:rPr lang="en-US" sz="4000"/>
              <a:t>None</a:t>
            </a:r>
            <a:r>
              <a:rPr lang="zh-CN" sz="4000"/>
              <a:t>就读取它，如果为</a:t>
            </a:r>
            <a:r>
              <a:rPr lang="en-US" sz="4000"/>
              <a:t>None</a:t>
            </a:r>
            <a:r>
              <a:rPr lang="zh-CN" sz="4000"/>
              <a:t>就以不同的目标类型在重复黏贴请求，或者放弃那个选择区拥有者来的数据</a:t>
            </a:r>
            <a:r>
              <a:rPr lang="en-US" sz="4000"/>
              <a:t>(</a:t>
            </a:r>
            <a:r>
              <a:rPr lang="zh-CN" sz="4000"/>
              <a:t>比如说选择区是正文，黏贴的图片</a:t>
            </a:r>
            <a:r>
              <a:rPr lang="en-US" sz="4000"/>
              <a:t>)</a:t>
            </a:r>
            <a:r>
              <a:rPr lang="zh-CN" sz="4000"/>
              <a:t>。</a:t>
            </a:r>
            <a:endParaRPr lang="zh-CN" sz="27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b</a:t>
            </a:r>
            <a:r>
              <a:rPr lang="zh-CN" sz="4400">
                <a:solidFill>
                  <a:schemeClr val="accent5">
                    <a:lumMod val="75000"/>
                  </a:schemeClr>
                </a:solidFill>
                <a:ea typeface="宋体"/>
              </a:rPr>
              <a:t>、选择区</a:t>
            </a:r>
            <a:r>
              <a:rPr lang="en-US" sz="4400">
                <a:solidFill>
                  <a:schemeClr val="accent5">
                    <a:lumMod val="75000"/>
                  </a:schemeClr>
                </a:solidFill>
                <a:ea typeface="宋体"/>
              </a:rPr>
              <a:t>-</a:t>
            </a:r>
            <a:r>
              <a:rPr lang="zh-CN" sz="4400">
                <a:solidFill>
                  <a:schemeClr val="accent5">
                    <a:lumMod val="75000"/>
                  </a:schemeClr>
                </a:solidFill>
                <a:ea typeface="宋体"/>
              </a:rPr>
              <a:t>选择机构工作流程</a:t>
            </a:r>
            <a:endParaRPr lang="en-US" sz="4400">
              <a:solidFill>
                <a:schemeClr val="accent5">
                  <a:lumMod val="75000"/>
                </a:schemeClr>
              </a:solidFill>
              <a:ea typeface="宋体"/>
            </a:endParaRPr>
          </a:p>
        </p:txBody>
      </p:sp>
      <p:pic>
        <p:nvPicPr>
          <p:cNvPr id="7" name="图片 1" hidden="0"/>
          <p:cNvPicPr>
            <a:picLocks noChangeAspect="1"/>
          </p:cNvPicPr>
          <p:nvPr isPhoto="0" userDrawn="0"/>
        </p:nvPicPr>
        <p:blipFill>
          <a:blip r:embed="rId2"/>
          <a:stretch/>
        </p:blipFill>
        <p:spPr bwMode="auto">
          <a:xfrm>
            <a:off x="14749780" y="3458845"/>
            <a:ext cx="8575040" cy="5088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5"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b</a:t>
            </a:r>
            <a:r>
              <a:rPr lang="zh-CN" sz="4400">
                <a:solidFill>
                  <a:schemeClr val="accent5">
                    <a:lumMod val="75000"/>
                  </a:schemeClr>
                </a:solidFill>
                <a:ea typeface="宋体"/>
              </a:rPr>
              <a:t>、选择区</a:t>
            </a:r>
            <a:r>
              <a:rPr lang="en-US" sz="4400">
                <a:solidFill>
                  <a:schemeClr val="accent5">
                    <a:lumMod val="75000"/>
                  </a:schemeClr>
                </a:solidFill>
                <a:ea typeface="宋体"/>
              </a:rPr>
              <a:t>-</a:t>
            </a:r>
            <a:r>
              <a:rPr lang="zh-CN" sz="4400">
                <a:solidFill>
                  <a:schemeClr val="accent5">
                    <a:lumMod val="75000"/>
                  </a:schemeClr>
                </a:solidFill>
                <a:ea typeface="宋体"/>
              </a:rPr>
              <a:t>选择机构工作流程</a:t>
            </a:r>
            <a:endParaRPr lang="en-US" sz="4400">
              <a:solidFill>
                <a:schemeClr val="accent5">
                  <a:lumMod val="75000"/>
                </a:schemeClr>
              </a:solidFill>
              <a:ea typeface="宋体"/>
            </a:endParaRPr>
          </a:p>
        </p:txBody>
      </p:sp>
      <p:pic>
        <p:nvPicPr>
          <p:cNvPr id="6" name="图片 1" hidden="0"/>
          <p:cNvPicPr>
            <a:picLocks noChangeAspect="1"/>
          </p:cNvPicPr>
          <p:nvPr isPhoto="0" userDrawn="0"/>
        </p:nvPicPr>
        <p:blipFill>
          <a:blip r:embed="rId2"/>
          <a:stretch/>
        </p:blipFill>
        <p:spPr bwMode="auto">
          <a:xfrm>
            <a:off x="1350010" y="3665220"/>
            <a:ext cx="9137650" cy="2539365"/>
          </a:xfrm>
          <a:prstGeom prst="rect">
            <a:avLst/>
          </a:prstGeom>
        </p:spPr>
      </p:pic>
      <p:pic>
        <p:nvPicPr>
          <p:cNvPr id="7" name="图片 2" hidden="0"/>
          <p:cNvPicPr>
            <a:picLocks noChangeAspect="1"/>
          </p:cNvPicPr>
          <p:nvPr isPhoto="0" userDrawn="0"/>
        </p:nvPicPr>
        <p:blipFill>
          <a:blip r:embed="rId3"/>
          <a:stretch/>
        </p:blipFill>
        <p:spPr bwMode="auto">
          <a:xfrm>
            <a:off x="13054330" y="3322320"/>
            <a:ext cx="9192260" cy="3150870"/>
          </a:xfrm>
          <a:prstGeom prst="rect">
            <a:avLst/>
          </a:prstGeom>
        </p:spPr>
      </p:pic>
      <p:pic>
        <p:nvPicPr>
          <p:cNvPr id="8" name="图片 4" hidden="0"/>
          <p:cNvPicPr>
            <a:picLocks noChangeAspect="1"/>
          </p:cNvPicPr>
          <p:nvPr isPhoto="0" userDrawn="0"/>
        </p:nvPicPr>
        <p:blipFill>
          <a:blip r:embed="rId4"/>
          <a:stretch/>
        </p:blipFill>
        <p:spPr bwMode="auto">
          <a:xfrm>
            <a:off x="13054330" y="7544435"/>
            <a:ext cx="9192260" cy="3439795"/>
          </a:xfrm>
          <a:prstGeom prst="rect">
            <a:avLst/>
          </a:prstGeom>
        </p:spPr>
      </p:pic>
      <p:sp>
        <p:nvSpPr>
          <p:cNvPr id="9" name="右箭头 6" hidden="0"/>
          <p:cNvSpPr/>
          <p:nvPr isPhoto="0" userDrawn="0"/>
        </p:nvSpPr>
        <p:spPr bwMode="auto">
          <a:xfrm>
            <a:off x="10901045" y="5016500"/>
            <a:ext cx="1740535" cy="485775"/>
          </a:xfrm>
          <a:prstGeom prst="rightArrow">
            <a:avLst>
              <a:gd name="adj1" fmla="val 50000"/>
              <a:gd name="adj2" fmla="val 50000"/>
            </a:avLst>
          </a:prstGeom>
          <a:solidFill>
            <a:srgbClr val="0051A4"/>
          </a:solidFill>
          <a:ln w="101600">
            <a:solidFill>
              <a:srgbClr val="FF9F07"/>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defRPr/>
            </a:pPr>
            <a:endParaRPr lang="zh-CN" sz="3000">
              <a:latin typeface="+mn-ea"/>
            </a:endParaRPr>
          </a:p>
        </p:txBody>
      </p:sp>
      <p:sp>
        <p:nvSpPr>
          <p:cNvPr id="10" name="圆角右箭头 8" hidden="0"/>
          <p:cNvSpPr/>
          <p:nvPr isPhoto="0" userDrawn="0"/>
        </p:nvSpPr>
        <p:spPr bwMode="auto">
          <a:xfrm rot="10800000">
            <a:off x="11214100" y="6664960"/>
            <a:ext cx="1950085" cy="1545590"/>
          </a:xfrm>
          <a:prstGeom prst="bentArrow">
            <a:avLst>
              <a:gd name="adj1" fmla="val 25000"/>
              <a:gd name="adj2" fmla="val 25000"/>
              <a:gd name="adj3" fmla="val 25000"/>
              <a:gd name="adj4" fmla="val 43750"/>
            </a:avLst>
          </a:prstGeom>
          <a:solidFill>
            <a:srgbClr val="0051A4"/>
          </a:solidFill>
          <a:ln w="101600">
            <a:solidFill>
              <a:srgbClr val="FF9F07"/>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defRPr/>
            </a:pPr>
            <a:endParaRPr lang="zh-CN" sz="3000">
              <a:solidFill>
                <a:schemeClr val="tx1"/>
              </a:solidFill>
              <a:latin typeface="+mn-ea"/>
            </a:endParaRPr>
          </a:p>
        </p:txBody>
      </p:sp>
      <p:sp>
        <p:nvSpPr>
          <p:cNvPr id="11" name="文本框 7" hidden="0"/>
          <p:cNvSpPr>
            <a:spLocks noAdjustHandles="0" noChangeArrowheads="0"/>
          </p:cNvSpPr>
          <p:nvPr isPhoto="0" userDrawn="0"/>
        </p:nvSpPr>
        <p:spPr bwMode="auto">
          <a:xfrm>
            <a:off x="1350010" y="6473190"/>
            <a:ext cx="8599170" cy="706755"/>
          </a:xfrm>
          <a:prstGeom prst="rect">
            <a:avLst/>
          </a:prstGeom>
          <a:noFill/>
          <a:ln w="9525">
            <a:noFill/>
          </a:ln>
        </p:spPr>
        <p:txBody>
          <a:bodyPr wrap="none" anchor="t" anchorCtr="0">
            <a:spAutoFit/>
          </a:bodyPr>
          <a:p>
            <a:pPr>
              <a:defRPr/>
            </a:pPr>
            <a:r>
              <a:rPr lang="zh-CN" sz="4000">
                <a:solidFill>
                  <a:srgbClr val="646464"/>
                </a:solidFill>
                <a:latin typeface="Noto Sans CJK SC"/>
                <a:ea typeface="Noto Sans CJK SC"/>
                <a:cs typeface="Noto Sans Mono CJK SC"/>
              </a:rPr>
              <a:t>按下复制键触发</a:t>
            </a:r>
            <a:r>
              <a:rPr lang="en-US" sz="4000">
                <a:solidFill>
                  <a:srgbClr val="646464"/>
                </a:solidFill>
                <a:latin typeface="Noto Sans CJK SC"/>
                <a:ea typeface="Noto Sans CJK SC"/>
                <a:cs typeface="Noto Sans Mono CJK SC"/>
              </a:rPr>
              <a:t>XSetSelectionOwner</a:t>
            </a:r>
            <a:endParaRPr lang="en-US" sz="4000">
              <a:solidFill>
                <a:srgbClr val="646464"/>
              </a:solidFill>
              <a:latin typeface="Noto Sans CJK SC"/>
              <a:ea typeface="Noto Sans CJK SC"/>
              <a:cs typeface="Noto Sans Mono CJK SC"/>
            </a:endParaRPr>
          </a:p>
        </p:txBody>
      </p:sp>
      <p:sp>
        <p:nvSpPr>
          <p:cNvPr id="12" name="文本框 9" hidden="0"/>
          <p:cNvSpPr>
            <a:spLocks noAdjustHandles="0" noChangeArrowheads="0"/>
          </p:cNvSpPr>
          <p:nvPr isPhoto="0" userDrawn="0"/>
        </p:nvSpPr>
        <p:spPr bwMode="auto">
          <a:xfrm>
            <a:off x="13164185" y="6664960"/>
            <a:ext cx="8436610" cy="706755"/>
          </a:xfrm>
          <a:prstGeom prst="rect">
            <a:avLst/>
          </a:prstGeom>
          <a:noFill/>
          <a:ln w="9525">
            <a:noFill/>
          </a:ln>
        </p:spPr>
        <p:txBody>
          <a:bodyPr wrap="none" anchor="t" anchorCtr="0">
            <a:spAutoFit/>
          </a:bodyPr>
          <a:p>
            <a:pPr>
              <a:defRPr/>
            </a:pPr>
            <a:r>
              <a:rPr lang="zh-CN" sz="4000">
                <a:solidFill>
                  <a:srgbClr val="646464"/>
                </a:solidFill>
                <a:latin typeface="Noto Sans CJK SC"/>
                <a:ea typeface="Noto Sans CJK SC"/>
                <a:cs typeface="Noto Sans Mono CJK SC"/>
              </a:rPr>
              <a:t>按下</a:t>
            </a:r>
            <a:r>
              <a:rPr lang="en-US" sz="4000">
                <a:solidFill>
                  <a:srgbClr val="646464"/>
                </a:solidFill>
                <a:latin typeface="Noto Sans CJK SC"/>
                <a:ea typeface="Noto Sans CJK SC"/>
                <a:cs typeface="Noto Sans Mono CJK SC"/>
              </a:rPr>
              <a:t>n</a:t>
            </a:r>
            <a:r>
              <a:rPr lang="zh-CN" sz="4000">
                <a:solidFill>
                  <a:srgbClr val="646464"/>
                </a:solidFill>
                <a:latin typeface="Noto Sans CJK SC"/>
                <a:ea typeface="Noto Sans CJK SC"/>
                <a:cs typeface="Noto Sans Mono CJK SC"/>
              </a:rPr>
              <a:t>黏贴键触发</a:t>
            </a:r>
            <a:r>
              <a:rPr lang="en-US" sz="4000">
                <a:solidFill>
                  <a:srgbClr val="646464"/>
                </a:solidFill>
                <a:latin typeface="Noto Sans CJK SC"/>
                <a:ea typeface="Noto Sans CJK SC"/>
                <a:cs typeface="Noto Sans Mono CJK SC"/>
              </a:rPr>
              <a:t>XConvertSelection</a:t>
            </a:r>
            <a:endParaRPr lang="en-US" sz="4000">
              <a:solidFill>
                <a:srgbClr val="646464"/>
              </a:solidFill>
              <a:latin typeface="Noto Sans CJK SC"/>
              <a:ea typeface="Noto Sans CJK SC"/>
              <a:cs typeface="Noto Sans Mono CJK SC"/>
            </a:endParaRPr>
          </a:p>
        </p:txBody>
      </p:sp>
      <p:sp>
        <p:nvSpPr>
          <p:cNvPr id="13" name="文本框 10" hidden="0"/>
          <p:cNvSpPr>
            <a:spLocks noAdjustHandles="0" noChangeArrowheads="0"/>
          </p:cNvSpPr>
          <p:nvPr isPhoto="0" userDrawn="0"/>
        </p:nvSpPr>
        <p:spPr bwMode="auto">
          <a:xfrm>
            <a:off x="13054330" y="11331575"/>
            <a:ext cx="9098915" cy="1322070"/>
          </a:xfrm>
          <a:prstGeom prst="rect">
            <a:avLst/>
          </a:prstGeom>
          <a:noFill/>
          <a:ln w="9525">
            <a:noFill/>
          </a:ln>
        </p:spPr>
        <p:txBody>
          <a:bodyPr wrap="square" anchor="t" anchorCtr="0">
            <a:spAutoFit/>
          </a:bodyPr>
          <a:p>
            <a:pPr>
              <a:defRPr/>
            </a:pPr>
            <a:r>
              <a:rPr lang="zh-CN" sz="4000">
                <a:solidFill>
                  <a:srgbClr val="646464"/>
                </a:solidFill>
                <a:latin typeface="Noto Sans CJK SC"/>
                <a:ea typeface="Noto Sans CJK SC"/>
                <a:cs typeface="Noto Sans Mono CJK SC"/>
              </a:rPr>
              <a:t>将所有信息放</a:t>
            </a:r>
            <a:r>
              <a:rPr lang="en-US" sz="4000">
                <a:solidFill>
                  <a:srgbClr val="646464"/>
                </a:solidFill>
                <a:latin typeface="Noto Sans CJK SC"/>
                <a:ea typeface="Noto Sans CJK SC"/>
                <a:cs typeface="Noto Sans Mono CJK SC"/>
              </a:rPr>
              <a:t>XSelectionRequestEvent</a:t>
            </a:r>
            <a:r>
              <a:rPr lang="zh-CN" sz="4000">
                <a:solidFill>
                  <a:srgbClr val="646464"/>
                </a:solidFill>
                <a:latin typeface="Noto Sans CJK SC"/>
                <a:ea typeface="Noto Sans CJK SC"/>
                <a:cs typeface="Noto Sans Mono CJK SC"/>
              </a:rPr>
              <a:t>结构体中</a:t>
            </a:r>
            <a:endParaRPr lang="zh-CN" sz="4000">
              <a:solidFill>
                <a:srgbClr val="646464"/>
              </a:solidFill>
              <a:latin typeface="Noto Sans CJK SC"/>
              <a:ea typeface="Noto Sans CJK SC"/>
              <a:cs typeface="Noto Sans Mono CJK SC"/>
            </a:endParaRPr>
          </a:p>
        </p:txBody>
      </p:sp>
      <p:sp>
        <p:nvSpPr>
          <p:cNvPr id="14" name="文本框 16" hidden="0"/>
          <p:cNvSpPr>
            <a:spLocks noAdjustHandles="0" noChangeArrowheads="0"/>
          </p:cNvSpPr>
          <p:nvPr isPhoto="0" userDrawn="0"/>
        </p:nvSpPr>
        <p:spPr bwMode="auto">
          <a:xfrm>
            <a:off x="1295400" y="10989310"/>
            <a:ext cx="9098915" cy="1322070"/>
          </a:xfrm>
          <a:prstGeom prst="rect">
            <a:avLst/>
          </a:prstGeom>
          <a:noFill/>
          <a:ln w="9525">
            <a:noFill/>
          </a:ln>
        </p:spPr>
        <p:txBody>
          <a:bodyPr wrap="square" anchor="t" anchorCtr="0">
            <a:spAutoFit/>
          </a:bodyPr>
          <a:p>
            <a:pPr>
              <a:defRPr/>
            </a:pPr>
            <a:r>
              <a:rPr lang="zh-CN" sz="4000">
                <a:solidFill>
                  <a:srgbClr val="646464"/>
                </a:solidFill>
                <a:latin typeface="Noto Sans CJK SC"/>
                <a:ea typeface="Noto Sans CJK SC"/>
                <a:cs typeface="Noto Sans Mono CJK SC"/>
              </a:rPr>
              <a:t>黏贴事件处理方法；重复黏贴请求的方法；</a:t>
            </a:r>
            <a:endParaRPr lang="zh-CN" sz="4000">
              <a:solidFill>
                <a:srgbClr val="646464"/>
              </a:solidFill>
              <a:latin typeface="Noto Sans CJK SC"/>
              <a:ea typeface="Noto Sans CJK SC"/>
              <a:cs typeface="Noto Sans Mono CJK SC"/>
            </a:endParaRPr>
          </a:p>
        </p:txBody>
      </p:sp>
      <p:pic>
        <p:nvPicPr>
          <p:cNvPr id="15" name="内容占位符 11" hidden="0"/>
          <p:cNvPicPr>
            <a:picLocks noChangeAspect="1"/>
          </p:cNvPicPr>
          <p:nvPr isPhoto="0" userDrawn="0">
            <p:ph idx="1" hasCustomPrompt="0"/>
          </p:nvPr>
        </p:nvPicPr>
        <p:blipFill>
          <a:blip r:embed="rId5"/>
          <a:stretch/>
        </p:blipFill>
        <p:spPr bwMode="auto">
          <a:xfrm>
            <a:off x="1360805" y="7371715"/>
            <a:ext cx="8968105" cy="1457325"/>
          </a:xfrm>
          <a:prstGeom prst="rect">
            <a:avLst/>
          </a:prstGeom>
        </p:spPr>
      </p:pic>
      <p:pic>
        <p:nvPicPr>
          <p:cNvPr id="16" name="图片 12" hidden="0"/>
          <p:cNvPicPr>
            <a:picLocks noChangeAspect="1"/>
          </p:cNvPicPr>
          <p:nvPr isPhoto="0" userDrawn="0"/>
        </p:nvPicPr>
        <p:blipFill>
          <a:blip r:embed="rId6"/>
          <a:stretch/>
        </p:blipFill>
        <p:spPr bwMode="auto">
          <a:xfrm>
            <a:off x="1350010" y="9132570"/>
            <a:ext cx="8978900" cy="1553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R="0" algn="l" defTabSz="1828800">
              <a:lnSpc>
                <a:spcPct val="150000"/>
              </a:lnSpc>
              <a:spcBef>
                <a:spcPts val="0"/>
              </a:spcBef>
              <a:spcAft>
                <a:spcPts val="0"/>
              </a:spcAft>
              <a:buClrTx/>
              <a:buSzTx/>
              <a:defRPr/>
            </a:pPr>
            <a:r>
              <a:rPr lang="en-US" sz="4000"/>
              <a:t>  </a:t>
            </a:r>
            <a:r>
              <a:rPr lang="zh-CN" sz="4000"/>
              <a:t>大数据量的传输的处理</a:t>
            </a:r>
            <a:endParaRPr lang="zh-CN" sz="4000"/>
          </a:p>
          <a:p>
            <a:pPr marR="0" lvl="1" algn="l" defTabSz="1828800">
              <a:lnSpc>
                <a:spcPct val="150000"/>
              </a:lnSpc>
              <a:spcBef>
                <a:spcPts val="0"/>
              </a:spcBef>
              <a:spcAft>
                <a:spcPts val="0"/>
              </a:spcAft>
              <a:buClrTx/>
              <a:buSzTx/>
              <a:defRPr/>
            </a:pPr>
            <a:r>
              <a:rPr lang="zh-CN" sz="3200"/>
              <a:t>例如：</a:t>
            </a:r>
            <a:r>
              <a:rPr lang="en-US" sz="3200"/>
              <a:t>windows</a:t>
            </a:r>
            <a:r>
              <a:rPr lang="zh-CN" sz="3200"/>
              <a:t>系统，复制大量的</a:t>
            </a:r>
            <a:r>
              <a:rPr lang="en-US" sz="3200"/>
              <a:t>excel</a:t>
            </a:r>
            <a:r>
              <a:rPr lang="zh-CN" sz="3200"/>
              <a:t>表格，黏贴到微信中时会发生卡顿</a:t>
            </a:r>
            <a:endParaRPr lang="zh-CN" sz="3200"/>
          </a:p>
          <a:p>
            <a:pPr marR="0" algn="l" defTabSz="1828800">
              <a:lnSpc>
                <a:spcPct val="150000"/>
              </a:lnSpc>
              <a:spcBef>
                <a:spcPts val="0"/>
              </a:spcBef>
              <a:spcAft>
                <a:spcPts val="0"/>
              </a:spcAft>
              <a:buClrTx/>
              <a:buSzTx/>
              <a:defRPr/>
            </a:pPr>
            <a:r>
              <a:rPr lang="en-US" sz="4000"/>
              <a:t>  </a:t>
            </a:r>
            <a:r>
              <a:rPr lang="zh-CN" sz="4000"/>
              <a:t>选择区特性的使用</a:t>
            </a:r>
            <a:endParaRPr lang="zh-CN" sz="4000"/>
          </a:p>
          <a:p>
            <a:pPr marR="0" algn="l" defTabSz="1828800">
              <a:lnSpc>
                <a:spcPct val="150000"/>
              </a:lnSpc>
              <a:spcBef>
                <a:spcPts val="0"/>
              </a:spcBef>
              <a:spcAft>
                <a:spcPts val="0"/>
              </a:spcAft>
              <a:buClrTx/>
              <a:buSzTx/>
              <a:buNone/>
              <a:defRPr/>
            </a:pPr>
            <a:r>
              <a:rPr lang="en-US" sz="3200"/>
              <a:t>          </a:t>
            </a:r>
            <a:r>
              <a:rPr lang="zh-CN" sz="3200">
                <a:solidFill>
                  <a:schemeClr val="tx1">
                    <a:lumMod val="75000"/>
                    <a:lumOff val="25000"/>
                  </a:schemeClr>
                </a:solidFill>
              </a:rPr>
              <a:t>例如：客户端自定义的特性可能XA_FILE_NAME或者XA_PICTURE等的处理</a:t>
            </a:r>
            <a:endParaRPr lang="zh-CN" sz="3200">
              <a:solidFill>
                <a:schemeClr val="tx1">
                  <a:lumMod val="75000"/>
                  <a:lumOff val="25000"/>
                </a:schemeClr>
              </a:solidFill>
            </a:endParaRPr>
          </a:p>
          <a:p>
            <a:pPr marR="0" algn="l" defTabSz="1828800">
              <a:lnSpc>
                <a:spcPct val="150000"/>
              </a:lnSpc>
              <a:spcBef>
                <a:spcPts val="0"/>
              </a:spcBef>
              <a:spcAft>
                <a:spcPts val="0"/>
              </a:spcAft>
              <a:buClrTx/>
              <a:buSzTx/>
              <a:buNone/>
              <a:defRPr/>
            </a:pPr>
            <a:r>
              <a:rPr lang="zh-CN" sz="3200">
                <a:solidFill>
                  <a:schemeClr val="tx1">
                    <a:lumMod val="75000"/>
                    <a:lumOff val="25000"/>
                  </a:schemeClr>
                </a:solidFill>
              </a:rPr>
              <a:t>          例如：XA_SECONDART的使用</a:t>
            </a:r>
            <a:endParaRPr lang="zh-CN" sz="4000"/>
          </a:p>
          <a:p>
            <a:pPr marR="0" algn="l" defTabSz="1828800">
              <a:lnSpc>
                <a:spcPct val="150000"/>
              </a:lnSpc>
              <a:spcBef>
                <a:spcPts val="0"/>
              </a:spcBef>
              <a:spcAft>
                <a:spcPts val="0"/>
              </a:spcAft>
              <a:buClrTx/>
              <a:buSzTx/>
              <a:defRPr/>
            </a:pPr>
            <a:r>
              <a:rPr lang="en-US" sz="4000"/>
              <a:t> </a:t>
            </a:r>
            <a:r>
              <a:rPr lang="zh-CN" sz="4000"/>
              <a:t>目标标识符</a:t>
            </a:r>
            <a:endParaRPr lang="zh-CN" sz="4000"/>
          </a:p>
          <a:p>
            <a:pPr marR="0" algn="l" defTabSz="1828800">
              <a:lnSpc>
                <a:spcPct val="150000"/>
              </a:lnSpc>
              <a:spcBef>
                <a:spcPts val="0"/>
              </a:spcBef>
              <a:spcAft>
                <a:spcPts val="0"/>
              </a:spcAft>
              <a:buClrTx/>
              <a:buSzTx/>
              <a:buNone/>
              <a:defRPr/>
            </a:pPr>
            <a:r>
              <a:rPr lang="en-US" sz="3200"/>
              <a:t>          </a:t>
            </a:r>
            <a:r>
              <a:rPr lang="zh-CN" sz="3200">
                <a:solidFill>
                  <a:schemeClr val="tx1">
                    <a:lumMod val="75000"/>
                    <a:lumOff val="25000"/>
                  </a:schemeClr>
                </a:solidFill>
              </a:rPr>
              <a:t>例如：XConverSelection的参数target的标识符决定所提供的数据的形式。这样的标识符集合是可拓展的，需要一个被普遍接受的target标识符基本集合。</a:t>
            </a:r>
            <a:endParaRPr lang="zh-CN" sz="4000"/>
          </a:p>
          <a:p>
            <a:pPr marR="0" algn="l" defTabSz="1828800">
              <a:lnSpc>
                <a:spcPct val="150000"/>
              </a:lnSpc>
              <a:spcBef>
                <a:spcPts val="0"/>
              </a:spcBef>
              <a:spcAft>
                <a:spcPts val="0"/>
              </a:spcAft>
              <a:buClrTx/>
              <a:buSzTx/>
              <a:buNone/>
              <a:defRPr/>
            </a:pPr>
            <a:r>
              <a:rPr lang="en-US" sz="4000"/>
              <a:t> </a:t>
            </a:r>
            <a:endParaRPr lang="zh-CN" sz="27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b</a:t>
            </a:r>
            <a:r>
              <a:rPr lang="zh-CN" sz="4400">
                <a:solidFill>
                  <a:schemeClr val="accent5">
                    <a:lumMod val="75000"/>
                  </a:schemeClr>
                </a:solidFill>
                <a:ea typeface="宋体"/>
              </a:rPr>
              <a:t>、选择区</a:t>
            </a:r>
            <a:r>
              <a:rPr lang="en-US" sz="4400">
                <a:solidFill>
                  <a:schemeClr val="accent5">
                    <a:lumMod val="75000"/>
                  </a:schemeClr>
                </a:solidFill>
                <a:ea typeface="宋体"/>
              </a:rPr>
              <a:t>-</a:t>
            </a:r>
            <a:r>
              <a:rPr lang="zh-CN" sz="4400">
                <a:solidFill>
                  <a:schemeClr val="accent5">
                    <a:lumMod val="75000"/>
                  </a:schemeClr>
                </a:solidFill>
                <a:ea typeface="宋体"/>
              </a:rPr>
              <a:t>注意事项</a:t>
            </a:r>
            <a:endParaRPr lang="zh-CN" sz="4400">
              <a:solidFill>
                <a:schemeClr val="accent5">
                  <a:lumMod val="75000"/>
                </a:schemeClr>
              </a:solidFill>
              <a:ea typeface="宋体"/>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a:t>         </a:t>
            </a:r>
            <a:r>
              <a:rPr lang="zh-CN" sz="4000"/>
              <a:t>剪切缓冲区是显示器</a:t>
            </a:r>
            <a:r>
              <a:rPr lang="en-US" sz="4000"/>
              <a:t>0</a:t>
            </a:r>
            <a:r>
              <a:rPr lang="zh-CN" sz="4000"/>
              <a:t>号屏幕的根窗口的</a:t>
            </a:r>
            <a:r>
              <a:rPr lang="en-US" sz="4000"/>
              <a:t>8</a:t>
            </a:r>
            <a:r>
              <a:rPr lang="zh-CN" sz="4000"/>
              <a:t>个特性。这些缓冲区从</a:t>
            </a:r>
            <a:r>
              <a:rPr lang="en-US" sz="4000"/>
              <a:t>0</a:t>
            </a:r>
            <a:r>
              <a:rPr lang="zh-CN" sz="4000"/>
              <a:t>号到</a:t>
            </a:r>
            <a:r>
              <a:rPr lang="en-US" sz="4000"/>
              <a:t>7</a:t>
            </a:r>
            <a:r>
              <a:rPr lang="zh-CN" sz="4000"/>
              <a:t>编号。剪切缓冲区依赖于两个客户程序间先前对剪切缓冲区数据格式的约定（例如：剪切文件管理器中的文件到除文件管理器的其他客户端程序是行不通的）。可以放在一个剪切缓冲区里的数据限制在以来服务器的单个特性的最大体积之内。</a:t>
            </a:r>
            <a:endParaRPr lang="zh-CN" sz="4000"/>
          </a:p>
          <a:p>
            <a:pPr marL="0" marR="0" algn="l" defTabSz="1828800">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由于剪切缓冲区，因此，在剪切缓冲区已有信息时，可能会接到通知。</a:t>
            </a:r>
            <a:r>
              <a:rPr lang="en-US" sz="4000" b="0" i="0" u="none" strike="noStrike" cap="none" spc="0">
                <a:solidFill>
                  <a:srgbClr val="646464"/>
                </a:solidFill>
                <a:cs typeface="DejaVu Sans"/>
              </a:rPr>
              <a:t>PropertyNotify</a:t>
            </a:r>
            <a:r>
              <a:rPr lang="zh-CN" sz="4000" b="0" i="0" u="none" strike="noStrike" cap="none" spc="0">
                <a:solidFill>
                  <a:srgbClr val="646464"/>
                </a:solidFill>
                <a:cs typeface="DejaVu Sans"/>
              </a:rPr>
              <a:t>事件可以帮助应用程序测定它们的通信时间。这些事件用</a:t>
            </a:r>
            <a:r>
              <a:rPr lang="en-US" sz="4000" b="0" i="0" u="none" strike="noStrike" cap="none" spc="0">
                <a:solidFill>
                  <a:srgbClr val="646464"/>
                </a:solidFill>
                <a:cs typeface="DejaVu Sans"/>
              </a:rPr>
              <a:t>PropertyChangeMask</a:t>
            </a:r>
            <a:r>
              <a:rPr lang="zh-CN" sz="4000" b="0" i="0" u="none" strike="noStrike" cap="none" spc="0">
                <a:solidFill>
                  <a:srgbClr val="646464"/>
                </a:solidFill>
                <a:cs typeface="DejaVu Sans"/>
              </a:rPr>
              <a:t>来选择。</a:t>
            </a:r>
            <a:endParaRPr lang="zh-CN" sz="4000" b="0" i="0" u="none" strike="noStrike" cap="none" spc="0">
              <a:solidFill>
                <a:srgbClr val="646464"/>
              </a:solidFill>
              <a:cs typeface="DejaVu Sans"/>
            </a:endParaRPr>
          </a:p>
          <a:p>
            <a:pPr marL="0" marR="0" algn="l" defTabSz="1828800">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用于读写剪切缓冲区的库程序有</a:t>
            </a:r>
            <a:r>
              <a:rPr lang="en-US" sz="4000" b="0" i="0" u="none" strike="noStrike" cap="none" spc="0">
                <a:solidFill>
                  <a:srgbClr val="646464"/>
                </a:solidFill>
                <a:cs typeface="DejaVu Sans"/>
              </a:rPr>
              <a:t>XStoreBuffer</a:t>
            </a:r>
            <a:r>
              <a:rPr lang="zh-CN" sz="4000" b="0" i="0" u="none" strike="noStrike" cap="none" spc="0">
                <a:solidFill>
                  <a:srgbClr val="646464"/>
                </a:solidFill>
                <a:cs typeface="DejaVu Sans"/>
              </a:rPr>
              <a:t>、</a:t>
            </a:r>
            <a:r>
              <a:rPr lang="en-US" sz="4000" b="0" i="0" u="none" strike="noStrike" cap="none" spc="0">
                <a:solidFill>
                  <a:srgbClr val="646464"/>
                </a:solidFill>
                <a:cs typeface="DejaVu Sans"/>
              </a:rPr>
              <a:t>XStoreBytes</a:t>
            </a:r>
            <a:r>
              <a:rPr lang="zh-CN" sz="4000" b="0" i="0" u="none" strike="noStrike" cap="none" spc="0">
                <a:solidFill>
                  <a:srgbClr val="646464"/>
                </a:solidFill>
                <a:cs typeface="DejaVu Sans"/>
              </a:rPr>
              <a:t>、</a:t>
            </a:r>
            <a:r>
              <a:rPr lang="en-US" sz="4000" b="0" i="0" u="none" strike="noStrike" cap="none" spc="0">
                <a:solidFill>
                  <a:srgbClr val="646464"/>
                </a:solidFill>
                <a:cs typeface="DejaVu Sans"/>
              </a:rPr>
              <a:t>XFetchBuffer</a:t>
            </a:r>
            <a:r>
              <a:rPr lang="zh-CN" sz="4000" b="0" i="0" u="none" strike="noStrike" cap="none" spc="0">
                <a:solidFill>
                  <a:srgbClr val="646464"/>
                </a:solidFill>
                <a:cs typeface="DejaVu Sans"/>
              </a:rPr>
              <a:t>以及</a:t>
            </a:r>
            <a:r>
              <a:rPr lang="en-US" sz="4000" b="0" i="0" u="none" strike="noStrike" cap="none" spc="0">
                <a:solidFill>
                  <a:srgbClr val="646464"/>
                </a:solidFill>
                <a:cs typeface="DejaVu Sans"/>
              </a:rPr>
              <a:t>XFetchBytes</a:t>
            </a:r>
            <a:r>
              <a:rPr lang="zh-CN" sz="4000" b="0" i="0" u="none" strike="noStrike" cap="none" spc="0">
                <a:solidFill>
                  <a:srgbClr val="646464"/>
                </a:solidFill>
                <a:cs typeface="DejaVu Sans"/>
              </a:rPr>
              <a:t>。</a:t>
            </a:r>
            <a:r>
              <a:rPr lang="en-US" sz="4000" b="0" i="0" u="none" strike="noStrike" cap="none" spc="0">
                <a:solidFill>
                  <a:srgbClr val="646464"/>
                </a:solidFill>
                <a:cs typeface="DejaVu Sans"/>
              </a:rPr>
              <a:t>XRotateBuffers</a:t>
            </a:r>
            <a:r>
              <a:rPr lang="zh-CN" sz="4000" b="0" i="0" u="none" strike="noStrike" cap="none" spc="0">
                <a:solidFill>
                  <a:srgbClr val="646464"/>
                </a:solidFill>
                <a:cs typeface="DejaVu Sans"/>
              </a:rPr>
              <a:t>将这个</a:t>
            </a:r>
            <a:r>
              <a:rPr lang="en-US" sz="4000" b="0" i="0" u="none" strike="noStrike" cap="none" spc="0">
                <a:solidFill>
                  <a:srgbClr val="646464"/>
                </a:solidFill>
                <a:cs typeface="DejaVu Sans"/>
              </a:rPr>
              <a:t>8</a:t>
            </a:r>
            <a:r>
              <a:rPr lang="zh-CN" sz="4000" b="0" i="0" u="none" strike="noStrike" cap="none" spc="0">
                <a:solidFill>
                  <a:srgbClr val="646464"/>
                </a:solidFill>
                <a:cs typeface="DejaVu Sans"/>
              </a:rPr>
              <a:t>个缓冲区的内容顺序移动任意次。名字中带</a:t>
            </a:r>
            <a:r>
              <a:rPr lang="en-US" sz="4000" b="0" i="0" u="none" strike="noStrike" cap="none" spc="0">
                <a:solidFill>
                  <a:srgbClr val="646464"/>
                </a:solidFill>
                <a:cs typeface="DejaVu Sans"/>
              </a:rPr>
              <a:t>Bytes</a:t>
            </a:r>
            <a:r>
              <a:rPr lang="zh-CN" sz="4000" b="0" i="0" u="none" strike="noStrike" cap="none" spc="0">
                <a:solidFill>
                  <a:srgbClr val="646464"/>
                </a:solidFill>
                <a:cs typeface="DejaVu Sans"/>
              </a:rPr>
              <a:t>的程序只使用剪裁缓冲区</a:t>
            </a:r>
            <a:r>
              <a:rPr lang="en-US" sz="4000" b="0" i="0" u="none" strike="noStrike" cap="none" spc="0">
                <a:solidFill>
                  <a:srgbClr val="646464"/>
                </a:solidFill>
                <a:cs typeface="DejaVu Sans"/>
              </a:rPr>
              <a:t>0</a:t>
            </a:r>
            <a:r>
              <a:rPr lang="zh-CN" sz="4000" b="0" i="0" u="none" strike="noStrike" cap="none" spc="0">
                <a:solidFill>
                  <a:srgbClr val="646464"/>
                </a:solidFill>
                <a:cs typeface="DejaVu Sans"/>
              </a:rPr>
              <a:t>，而其他库程序则可以使用这</a:t>
            </a:r>
            <a:r>
              <a:rPr lang="en-US" sz="4000" b="0" i="0" u="none" strike="noStrike" cap="none" spc="0">
                <a:solidFill>
                  <a:srgbClr val="646464"/>
                </a:solidFill>
                <a:cs typeface="DejaVu Sans"/>
              </a:rPr>
              <a:t>8</a:t>
            </a:r>
            <a:r>
              <a:rPr lang="zh-CN" sz="4000" b="0" i="0" u="none" strike="noStrike" cap="none" spc="0">
                <a:solidFill>
                  <a:srgbClr val="646464"/>
                </a:solidFill>
                <a:cs typeface="DejaVu Sans"/>
              </a:rPr>
              <a:t>个中的任何一个。</a:t>
            </a:r>
            <a:endParaRPr lang="zh-CN" sz="40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X窗口系统的客户程序间通信</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c</a:t>
            </a:r>
            <a:r>
              <a:rPr lang="zh-CN" sz="4400">
                <a:solidFill>
                  <a:schemeClr val="accent5">
                    <a:lumMod val="75000"/>
                  </a:schemeClr>
                </a:solidFill>
                <a:ea typeface="宋体"/>
              </a:rPr>
              <a:t>、剪裁缓冲区</a:t>
            </a:r>
            <a:endParaRPr lang="en-US" sz="4400">
              <a:solidFill>
                <a:schemeClr val="accent5">
                  <a:lumMod val="75000"/>
                </a:schemeClr>
              </a:solidFill>
              <a:ea typeface="宋体"/>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标题 1" hidden="0"/>
          <p:cNvSpPr>
            <a:spLocks noGrp="1"/>
          </p:cNvSpPr>
          <p:nvPr isPhoto="0" userDrawn="0">
            <p:ph type="ctrTitle" hasCustomPrompt="1"/>
          </p:nvPr>
        </p:nvSpPr>
        <p:spPr bwMode="auto">
          <a:xfrm>
            <a:off x="3045778" y="2093278"/>
            <a:ext cx="18284825" cy="4373562"/>
          </a:xfrm>
          <a:prstGeom prst="rect">
            <a:avLst/>
          </a:prstGeom>
          <a:noFill/>
          <a:ln>
            <a:noFill/>
          </a:ln>
        </p:spPr>
        <p:txBody>
          <a:bodyPr anchor="b" anchorCtr="0"/>
          <a:p>
            <a:pPr defTabSz="1828800">
              <a:buClrTx/>
              <a:buNone/>
              <a:defRPr/>
            </a:pPr>
            <a:r>
              <a:rPr lang="en-US">
                <a:solidFill>
                  <a:schemeClr val="accent5">
                    <a:lumMod val="75000"/>
                  </a:schemeClr>
                </a:solidFill>
              </a:rPr>
              <a:t>X</a:t>
            </a:r>
            <a:r>
              <a:rPr lang="zh-CN">
                <a:solidFill>
                  <a:schemeClr val="accent5">
                    <a:lumMod val="75000"/>
                  </a:schemeClr>
                </a:solidFill>
              </a:rPr>
              <a:t>窗口系统的窗</a:t>
            </a:r>
            <a:r>
              <a:rPr lang="zh-CN">
                <a:solidFill>
                  <a:schemeClr val="accent5">
                    <a:lumMod val="75000"/>
                  </a:schemeClr>
                </a:solidFill>
              </a:rPr>
              <a:t>口管理</a:t>
            </a:r>
            <a:endParaRPr lang="zh-CN">
              <a:solidFill>
                <a:schemeClr val="accent5">
                  <a:lumMod val="75000"/>
                </a:schemeClr>
              </a:solidFill>
            </a:endParaRPr>
          </a:p>
        </p:txBody>
      </p:sp>
      <p:sp>
        <p:nvSpPr>
          <p:cNvPr id="5" name="文本框 1" hidden="0"/>
          <p:cNvSpPr>
            <a:spLocks noAdjustHandles="0" noChangeArrowheads="0"/>
          </p:cNvSpPr>
          <p:nvPr isPhoto="0" userDrawn="0"/>
        </p:nvSpPr>
        <p:spPr bwMode="auto">
          <a:xfrm>
            <a:off x="3046095" y="6466840"/>
            <a:ext cx="18284190" cy="3476625"/>
          </a:xfrm>
          <a:prstGeom prst="rect">
            <a:avLst/>
          </a:prstGeom>
          <a:noFill/>
          <a:ln w="9525">
            <a:noFill/>
          </a:ln>
        </p:spPr>
        <p:txBody>
          <a:bodyPr wrap="square" anchor="t" anchorCtr="0">
            <a:spAutoFit/>
          </a:bodyPr>
          <a:p>
            <a:pPr>
              <a:defRPr/>
            </a:pPr>
            <a:r>
              <a:rPr lang="en-US" sz="4400">
                <a:solidFill>
                  <a:srgbClr val="646464"/>
                </a:solidFill>
                <a:latin typeface="Noto Sans CJK SC"/>
                <a:ea typeface="Noto Sans CJK SC"/>
                <a:cs typeface="DejaVu Sans"/>
              </a:rPr>
              <a:t>a</a:t>
            </a:r>
            <a:r>
              <a:rPr lang="zh-CN" sz="4400">
                <a:solidFill>
                  <a:srgbClr val="646464"/>
                </a:solidFill>
                <a:latin typeface="Noto Sans CJK SC"/>
                <a:ea typeface="Noto Sans CJK SC"/>
                <a:cs typeface="DejaVu Sans"/>
              </a:rPr>
              <a:t>、外观规定</a:t>
            </a:r>
            <a:endParaRPr lang="zh-CN" sz="4400">
              <a:solidFill>
                <a:srgbClr val="646464"/>
              </a:solidFill>
              <a:latin typeface="Noto Sans CJK SC"/>
              <a:ea typeface="Noto Sans CJK SC"/>
              <a:cs typeface="DejaVu Sans"/>
            </a:endParaRPr>
          </a:p>
          <a:p>
            <a:pPr>
              <a:defRPr/>
            </a:pPr>
            <a:r>
              <a:rPr lang="en-US" sz="4400">
                <a:solidFill>
                  <a:srgbClr val="646464"/>
                </a:solidFill>
                <a:latin typeface="Noto Sans CJK SC"/>
                <a:ea typeface="Noto Sans CJK SC"/>
                <a:cs typeface="DejaVu Sans"/>
              </a:rPr>
              <a:t>b</a:t>
            </a:r>
            <a:r>
              <a:rPr lang="zh-CN" sz="4400">
                <a:solidFill>
                  <a:srgbClr val="646464"/>
                </a:solidFill>
                <a:latin typeface="Noto Sans CJK SC"/>
                <a:ea typeface="Noto Sans CJK SC"/>
                <a:cs typeface="DejaVu Sans"/>
              </a:rPr>
              <a:t>、转送子结构重构请求</a:t>
            </a:r>
            <a:endParaRPr lang="zh-CN" sz="4400">
              <a:solidFill>
                <a:srgbClr val="646464"/>
              </a:solidFill>
              <a:latin typeface="Noto Sans CJK SC"/>
              <a:ea typeface="Noto Sans CJK SC"/>
              <a:cs typeface="DejaVu Sans"/>
            </a:endParaRPr>
          </a:p>
          <a:p>
            <a:pPr>
              <a:defRPr/>
            </a:pPr>
            <a:r>
              <a:rPr lang="en-US" sz="4400">
                <a:solidFill>
                  <a:srgbClr val="646464"/>
                </a:solidFill>
                <a:latin typeface="Noto Sans CJK SC"/>
                <a:ea typeface="Noto Sans CJK SC"/>
                <a:cs typeface="DejaVu Sans"/>
              </a:rPr>
              <a:t>c</a:t>
            </a:r>
            <a:r>
              <a:rPr lang="zh-CN" sz="4400">
                <a:solidFill>
                  <a:srgbClr val="646464"/>
                </a:solidFill>
                <a:latin typeface="Noto Sans CJK SC"/>
                <a:ea typeface="Noto Sans CJK SC"/>
                <a:cs typeface="DejaVu Sans"/>
              </a:rPr>
              <a:t>、重设父窗口</a:t>
            </a:r>
            <a:endParaRPr lang="zh-CN" sz="4400">
              <a:solidFill>
                <a:srgbClr val="646464"/>
              </a:solidFill>
              <a:latin typeface="Noto Sans CJK SC"/>
              <a:ea typeface="Noto Sans CJK SC"/>
              <a:cs typeface="DejaVu Sans"/>
            </a:endParaRPr>
          </a:p>
          <a:p>
            <a:pPr>
              <a:defRPr/>
            </a:pPr>
            <a:r>
              <a:rPr lang="en-US" sz="4400">
                <a:solidFill>
                  <a:srgbClr val="646464"/>
                </a:solidFill>
                <a:latin typeface="Noto Sans CJK SC"/>
                <a:ea typeface="Noto Sans CJK SC"/>
                <a:cs typeface="Noto Sans Mono CJK SC"/>
              </a:rPr>
              <a:t>d</a:t>
            </a:r>
            <a:r>
              <a:rPr lang="zh-CN" sz="4400">
                <a:solidFill>
                  <a:srgbClr val="646464"/>
                </a:solidFill>
                <a:latin typeface="Noto Sans CJK SC"/>
                <a:ea typeface="Noto Sans CJK SC"/>
                <a:cs typeface="Noto Sans Mono CJK SC"/>
              </a:rPr>
              <a:t>、窗口安全记录</a:t>
            </a:r>
            <a:endParaRPr lang="zh-CN" sz="4400">
              <a:solidFill>
                <a:srgbClr val="646464"/>
              </a:solidFill>
              <a:latin typeface="Noto Sans CJK SC"/>
              <a:ea typeface="Noto Sans CJK SC"/>
              <a:cs typeface="Noto Sans Mono CJK SC"/>
            </a:endParaRPr>
          </a:p>
          <a:p>
            <a:pPr>
              <a:defRPr/>
            </a:pPr>
            <a:r>
              <a:rPr lang="en-US" sz="4400">
                <a:solidFill>
                  <a:srgbClr val="646464"/>
                </a:solidFill>
                <a:latin typeface="Noto Sans CJK SC"/>
                <a:ea typeface="Noto Sans CJK SC"/>
                <a:cs typeface="Noto Sans Mono CJK SC"/>
              </a:rPr>
              <a:t>e</a:t>
            </a:r>
            <a:r>
              <a:rPr lang="zh-CN" sz="4400">
                <a:solidFill>
                  <a:srgbClr val="646464"/>
                </a:solidFill>
                <a:latin typeface="Noto Sans CJK SC"/>
                <a:ea typeface="Noto Sans CJK SC"/>
                <a:cs typeface="Noto Sans Mono CJK SC"/>
              </a:rPr>
              <a:t>、</a:t>
            </a:r>
            <a:r>
              <a:rPr lang="zh-CN" sz="4400">
                <a:solidFill>
                  <a:srgbClr val="646464"/>
                </a:solidFill>
                <a:latin typeface="Noto Sans CJK SC"/>
                <a:ea typeface="Noto Sans CJK SC"/>
                <a:cs typeface="Noto Sans Mono CJK SC"/>
              </a:rPr>
              <a:t>窗口管理程序功能</a:t>
            </a:r>
            <a:r>
              <a:rPr lang="en-US" sz="4400">
                <a:solidFill>
                  <a:srgbClr val="646464"/>
                </a:solidFill>
                <a:latin typeface="Noto Sans CJK SC"/>
                <a:ea typeface="Noto Sans CJK SC"/>
                <a:cs typeface="Noto Sans Mono CJK SC"/>
              </a:rPr>
              <a:t> </a:t>
            </a:r>
            <a:endParaRPr lang="en-US" sz="4400">
              <a:solidFill>
                <a:srgbClr val="646464"/>
              </a:solidFill>
              <a:latin typeface="Noto Sans CJK SC"/>
              <a:ea typeface="Noto Sans CJK SC"/>
              <a:cs typeface="Noto Sans Mono CJK SC"/>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标题 3" hidden="0"/>
          <p:cNvSpPr>
            <a:spLocks noGrp="1"/>
          </p:cNvSpPr>
          <p:nvPr isPhoto="0" userDrawn="0">
            <p:ph type="title" orient="vert" hasCustomPrompt="1"/>
          </p:nvPr>
        </p:nvSpPr>
        <p:spPr bwMode="auto">
          <a:xfrm>
            <a:off x="5641975" y="5610225"/>
            <a:ext cx="1533525" cy="2592388"/>
          </a:xfrm>
          <a:prstGeom prst="rect">
            <a:avLst/>
          </a:prstGeom>
          <a:noFill/>
          <a:ln>
            <a:noFill/>
          </a:ln>
        </p:spPr>
        <p:txBody>
          <a:bodyPr anchor="t" anchorCtr="0"/>
          <a:p>
            <a:pPr defTabSz="1828800">
              <a:buNone/>
              <a:defRPr/>
            </a:pPr>
            <a:r>
              <a:rPr lang="zh-CN">
                <a:solidFill>
                  <a:srgbClr val="0051A4"/>
                </a:solidFill>
                <a:latin typeface="Noto Sans CJK SC"/>
                <a:ea typeface="Noto Sans CJK SC"/>
              </a:rPr>
              <a:t>目录</a:t>
            </a:r>
            <a:endParaRPr lang="zh-CN">
              <a:solidFill>
                <a:srgbClr val="0051A4"/>
              </a:solidFill>
              <a:latin typeface="Noto Sans CJK SC"/>
              <a:ea typeface="Noto Sans CJK SC"/>
            </a:endParaRPr>
          </a:p>
        </p:txBody>
      </p:sp>
      <p:grpSp>
        <p:nvGrpSpPr>
          <p:cNvPr id="5" name="组合 16" hidden="0"/>
          <p:cNvGrpSpPr/>
          <p:nvPr isPhoto="0" userDrawn="0"/>
        </p:nvGrpSpPr>
        <p:grpSpPr bwMode="auto">
          <a:xfrm>
            <a:off x="11917363" y="3713480"/>
            <a:ext cx="8499475" cy="2135188"/>
            <a:chOff x="17128" y="3039"/>
            <a:chExt cx="13384" cy="3365"/>
          </a:xfrm>
        </p:grpSpPr>
        <p:sp>
          <p:nvSpPr>
            <p:cNvPr id="6" name="标题 1" hidden="0"/>
            <p:cNvSpPr>
              <a:spLocks noGrp="1"/>
            </p:cNvSpPr>
            <p:nvPr isPhoto="0" userDrawn="0"/>
          </p:nvSpPr>
          <p:spPr bwMode="auto">
            <a:xfrm>
              <a:off x="17128" y="3039"/>
              <a:ext cx="2574" cy="3365"/>
            </a:xfrm>
            <a:prstGeom prst="rect">
              <a:avLst/>
            </a:prstGeom>
            <a:noFill/>
            <a:ln w="9525">
              <a:noFill/>
            </a:ln>
          </p:spPr>
          <p:txBody>
            <a:bodyPr anchor="ctr" anchorCtr="0"/>
            <a:p>
              <a:pPr>
                <a:defRPr/>
              </a:pPr>
              <a:r>
                <a:rPr lang="en-US" sz="7000" b="1">
                  <a:solidFill>
                    <a:srgbClr val="0051A4"/>
                  </a:solidFill>
                  <a:latin typeface="CESI仿宋-GB13000"/>
                  <a:ea typeface="Noto Sans CJK SC"/>
                  <a:cs typeface="DejaVu Sans"/>
                </a:rPr>
                <a:t>01</a:t>
              </a:r>
              <a:endParaRPr lang="en-US" sz="7000" b="1">
                <a:solidFill>
                  <a:srgbClr val="0051A4"/>
                </a:solidFill>
                <a:latin typeface="CESI仿宋-GB13000"/>
                <a:ea typeface="Noto Sans CJK SC"/>
                <a:cs typeface="DejaVu Sans"/>
              </a:endParaRPr>
            </a:p>
          </p:txBody>
        </p:sp>
        <p:sp>
          <p:nvSpPr>
            <p:cNvPr id="7" name="标题 1" hidden="0"/>
            <p:cNvSpPr>
              <a:spLocks noGrp="1"/>
            </p:cNvSpPr>
            <p:nvPr isPhoto="0" userDrawn="0"/>
          </p:nvSpPr>
          <p:spPr bwMode="auto">
            <a:xfrm>
              <a:off x="19342" y="4118"/>
              <a:ext cx="11170" cy="1386"/>
            </a:xfrm>
            <a:prstGeom prst="rect">
              <a:avLst/>
            </a:prstGeom>
            <a:noFill/>
            <a:ln w="9525">
              <a:noFill/>
            </a:ln>
          </p:spPr>
          <p:txBody>
            <a:bodyPr anchor="ctr" anchorCtr="0"/>
            <a:p>
              <a:pPr>
                <a:defRPr/>
              </a:pPr>
              <a:r>
                <a:rPr lang="en-US" sz="4400">
                  <a:solidFill>
                    <a:srgbClr val="646464"/>
                  </a:solidFill>
                  <a:latin typeface="Noto Sans CJK SC"/>
                  <a:ea typeface="Noto Sans CJK SC"/>
                  <a:cs typeface="DejaVu Sans"/>
                </a:rPr>
                <a:t>X</a:t>
              </a:r>
              <a:r>
                <a:rPr lang="zh-CN" sz="4400">
                  <a:solidFill>
                    <a:srgbClr val="646464"/>
                  </a:solidFill>
                  <a:latin typeface="Noto Sans CJK SC"/>
                  <a:ea typeface="Noto Sans CJK SC"/>
                  <a:cs typeface="DejaVu Sans"/>
                </a:rPr>
                <a:t>窗口系统</a:t>
              </a:r>
              <a:r>
                <a:rPr lang="zh-CN" sz="4400">
                  <a:solidFill>
                    <a:srgbClr val="646464"/>
                  </a:solidFill>
                  <a:latin typeface="Noto Sans CJK SC"/>
                  <a:ea typeface="Noto Sans CJK SC"/>
                  <a:cs typeface="DejaVu Sans"/>
                </a:rPr>
                <a:t>概述</a:t>
              </a:r>
              <a:endParaRPr lang="zh-CN" sz="4400">
                <a:solidFill>
                  <a:srgbClr val="646464"/>
                </a:solidFill>
                <a:latin typeface="Noto Sans CJK SC"/>
                <a:ea typeface="Noto Sans CJK SC"/>
                <a:cs typeface="DejaVu Sans"/>
              </a:endParaRPr>
            </a:p>
          </p:txBody>
        </p:sp>
      </p:grpSp>
      <p:grpSp>
        <p:nvGrpSpPr>
          <p:cNvPr id="8" name="组合 17" hidden="0"/>
          <p:cNvGrpSpPr/>
          <p:nvPr isPhoto="0" userDrawn="0"/>
        </p:nvGrpSpPr>
        <p:grpSpPr bwMode="auto">
          <a:xfrm>
            <a:off x="11917363" y="5731828"/>
            <a:ext cx="9213111" cy="2138362"/>
            <a:chOff x="17128" y="3039"/>
            <a:chExt cx="12471" cy="3365"/>
          </a:xfrm>
        </p:grpSpPr>
        <p:sp>
          <p:nvSpPr>
            <p:cNvPr id="9" name="标题 1" hidden="0"/>
            <p:cNvSpPr>
              <a:spLocks noGrp="1"/>
            </p:cNvSpPr>
            <p:nvPr isPhoto="0" userDrawn="0"/>
          </p:nvSpPr>
          <p:spPr bwMode="auto">
            <a:xfrm>
              <a:off x="17128" y="3039"/>
              <a:ext cx="2574" cy="3365"/>
            </a:xfrm>
            <a:prstGeom prst="rect">
              <a:avLst/>
            </a:prstGeom>
            <a:noFill/>
            <a:ln w="9525">
              <a:noFill/>
            </a:ln>
          </p:spPr>
          <p:txBody>
            <a:bodyPr anchor="ctr" anchorCtr="0"/>
            <a:p>
              <a:pPr>
                <a:defRPr/>
              </a:pPr>
              <a:r>
                <a:rPr lang="en-US" sz="7000" b="1">
                  <a:solidFill>
                    <a:srgbClr val="0051A4"/>
                  </a:solidFill>
                  <a:latin typeface="CESI仿宋-GB13000"/>
                  <a:ea typeface="Noto Sans CJK SC"/>
                  <a:cs typeface="DejaVu Sans"/>
                </a:rPr>
                <a:t>02</a:t>
              </a:r>
              <a:endParaRPr lang="en-US" sz="7000" b="1">
                <a:solidFill>
                  <a:srgbClr val="0051A4"/>
                </a:solidFill>
                <a:latin typeface="CESI仿宋-GB13000"/>
                <a:ea typeface="Noto Sans CJK SC"/>
                <a:cs typeface="DejaVu Sans"/>
              </a:endParaRPr>
            </a:p>
          </p:txBody>
        </p:sp>
        <p:sp>
          <p:nvSpPr>
            <p:cNvPr id="10" name="标题 1" hidden="0"/>
            <p:cNvSpPr>
              <a:spLocks noGrp="1"/>
            </p:cNvSpPr>
            <p:nvPr isPhoto="0" userDrawn="0"/>
          </p:nvSpPr>
          <p:spPr bwMode="auto">
            <a:xfrm>
              <a:off x="19031" y="4029"/>
              <a:ext cx="10568" cy="1386"/>
            </a:xfrm>
            <a:prstGeom prst="rect">
              <a:avLst/>
            </a:prstGeom>
            <a:noFill/>
            <a:ln w="9525">
              <a:noFill/>
            </a:ln>
          </p:spPr>
          <p:txBody>
            <a:bodyPr anchor="ctr" anchorCtr="0"/>
            <a:p>
              <a:pPr>
                <a:defRPr/>
              </a:pPr>
              <a:r>
                <a:rPr lang="en-US" sz="4400">
                  <a:solidFill>
                    <a:srgbClr val="646464"/>
                  </a:solidFill>
                  <a:latin typeface="Noto Sans CJK SC"/>
                  <a:ea typeface="Noto Sans CJK SC"/>
                  <a:cs typeface="DejaVu Sans"/>
                </a:rPr>
                <a:t>X</a:t>
              </a:r>
              <a:r>
                <a:rPr lang="zh-CN" sz="4400">
                  <a:solidFill>
                    <a:srgbClr val="646464"/>
                  </a:solidFill>
                  <a:latin typeface="Noto Sans CJK SC"/>
                  <a:ea typeface="Noto Sans CJK SC"/>
                  <a:cs typeface="DejaVu Sans"/>
                </a:rPr>
                <a:t>窗口的客户程序间通信</a:t>
              </a:r>
              <a:endParaRPr lang="zh-CN" sz="4400">
                <a:solidFill>
                  <a:srgbClr val="646464"/>
                </a:solidFill>
                <a:latin typeface="Noto Sans CJK SC"/>
                <a:ea typeface="Noto Sans CJK SC"/>
                <a:cs typeface="DejaVu Sans"/>
              </a:endParaRPr>
            </a:p>
          </p:txBody>
        </p:sp>
      </p:grpSp>
      <p:grpSp>
        <p:nvGrpSpPr>
          <p:cNvPr id="11" name="组合 23" hidden="0"/>
          <p:cNvGrpSpPr/>
          <p:nvPr isPhoto="0" userDrawn="0"/>
        </p:nvGrpSpPr>
        <p:grpSpPr bwMode="auto">
          <a:xfrm>
            <a:off x="11916728" y="7657148"/>
            <a:ext cx="7920037" cy="2135187"/>
            <a:chOff x="17128" y="3039"/>
            <a:chExt cx="12472" cy="3364"/>
          </a:xfrm>
        </p:grpSpPr>
        <p:sp>
          <p:nvSpPr>
            <p:cNvPr id="12" name="标题 1" hidden="0"/>
            <p:cNvSpPr>
              <a:spLocks noGrp="1"/>
            </p:cNvSpPr>
            <p:nvPr isPhoto="0" userDrawn="0"/>
          </p:nvSpPr>
          <p:spPr bwMode="auto">
            <a:xfrm>
              <a:off x="17128" y="3039"/>
              <a:ext cx="2574" cy="3365"/>
            </a:xfrm>
            <a:prstGeom prst="rect">
              <a:avLst/>
            </a:prstGeom>
            <a:noFill/>
            <a:ln w="9525">
              <a:noFill/>
            </a:ln>
          </p:spPr>
          <p:txBody>
            <a:bodyPr anchor="ctr" anchorCtr="0"/>
            <a:p>
              <a:pPr>
                <a:defRPr/>
              </a:pPr>
              <a:r>
                <a:rPr lang="en-US" sz="7000" b="1">
                  <a:solidFill>
                    <a:srgbClr val="0051A4"/>
                  </a:solidFill>
                  <a:latin typeface="CESI仿宋-GB13000"/>
                  <a:ea typeface="Noto Sans CJK SC"/>
                  <a:cs typeface="DejaVu Sans"/>
                </a:rPr>
                <a:t>03</a:t>
              </a:r>
              <a:endParaRPr lang="en-US" sz="7000" b="1">
                <a:solidFill>
                  <a:srgbClr val="0051A4"/>
                </a:solidFill>
                <a:latin typeface="CESI仿宋-GB13000"/>
                <a:ea typeface="Noto Sans CJK SC"/>
                <a:cs typeface="DejaVu Sans"/>
              </a:endParaRPr>
            </a:p>
          </p:txBody>
        </p:sp>
        <p:sp>
          <p:nvSpPr>
            <p:cNvPr id="13" name="标题 1" hidden="0"/>
            <p:cNvSpPr>
              <a:spLocks noGrp="1"/>
            </p:cNvSpPr>
            <p:nvPr isPhoto="0" userDrawn="0"/>
          </p:nvSpPr>
          <p:spPr bwMode="auto">
            <a:xfrm>
              <a:off x="19342" y="4118"/>
              <a:ext cx="10258" cy="1386"/>
            </a:xfrm>
            <a:prstGeom prst="rect">
              <a:avLst/>
            </a:prstGeom>
            <a:noFill/>
            <a:ln w="9525">
              <a:noFill/>
            </a:ln>
          </p:spPr>
          <p:txBody>
            <a:bodyPr anchor="ctr" anchorCtr="0"/>
            <a:p>
              <a:pPr>
                <a:defRPr/>
              </a:pPr>
              <a:r>
                <a:rPr lang="en-US" sz="4400">
                  <a:solidFill>
                    <a:srgbClr val="646464"/>
                  </a:solidFill>
                  <a:latin typeface="Noto Sans CJK SC"/>
                  <a:ea typeface="Noto Sans CJK SC"/>
                  <a:cs typeface="DejaVu Sans"/>
                </a:rPr>
                <a:t>X</a:t>
              </a:r>
              <a:r>
                <a:rPr lang="zh-CN" sz="4400">
                  <a:solidFill>
                    <a:srgbClr val="646464"/>
                  </a:solidFill>
                  <a:latin typeface="Noto Sans CJK SC"/>
                  <a:ea typeface="Noto Sans CJK SC"/>
                  <a:cs typeface="DejaVu Sans"/>
                </a:rPr>
                <a:t>窗口系统的窗口管理</a:t>
              </a:r>
              <a:endParaRPr lang="zh-CN" sz="4400">
                <a:solidFill>
                  <a:srgbClr val="646464"/>
                </a:solidFill>
                <a:latin typeface="Noto Sans CJK SC"/>
                <a:ea typeface="Noto Sans CJK SC"/>
                <a:cs typeface="DejaVu Sans"/>
              </a:endParaRPr>
            </a:p>
          </p:txBody>
        </p:sp>
      </p:gr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2368550"/>
            <a:ext cx="21744304" cy="943610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a:t>       </a:t>
            </a:r>
            <a:r>
              <a:rPr lang="zh-CN" sz="4000"/>
              <a:t>窗口管理程序是用于对屏幕窗口外观进行管理的，并且提供一个通用的环境命令的菜单（不同的窗管可能有不同的菜单）。包括：根据用户的要求移动窗口、改变窗口的大小、将窗口上移或者下移、将窗口缩微成图符、多任务视图（</a:t>
            </a:r>
            <a:r>
              <a:rPr lang="en-US" sz="4000"/>
              <a:t>alt+tab</a:t>
            </a:r>
            <a:r>
              <a:rPr lang="zh-CN" sz="4000"/>
              <a:t>、</a:t>
            </a:r>
            <a:r>
              <a:rPr lang="en-US" sz="4000"/>
              <a:t>super+s</a:t>
            </a:r>
            <a:r>
              <a:rPr lang="zh-CN" sz="4000"/>
              <a:t>等）、窗口阴影、窗口重叠等。</a:t>
            </a:r>
            <a:endParaRPr lang="zh-CN" sz="4000"/>
          </a:p>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a</a:t>
            </a:r>
            <a:r>
              <a:rPr lang="zh-CN" sz="4000" b="0" i="0" u="none" strike="noStrike" cap="none" spc="0">
                <a:solidFill>
                  <a:srgbClr val="646464"/>
                </a:solidFill>
                <a:cs typeface="DejaVu Sans"/>
              </a:rPr>
              <a:t>、外观规定</a:t>
            </a:r>
            <a:endParaRPr lang="zh-CN" sz="4000" b="0" i="0" u="none" strike="noStrike" cap="none" spc="0">
              <a:solidFill>
                <a:srgbClr val="646464"/>
              </a:solidFill>
              <a:cs typeface="DejaVu Sans"/>
            </a:endParaRPr>
          </a:p>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窗口管理程序应尽量接受由</a:t>
            </a:r>
            <a:r>
              <a:rPr lang="en-US" sz="4000" b="0" i="0" u="none" strike="noStrike" cap="none" spc="0">
                <a:solidFill>
                  <a:srgbClr val="646464"/>
                </a:solidFill>
                <a:cs typeface="DejaVu Sans"/>
              </a:rPr>
              <a:t>XGetNormalHints</a:t>
            </a:r>
            <a:r>
              <a:rPr lang="zh-CN" sz="4000" b="0" i="0" u="none" strike="noStrike" cap="none" spc="0">
                <a:solidFill>
                  <a:srgbClr val="646464"/>
                </a:solidFill>
                <a:cs typeface="DejaVu Sans"/>
              </a:rPr>
              <a:t>和</a:t>
            </a:r>
            <a:r>
              <a:rPr lang="en-US" sz="4000" b="0" i="0" u="none" strike="noStrike" cap="none" spc="0">
                <a:solidFill>
                  <a:srgbClr val="646464"/>
                </a:solidFill>
                <a:cs typeface="DejaVu Sans"/>
              </a:rPr>
              <a:t>XGetWMHints</a:t>
            </a:r>
            <a:r>
              <a:rPr lang="zh-CN" sz="4000" b="0" i="0" u="none" strike="noStrike" cap="none" spc="0">
                <a:solidFill>
                  <a:srgbClr val="646464"/>
                </a:solidFill>
                <a:cs typeface="DejaVu Sans"/>
              </a:rPr>
              <a:t>返回的有关窗口大小和位置的提示，这些提示是由各个应用程序设置的。应用程序可以视其需要自由地改变顶层窗口的子窗口的大小，并且可以任意地移动它，窗口管理程序对此没有控制权。</a:t>
            </a:r>
            <a:endParaRPr lang="zh-CN" sz="4000" b="0" i="0" u="none" strike="noStrike" cap="none" spc="0">
              <a:solidFill>
                <a:srgbClr val="646464"/>
              </a:solidFill>
              <a:cs typeface="DejaVu Sans"/>
            </a:endParaRPr>
          </a:p>
          <a:p>
            <a:pPr marL="0" marR="0" algn="l" defTabSz="964564">
              <a:lnSpc>
                <a:spcPct val="150000"/>
              </a:lnSpc>
              <a:spcBef>
                <a:spcPts val="0"/>
              </a:spcBef>
              <a:spcAft>
                <a:spcPts val="0"/>
              </a:spcAft>
              <a:buClrTx/>
              <a:buSzTx/>
              <a:buNone/>
              <a:defRPr/>
            </a:pPr>
            <a:endParaRPr lang="zh-CN" sz="4000" b="0" i="0" u="none" strike="noStrike" cap="none" spc="0">
              <a:solidFill>
                <a:srgbClr val="646464"/>
              </a:solidFill>
              <a:cs typeface="DejaVu Sans"/>
            </a:endParaRPr>
          </a:p>
          <a:p>
            <a:pPr marL="0" marR="0" algn="l" defTabSz="964564">
              <a:lnSpc>
                <a:spcPct val="150000"/>
              </a:lnSpc>
              <a:spcBef>
                <a:spcPts val="0"/>
              </a:spcBef>
              <a:spcAft>
                <a:spcPts val="0"/>
              </a:spcAft>
              <a:buClrTx/>
              <a:buSzTx/>
              <a:buNone/>
              <a:defRPr/>
            </a:pPr>
            <a:endParaRPr lang="zh-CN" sz="4000" b="0" i="0" u="none" strike="noStrike" cap="none" spc="0">
              <a:solidFill>
                <a:srgbClr val="646464"/>
              </a:solidFill>
              <a:cs typeface="DejaVu Sans"/>
            </a:endParaRPr>
          </a:p>
          <a:p>
            <a:pPr marL="0" marR="0" algn="l" defTabSz="929005">
              <a:lnSpc>
                <a:spcPct val="150000"/>
              </a:lnSpc>
              <a:spcBef>
                <a:spcPts val="0"/>
              </a:spcBef>
              <a:spcAft>
                <a:spcPts val="0"/>
              </a:spcAft>
              <a:buClrTx/>
              <a:buSzTx/>
              <a:buNone/>
              <a:defRPr/>
            </a:pPr>
            <a:endParaRPr lang="en-US" sz="40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en-US">
                <a:solidFill>
                  <a:schemeClr val="accent5">
                    <a:lumMod val="75000"/>
                  </a:schemeClr>
                </a:solidFill>
              </a:rPr>
              <a:t>X</a:t>
            </a:r>
            <a:r>
              <a:rPr lang="zh-CN">
                <a:solidFill>
                  <a:schemeClr val="accent5">
                    <a:lumMod val="75000"/>
                  </a:schemeClr>
                </a:solidFill>
              </a:rPr>
              <a:t>窗口系统的</a:t>
            </a:r>
            <a:r>
              <a:rPr lang="zh-CN">
                <a:solidFill>
                  <a:schemeClr val="accent5">
                    <a:lumMod val="75000"/>
                  </a:schemeClr>
                </a:solidFill>
              </a:rPr>
              <a:t>窗口管理</a:t>
            </a:r>
            <a:endParaRPr lang="en-US">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1998345"/>
            <a:ext cx="21744304" cy="9553575"/>
          </a:xfrm>
          <a:prstGeom prst="rect">
            <a:avLst/>
          </a:prstGeom>
          <a:noFill/>
          <a:ln>
            <a:noFill/>
          </a:ln>
        </p:spPr>
        <p:txBody>
          <a:bodyPr anchor="t" anchorCtr="0">
            <a:noAutofit/>
          </a:bodyPr>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b</a:t>
            </a:r>
            <a:r>
              <a:rPr lang="zh-CN" sz="4000" b="0" i="0" u="none" strike="noStrike" cap="none" spc="0">
                <a:solidFill>
                  <a:srgbClr val="646464"/>
                </a:solidFill>
                <a:cs typeface="DejaVu Sans"/>
              </a:rPr>
              <a:t>、转送子结构重构请求</a:t>
            </a:r>
            <a:endParaRPr lang="zh-CN" sz="4000" b="0" i="0" u="none" strike="noStrike" cap="none" spc="0">
              <a:solidFill>
                <a:srgbClr val="646464"/>
              </a:solidFill>
              <a:cs typeface="DejaVu Sans"/>
            </a:endParaRPr>
          </a:p>
          <a:p>
            <a:pPr marL="0" marR="0" algn="l" defTabSz="964564">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窗口管理程序通过转送子结构重构请求来强制执行其窗口策略。</a:t>
            </a:r>
            <a:endParaRPr lang="zh-CN" sz="4000" b="0" i="0" u="none" strike="noStrike" cap="none" spc="0">
              <a:solidFill>
                <a:srgbClr val="646464"/>
              </a:solidFill>
              <a:cs typeface="DejaVu Sans"/>
            </a:endParaRPr>
          </a:p>
          <a:p>
            <a:pPr marL="0" marR="0" algn="l" defTabSz="964564">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这里结构指窗口的位置、大小、栈次序、边框宽度和映射状态。而子结构是指某个窗口所属子窗口的“结构”的总和，即有关屏幕外观的信息的完全集合。这里转送意指选择转送请求的客户程序（通常是窗口管理程序）发送一个事件，并且不执行修改结构的请求。</a:t>
            </a:r>
            <a:endParaRPr lang="zh-CN" sz="4000" b="0" i="0" u="none" strike="noStrike" cap="none" spc="0">
              <a:solidFill>
                <a:srgbClr val="646464"/>
              </a:solidFill>
              <a:cs typeface="DejaVu Sans"/>
            </a:endParaRPr>
          </a:p>
          <a:p>
            <a:pPr marL="0" marR="0" algn="l" defTabSz="964564">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当根窗口选择</a:t>
            </a:r>
            <a:r>
              <a:rPr lang="en-US" sz="4000" b="0" i="0" u="none" strike="noStrike" cap="none" spc="0">
                <a:solidFill>
                  <a:srgbClr val="646464"/>
                </a:solidFill>
                <a:cs typeface="DejaVu Sans"/>
              </a:rPr>
              <a:t>SubstructureRedirectMask</a:t>
            </a:r>
            <a:r>
              <a:rPr lang="zh-CN" sz="4000" b="0" i="0" u="none" strike="noStrike" cap="none" spc="0">
                <a:solidFill>
                  <a:srgbClr val="646464"/>
                </a:solidFill>
                <a:cs typeface="DejaVu Sans"/>
              </a:rPr>
              <a:t>属性时，任何用户改变这个根窗口所属的任何子窗口的结构都会被拒绝。</a:t>
            </a:r>
            <a:endParaRPr lang="zh-CN" sz="4000" b="0" i="0" u="none" strike="noStrike" cap="none" spc="0">
              <a:solidFill>
                <a:srgbClr val="646464"/>
              </a:solidFill>
              <a:cs typeface="DejaVu Sans"/>
            </a:endParaRPr>
          </a:p>
          <a:p>
            <a:pPr marL="0" marR="0" algn="l" defTabSz="964564">
              <a:lnSpc>
                <a:spcPct val="150000"/>
              </a:lnSpc>
              <a:spcBef>
                <a:spcPts val="0"/>
              </a:spcBef>
              <a:spcAft>
                <a:spcPts val="0"/>
              </a:spcAft>
              <a:buClrTx/>
              <a:buSzTx/>
              <a:buNone/>
              <a:defRPr/>
            </a:pPr>
            <a:r>
              <a:rPr lang="en-US" sz="4000"/>
              <a:t>	</a:t>
            </a:r>
            <a:r>
              <a:rPr lang="zh-CN" sz="4000"/>
              <a:t>由选择</a:t>
            </a:r>
            <a:r>
              <a:rPr lang="en-US" sz="4000"/>
              <a:t>SubstructureRedirectMask</a:t>
            </a:r>
            <a:r>
              <a:rPr lang="zh-CN" sz="4000"/>
              <a:t>属性而被截取的库程序如下：</a:t>
            </a:r>
            <a:endParaRPr lang="zh-CN" sz="4000" b="0" i="0" u="none" strike="noStrike" cap="none" spc="0">
              <a:solidFill>
                <a:srgbClr val="646464"/>
              </a:solidFill>
              <a:cs typeface="DejaVu Sans"/>
            </a:endParaRPr>
          </a:p>
          <a:p>
            <a:pPr marL="0" marR="0" lvl="1" algn="l" defTabSz="964564">
              <a:lnSpc>
                <a:spcPct val="150000"/>
              </a:lnSpc>
              <a:spcBef>
                <a:spcPts val="0"/>
              </a:spcBef>
              <a:spcAft>
                <a:spcPts val="0"/>
              </a:spcAft>
              <a:buClrTx/>
              <a:buSzTx/>
              <a:buFont typeface="Wingdings"/>
              <a:buChar char=""/>
              <a:defRPr/>
            </a:pPr>
            <a:r>
              <a:rPr lang="en-US" sz="3250" b="0" i="0" u="none" strike="noStrike" cap="none" spc="0">
                <a:solidFill>
                  <a:srgbClr val="646464"/>
                </a:solidFill>
                <a:cs typeface="DejaVu Sans"/>
              </a:rPr>
              <a:t>CirculateRequest    </a:t>
            </a:r>
            <a:r>
              <a:rPr lang="zh-CN" sz="3250" b="0" i="0" u="none" strike="noStrike" cap="none" spc="0">
                <a:solidFill>
                  <a:srgbClr val="646464"/>
                </a:solidFill>
                <a:cs typeface="DejaVu Sans"/>
              </a:rPr>
              <a:t>调用</a:t>
            </a:r>
            <a:r>
              <a:rPr lang="en-US" sz="3250" b="0" i="0" u="none" strike="noStrike" cap="none" spc="0">
                <a:solidFill>
                  <a:srgbClr val="646464"/>
                </a:solidFill>
                <a:cs typeface="DejaVu Sans"/>
              </a:rPr>
              <a:t>XRestackWindows</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XCirculateSubwindows</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XCirculateSubWindowsDown</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XCirculateSubwindowsUp</a:t>
            </a:r>
            <a:r>
              <a:rPr lang="zh-CN" sz="3250" b="0" i="0" u="none" strike="noStrike" cap="none" spc="0">
                <a:solidFill>
                  <a:srgbClr val="646464"/>
                </a:solidFill>
                <a:cs typeface="DejaVu Sans"/>
              </a:rPr>
              <a:t>来改变窗口集的堆叠次序时，发出此事件报告</a:t>
            </a:r>
            <a:endParaRPr lang="zh-CN" sz="3250" b="0" i="0" u="none" strike="noStrike" cap="none" spc="0">
              <a:solidFill>
                <a:srgbClr val="646464"/>
              </a:solidFill>
              <a:cs typeface="DejaVu Sans"/>
            </a:endParaRPr>
          </a:p>
          <a:p>
            <a:pPr marL="0" marR="0" lvl="1" algn="l" defTabSz="964564">
              <a:lnSpc>
                <a:spcPct val="150000"/>
              </a:lnSpc>
              <a:spcBef>
                <a:spcPts val="0"/>
              </a:spcBef>
              <a:spcAft>
                <a:spcPts val="0"/>
              </a:spcAft>
              <a:buClrTx/>
              <a:buSzTx/>
              <a:buFont typeface="Wingdings"/>
              <a:buChar char=""/>
              <a:defRPr/>
            </a:pPr>
            <a:r>
              <a:rPr lang="en-US" sz="3250" b="0" i="0" u="none" strike="noStrike" cap="none" spc="0">
                <a:solidFill>
                  <a:srgbClr val="646464"/>
                </a:solidFill>
                <a:cs typeface="DejaVu Sans"/>
              </a:rPr>
              <a:t>ConfigureRequest   </a:t>
            </a:r>
            <a:r>
              <a:rPr lang="zh-CN" sz="3250" b="0" i="0" u="none" strike="noStrike" cap="none" spc="0">
                <a:solidFill>
                  <a:srgbClr val="646464"/>
                </a:solidFill>
                <a:cs typeface="DejaVu Sans"/>
              </a:rPr>
              <a:t>调用</a:t>
            </a:r>
            <a:r>
              <a:rPr lang="en-US" sz="3250" b="0" i="0" u="none" strike="noStrike" cap="none" spc="0">
                <a:solidFill>
                  <a:srgbClr val="646464"/>
                </a:solidFill>
                <a:cs typeface="DejaVu Sans"/>
              </a:rPr>
              <a:t>XConfigureWindow</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XRaiseWindow</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XLowerWindow</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XMoveWindow</a:t>
            </a:r>
            <a:r>
              <a:rPr lang="zh-CN" sz="3250" b="0" i="0" u="none" strike="noStrike" cap="none" spc="0">
                <a:solidFill>
                  <a:srgbClr val="646464"/>
                </a:solidFill>
                <a:cs typeface="DejaVu Sans"/>
              </a:rPr>
              <a:t>、</a:t>
            </a:r>
            <a:r>
              <a:rPr lang="en-US" sz="3250" b="0" i="0" u="none" strike="noStrike" cap="none" spc="0">
                <a:solidFill>
                  <a:srgbClr val="646464"/>
                </a:solidFill>
                <a:cs typeface="DejaVu Sans"/>
              </a:rPr>
              <a:t>XResizeWindow</a:t>
            </a:r>
            <a:r>
              <a:rPr lang="zh-CN" sz="3250" b="0" i="0" u="none" strike="noStrike" cap="none" spc="0">
                <a:solidFill>
                  <a:srgbClr val="646464"/>
                </a:solidFill>
                <a:cs typeface="DejaVu Sans"/>
              </a:rPr>
              <a:t>等来改变窗口的大小、堆叠次序、窗口边框或者移动串口是发出该事件报告。</a:t>
            </a:r>
            <a:endParaRPr lang="zh-CN" sz="3250" b="0" i="0" u="none" strike="noStrike" cap="none" spc="0">
              <a:solidFill>
                <a:srgbClr val="646464"/>
              </a:solidFill>
              <a:cs typeface="DejaVu Sans"/>
            </a:endParaRPr>
          </a:p>
          <a:p>
            <a:pPr marL="0" marR="0" lvl="1" algn="l" defTabSz="964564">
              <a:lnSpc>
                <a:spcPct val="150000"/>
              </a:lnSpc>
              <a:spcBef>
                <a:spcPts val="0"/>
              </a:spcBef>
              <a:spcAft>
                <a:spcPts val="0"/>
              </a:spcAft>
              <a:buClrTx/>
              <a:buSzTx/>
              <a:buFont typeface="Wingdings"/>
              <a:buChar char=""/>
              <a:defRPr/>
            </a:pPr>
            <a:r>
              <a:rPr lang="en-US" sz="3250" b="0" i="0" u="none" strike="noStrike" cap="none" spc="0">
                <a:solidFill>
                  <a:srgbClr val="646464"/>
                </a:solidFill>
                <a:cs typeface="DejaVu Sans"/>
              </a:rPr>
              <a:t>MapRequest		</a:t>
            </a:r>
            <a:r>
              <a:rPr lang="zh-CN" sz="3250" b="0" i="0" u="none" strike="noStrike" cap="none" spc="0">
                <a:solidFill>
                  <a:srgbClr val="646464"/>
                </a:solidFill>
                <a:cs typeface="DejaVu Sans"/>
              </a:rPr>
              <a:t>当调用</a:t>
            </a:r>
            <a:r>
              <a:rPr lang="en-US" sz="3250" b="0" i="0" u="none" strike="noStrike" cap="none" spc="0">
                <a:solidFill>
                  <a:srgbClr val="646464"/>
                </a:solidFill>
                <a:cs typeface="DejaVu Sans"/>
              </a:rPr>
              <a:t>XMapWindows</a:t>
            </a:r>
            <a:r>
              <a:rPr lang="zh-CN" sz="3250" b="0" i="0" u="none" strike="noStrike" cap="none" spc="0">
                <a:solidFill>
                  <a:srgbClr val="646464"/>
                </a:solidFill>
                <a:cs typeface="DejaVu Sans"/>
              </a:rPr>
              <a:t>或</a:t>
            </a:r>
            <a:r>
              <a:rPr lang="en-US" sz="3250" b="0" i="0" u="none" strike="noStrike" cap="none" spc="0">
                <a:solidFill>
                  <a:srgbClr val="646464"/>
                </a:solidFill>
                <a:cs typeface="DejaVu Sans"/>
              </a:rPr>
              <a:t>XMapSubWindows</a:t>
            </a:r>
            <a:r>
              <a:rPr lang="zh-CN" sz="3250" b="0" i="0" u="none" strike="noStrike" cap="none" spc="0">
                <a:solidFill>
                  <a:srgbClr val="646464"/>
                </a:solidFill>
                <a:cs typeface="DejaVu Sans"/>
              </a:rPr>
              <a:t>来映射窗口时，发出改事件报告。</a:t>
            </a:r>
            <a:endParaRPr lang="en-US" sz="3250" b="0" i="0" u="none" strike="noStrike" cap="none" spc="0">
              <a:solidFill>
                <a:srgbClr val="646464"/>
              </a:solidFill>
              <a:cs typeface="DejaVu Sans"/>
            </a:endParaRPr>
          </a:p>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a:t>
            </a:r>
            <a:endParaRPr lang="en-US" sz="40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en-US">
                <a:solidFill>
                  <a:schemeClr val="accent5">
                    <a:lumMod val="75000"/>
                  </a:schemeClr>
                </a:solidFill>
              </a:rPr>
              <a:t>X</a:t>
            </a:r>
            <a:r>
              <a:rPr lang="zh-CN">
                <a:solidFill>
                  <a:schemeClr val="accent5">
                    <a:lumMod val="75000"/>
                  </a:schemeClr>
                </a:solidFill>
              </a:rPr>
              <a:t>窗口系统的</a:t>
            </a:r>
            <a:r>
              <a:rPr lang="zh-CN">
                <a:solidFill>
                  <a:schemeClr val="accent5">
                    <a:lumMod val="75000"/>
                  </a:schemeClr>
                </a:solidFill>
              </a:rPr>
              <a:t>窗口管理</a:t>
            </a:r>
            <a:endParaRPr lang="en-US">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2251075"/>
            <a:ext cx="21744304" cy="9553575"/>
          </a:xfrm>
          <a:prstGeom prst="rect">
            <a:avLst/>
          </a:prstGeom>
          <a:noFill/>
          <a:ln>
            <a:noFill/>
          </a:ln>
        </p:spPr>
        <p:txBody>
          <a:bodyPr anchor="t" anchorCtr="0">
            <a:noAutofit/>
          </a:bodyPr>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b</a:t>
            </a:r>
            <a:r>
              <a:rPr lang="zh-CN" sz="4000" b="0" i="0" u="none" strike="noStrike" cap="none" spc="0">
                <a:solidFill>
                  <a:srgbClr val="646464"/>
                </a:solidFill>
                <a:cs typeface="DejaVu Sans"/>
              </a:rPr>
              <a:t>、转送子结构重构请求</a:t>
            </a:r>
            <a:endParaRPr lang="zh-CN" sz="4000" b="0" i="0" u="none" strike="noStrike" cap="none" spc="0">
              <a:solidFill>
                <a:srgbClr val="646464"/>
              </a:solidFill>
              <a:cs typeface="DejaVu Sans"/>
            </a:endParaRPr>
          </a:p>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a:t>
            </a:r>
            <a:r>
              <a:rPr lang="zh-CN" sz="4000"/>
              <a:t>ResizeRedirectMask为修改子结构请求，此属性和SubstructureRedirectMask属性只能选择一个。</a:t>
            </a:r>
            <a:endParaRPr lang="zh-CN" sz="4000" b="0" i="0" u="none" strike="noStrike" cap="none" spc="0">
              <a:solidFill>
                <a:srgbClr val="646464"/>
              </a:solidFill>
              <a:cs typeface="DejaVu Sans"/>
            </a:endParaRPr>
          </a:p>
          <a:p>
            <a:pPr marL="0" marR="0" algn="l" defTabSz="929005">
              <a:lnSpc>
                <a:spcPct val="150000"/>
              </a:lnSpc>
              <a:spcBef>
                <a:spcPts val="0"/>
              </a:spcBef>
              <a:spcAft>
                <a:spcPts val="0"/>
              </a:spcAft>
              <a:buClrTx/>
              <a:buSzTx/>
              <a:buNone/>
              <a:defRPr/>
            </a:pPr>
            <a:r>
              <a:rPr lang="en-US" sz="4000"/>
              <a:t>	</a:t>
            </a:r>
            <a:r>
              <a:rPr lang="zh-CN" sz="4000"/>
              <a:t>当根窗口选择为SubstructureRedirectMask，只有在根窗口的子窗口属性overrid_redirect为</a:t>
            </a:r>
            <a:r>
              <a:rPr lang="en-US" sz="4000"/>
              <a:t>True</a:t>
            </a:r>
            <a:r>
              <a:rPr lang="zh-CN" sz="4000"/>
              <a:t>是，才不会截取对子窗口的结构请求。</a:t>
            </a:r>
            <a:endParaRPr lang="zh-CN" sz="4000"/>
          </a:p>
          <a:p>
            <a:pPr marL="0" marR="0" algn="l" defTabSz="964564">
              <a:lnSpc>
                <a:spcPct val="150000"/>
              </a:lnSpc>
              <a:spcBef>
                <a:spcPts val="0"/>
              </a:spcBef>
              <a:spcAft>
                <a:spcPts val="0"/>
              </a:spcAft>
              <a:buClrTx/>
              <a:buSzTx/>
              <a:buNone/>
              <a:defRPr/>
            </a:pPr>
            <a:r>
              <a:rPr lang="en-US" sz="4000"/>
              <a:t>	</a:t>
            </a:r>
            <a:r>
              <a:rPr lang="zh-CN" sz="4000"/>
              <a:t>转送子结构重构请求允许窗口管理程序将其执行窗口关规定的部分与移动窗口、改变窗口大小的部分分割开来。这样当用户驱动重构部分时，</a:t>
            </a:r>
            <a:r>
              <a:rPr lang="en-US" sz="4000"/>
              <a:t>*Requset</a:t>
            </a:r>
            <a:r>
              <a:rPr lang="zh-CN" sz="4000"/>
              <a:t>（任何请求事件）就用信号通知“用户提出要求改变窗口的外观”的请求，从而使实施外观规定的部分被调用。既然应用程序仅仅要求移动顶层窗口以及改变其大小来直接响应用户的请求，那么这些请求就被认为与窗口管理程序的窗口重构部分发出的请求一样有效</a:t>
            </a:r>
            <a:r>
              <a:rPr lang="zh-CN" sz="3250" b="0" i="0" u="none" strike="noStrike" cap="none" spc="0">
                <a:solidFill>
                  <a:srgbClr val="646464"/>
                </a:solidFill>
                <a:cs typeface="DejaVu Sans"/>
              </a:rPr>
              <a:t>。</a:t>
            </a:r>
            <a:endParaRPr lang="en-US" sz="3250" b="0" i="0" u="none" strike="noStrike" cap="none" spc="0">
              <a:solidFill>
                <a:srgbClr val="646464"/>
              </a:solidFill>
              <a:cs typeface="DejaVu Sans"/>
            </a:endParaRPr>
          </a:p>
          <a:p>
            <a:pPr marL="0" marR="0" algn="l" defTabSz="929005">
              <a:lnSpc>
                <a:spcPct val="150000"/>
              </a:lnSpc>
              <a:spcBef>
                <a:spcPts val="0"/>
              </a:spcBef>
              <a:spcAft>
                <a:spcPts val="0"/>
              </a:spcAft>
              <a:buClrTx/>
              <a:buSzTx/>
              <a:buNone/>
              <a:defRPr/>
            </a:pPr>
            <a:r>
              <a:rPr lang="en-US" sz="4000" b="0" i="0" u="none" strike="noStrike" cap="none" spc="0">
                <a:solidFill>
                  <a:srgbClr val="646464"/>
                </a:solidFill>
                <a:cs typeface="DejaVu Sans"/>
              </a:rPr>
              <a:t>	</a:t>
            </a:r>
            <a:endParaRPr lang="en-US" sz="40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en-US">
                <a:solidFill>
                  <a:schemeClr val="accent5">
                    <a:lumMod val="75000"/>
                  </a:schemeClr>
                </a:solidFill>
              </a:rPr>
              <a:t>X</a:t>
            </a:r>
            <a:r>
              <a:rPr lang="zh-CN">
                <a:solidFill>
                  <a:schemeClr val="accent5">
                    <a:lumMod val="75000"/>
                  </a:schemeClr>
                </a:solidFill>
              </a:rPr>
              <a:t>窗口系统的</a:t>
            </a:r>
            <a:r>
              <a:rPr lang="zh-CN">
                <a:solidFill>
                  <a:schemeClr val="accent5">
                    <a:lumMod val="75000"/>
                  </a:schemeClr>
                </a:solidFill>
              </a:rPr>
              <a:t>窗口管理</a:t>
            </a:r>
            <a:endParaRPr lang="en-US">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2251075"/>
            <a:ext cx="21744304" cy="9553575"/>
          </a:xfrm>
          <a:prstGeom prst="rect">
            <a:avLst/>
          </a:prstGeom>
          <a:noFill/>
          <a:ln>
            <a:noFill/>
          </a:ln>
        </p:spPr>
        <p:txBody>
          <a:bodyPr anchor="t" anchorCtr="0">
            <a:noAutofit/>
          </a:bodyPr>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c</a:t>
            </a:r>
            <a:r>
              <a:rPr lang="zh-CN" sz="4000" b="0" i="0" u="none" strike="noStrike" cap="none" spc="0">
                <a:solidFill>
                  <a:srgbClr val="646464"/>
                </a:solidFill>
                <a:cs typeface="DejaVu Sans"/>
              </a:rPr>
              <a:t>、重设父窗口</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窗口管理程序用一些标题来装饰屏幕上的窗口。一般在标题带上一个小矩形，这个小矩形可以用来改变窗口的大小和移动窗口。</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为实现上述功能，窗口管理程序建立一个根窗口的子窗口，这个子窗口要略大于应用程序的顶层窗口，然后调用</a:t>
            </a:r>
            <a:r>
              <a:rPr lang="en-US" sz="4000" b="0" i="0" u="none" strike="noStrike" cap="none" spc="0">
                <a:solidFill>
                  <a:srgbClr val="646464"/>
                </a:solidFill>
                <a:cs typeface="DejaVu Sans"/>
              </a:rPr>
              <a:t>XReparentWindow</a:t>
            </a:r>
            <a:r>
              <a:rPr lang="zh-CN" sz="4000" b="0" i="0" u="none" strike="noStrike" cap="none" spc="0">
                <a:solidFill>
                  <a:srgbClr val="646464"/>
                </a:solidFill>
                <a:cs typeface="DejaVu Sans"/>
              </a:rPr>
              <a:t>，指定应用程序的顶层窗口为</a:t>
            </a:r>
            <a:r>
              <a:rPr lang="en-US" sz="4000" b="0" i="0" u="none" strike="noStrike" cap="none" spc="0">
                <a:solidFill>
                  <a:srgbClr val="646464"/>
                </a:solidFill>
                <a:cs typeface="DejaVu Sans"/>
              </a:rPr>
              <a:t>win</a:t>
            </a:r>
            <a:r>
              <a:rPr lang="zh-CN" sz="4000" b="0" i="0" u="none" strike="noStrike" cap="none" spc="0">
                <a:solidFill>
                  <a:srgbClr val="646464"/>
                </a:solidFill>
                <a:cs typeface="DejaVu Sans"/>
              </a:rPr>
              <a:t>，而新的父窗口为</a:t>
            </a:r>
            <a:r>
              <a:rPr lang="en-US" sz="4000" b="0" i="0" u="none" strike="noStrike" cap="none" spc="0">
                <a:solidFill>
                  <a:srgbClr val="646464"/>
                </a:solidFill>
                <a:cs typeface="DejaVu Sans"/>
              </a:rPr>
              <a:t>parent</a:t>
            </a:r>
            <a:r>
              <a:rPr lang="zh-CN" sz="4000" b="0" i="0" u="none" strike="noStrike" cap="none" spc="0">
                <a:solidFill>
                  <a:srgbClr val="646464"/>
                </a:solidFill>
                <a:cs typeface="DejaVu Sans"/>
              </a:rPr>
              <a:t>。这样</a:t>
            </a:r>
            <a:r>
              <a:rPr lang="en-US" sz="4000" b="0" i="0" u="none" strike="noStrike" cap="none" spc="0">
                <a:solidFill>
                  <a:srgbClr val="646464"/>
                </a:solidFill>
                <a:cs typeface="DejaVu Sans"/>
              </a:rPr>
              <a:t>win</a:t>
            </a:r>
            <a:r>
              <a:rPr lang="zh-CN" sz="4000" b="0" i="0" u="none" strike="noStrike" cap="none" spc="0">
                <a:solidFill>
                  <a:srgbClr val="646464"/>
                </a:solidFill>
                <a:cs typeface="DejaVu Sans"/>
              </a:rPr>
              <a:t>和所有其子孙都是</a:t>
            </a:r>
            <a:r>
              <a:rPr lang="en-US" sz="4000" b="0" i="0" u="none" strike="noStrike" cap="none" spc="0">
                <a:solidFill>
                  <a:srgbClr val="646464"/>
                </a:solidFill>
                <a:cs typeface="DejaVu Sans"/>
              </a:rPr>
              <a:t>parent</a:t>
            </a:r>
            <a:r>
              <a:rPr lang="zh-CN" sz="4000" b="0" i="0" u="none" strike="noStrike" cap="none" spc="0">
                <a:solidFill>
                  <a:srgbClr val="646464"/>
                </a:solidFill>
                <a:cs typeface="DejaVu Sans"/>
              </a:rPr>
              <a:t>的后代窗口。在应用窗口的顶层窗口周围可以见到新的父窗口的地方，窗口管理程序可以放任何它想放的东西。它可以放正文、图形和小窗口，在将光标放在小窗口内，按鼠标按钮时可以执行某种功能。</a:t>
            </a:r>
            <a:endParaRPr lang="en-US" sz="325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d</a:t>
            </a:r>
            <a:r>
              <a:rPr lang="zh-CN" sz="4000" b="0" i="0" u="none" strike="noStrike" cap="none" spc="0">
                <a:solidFill>
                  <a:srgbClr val="646464"/>
                </a:solidFill>
                <a:cs typeface="DejaVu Sans"/>
              </a:rPr>
              <a:t>、窗口安全记录</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窗口管理程序几乎总是使用</a:t>
            </a:r>
            <a:r>
              <a:rPr lang="en-US" sz="4000" b="0" i="0" u="none" strike="noStrike" cap="none" spc="0">
                <a:solidFill>
                  <a:srgbClr val="646464"/>
                </a:solidFill>
                <a:cs typeface="DejaVu Sans"/>
              </a:rPr>
              <a:t>XAddToSaveSet</a:t>
            </a:r>
            <a:r>
              <a:rPr lang="zh-CN" sz="4000" b="0" i="0" u="none" strike="noStrike" cap="none" spc="0">
                <a:solidFill>
                  <a:srgbClr val="646464"/>
                </a:solidFill>
                <a:cs typeface="DejaVu Sans"/>
              </a:rPr>
              <a:t>把所有要重设付窗口或缩微成图符的窗口防止与安全记录中。当窗口被破坏是，将会自动被从安全记录中收删除。若非如此，程序就不得不监视</a:t>
            </a:r>
            <a:r>
              <a:rPr lang="en-US" sz="4000" b="0" i="0" u="none" strike="noStrike" cap="none" spc="0">
                <a:solidFill>
                  <a:srgbClr val="646464"/>
                </a:solidFill>
                <a:cs typeface="DejaVu Sans"/>
              </a:rPr>
              <a:t>DestroyNotify</a:t>
            </a:r>
            <a:r>
              <a:rPr lang="zh-CN" sz="4000" b="0" i="0" u="none" strike="noStrike" cap="none" spc="0">
                <a:solidFill>
                  <a:srgbClr val="646464"/>
                </a:solidFill>
                <a:cs typeface="DejaVu Sans"/>
              </a:rPr>
              <a:t>事件，并明确的把这些窗口从安全记录中删除。</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库程序</a:t>
            </a:r>
            <a:r>
              <a:rPr lang="en-US" sz="4000" b="0" i="0" u="none" strike="noStrike" cap="none" spc="0">
                <a:solidFill>
                  <a:srgbClr val="646464"/>
                </a:solidFill>
                <a:cs typeface="DejaVu Sans"/>
              </a:rPr>
              <a:t>XRemoveFromSaveSet</a:t>
            </a:r>
            <a:r>
              <a:rPr lang="zh-CN" sz="4000" b="0" i="0" u="none" strike="noStrike" cap="none" spc="0">
                <a:solidFill>
                  <a:srgbClr val="646464"/>
                </a:solidFill>
                <a:cs typeface="DejaVu Sans"/>
              </a:rPr>
              <a:t>及</a:t>
            </a:r>
            <a:r>
              <a:rPr lang="en-US" sz="4000" b="0" i="0" u="none" strike="noStrike" cap="none" spc="0">
                <a:solidFill>
                  <a:srgbClr val="646464"/>
                </a:solidFill>
                <a:cs typeface="DejaVu Sans"/>
              </a:rPr>
              <a:t>XChangeSaveSet</a:t>
            </a:r>
            <a:r>
              <a:rPr lang="zh-CN" sz="4000" b="0" i="0" u="none" strike="noStrike" cap="none" spc="0">
                <a:solidFill>
                  <a:srgbClr val="646464"/>
                </a:solidFill>
                <a:cs typeface="DejaVu Sans"/>
              </a:rPr>
              <a:t>是可以调用的，但即使在窗口管理程序中也不常用到他们。</a:t>
            </a:r>
            <a:r>
              <a:rPr lang="en-US" sz="4000" b="0" i="0" u="none" strike="noStrike" cap="none" spc="0">
                <a:solidFill>
                  <a:srgbClr val="646464"/>
                </a:solidFill>
                <a:cs typeface="DejaVu Sans"/>
              </a:rPr>
              <a:t>XChangeSet</a:t>
            </a:r>
            <a:r>
              <a:rPr lang="zh-CN" sz="4000" b="0" i="0" u="none" strike="noStrike" cap="none" spc="0">
                <a:solidFill>
                  <a:srgbClr val="646464"/>
                </a:solidFill>
                <a:cs typeface="DejaVu Sans"/>
              </a:rPr>
              <a:t>从安全记录中增减窗口。</a:t>
            </a:r>
            <a:endParaRPr lang="en-US" sz="40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en-US">
                <a:solidFill>
                  <a:schemeClr val="accent5">
                    <a:lumMod val="75000"/>
                  </a:schemeClr>
                </a:solidFill>
              </a:rPr>
              <a:t>X</a:t>
            </a:r>
            <a:r>
              <a:rPr lang="zh-CN">
                <a:solidFill>
                  <a:schemeClr val="accent5">
                    <a:lumMod val="75000"/>
                  </a:schemeClr>
                </a:solidFill>
              </a:rPr>
              <a:t>窗口系统的</a:t>
            </a:r>
            <a:r>
              <a:rPr lang="zh-CN">
                <a:solidFill>
                  <a:schemeClr val="accent5">
                    <a:lumMod val="75000"/>
                  </a:schemeClr>
                </a:solidFill>
              </a:rPr>
              <a:t>窗口管理</a:t>
            </a:r>
            <a:endParaRPr lang="en-US">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316355" y="1998345"/>
            <a:ext cx="21744304" cy="9553575"/>
          </a:xfrm>
          <a:prstGeom prst="rect">
            <a:avLst/>
          </a:prstGeom>
          <a:noFill/>
          <a:ln>
            <a:noFill/>
          </a:ln>
        </p:spPr>
        <p:txBody>
          <a:bodyPr anchor="t" anchorCtr="0">
            <a:noAutofit/>
          </a:bodyPr>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e</a:t>
            </a:r>
            <a:r>
              <a:rPr lang="zh-CN" sz="4000" b="0" i="0" u="none" strike="noStrike" cap="none" spc="0">
                <a:solidFill>
                  <a:srgbClr val="646464"/>
                </a:solidFill>
                <a:cs typeface="DejaVu Sans"/>
              </a:rPr>
              <a:t>、</a:t>
            </a:r>
            <a:r>
              <a:rPr lang="zh-CN" sz="4000">
                <a:cs typeface="Noto Sans Mono CJK SC"/>
              </a:rPr>
              <a:t>窗口管理程序功能</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XConfigurationWindow</a:t>
            </a:r>
            <a:r>
              <a:rPr lang="zh-CN" sz="4000" b="0" i="0" u="none" strike="noStrike" cap="none" spc="0">
                <a:solidFill>
                  <a:srgbClr val="646464"/>
                </a:solidFill>
                <a:cs typeface="DejaVu Sans"/>
              </a:rPr>
              <a:t>是改变窗口配置（即其大小、位置、边框宽度及在窗口叠中的位置）最通用的库程序。</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移动及改变窗口大小的库程序为</a:t>
            </a:r>
            <a:r>
              <a:rPr lang="en-US" sz="4000" b="0" i="0" u="none" strike="noStrike" cap="none" spc="0">
                <a:solidFill>
                  <a:srgbClr val="646464"/>
                </a:solidFill>
                <a:cs typeface="DejaVu Sans"/>
              </a:rPr>
              <a:t>XMoveWindow</a:t>
            </a:r>
            <a:r>
              <a:rPr lang="zh-CN" sz="4000" b="0" i="0" u="none" strike="noStrike" cap="none" spc="0">
                <a:solidFill>
                  <a:srgbClr val="646464"/>
                </a:solidFill>
                <a:cs typeface="DejaVu Sans"/>
              </a:rPr>
              <a:t>、</a:t>
            </a:r>
            <a:r>
              <a:rPr lang="en-US" sz="4000" b="0" i="0" u="none" strike="noStrike" cap="none" spc="0">
                <a:solidFill>
                  <a:srgbClr val="646464"/>
                </a:solidFill>
                <a:cs typeface="DejaVu Sans"/>
              </a:rPr>
              <a:t>XMoveResizeWindow</a:t>
            </a:r>
            <a:r>
              <a:rPr lang="zh-CN" sz="4000" b="0" i="0" u="none" strike="noStrike" cap="none" spc="0">
                <a:solidFill>
                  <a:srgbClr val="646464"/>
                </a:solidFill>
                <a:cs typeface="DejaVu Sans"/>
              </a:rPr>
              <a:t>及</a:t>
            </a:r>
            <a:r>
              <a:rPr lang="en-US" sz="4000" b="0" i="0" u="none" strike="noStrike" cap="none" spc="0">
                <a:solidFill>
                  <a:srgbClr val="646464"/>
                </a:solidFill>
                <a:cs typeface="DejaVu Sans"/>
              </a:rPr>
              <a:t>XResizeWindow</a:t>
            </a:r>
            <a:r>
              <a:rPr lang="zh-CN" sz="4000" b="0" i="0" u="none" strike="noStrike" cap="none" spc="0">
                <a:solidFill>
                  <a:srgbClr val="646464"/>
                </a:solidFill>
                <a:cs typeface="DejaVu Sans"/>
              </a:rPr>
              <a:t>。改变窗口边框宽度的库程序</a:t>
            </a:r>
            <a:r>
              <a:rPr lang="en-US" sz="4000" b="0" i="0" u="none" strike="noStrike" cap="none" spc="0">
                <a:solidFill>
                  <a:srgbClr val="646464"/>
                </a:solidFill>
                <a:cs typeface="DejaVu Sans"/>
              </a:rPr>
              <a:t>XSetWindowBorderWidth</a:t>
            </a:r>
            <a:r>
              <a:rPr lang="zh-CN" sz="4000" b="0" i="0" u="none" strike="noStrike" cap="none" spc="0">
                <a:solidFill>
                  <a:srgbClr val="646464"/>
                </a:solidFill>
                <a:cs typeface="DejaVu Sans"/>
              </a:rPr>
              <a:t>。</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XCirculateSubwindowsdown	</a:t>
            </a:r>
            <a:r>
              <a:rPr lang="zh-CN" sz="4000" b="0" i="0" u="none" strike="noStrike" cap="none" spc="0">
                <a:solidFill>
                  <a:srgbClr val="646464"/>
                </a:solidFill>
                <a:cs typeface="DejaVu Sans"/>
              </a:rPr>
              <a:t>将处于最低位置的映射过的兄弟窗口移到窗口叠的顶部。</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en-US" sz="4000"/>
              <a:t>XCirculateSubwindowsup		</a:t>
            </a:r>
            <a:r>
              <a:rPr lang="zh-CN" sz="4000"/>
              <a:t>将处于最高位置的映射过的兄弟窗口一道窗口叠的底部。</a:t>
            </a:r>
            <a:endParaRPr lang="zh-CN" sz="4000"/>
          </a:p>
          <a:p>
            <a:pPr marL="0" marR="0" algn="l" defTabSz="929005">
              <a:lnSpc>
                <a:spcPct val="110000"/>
              </a:lnSpc>
              <a:spcBef>
                <a:spcPts val="0"/>
              </a:spcBef>
              <a:spcAft>
                <a:spcPts val="0"/>
              </a:spcAft>
              <a:buClrTx/>
              <a:buSzTx/>
              <a:buNone/>
              <a:defRPr/>
            </a:pPr>
            <a:r>
              <a:rPr lang="en-US" sz="4000"/>
              <a:t>	XCirculateSubwindows			</a:t>
            </a:r>
            <a:r>
              <a:rPr lang="zh-CN" sz="4000"/>
              <a:t>根据标志位执行</a:t>
            </a:r>
            <a:r>
              <a:rPr lang="en-US" sz="4000"/>
              <a:t>XCirculateSubwindowsdown</a:t>
            </a:r>
            <a:r>
              <a:rPr lang="zh-CN" sz="4000"/>
              <a:t>或</a:t>
            </a:r>
            <a:r>
              <a:rPr lang="en-US" sz="4000"/>
              <a:t>XCirculateSubwindowsup</a:t>
            </a:r>
            <a:r>
              <a:rPr lang="zh-CN" sz="4000"/>
              <a:t>。</a:t>
            </a:r>
            <a:endParaRPr lang="zh-CN" sz="4000"/>
          </a:p>
          <a:p>
            <a:pPr marL="0" marR="0" algn="l" defTabSz="929005">
              <a:lnSpc>
                <a:spcPct val="110000"/>
              </a:lnSpc>
              <a:spcBef>
                <a:spcPts val="0"/>
              </a:spcBef>
              <a:spcAft>
                <a:spcPts val="0"/>
              </a:spcAft>
              <a:buClrTx/>
              <a:buSzTx/>
              <a:buNone/>
              <a:defRPr/>
            </a:pPr>
            <a:r>
              <a:rPr lang="en-US" sz="4000"/>
              <a:t>	XRestackWindows			</a:t>
            </a:r>
            <a:r>
              <a:rPr lang="zh-CN" sz="4000"/>
              <a:t>以所希望的堆叠次序指定兄弟窗口清单。</a:t>
            </a:r>
            <a:endParaRPr lang="zh-CN" sz="4000"/>
          </a:p>
          <a:p>
            <a:pPr marL="0" marR="0" algn="l" defTabSz="929005">
              <a:lnSpc>
                <a:spcPct val="110000"/>
              </a:lnSpc>
              <a:spcBef>
                <a:spcPts val="0"/>
              </a:spcBef>
              <a:spcAft>
                <a:spcPts val="0"/>
              </a:spcAft>
              <a:buClrTx/>
              <a:buSzTx/>
              <a:buNone/>
              <a:defRPr/>
            </a:pPr>
            <a:r>
              <a:rPr lang="en-US" sz="4000"/>
              <a:t>	XResiseWindows			</a:t>
            </a:r>
            <a:r>
              <a:rPr lang="zh-CN" sz="4000"/>
              <a:t>将一个窗口移到其兄弟窗口叠的顶部。</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XMapRasied				</a:t>
            </a:r>
            <a:r>
              <a:rPr lang="zh-CN" sz="4000" b="0" i="0" u="none" strike="noStrike" cap="none" spc="0">
                <a:solidFill>
                  <a:srgbClr val="646464"/>
                </a:solidFill>
                <a:cs typeface="DejaVu Sans"/>
              </a:rPr>
              <a:t>对窗口作映射，将其置于兄弟窗口叠的顶部。</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XLowerWindow				</a:t>
            </a:r>
            <a:r>
              <a:rPr lang="zh-CN" sz="4000" b="0" i="0" u="none" strike="noStrike" cap="none" spc="0">
                <a:solidFill>
                  <a:srgbClr val="646464"/>
                </a:solidFill>
                <a:cs typeface="DejaVu Sans"/>
              </a:rPr>
              <a:t>将一个窗口移到其兄弟窗口叠的底部。</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XConfigureWindow			</a:t>
            </a:r>
            <a:r>
              <a:rPr lang="zh-CN" sz="4000" b="0" i="0" u="none" strike="noStrike" cap="none" spc="0">
                <a:solidFill>
                  <a:srgbClr val="646464"/>
                </a:solidFill>
                <a:cs typeface="DejaVu Sans"/>
              </a:rPr>
              <a:t>根据</a:t>
            </a:r>
            <a:r>
              <a:rPr lang="en-US" sz="4000" b="0" i="0" u="none" strike="noStrike" cap="none" spc="0">
                <a:solidFill>
                  <a:srgbClr val="646464"/>
                </a:solidFill>
                <a:cs typeface="DejaVu Sans"/>
              </a:rPr>
              <a:t>stack_mode</a:t>
            </a:r>
            <a:r>
              <a:rPr lang="zh-CN" sz="4000" b="0" i="0" u="none" strike="noStrike" cap="none" spc="0">
                <a:solidFill>
                  <a:srgbClr val="646464"/>
                </a:solidFill>
                <a:cs typeface="DejaVu Sans"/>
              </a:rPr>
              <a:t>及与一个特定的兄弟窗口的关系重排次序。</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r>
              <a:rPr lang="zh-CN" sz="4000" b="0" i="0" u="none" strike="noStrike" cap="none" spc="0">
                <a:solidFill>
                  <a:srgbClr val="646464"/>
                </a:solidFill>
                <a:cs typeface="DejaVu Sans"/>
              </a:rPr>
              <a:t>该库程序也可以移动窗口、改变窗口大小及窗口边框。</a:t>
            </a:r>
            <a:endParaRPr lang="zh-CN" sz="4000" b="0" i="0" u="none" strike="noStrike" cap="none" spc="0">
              <a:solidFill>
                <a:srgbClr val="646464"/>
              </a:solidFill>
              <a:cs typeface="DejaVu Sans"/>
            </a:endParaRPr>
          </a:p>
          <a:p>
            <a:pPr marL="0" marR="0" algn="l" defTabSz="929005">
              <a:lnSpc>
                <a:spcPct val="110000"/>
              </a:lnSpc>
              <a:spcBef>
                <a:spcPts val="0"/>
              </a:spcBef>
              <a:spcAft>
                <a:spcPts val="0"/>
              </a:spcAft>
              <a:buClrTx/>
              <a:buSzTx/>
              <a:buNone/>
              <a:defRPr/>
            </a:pPr>
            <a:r>
              <a:rPr lang="en-US" sz="4000" b="0" i="0" u="none" strike="noStrike" cap="none" spc="0">
                <a:solidFill>
                  <a:srgbClr val="646464"/>
                </a:solidFill>
                <a:cs typeface="DejaVu Sans"/>
              </a:rPr>
              <a:t>	</a:t>
            </a:r>
            <a:endParaRPr lang="en-US" sz="40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en-US">
                <a:solidFill>
                  <a:schemeClr val="accent5">
                    <a:lumMod val="75000"/>
                  </a:schemeClr>
                </a:solidFill>
              </a:rPr>
              <a:t>X</a:t>
            </a:r>
            <a:r>
              <a:rPr lang="zh-CN">
                <a:solidFill>
                  <a:schemeClr val="accent5">
                    <a:lumMod val="75000"/>
                  </a:schemeClr>
                </a:solidFill>
              </a:rPr>
              <a:t>窗口系统的</a:t>
            </a:r>
            <a:r>
              <a:rPr lang="zh-CN">
                <a:solidFill>
                  <a:schemeClr val="accent5">
                    <a:lumMod val="75000"/>
                  </a:schemeClr>
                </a:solidFill>
              </a:rPr>
              <a:t>窗口管理</a:t>
            </a:r>
            <a:endParaRPr lang="en-US">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副标题 4" hidden="0"/>
          <p:cNvSpPr>
            <a:spLocks noGrp="1"/>
          </p:cNvSpPr>
          <p:nvPr isPhoto="0" userDrawn="0">
            <p:ph type="subTitle" idx="1" hasCustomPrompt="1"/>
          </p:nvPr>
        </p:nvSpPr>
        <p:spPr bwMode="auto">
          <a:xfrm>
            <a:off x="3162300" y="9413875"/>
            <a:ext cx="5119688" cy="1139825"/>
          </a:xfrm>
          <a:prstGeom prst="rect">
            <a:avLst/>
          </a:prstGeom>
          <a:noFill/>
          <a:ln>
            <a:noFill/>
          </a:ln>
        </p:spPr>
        <p:txBody>
          <a:bodyPr anchor="t" anchorCtr="0"/>
          <a:p>
            <a:pPr defTabSz="1828800">
              <a:defRPr/>
            </a:pPr>
            <a:r>
              <a:rPr lang="en-US">
                <a:solidFill>
                  <a:srgbClr val="646464"/>
                </a:solidFill>
                <a:latin typeface="+mn-lt"/>
                <a:ea typeface="+mn-ea"/>
              </a:rPr>
              <a:t>T</a:t>
            </a:r>
            <a:r>
              <a:rPr lang="zh-CN">
                <a:solidFill>
                  <a:srgbClr val="646464"/>
                </a:solidFill>
                <a:latin typeface="+mn-lt"/>
                <a:ea typeface="+mn-ea"/>
              </a:rPr>
              <a:t>hanks </a:t>
            </a:r>
            <a:r>
              <a:rPr lang="en-US">
                <a:solidFill>
                  <a:srgbClr val="646464"/>
                </a:solidFill>
                <a:latin typeface="+mn-lt"/>
                <a:ea typeface="+mn-ea"/>
              </a:rPr>
              <a:t>F</a:t>
            </a:r>
            <a:r>
              <a:rPr lang="zh-CN">
                <a:solidFill>
                  <a:srgbClr val="646464"/>
                </a:solidFill>
                <a:latin typeface="+mn-lt"/>
                <a:ea typeface="+mn-ea"/>
              </a:rPr>
              <a:t>or </a:t>
            </a:r>
            <a:r>
              <a:rPr lang="en-US">
                <a:solidFill>
                  <a:srgbClr val="646464"/>
                </a:solidFill>
                <a:latin typeface="+mn-lt"/>
                <a:ea typeface="+mn-ea"/>
              </a:rPr>
              <a:t>L</a:t>
            </a:r>
            <a:r>
              <a:rPr lang="zh-CN">
                <a:solidFill>
                  <a:srgbClr val="646464"/>
                </a:solidFill>
                <a:latin typeface="+mn-lt"/>
                <a:ea typeface="+mn-ea"/>
              </a:rPr>
              <a:t>istening</a:t>
            </a:r>
            <a:endParaRPr lang="zh-CN">
              <a:solidFill>
                <a:srgbClr val="646464"/>
              </a:solidFill>
              <a:latin typeface="+mn-lt"/>
              <a:ea typeface="+mn-ea"/>
            </a:endParaRPr>
          </a:p>
        </p:txBody>
      </p:sp>
      <p:sp>
        <p:nvSpPr>
          <p:cNvPr id="5" name="标题 5" hidden="0"/>
          <p:cNvSpPr>
            <a:spLocks noGrp="1"/>
          </p:cNvSpPr>
          <p:nvPr isPhoto="0" userDrawn="0">
            <p:ph type="ctrTitle" hasCustomPrompt="1"/>
          </p:nvPr>
        </p:nvSpPr>
        <p:spPr bwMode="auto">
          <a:xfrm>
            <a:off x="3048000" y="8035925"/>
            <a:ext cx="5119688" cy="1498600"/>
          </a:xfrm>
          <a:prstGeom prst="rect">
            <a:avLst/>
          </a:prstGeom>
          <a:noFill/>
          <a:ln>
            <a:noFill/>
          </a:ln>
        </p:spPr>
        <p:txBody>
          <a:bodyPr anchor="b" anchorCtr="0"/>
          <a:p>
            <a:pPr defTabSz="1828800">
              <a:buClrTx/>
              <a:buNone/>
              <a:defRPr/>
            </a:pPr>
            <a:r>
              <a:rPr lang="zh-CN">
                <a:solidFill>
                  <a:srgbClr val="0051A4"/>
                </a:solidFill>
                <a:latin typeface="Noto Sans CJK SC"/>
                <a:ea typeface="+mj-ea"/>
              </a:rPr>
              <a:t>感谢聆听</a:t>
            </a:r>
            <a:endParaRPr lang="zh-CN">
              <a:solidFill>
                <a:srgbClr val="0051A4"/>
              </a:solidFill>
              <a:latin typeface="Noto Sans CJK SC"/>
              <a:ea typeface="+mj-ea"/>
            </a:endParaRPr>
          </a:p>
        </p:txBody>
      </p:sp>
      <p:pic>
        <p:nvPicPr>
          <p:cNvPr id="6" name="图片 2" descr="统信软件二维码" hidden="0"/>
          <p:cNvPicPr>
            <a:picLocks noChangeAspect="1"/>
          </p:cNvPicPr>
          <p:nvPr isPhoto="0" userDrawn="0"/>
        </p:nvPicPr>
        <p:blipFill>
          <a:blip r:embed="rId2"/>
          <a:stretch/>
        </p:blipFill>
        <p:spPr bwMode="auto">
          <a:xfrm>
            <a:off x="3949700" y="4443413"/>
            <a:ext cx="3316288" cy="3316287"/>
          </a:xfrm>
          <a:prstGeom prst="rect">
            <a:avLst/>
          </a:prstGeom>
          <a:noFill/>
          <a:ln w="9525">
            <a:noFill/>
          </a:ln>
        </p:spPr>
      </p:pic>
      <p:pic>
        <p:nvPicPr>
          <p:cNvPr id="7" name="图片 2" hidden="0"/>
          <p:cNvPicPr>
            <a:picLocks noChangeAspect="1"/>
          </p:cNvPicPr>
          <p:nvPr isPhoto="0" userDrawn="0"/>
        </p:nvPicPr>
        <p:blipFill>
          <a:blip r:embed="rId3"/>
          <a:stretch/>
        </p:blipFill>
        <p:spPr bwMode="auto">
          <a:xfrm>
            <a:off x="3047683" y="2882899"/>
            <a:ext cx="4876800" cy="487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标题 1" hidden="0"/>
          <p:cNvSpPr>
            <a:spLocks noGrp="1"/>
          </p:cNvSpPr>
          <p:nvPr isPhoto="0" userDrawn="0">
            <p:ph type="ctrTitle" hasCustomPrompt="1"/>
          </p:nvPr>
        </p:nvSpPr>
        <p:spPr bwMode="auto">
          <a:xfrm>
            <a:off x="3045778" y="2093278"/>
            <a:ext cx="18284825" cy="4373562"/>
          </a:xfrm>
          <a:prstGeom prst="rect">
            <a:avLst/>
          </a:prstGeom>
          <a:noFill/>
          <a:ln>
            <a:noFill/>
          </a:ln>
        </p:spPr>
        <p:txBody>
          <a:bodyPr anchor="b" anchorCtr="0"/>
          <a:p>
            <a:pPr defTabSz="1828800">
              <a:buClrTx/>
              <a:buNone/>
              <a:defRPr/>
            </a:pPr>
            <a:r>
              <a:rPr lang="zh-CN">
                <a:solidFill>
                  <a:schemeClr val="accent5">
                    <a:lumMod val="75000"/>
                  </a:schemeClr>
                </a:solidFill>
              </a:rPr>
              <a:t>X窗口系统概述</a:t>
            </a:r>
            <a:endParaRPr lang="zh-CN">
              <a:solidFill>
                <a:schemeClr val="accent5">
                  <a:lumMod val="75000"/>
                </a:schemeClr>
              </a:solidFill>
            </a:endParaRPr>
          </a:p>
        </p:txBody>
      </p:sp>
      <p:sp>
        <p:nvSpPr>
          <p:cNvPr id="5" name="文本框 2" hidden="0"/>
          <p:cNvSpPr>
            <a:spLocks noAdjustHandles="0" noChangeArrowheads="0"/>
          </p:cNvSpPr>
          <p:nvPr isPhoto="0" userDrawn="0"/>
        </p:nvSpPr>
        <p:spPr bwMode="auto">
          <a:xfrm>
            <a:off x="3046730" y="6466840"/>
            <a:ext cx="18284190" cy="2799715"/>
          </a:xfrm>
          <a:prstGeom prst="rect">
            <a:avLst/>
          </a:prstGeom>
          <a:noFill/>
          <a:ln w="9525">
            <a:noFill/>
          </a:ln>
        </p:spPr>
        <p:txBody>
          <a:bodyPr wrap="square" anchor="t" anchorCtr="0">
            <a:spAutoFit/>
          </a:bodyPr>
          <a:p>
            <a:pPr defTabSz="1828800">
              <a:defRPr/>
            </a:pPr>
            <a:r>
              <a:rPr lang="en-US" sz="4400">
                <a:solidFill>
                  <a:schemeClr val="accent5">
                    <a:lumMod val="75000"/>
                  </a:schemeClr>
                </a:solidFill>
                <a:ea typeface="宋体"/>
              </a:rPr>
              <a:t>a</a:t>
            </a:r>
            <a:r>
              <a:rPr lang="zh-CN" sz="4400">
                <a:solidFill>
                  <a:schemeClr val="accent5">
                    <a:lumMod val="75000"/>
                  </a:schemeClr>
                </a:solidFill>
                <a:ea typeface="宋体"/>
              </a:rPr>
              <a:t>、</a:t>
            </a:r>
            <a:r>
              <a:rPr lang="en-US" sz="4400">
                <a:solidFill>
                  <a:schemeClr val="accent5">
                    <a:lumMod val="75000"/>
                  </a:schemeClr>
                </a:solidFill>
                <a:ea typeface="宋体"/>
              </a:rPr>
              <a:t>X</a:t>
            </a:r>
            <a:r>
              <a:rPr lang="zh-CN" sz="4400">
                <a:solidFill>
                  <a:schemeClr val="accent5">
                    <a:lumMod val="75000"/>
                  </a:schemeClr>
                </a:solidFill>
                <a:ea typeface="宋体"/>
              </a:rPr>
              <a:t>窗口系统起源和实例</a:t>
            </a:r>
            <a:endParaRPr lang="zh-CN" sz="4400">
              <a:solidFill>
                <a:schemeClr val="accent5">
                  <a:lumMod val="75000"/>
                </a:schemeClr>
              </a:solidFill>
              <a:ea typeface="宋体"/>
            </a:endParaRPr>
          </a:p>
          <a:p>
            <a:pPr defTabSz="1828800">
              <a:defRPr/>
            </a:pPr>
            <a:r>
              <a:rPr lang="en-US" sz="4400">
                <a:solidFill>
                  <a:schemeClr val="accent5">
                    <a:lumMod val="75000"/>
                  </a:schemeClr>
                </a:solidFill>
                <a:latin typeface="Noto Sans CJK SC"/>
                <a:ea typeface="宋体"/>
                <a:cs typeface="Noto Sans Mono CJK SC"/>
              </a:rPr>
              <a:t>b</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窗口的架构模型</a:t>
            </a:r>
            <a:endParaRPr lang="zh-CN" sz="4400">
              <a:solidFill>
                <a:schemeClr val="accent5">
                  <a:lumMod val="75000"/>
                </a:schemeClr>
              </a:solidFill>
              <a:latin typeface="Noto Sans CJK SC"/>
              <a:ea typeface="宋体"/>
              <a:cs typeface="Noto Sans Mono CJK SC"/>
            </a:endParaRPr>
          </a:p>
          <a:p>
            <a:pPr defTabSz="1828800">
              <a:defRPr/>
            </a:pPr>
            <a:r>
              <a:rPr lang="en-US" sz="4400">
                <a:solidFill>
                  <a:schemeClr val="accent5">
                    <a:lumMod val="75000"/>
                  </a:schemeClr>
                </a:solidFill>
                <a:latin typeface="Noto Sans CJK SC"/>
                <a:ea typeface="宋体"/>
                <a:cs typeface="Noto Sans Mono CJK SC"/>
              </a:rPr>
              <a:t>c</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协议</a:t>
            </a:r>
            <a:endParaRPr lang="zh-CN" sz="4400">
              <a:solidFill>
                <a:schemeClr val="accent5">
                  <a:lumMod val="75000"/>
                </a:schemeClr>
              </a:solidFill>
              <a:latin typeface="Noto Sans CJK SC"/>
              <a:ea typeface="宋体"/>
              <a:cs typeface="Noto Sans Mono CJK SC"/>
            </a:endParaRPr>
          </a:p>
          <a:p>
            <a:pPr algn="l" defTabSz="1828800">
              <a:defRPr/>
            </a:pPr>
            <a:r>
              <a:rPr lang="en-US" sz="4400">
                <a:solidFill>
                  <a:schemeClr val="accent5">
                    <a:lumMod val="75000"/>
                  </a:schemeClr>
                </a:solidFill>
                <a:latin typeface="Noto Sans CJK SC"/>
                <a:ea typeface="宋体"/>
                <a:cs typeface="Noto Sans Mono CJK SC"/>
              </a:rPr>
              <a:t>d</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窗口系统中的基本概念</a:t>
            </a:r>
            <a:endParaRPr lang="zh-CN" sz="4400">
              <a:solidFill>
                <a:schemeClr val="accent5">
                  <a:lumMod val="75000"/>
                </a:schemeClr>
              </a:solidFill>
              <a:latin typeface="Noto Sans CJK SC"/>
              <a:ea typeface="宋体"/>
              <a:cs typeface="Noto Sans Mono CJK SC"/>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19200" y="2990850"/>
            <a:ext cx="21744304" cy="814705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a:t>         </a:t>
            </a:r>
            <a:r>
              <a:rPr sz="4000" b="0" i="0" u="none" strike="noStrike" cap="none" spc="0"/>
              <a:t>X窗口系统在1984年由MIT研发，</a:t>
            </a:r>
            <a:r>
              <a:rPr lang="en-US" sz="4000" b="0" i="0" u="none" strike="noStrike" cap="none" spc="0"/>
              <a:t>1987</a:t>
            </a:r>
            <a:r>
              <a:rPr lang="zh-CN" sz="4000" b="0" i="0" u="none" strike="noStrike" cap="none" spc="0"/>
              <a:t>年推出了</a:t>
            </a:r>
            <a:r>
              <a:rPr lang="en-US" sz="4000" b="0" i="0" u="none" strike="noStrike" cap="none" spc="0"/>
              <a:t>X</a:t>
            </a:r>
            <a:r>
              <a:rPr lang="zh-CN" sz="4000" b="0" i="0" u="none" strike="noStrike" cap="none" spc="0"/>
              <a:t>窗口系统版本</a:t>
            </a:r>
            <a:r>
              <a:rPr lang="en-US" sz="4000" b="0" i="0" u="none" strike="noStrike" cap="none" spc="0"/>
              <a:t>11</a:t>
            </a:r>
            <a:r>
              <a:rPr lang="zh-CN" sz="4000" b="0" i="0" u="none" strike="noStrike" cap="none" spc="0"/>
              <a:t>，俗称</a:t>
            </a:r>
            <a:r>
              <a:rPr lang="en-US" sz="4000" b="0" i="0" u="none" strike="noStrike" cap="none" spc="0"/>
              <a:t>X11</a:t>
            </a:r>
            <a:r>
              <a:rPr lang="zh-CN" sz="4000" b="0" i="0" u="none" strike="noStrike" cap="none" spc="0"/>
              <a:t>，也可简称为</a:t>
            </a:r>
            <a:r>
              <a:rPr lang="en-US" sz="4000" b="0" i="0" u="none" strike="noStrike" cap="none" spc="0"/>
              <a:t>X</a:t>
            </a:r>
            <a:r>
              <a:rPr lang="zh-CN" sz="4000" b="0" i="0" u="none" strike="noStrike" cap="none" spc="0"/>
              <a:t>协议。</a:t>
            </a:r>
            <a:r>
              <a:rPr sz="4000" b="0" i="0" u="none" strike="noStrike" cap="none" spc="0"/>
              <a:t>历经多年的开发演进，到了 1994 年发表了 X11R6。</a:t>
            </a:r>
            <a:r>
              <a:rPr lang="en-US" sz="4000" b="0" i="0" u="none" strike="noStrike" cap="none" spc="0"/>
              <a:t>2011</a:t>
            </a:r>
            <a:r>
              <a:rPr sz="4000" b="0" i="0" u="none" strike="noStrike" cap="none" spc="0"/>
              <a:t>年</a:t>
            </a:r>
            <a:r>
              <a:rPr lang="zh-CN" sz="4000" b="0" i="0" u="none" strike="noStrike" cap="none" spc="0"/>
              <a:t>出的改进版</a:t>
            </a:r>
            <a:r>
              <a:rPr sz="4000" b="0" i="0" u="none" strike="noStrike" cap="none" spc="0"/>
              <a:t>X11R6.5</a:t>
            </a:r>
            <a:r>
              <a:rPr lang="zh-CN" sz="4000" b="0" i="0" u="none" strike="noStrike" cap="none" spc="0"/>
              <a:t>。</a:t>
            </a:r>
            <a:endParaRPr lang="zh-CN" sz="4000" b="0" i="0" u="none" strike="noStrike" cap="none" spc="0"/>
          </a:p>
          <a:p>
            <a:pPr marL="0" marR="0" algn="l" defTabSz="1828800">
              <a:lnSpc>
                <a:spcPct val="150000"/>
              </a:lnSpc>
              <a:spcBef>
                <a:spcPts val="0"/>
              </a:spcBef>
              <a:spcAft>
                <a:spcPts val="0"/>
              </a:spcAft>
              <a:buClrTx/>
              <a:buSzTx/>
              <a:buNone/>
              <a:defRPr/>
            </a:pPr>
            <a:r>
              <a:rPr lang="en-US" sz="4000"/>
              <a:t>         </a:t>
            </a:r>
            <a:r>
              <a:rPr lang="en-US" sz="4000" b="0" i="0" u="none" strike="noStrike" cap="none" spc="0"/>
              <a:t>Xlib</a:t>
            </a:r>
            <a:r>
              <a:rPr lang="zh-CN" sz="4000" b="0" i="0" u="none" strike="noStrike" cap="none" spc="0"/>
              <a:t>是</a:t>
            </a:r>
            <a:r>
              <a:rPr lang="en-US" sz="4000" b="0" i="0" u="none" strike="noStrike" cap="none" spc="0"/>
              <a:t>X11</a:t>
            </a:r>
            <a:r>
              <a:rPr lang="zh-CN" sz="4000" b="0" i="0" u="none" strike="noStrike" cap="none" spc="0"/>
              <a:t>同一时期面世的</a:t>
            </a:r>
            <a:r>
              <a:rPr lang="en-US" sz="4000" b="0" i="0" u="none" strike="noStrike" cap="none" spc="0"/>
              <a:t>X11</a:t>
            </a:r>
            <a:r>
              <a:rPr lang="zh-CN" sz="4000" b="0" i="0" u="none" strike="noStrike" cap="none" spc="0"/>
              <a:t>的子程序库。</a:t>
            </a:r>
            <a:endParaRPr sz="4000" b="0" i="0" u="none" strike="noStrike" cap="none" spc="0"/>
          </a:p>
          <a:p>
            <a:pPr marL="0" marR="0" algn="l" defTabSz="1828800">
              <a:lnSpc>
                <a:spcPct val="150000"/>
              </a:lnSpc>
              <a:spcBef>
                <a:spcPts val="0"/>
              </a:spcBef>
              <a:spcAft>
                <a:spcPts val="0"/>
              </a:spcAft>
              <a:buClrTx/>
              <a:buSzTx/>
              <a:buNone/>
              <a:defRPr/>
            </a:pPr>
            <a:r>
              <a:rPr lang="en-US" sz="4000"/>
              <a:t>         </a:t>
            </a:r>
            <a:r>
              <a:rPr lang="en-US" sz="4000" b="0" i="0" u="none" strike="noStrike" cap="none" spc="0"/>
              <a:t>XCB</a:t>
            </a:r>
            <a:r>
              <a:rPr lang="zh-CN" sz="4000" b="0" i="0" u="none" strike="noStrike" cap="none" spc="0"/>
              <a:t>（</a:t>
            </a:r>
            <a:r>
              <a:rPr lang="en-US" sz="4000" b="0" i="0" u="none" strike="noStrike" cap="none" spc="0"/>
              <a:t>X C Bing</a:t>
            </a:r>
            <a:r>
              <a:rPr lang="zh-CN" sz="4000" b="0" i="0" u="none" strike="noStrike" cap="none" spc="0"/>
              <a:t>）是</a:t>
            </a:r>
            <a:r>
              <a:rPr lang="en-US" sz="4000" b="0" i="0" u="none" strike="noStrike" cap="none" spc="0"/>
              <a:t>20</a:t>
            </a:r>
            <a:r>
              <a:rPr lang="zh-CN" sz="4000" b="0" i="0" u="none" strike="noStrike" cap="none" spc="0"/>
              <a:t>世纪面世基于</a:t>
            </a:r>
            <a:r>
              <a:rPr lang="en-US" sz="4000" b="0" i="0" u="none" strike="noStrike" cap="none" spc="0"/>
              <a:t>X</a:t>
            </a:r>
            <a:r>
              <a:rPr lang="zh-CN" sz="4000" b="0" i="0" u="none" strike="noStrike" cap="none" spc="0"/>
              <a:t>协议的</a:t>
            </a:r>
            <a:r>
              <a:rPr lang="en-US" sz="4000" b="0" i="0" u="none" strike="noStrike" cap="none" spc="0"/>
              <a:t>api</a:t>
            </a:r>
            <a:r>
              <a:rPr lang="zh-CN" sz="4000" b="0" i="0" u="none" strike="noStrike" cap="none" spc="0"/>
              <a:t>，是</a:t>
            </a:r>
            <a:r>
              <a:rPr lang="en-US" sz="4000" b="0" i="0" u="none" strike="noStrike" cap="none" spc="0"/>
              <a:t>Xlib</a:t>
            </a:r>
            <a:r>
              <a:rPr lang="zh-CN" sz="4000" b="0" i="0" u="none" strike="noStrike" cap="none" spc="0"/>
              <a:t>的一个替代产物。</a:t>
            </a:r>
            <a:endParaRPr lang="zh-CN" sz="4000" b="0" i="0" u="none" strike="noStrike" cap="none" spc="0"/>
          </a:p>
          <a:p>
            <a:pPr marL="0" marR="0" algn="l" defTabSz="1828800">
              <a:lnSpc>
                <a:spcPct val="150000"/>
              </a:lnSpc>
              <a:spcBef>
                <a:spcPts val="0"/>
              </a:spcBef>
              <a:spcAft>
                <a:spcPts val="0"/>
              </a:spcAft>
              <a:buClrTx/>
              <a:buSzTx/>
              <a:buNone/>
              <a:defRPr/>
            </a:pPr>
            <a:r>
              <a:rPr lang="en-US" sz="4000"/>
              <a:t>         </a:t>
            </a:r>
            <a:r>
              <a:rPr lang="en-US" sz="4000" b="0" i="0" u="none" strike="noStrike" cap="none" spc="0"/>
              <a:t>Xlib</a:t>
            </a:r>
            <a:r>
              <a:rPr lang="zh-CN" sz="4000" b="0" i="0" u="none" strike="noStrike" cap="none" spc="0"/>
              <a:t>的代码量大，编程效率低；对于简单、特定的</a:t>
            </a:r>
            <a:r>
              <a:rPr lang="en-US" sz="4000" b="0" i="0" u="none" strike="noStrike" cap="none" spc="0"/>
              <a:t>X</a:t>
            </a:r>
            <a:r>
              <a:rPr lang="zh-CN" sz="4000" b="0" i="0" u="none" strike="noStrike" cap="none" spc="0"/>
              <a:t>协议</a:t>
            </a:r>
            <a:r>
              <a:rPr lang="en-US" sz="4000" b="0" i="0" u="none" strike="noStrike" cap="none" spc="0"/>
              <a:t>Xlib</a:t>
            </a:r>
            <a:r>
              <a:rPr lang="zh-CN" sz="4000" b="0" i="0" u="none" strike="noStrike" cap="none" spc="0"/>
              <a:t>请求和处理比较困难；多线程的支持不好，容错性差；协议拓展的有限。</a:t>
            </a:r>
            <a:r>
              <a:rPr lang="en-US" sz="4000" b="0" i="0" u="none" strike="noStrike" cap="none" spc="0"/>
              <a:t>XCB</a:t>
            </a:r>
            <a:r>
              <a:rPr lang="zh-CN" sz="4000" b="0" i="0" u="none" strike="noStrike" cap="none" spc="0"/>
              <a:t>提供的工具包简化大量代码，可以进行协议级变成，轻量的调用</a:t>
            </a:r>
            <a:r>
              <a:rPr lang="en-US" sz="4000" b="0" i="0" u="none" strike="noStrike" cap="none" spc="0"/>
              <a:t>Xlib api</a:t>
            </a:r>
            <a:r>
              <a:rPr lang="zh-CN" sz="4000" b="0" i="0" u="none" strike="noStrike" cap="none" spc="0"/>
              <a:t>。</a:t>
            </a:r>
            <a:endParaRPr lang="zh-CN" sz="4000" b="0" i="0" u="none" strike="noStrike" cap="none" spc="0"/>
          </a:p>
          <a:p>
            <a:pPr marL="0" marR="0" algn="l" defTabSz="1828800">
              <a:lnSpc>
                <a:spcPct val="150000"/>
              </a:lnSpc>
              <a:spcBef>
                <a:spcPts val="0"/>
              </a:spcBef>
              <a:spcAft>
                <a:spcPts val="0"/>
              </a:spcAft>
              <a:buClrTx/>
              <a:buSzTx/>
              <a:buNone/>
              <a:defRPr/>
            </a:pPr>
            <a:r>
              <a:rPr lang="en-US" sz="4000"/>
              <a:t>         </a:t>
            </a:r>
            <a:r>
              <a:rPr lang="zh-CN" sz="4000" b="0" i="0" u="none" strike="noStrike" cap="none" spc="0"/>
              <a:t>距今20多年的时间，X 窗口系统的核心没有特别大的变化。基于X窗口系统开发的GNOME、KDE与同期的Windows、Mac OSＸ竞争也不落下风。</a:t>
            </a:r>
            <a:endParaRPr lang="zh-CN" sz="4000" b="0" i="0" u="none" strike="noStrike" cap="none" spc="0"/>
          </a:p>
          <a:p>
            <a:pPr marL="0" marR="0" algn="l" defTabSz="1828800">
              <a:lnSpc>
                <a:spcPct val="150000"/>
              </a:lnSpc>
              <a:spcBef>
                <a:spcPts val="0"/>
              </a:spcBef>
              <a:spcAft>
                <a:spcPts val="0"/>
              </a:spcAft>
              <a:buClrTx/>
              <a:buSzTx/>
              <a:buNone/>
              <a:defRPr/>
            </a:pPr>
            <a:endParaRPr lang="zh-CN" sz="2700" b="0" i="0" u="none" strike="noStrike" cap="none" spc="0">
              <a:solidFill>
                <a:srgbClr val="646464"/>
              </a:solidFill>
              <a:cs typeface="DejaVu Sans"/>
            </a:endParaRPr>
          </a:p>
          <a:p>
            <a:pPr marL="0" marR="0" algn="l" defTabSz="1828800">
              <a:lnSpc>
                <a:spcPct val="150000"/>
              </a:lnSpc>
              <a:spcBef>
                <a:spcPts val="0"/>
              </a:spcBef>
              <a:spcAft>
                <a:spcPts val="0"/>
              </a:spcAft>
              <a:buClrTx/>
              <a:buSzTx/>
              <a:buNone/>
              <a:defRPr/>
            </a:pPr>
            <a:endParaRPr lang="zh-CN" sz="2700" b="0" i="0" u="none" strike="noStrike" cap="none" spc="0">
              <a:solidFill>
                <a:srgbClr val="646464"/>
              </a:solidFill>
              <a:cs typeface="DejaVu Sans"/>
            </a:endParaRPr>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a:t>
            </a:r>
            <a:r>
              <a:rPr lang="zh-CN">
                <a:latin typeface="Noto Sans CJK SC"/>
                <a:ea typeface="Noto Sans CJK SC"/>
                <a:cs typeface="DejaVu Sans"/>
              </a:rPr>
              <a:t>概述</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ea typeface="宋体"/>
              </a:rPr>
              <a:t>a</a:t>
            </a:r>
            <a:r>
              <a:rPr lang="zh-CN" sz="4400">
                <a:solidFill>
                  <a:schemeClr val="accent5">
                    <a:lumMod val="75000"/>
                  </a:schemeClr>
                </a:solidFill>
                <a:ea typeface="宋体"/>
              </a:rPr>
              <a:t>、</a:t>
            </a:r>
            <a:r>
              <a:rPr lang="en-US" sz="4400">
                <a:solidFill>
                  <a:schemeClr val="accent5">
                    <a:lumMod val="75000"/>
                  </a:schemeClr>
                </a:solidFill>
                <a:ea typeface="宋体"/>
              </a:rPr>
              <a:t>X</a:t>
            </a:r>
            <a:r>
              <a:rPr lang="zh-CN" sz="4400">
                <a:solidFill>
                  <a:schemeClr val="accent5">
                    <a:lumMod val="75000"/>
                  </a:schemeClr>
                </a:solidFill>
                <a:ea typeface="宋体"/>
              </a:rPr>
              <a:t>窗口系统起源</a:t>
            </a:r>
            <a:endParaRPr lang="en-US" sz="4400">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181099" y="3009900"/>
            <a:ext cx="21744304" cy="814705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a:t>         </a:t>
            </a:r>
            <a:r>
              <a:rPr lang="en-US" sz="4000" b="0" i="0" u="none" strike="noStrike" cap="none" spc="0"/>
              <a:t>X</a:t>
            </a:r>
            <a:r>
              <a:rPr lang="zh-CN" sz="4000" b="0" i="0" u="none" strike="noStrike" cap="none" spc="0"/>
              <a:t>协议也成为</a:t>
            </a:r>
            <a:r>
              <a:rPr sz="4000" b="0" i="0" u="none" strike="noStrike" cap="none" spc="0"/>
              <a:t>X Window</a:t>
            </a:r>
            <a:r>
              <a:rPr lang="zh-CN" sz="4000" b="0" i="0" u="none" strike="noStrike" cap="none" spc="0"/>
              <a:t>，</a:t>
            </a:r>
            <a:r>
              <a:rPr lang="en-US" sz="4000" b="0" i="0" u="none" strike="noStrike" cap="none" spc="0"/>
              <a:t>X Window</a:t>
            </a:r>
            <a:r>
              <a:rPr sz="4000" b="0" i="0" u="none" strike="noStrike" cap="none" spc="0"/>
              <a:t> 系统采取的是 Server/Client 的模型而运作。</a:t>
            </a:r>
            <a:endParaRPr sz="4000" b="0" i="0" u="none" strike="noStrike" cap="none" spc="0"/>
          </a:p>
          <a:p>
            <a:pPr marL="0" marR="0" algn="l" defTabSz="1828800">
              <a:lnSpc>
                <a:spcPct val="150000"/>
              </a:lnSpc>
              <a:spcBef>
                <a:spcPts val="0"/>
              </a:spcBef>
              <a:spcAft>
                <a:spcPts val="0"/>
              </a:spcAft>
              <a:buClrTx/>
              <a:buSzTx/>
              <a:buNone/>
              <a:defRPr/>
            </a:pPr>
            <a:r>
              <a:rPr lang="en-US" sz="4000"/>
              <a:t>         </a:t>
            </a:r>
            <a:r>
              <a:rPr sz="4000" b="0" i="0" u="none" strike="noStrike" cap="none" spc="0"/>
              <a:t>所谓的 Server 指的是 X Server</a:t>
            </a:r>
            <a:r>
              <a:rPr lang="zh-CN" sz="4000" b="0" i="0" u="none" strike="noStrike" cap="none" spc="0"/>
              <a:t>（</a:t>
            </a:r>
            <a:r>
              <a:rPr lang="en-US" sz="4000" b="0" i="0" u="none" strike="noStrike" cap="none" spc="0"/>
              <a:t>X org</a:t>
            </a:r>
            <a:r>
              <a:rPr lang="zh-CN" sz="4000" b="0" i="0" u="none" strike="noStrike" cap="none" spc="0"/>
              <a:t>是</a:t>
            </a:r>
            <a:r>
              <a:rPr lang="en-US" sz="4000" b="0" i="0" u="none" strike="noStrike" cap="none" spc="0"/>
              <a:t>X Server</a:t>
            </a:r>
            <a:r>
              <a:rPr lang="zh-CN" sz="4000" b="0" i="0" u="none" strike="noStrike" cap="none" spc="0"/>
              <a:t>的一个实例</a:t>
            </a:r>
            <a:r>
              <a:rPr lang="zh-CN" sz="4000" b="0" i="0" u="none" strike="noStrike" cap="none" spc="0"/>
              <a:t>）</a:t>
            </a:r>
            <a:r>
              <a:rPr sz="4000" b="0" i="0" u="none" strike="noStrike" cap="none" spc="0"/>
              <a:t>, 它通常掌管一个完整的 Display。根据定义，一个传统的 Display 包含一个显示器、一个键盘、及一个滑鼠，或者还有其他选择性的输出入装置，换句话说，它就是一个完整的图型桌面装置。而 Client 指的是在此 Display 中执行的所有 X Window 应用程序，它们需要在萤幕上绘图、需要接收滑鼠、键盘等输入 .... 等，都必须向 X Server 发出请求。而 X Server 与 Client 之间的</a:t>
            </a:r>
            <a:r>
              <a:rPr lang="zh-CN" sz="4000" b="0" i="0" u="none" strike="noStrike" cap="none" spc="0"/>
              <a:t>通过</a:t>
            </a:r>
            <a:r>
              <a:rPr sz="4000" b="0" i="0" u="none" strike="noStrike" cap="none" spc="0"/>
              <a:t> X 协议</a:t>
            </a:r>
            <a:r>
              <a:rPr lang="zh-CN" sz="4000" b="0" i="0" u="none" strike="noStrike" cap="none" spc="0"/>
              <a:t>沟通</a:t>
            </a:r>
            <a:r>
              <a:rPr sz="4000" b="0" i="0" u="none" strike="noStrike" cap="none" spc="0"/>
              <a:t>。</a:t>
            </a:r>
            <a:endParaRPr sz="4000" b="0" i="0" u="none" strike="noStrike" cap="none" spc="0"/>
          </a:p>
          <a:p>
            <a:pPr marL="0" marR="0" algn="l" defTabSz="1828800">
              <a:lnSpc>
                <a:spcPct val="150000"/>
              </a:lnSpc>
              <a:spcBef>
                <a:spcPts val="0"/>
              </a:spcBef>
              <a:spcAft>
                <a:spcPts val="0"/>
              </a:spcAft>
              <a:buClrTx/>
              <a:buSzTx/>
              <a:buNone/>
              <a:defRPr/>
            </a:pPr>
            <a:r>
              <a:rPr lang="en-US" sz="4000"/>
              <a:t>         </a:t>
            </a:r>
            <a:r>
              <a:rPr sz="4000" b="0" i="0" u="none" strike="noStrike" cap="none" spc="0"/>
              <a:t>X </a:t>
            </a:r>
            <a:r>
              <a:rPr lang="zh-CN" sz="4000" b="0" i="0" u="none" strike="noStrike" cap="none" spc="0"/>
              <a:t>系统</a:t>
            </a:r>
            <a:r>
              <a:rPr sz="4000" b="0" i="0" u="none" strike="noStrike" cap="none" spc="0"/>
              <a:t>不仅可用于本机的 Display (亦即 X Server 与 Client 都在同一部机器上执行)，它更具备了网路的通透性，也就是 X Server 与 Client 可以在不同机器上执行</a:t>
            </a:r>
            <a:r>
              <a:rPr lang="zh-CN" sz="4000" b="0" i="0" u="none" strike="noStrike" cap="none" spc="0"/>
              <a:t>。例如将远端的 Client 视窗显示到本地的 X Server 上，而本地的使用者在使用时就和操作本机执行的 Client 一样，不会有分别。此网路的通透性正是 X Window 系统最强大的特点之一。</a:t>
            </a:r>
            <a:endParaRPr lang="zh-CN" sz="4000" b="0" i="0" u="none" strike="noStrike" cap="none" spc="0"/>
          </a:p>
          <a:p>
            <a:pPr marL="0" marR="0" algn="l" defTabSz="1828800">
              <a:lnSpc>
                <a:spcPct val="150000"/>
              </a:lnSpc>
              <a:spcBef>
                <a:spcPts val="0"/>
              </a:spcBef>
              <a:spcAft>
                <a:spcPts val="0"/>
              </a:spcAft>
              <a:buClrTx/>
              <a:buSzTx/>
              <a:buNone/>
              <a:defRPr/>
            </a:pPr>
            <a:endParaRPr lang="zh-CN" sz="4000" b="0" i="0" u="none" strike="noStrike" cap="none" spc="0"/>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a:t>
            </a:r>
            <a:r>
              <a:rPr lang="zh-CN">
                <a:latin typeface="Noto Sans CJK SC"/>
                <a:ea typeface="Noto Sans CJK SC"/>
                <a:cs typeface="DejaVu Sans"/>
              </a:rPr>
              <a:t>概述</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latin typeface="Noto Sans CJK SC"/>
                <a:ea typeface="宋体"/>
                <a:cs typeface="Noto Sans Mono CJK SC"/>
              </a:rPr>
              <a:t>b</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窗口的架构模型</a:t>
            </a:r>
            <a:endParaRPr lang="en-US" sz="4400">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10000"/>
              </a:lnSpc>
              <a:spcBef>
                <a:spcPts val="0"/>
              </a:spcBef>
              <a:spcAft>
                <a:spcPts val="0"/>
              </a:spcAft>
              <a:buClrTx/>
              <a:buSzTx/>
              <a:buNone/>
              <a:defRPr/>
            </a:pPr>
            <a:r>
              <a:rPr lang="en-US" sz="4000"/>
              <a:t>X</a:t>
            </a:r>
            <a:r>
              <a:rPr lang="zh-CN" sz="4000"/>
              <a:t>窗口系统软件结构：</a:t>
            </a:r>
            <a:endParaRPr lang="zh-CN" sz="4000" b="0" i="0" u="none" strike="noStrike" cap="none" spc="0"/>
          </a:p>
          <a:p>
            <a:pPr marR="0" algn="l" defTabSz="1828800">
              <a:lnSpc>
                <a:spcPct val="110000"/>
              </a:lnSpc>
              <a:spcBef>
                <a:spcPts val="0"/>
              </a:spcBef>
              <a:spcAft>
                <a:spcPts val="0"/>
              </a:spcAft>
              <a:buClrTx/>
              <a:buSzTx/>
              <a:buFont typeface="Wingdings"/>
              <a:buChar char=""/>
              <a:defRPr/>
            </a:pPr>
            <a:r>
              <a:rPr lang="zh-CN" sz="4000"/>
              <a:t>显示服务器（</a:t>
            </a:r>
            <a:r>
              <a:rPr lang="en-US" sz="4000"/>
              <a:t>display server</a:t>
            </a:r>
            <a:r>
              <a:rPr lang="zh-CN" sz="4000"/>
              <a:t>）</a:t>
            </a:r>
            <a:endParaRPr lang="zh-CN" sz="4000" b="0" i="0" u="none" strike="noStrike" cap="none" spc="0"/>
          </a:p>
          <a:p>
            <a:pPr marR="0" algn="l" defTabSz="1828800">
              <a:lnSpc>
                <a:spcPct val="110000"/>
              </a:lnSpc>
              <a:spcBef>
                <a:spcPts val="0"/>
              </a:spcBef>
              <a:spcAft>
                <a:spcPts val="0"/>
              </a:spcAft>
              <a:buClrTx/>
              <a:buSzTx/>
              <a:buFont typeface="Wingdings"/>
              <a:buChar char=""/>
              <a:defRPr/>
            </a:pPr>
            <a:r>
              <a:rPr lang="zh-CN" sz="4000"/>
              <a:t>应用程序（客户程序）</a:t>
            </a:r>
            <a:endParaRPr lang="zh-CN" sz="4000" b="0" i="0" u="none" strike="noStrike" cap="none" spc="0"/>
          </a:p>
          <a:p>
            <a:pPr marR="0" algn="l" defTabSz="1828800">
              <a:lnSpc>
                <a:spcPct val="110000"/>
              </a:lnSpc>
              <a:spcBef>
                <a:spcPts val="0"/>
              </a:spcBef>
              <a:spcAft>
                <a:spcPts val="0"/>
              </a:spcAft>
              <a:buClrTx/>
              <a:buSzTx/>
              <a:buFont typeface="Wingdings"/>
              <a:buChar char=""/>
              <a:defRPr/>
            </a:pPr>
            <a:r>
              <a:rPr lang="zh-CN" sz="4000"/>
              <a:t>窗口管理程序</a:t>
            </a:r>
            <a:endParaRPr lang="zh-CN" sz="4000" b="0" i="0" u="none" strike="noStrike" cap="none" spc="0"/>
          </a:p>
          <a:p>
            <a:pPr marL="0" marR="0" algn="l" defTabSz="1828800">
              <a:lnSpc>
                <a:spcPct val="110000"/>
              </a:lnSpc>
              <a:spcBef>
                <a:spcPts val="0"/>
              </a:spcBef>
              <a:spcAft>
                <a:spcPts val="0"/>
              </a:spcAft>
              <a:buClrTx/>
              <a:buSzTx/>
              <a:buNone/>
              <a:defRPr/>
            </a:pPr>
            <a:endParaRPr lang="en-US" sz="4000"/>
          </a:p>
          <a:p>
            <a:pPr marL="0" marR="0" algn="l" defTabSz="1828800">
              <a:lnSpc>
                <a:spcPct val="110000"/>
              </a:lnSpc>
              <a:spcBef>
                <a:spcPts val="0"/>
              </a:spcBef>
              <a:spcAft>
                <a:spcPts val="0"/>
              </a:spcAft>
              <a:buClrTx/>
              <a:buSzTx/>
              <a:buNone/>
              <a:defRPr/>
            </a:pPr>
            <a:endParaRPr lang="en-US" sz="4000"/>
          </a:p>
          <a:p>
            <a:pPr marL="0" marR="0" algn="l" defTabSz="1828800">
              <a:lnSpc>
                <a:spcPct val="110000"/>
              </a:lnSpc>
              <a:spcBef>
                <a:spcPts val="0"/>
              </a:spcBef>
              <a:spcAft>
                <a:spcPts val="0"/>
              </a:spcAft>
              <a:buClrTx/>
              <a:buSzTx/>
              <a:buNone/>
              <a:defRPr/>
            </a:pPr>
            <a:r>
              <a:rPr lang="en-US" sz="4000"/>
              <a:t>X</a:t>
            </a:r>
            <a:r>
              <a:rPr lang="zh-CN" sz="4000"/>
              <a:t>窗口系统</a:t>
            </a:r>
            <a:r>
              <a:rPr sz="4000"/>
              <a:t>的设计</a:t>
            </a:r>
            <a:r>
              <a:rPr lang="zh-CN" sz="4000"/>
              <a:t>原则</a:t>
            </a:r>
            <a:r>
              <a:rPr sz="4000"/>
              <a:t>：提供机制，而非策略。</a:t>
            </a:r>
            <a:endParaRPr sz="4000"/>
          </a:p>
          <a:p>
            <a:pPr marL="0" marR="0" algn="l" defTabSz="1828800">
              <a:lnSpc>
                <a:spcPct val="110000"/>
              </a:lnSpc>
              <a:spcBef>
                <a:spcPts val="0"/>
              </a:spcBef>
              <a:spcAft>
                <a:spcPts val="0"/>
              </a:spcAft>
              <a:buClrTx/>
              <a:buSzTx/>
              <a:buNone/>
              <a:defRPr/>
            </a:pPr>
            <a:r>
              <a:rPr lang="zh-CN" sz="4000"/>
              <a:t>例</a:t>
            </a:r>
            <a:r>
              <a:rPr lang="en-US" sz="4000"/>
              <a:t>1</a:t>
            </a:r>
            <a:r>
              <a:rPr sz="4000"/>
              <a:t>：X 窗口系统提供了生成窗口（窗口系统）的方法，但它没规定窗口要怎么呈现（map）或摆放（place），这个策略是由外部程序—- 窗口管理器（窗口系统 Manager）所决定的。</a:t>
            </a:r>
            <a:endParaRPr sz="4000"/>
          </a:p>
          <a:p>
            <a:pPr marL="0" marR="0" algn="l" defTabSz="1828800">
              <a:lnSpc>
                <a:spcPct val="110000"/>
              </a:lnSpc>
              <a:spcBef>
                <a:spcPts val="0"/>
              </a:spcBef>
              <a:spcAft>
                <a:spcPts val="0"/>
              </a:spcAft>
              <a:buClrTx/>
              <a:buSzTx/>
              <a:buNone/>
              <a:defRPr/>
            </a:pPr>
            <a:r>
              <a:rPr lang="zh-CN" sz="4000"/>
              <a:t>例</a:t>
            </a:r>
            <a:r>
              <a:rPr lang="en-US" sz="4000"/>
              <a:t>2</a:t>
            </a:r>
            <a:r>
              <a:rPr lang="zh-CN" sz="4000"/>
              <a:t>：虚函数继承。</a:t>
            </a:r>
            <a:endParaRPr sz="4000"/>
          </a:p>
          <a:p>
            <a:pPr marL="0" marR="0" algn="l" defTabSz="1828800">
              <a:lnSpc>
                <a:spcPct val="110000"/>
              </a:lnSpc>
              <a:spcBef>
                <a:spcPts val="0"/>
              </a:spcBef>
              <a:spcAft>
                <a:spcPts val="0"/>
              </a:spcAft>
              <a:buClrTx/>
              <a:buSzTx/>
              <a:buNone/>
              <a:defRPr/>
            </a:pPr>
            <a:endParaRPr sz="4000" b="0" i="0" u="none" strike="noStrike" cap="none" spc="0"/>
          </a:p>
          <a:p>
            <a:pPr marL="0" marR="0" algn="l" defTabSz="1828800">
              <a:lnSpc>
                <a:spcPct val="110000"/>
              </a:lnSpc>
              <a:spcBef>
                <a:spcPts val="0"/>
              </a:spcBef>
              <a:spcAft>
                <a:spcPts val="0"/>
              </a:spcAft>
              <a:buClrTx/>
              <a:buSzTx/>
              <a:buNone/>
              <a:defRPr/>
            </a:pPr>
            <a:endParaRPr lang="zh-CN" sz="4000" b="0" i="0" u="none" strike="noStrike" cap="none" spc="0"/>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a:t>
            </a:r>
            <a:r>
              <a:rPr lang="zh-CN">
                <a:latin typeface="Noto Sans CJK SC"/>
                <a:ea typeface="Noto Sans CJK SC"/>
                <a:cs typeface="DejaVu Sans"/>
              </a:rPr>
              <a:t>概述</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latin typeface="Noto Sans CJK SC"/>
                <a:ea typeface="宋体"/>
                <a:cs typeface="Noto Sans Mono CJK SC"/>
              </a:rPr>
              <a:t>b</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窗口的架构模型</a:t>
            </a:r>
            <a:endParaRPr lang="en-US" sz="4400">
              <a:latin typeface="Noto Sans CJK SC"/>
              <a:ea typeface="Noto Sans CJK SC"/>
              <a:cs typeface="DejaVu Sans"/>
            </a:endParaRPr>
          </a:p>
        </p:txBody>
      </p:sp>
      <p:pic>
        <p:nvPicPr>
          <p:cNvPr id="7" name="图片 1" hidden="0"/>
          <p:cNvPicPr>
            <a:picLocks noChangeAspect="1"/>
          </p:cNvPicPr>
          <p:nvPr isPhoto="0" userDrawn="0"/>
        </p:nvPicPr>
        <p:blipFill>
          <a:blip r:embed="rId2"/>
          <a:stretch/>
        </p:blipFill>
        <p:spPr bwMode="auto">
          <a:xfrm>
            <a:off x="12644755" y="1941195"/>
            <a:ext cx="9446895" cy="5400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126490" y="3061970"/>
            <a:ext cx="21744304" cy="8147050"/>
          </a:xfrm>
          <a:prstGeom prst="rect">
            <a:avLst/>
          </a:prstGeom>
          <a:noFill/>
          <a:ln>
            <a:noFill/>
          </a:ln>
        </p:spPr>
        <p:txBody>
          <a:bodyPr anchor="t" anchorCtr="0">
            <a:noAutofit/>
          </a:bodyPr>
          <a:p>
            <a:pPr marL="0" marR="0" algn="l" defTabSz="1828800">
              <a:lnSpc>
                <a:spcPct val="150000"/>
              </a:lnSpc>
              <a:spcBef>
                <a:spcPts val="0"/>
              </a:spcBef>
              <a:spcAft>
                <a:spcPts val="0"/>
              </a:spcAft>
              <a:buClrTx/>
              <a:buSzTx/>
              <a:buNone/>
              <a:defRPr/>
            </a:pPr>
            <a:r>
              <a:rPr lang="en-US" sz="4000" b="0" i="0" u="none" strike="noStrike" cap="none" spc="0"/>
              <a:t>        </a:t>
            </a:r>
            <a:r>
              <a:rPr lang="zh-CN" sz="4000"/>
              <a:t>应用程序可以在一个多屏工作站运行，可以通过网络发送请求到某个特定的多屏工作站，并且接受从控制这个多屏工作站的系统发出键盘和鼠标定位事件。目前</a:t>
            </a:r>
            <a:r>
              <a:rPr lang="en-US" sz="4000"/>
              <a:t>X</a:t>
            </a:r>
            <a:r>
              <a:rPr lang="zh-CN" sz="4000"/>
              <a:t>支持</a:t>
            </a:r>
            <a:r>
              <a:rPr lang="en-US" sz="4000"/>
              <a:t>TCP/IP</a:t>
            </a:r>
            <a:r>
              <a:rPr lang="zh-CN" sz="4000"/>
              <a:t>网络。</a:t>
            </a:r>
            <a:endParaRPr lang="zh-CN" sz="4000"/>
          </a:p>
          <a:p>
            <a:pPr marL="0" marR="0" algn="l" defTabSz="1828800">
              <a:lnSpc>
                <a:spcPct val="150000"/>
              </a:lnSpc>
              <a:spcBef>
                <a:spcPts val="0"/>
              </a:spcBef>
              <a:spcAft>
                <a:spcPts val="0"/>
              </a:spcAft>
              <a:buClrTx/>
              <a:buSzTx/>
              <a:buNone/>
              <a:defRPr/>
            </a:pPr>
            <a:r>
              <a:rPr lang="en-US" sz="4000" b="0" i="0" u="none" strike="noStrike" cap="none" spc="0"/>
              <a:t>        X</a:t>
            </a:r>
            <a:r>
              <a:rPr lang="zh-CN" sz="4000" b="0" i="0" u="none" strike="noStrike" cap="none" spc="0"/>
              <a:t>协议详细说明了在服务器和</a:t>
            </a:r>
            <a:r>
              <a:rPr lang="en-US" sz="4000" b="0" i="0" u="none" strike="noStrike" cap="none" spc="0"/>
              <a:t>Xlib</a:t>
            </a:r>
            <a:r>
              <a:rPr lang="zh-CN" sz="4000" b="0" i="0" u="none" strike="noStrike" cap="none" spc="0"/>
              <a:t>之间双向传递的每个信息包由什么组成。</a:t>
            </a:r>
            <a:r>
              <a:rPr lang="en-US" sz="4000" b="0" i="0" u="none" strike="noStrike" cap="none" spc="0"/>
              <a:t>X Server</a:t>
            </a:r>
            <a:r>
              <a:rPr lang="zh-CN" sz="4000" b="0" i="0" u="none" strike="noStrike" cap="none" spc="0"/>
              <a:t>和</a:t>
            </a:r>
            <a:r>
              <a:rPr lang="en-US" sz="4000" b="0" i="0" u="none" strike="noStrike" cap="none" spc="0"/>
              <a:t>X Client</a:t>
            </a:r>
            <a:r>
              <a:rPr lang="zh-CN" sz="4000" b="0" i="0" u="none" strike="noStrike" cap="none" spc="0"/>
              <a:t>在同一台机器上运行时使用内部通道，有四类信息包：请求、响应、事件和错误。</a:t>
            </a:r>
            <a:endParaRPr lang="zh-CN" sz="4000" b="0" i="0" u="none" strike="noStrike" cap="none" spc="0"/>
          </a:p>
          <a:p>
            <a:pPr marL="0" marR="0" algn="l" defTabSz="1828800">
              <a:lnSpc>
                <a:spcPct val="150000"/>
              </a:lnSpc>
              <a:spcBef>
                <a:spcPts val="0"/>
              </a:spcBef>
              <a:spcAft>
                <a:spcPts val="0"/>
              </a:spcAft>
              <a:buClrTx/>
              <a:buSzTx/>
              <a:buNone/>
              <a:defRPr/>
            </a:pPr>
            <a:r>
              <a:rPr lang="en-US" sz="4000" b="0" i="0" u="none" strike="noStrike" cap="none" spc="0"/>
              <a:t>        </a:t>
            </a:r>
            <a:r>
              <a:rPr lang="zh-CN" sz="4000" b="0" i="0" u="none" strike="noStrike" cap="none" spc="0"/>
              <a:t>客户端通过请求向服务器发送数据称之为为请求；服务端通过响应向客户端返回数据称之为响应。不是所有的请求都能得到答复。例如画图请求就不产生答复。需要</a:t>
            </a:r>
            <a:r>
              <a:rPr lang="en-US" sz="4000" b="0" i="0" u="none" strike="noStrike" cap="none" spc="0"/>
              <a:t>Xlib</a:t>
            </a:r>
            <a:r>
              <a:rPr lang="zh-CN" sz="4000" b="0" i="0" u="none" strike="noStrike" cap="none" spc="0"/>
              <a:t>程序应答的称为必答请求。在网络传播中，必答请求降低了系统性能，所以客户程序中要尽量减少必答请求。</a:t>
            </a:r>
            <a:endParaRPr lang="zh-CN" sz="4000" b="0" i="0" u="none" strike="noStrike" cap="none" spc="0"/>
          </a:p>
          <a:p>
            <a:pPr marL="0" marR="0" algn="l" defTabSz="1828800">
              <a:lnSpc>
                <a:spcPct val="150000"/>
              </a:lnSpc>
              <a:spcBef>
                <a:spcPts val="0"/>
              </a:spcBef>
              <a:spcAft>
                <a:spcPts val="0"/>
              </a:spcAft>
              <a:buClrTx/>
              <a:buSzTx/>
              <a:buNone/>
              <a:defRPr/>
            </a:pPr>
            <a:r>
              <a:rPr lang="zh-CN" sz="4000" b="0" i="0" u="none" strike="noStrike" cap="none" spc="0"/>
              <a:t> </a:t>
            </a:r>
            <a:r>
              <a:rPr lang="en-US" sz="4000" b="0" i="0" u="none" strike="noStrike" cap="none" spc="0"/>
              <a:t>       </a:t>
            </a:r>
            <a:r>
              <a:rPr lang="zh-CN" sz="4000" b="0" i="0" u="none" strike="noStrike" cap="none" spc="0"/>
              <a:t>事件包含了某个设备动作的信息，或者是有关于先前的某个请求的附带作用。事件都保存在</a:t>
            </a:r>
            <a:r>
              <a:rPr lang="en-US" sz="4000" b="0" i="0" u="none" strike="noStrike" cap="none" spc="0"/>
              <a:t>Xlib</a:t>
            </a:r>
            <a:r>
              <a:rPr lang="zh-CN" sz="4000" b="0" i="0" u="none" strike="noStrike" cap="none" spc="0"/>
              <a:t>中的一个队列中。</a:t>
            </a:r>
            <a:endParaRPr lang="zh-CN" sz="4000" b="0" i="0" u="none" strike="noStrike" cap="none" spc="0"/>
          </a:p>
          <a:p>
            <a:pPr marL="0" marR="0" algn="l" defTabSz="1828800">
              <a:lnSpc>
                <a:spcPct val="150000"/>
              </a:lnSpc>
              <a:spcBef>
                <a:spcPts val="0"/>
              </a:spcBef>
              <a:spcAft>
                <a:spcPts val="0"/>
              </a:spcAft>
              <a:buClrTx/>
              <a:buSzTx/>
              <a:buNone/>
              <a:defRPr/>
            </a:pPr>
            <a:r>
              <a:rPr lang="zh-CN" sz="4000" b="0" i="0" u="none" strike="noStrike" cap="none" spc="0"/>
              <a:t> </a:t>
            </a:r>
            <a:r>
              <a:rPr lang="en-US" sz="4000" b="0" i="0" u="none" strike="noStrike" cap="none" spc="0"/>
              <a:t>       </a:t>
            </a:r>
            <a:r>
              <a:rPr lang="zh-CN" sz="4000" b="0" i="0" u="none" strike="noStrike" cap="none" spc="0"/>
              <a:t>错误分为可</a:t>
            </a:r>
            <a:r>
              <a:rPr lang="zh-CN"/>
              <a:t>恢复性错误</a:t>
            </a:r>
            <a:r>
              <a:rPr lang="zh-CN" sz="4000" b="0" i="0" u="none" strike="noStrike" cap="none" spc="0"/>
              <a:t>和致命性错误，这些错误都会被送到</a:t>
            </a:r>
            <a:r>
              <a:rPr lang="en-US" sz="4000" b="0" i="0" u="none" strike="noStrike" cap="none" spc="0"/>
              <a:t>Xlib</a:t>
            </a:r>
            <a:r>
              <a:rPr lang="zh-CN" sz="4000" b="0" i="0" u="none" strike="noStrike" cap="none" spc="0"/>
              <a:t>中的错误管理程序。</a:t>
            </a:r>
            <a:endParaRPr lang="zh-CN" sz="4000" b="0" i="0" u="none" strike="noStrike" cap="none" spc="0"/>
          </a:p>
          <a:p>
            <a:pPr marL="0" marR="0" algn="l" defTabSz="1828800">
              <a:lnSpc>
                <a:spcPct val="150000"/>
              </a:lnSpc>
              <a:spcBef>
                <a:spcPts val="0"/>
              </a:spcBef>
              <a:spcAft>
                <a:spcPts val="0"/>
              </a:spcAft>
              <a:buClrTx/>
              <a:buSzTx/>
              <a:buNone/>
              <a:defRPr/>
            </a:pPr>
            <a:endParaRPr lang="zh-CN" sz="4000" b="0" i="0" u="none" strike="noStrike" cap="none" spc="0"/>
          </a:p>
          <a:p>
            <a:pPr marL="0" marR="0" algn="l" defTabSz="1828800">
              <a:lnSpc>
                <a:spcPct val="150000"/>
              </a:lnSpc>
              <a:spcBef>
                <a:spcPts val="0"/>
              </a:spcBef>
              <a:spcAft>
                <a:spcPts val="0"/>
              </a:spcAft>
              <a:buClrTx/>
              <a:buSzTx/>
              <a:buNone/>
              <a:defRPr/>
            </a:pPr>
            <a:endParaRPr lang="zh-CN" sz="4000" b="0" i="0" u="none" strike="noStrike" cap="none" spc="0"/>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a:t>
            </a:r>
            <a:r>
              <a:rPr lang="zh-CN">
                <a:latin typeface="Noto Sans CJK SC"/>
                <a:ea typeface="Noto Sans CJK SC"/>
                <a:cs typeface="DejaVu Sans"/>
              </a:rPr>
              <a:t>概述</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latin typeface="Noto Sans CJK SC"/>
                <a:ea typeface="宋体"/>
                <a:cs typeface="Noto Sans Mono CJK SC"/>
              </a:rPr>
              <a:t>c</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协议</a:t>
            </a:r>
            <a:endParaRPr lang="en-US" sz="4400">
              <a:latin typeface="Noto Sans CJK SC"/>
              <a:ea typeface="Noto Sans CJK SC"/>
              <a:cs typeface="DejaVu Sans"/>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10000"/>
              </a:lnSpc>
              <a:spcBef>
                <a:spcPts val="0"/>
              </a:spcBef>
              <a:spcAft>
                <a:spcPts val="0"/>
              </a:spcAft>
              <a:buClrTx/>
              <a:buSzTx/>
              <a:buNone/>
              <a:defRPr/>
            </a:pPr>
            <a:endParaRPr sz="4000"/>
          </a:p>
          <a:p>
            <a:pPr marL="0" marR="0" algn="l" defTabSz="1828800">
              <a:lnSpc>
                <a:spcPct val="110000"/>
              </a:lnSpc>
              <a:spcBef>
                <a:spcPts val="0"/>
              </a:spcBef>
              <a:spcAft>
                <a:spcPts val="0"/>
              </a:spcAft>
              <a:buClrTx/>
              <a:buSzTx/>
              <a:buNone/>
              <a:defRPr/>
            </a:pPr>
            <a:endParaRPr sz="4000" b="0" i="0" u="none" strike="noStrike" cap="none" spc="0"/>
          </a:p>
          <a:p>
            <a:pPr marL="0" marR="0" algn="l" defTabSz="1828800">
              <a:lnSpc>
                <a:spcPct val="110000"/>
              </a:lnSpc>
              <a:spcBef>
                <a:spcPts val="0"/>
              </a:spcBef>
              <a:spcAft>
                <a:spcPts val="0"/>
              </a:spcAft>
              <a:buClrTx/>
              <a:buSzTx/>
              <a:buNone/>
              <a:defRPr/>
            </a:pPr>
            <a:endParaRPr lang="zh-CN" sz="4000" b="0" i="0" u="none" strike="noStrike" cap="none" spc="0"/>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a:t>
            </a:r>
            <a:r>
              <a:rPr lang="zh-CN">
                <a:latin typeface="Noto Sans CJK SC"/>
                <a:ea typeface="Noto Sans CJK SC"/>
                <a:cs typeface="DejaVu Sans"/>
              </a:rPr>
              <a:t>概述</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latin typeface="Noto Sans CJK SC"/>
                <a:ea typeface="宋体"/>
                <a:cs typeface="Noto Sans Mono CJK SC"/>
              </a:rPr>
              <a:t>d</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窗口系统中的基本概念</a:t>
            </a:r>
            <a:endParaRPr lang="zh-CN" sz="4400">
              <a:solidFill>
                <a:schemeClr val="accent5">
                  <a:lumMod val="75000"/>
                </a:schemeClr>
              </a:solidFill>
              <a:latin typeface="Noto Sans CJK SC"/>
              <a:ea typeface="宋体"/>
              <a:cs typeface="Noto Sans Mono CJK SC"/>
            </a:endParaRPr>
          </a:p>
        </p:txBody>
      </p:sp>
      <p:pic>
        <p:nvPicPr>
          <p:cNvPr id="7" name="图片 2" hidden="0"/>
          <p:cNvPicPr>
            <a:picLocks noChangeAspect="1"/>
          </p:cNvPicPr>
          <p:nvPr isPhoto="0" userDrawn="0"/>
        </p:nvPicPr>
        <p:blipFill>
          <a:blip r:embed="rId2"/>
          <a:stretch/>
        </p:blipFill>
        <p:spPr bwMode="auto">
          <a:xfrm>
            <a:off x="1295400" y="3095625"/>
            <a:ext cx="20382230" cy="8204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内容占位符 1" hidden="0"/>
          <p:cNvSpPr>
            <a:spLocks noGrp="1"/>
          </p:cNvSpPr>
          <p:nvPr isPhoto="0" userDrawn="0">
            <p:ph idx="1" hasCustomPrompt="0"/>
          </p:nvPr>
        </p:nvSpPr>
        <p:spPr bwMode="auto">
          <a:xfrm>
            <a:off x="1295400" y="3657600"/>
            <a:ext cx="21744304" cy="8147050"/>
          </a:xfrm>
          <a:prstGeom prst="rect">
            <a:avLst/>
          </a:prstGeom>
          <a:noFill/>
          <a:ln>
            <a:noFill/>
          </a:ln>
        </p:spPr>
        <p:txBody>
          <a:bodyPr anchor="t" anchorCtr="0">
            <a:noAutofit/>
          </a:bodyPr>
          <a:p>
            <a:pPr marL="0" marR="0" algn="l" defTabSz="1828800">
              <a:lnSpc>
                <a:spcPct val="110000"/>
              </a:lnSpc>
              <a:spcBef>
                <a:spcPts val="0"/>
              </a:spcBef>
              <a:spcAft>
                <a:spcPts val="0"/>
              </a:spcAft>
              <a:buClrTx/>
              <a:buSzTx/>
              <a:buNone/>
              <a:defRPr/>
            </a:pPr>
            <a:endParaRPr sz="4000"/>
          </a:p>
          <a:p>
            <a:pPr marL="0" marR="0" algn="l" defTabSz="1828800">
              <a:lnSpc>
                <a:spcPct val="110000"/>
              </a:lnSpc>
              <a:spcBef>
                <a:spcPts val="0"/>
              </a:spcBef>
              <a:spcAft>
                <a:spcPts val="0"/>
              </a:spcAft>
              <a:buClrTx/>
              <a:buSzTx/>
              <a:buNone/>
              <a:defRPr/>
            </a:pPr>
            <a:endParaRPr sz="4000" b="0" i="0" u="none" strike="noStrike" cap="none" spc="0"/>
          </a:p>
          <a:p>
            <a:pPr marL="0" marR="0" algn="l" defTabSz="1828800">
              <a:lnSpc>
                <a:spcPct val="110000"/>
              </a:lnSpc>
              <a:spcBef>
                <a:spcPts val="0"/>
              </a:spcBef>
              <a:spcAft>
                <a:spcPts val="0"/>
              </a:spcAft>
              <a:buClrTx/>
              <a:buSzTx/>
              <a:buNone/>
              <a:defRPr/>
            </a:pPr>
            <a:endParaRPr lang="zh-CN" sz="4000" b="0" i="0" u="none" strike="noStrike" cap="none" spc="0"/>
          </a:p>
        </p:txBody>
      </p:sp>
      <p:sp>
        <p:nvSpPr>
          <p:cNvPr id="5" name="标题 2" hidden="0"/>
          <p:cNvSpPr>
            <a:spLocks noGrp="1"/>
          </p:cNvSpPr>
          <p:nvPr isPhoto="0" userDrawn="0">
            <p:ph type="title" hasCustomPrompt="0"/>
          </p:nvPr>
        </p:nvSpPr>
        <p:spPr bwMode="auto">
          <a:xfrm>
            <a:off x="1295400" y="512445"/>
            <a:ext cx="21405850" cy="1485900"/>
          </a:xfrm>
          <a:prstGeom prst="rect">
            <a:avLst/>
          </a:prstGeom>
          <a:noFill/>
          <a:ln>
            <a:noFill/>
          </a:ln>
        </p:spPr>
        <p:txBody>
          <a:bodyPr anchor="ctr" anchorCtr="0"/>
          <a:p>
            <a:pPr defTabSz="1828800">
              <a:buNone/>
              <a:defRPr/>
            </a:pPr>
            <a:r>
              <a:rPr lang="zh-CN">
                <a:solidFill>
                  <a:schemeClr val="accent5">
                    <a:lumMod val="75000"/>
                  </a:schemeClr>
                </a:solidFill>
              </a:rPr>
              <a:t>X窗口系统</a:t>
            </a:r>
            <a:r>
              <a:rPr lang="zh-CN">
                <a:latin typeface="Noto Sans CJK SC"/>
                <a:ea typeface="Noto Sans CJK SC"/>
                <a:cs typeface="DejaVu Sans"/>
              </a:rPr>
              <a:t>概述</a:t>
            </a:r>
            <a:endParaRPr lang="en-US">
              <a:latin typeface="Noto Sans CJK SC"/>
              <a:ea typeface="Noto Sans CJK SC"/>
              <a:cs typeface="DejaVu Sans"/>
            </a:endParaRPr>
          </a:p>
        </p:txBody>
      </p:sp>
      <p:sp>
        <p:nvSpPr>
          <p:cNvPr id="6" name="标题 2" hidden="0"/>
          <p:cNvSpPr>
            <a:spLocks noGrp="1"/>
          </p:cNvSpPr>
          <p:nvPr isPhoto="0" userDrawn="0"/>
        </p:nvSpPr>
        <p:spPr bwMode="auto">
          <a:xfrm>
            <a:off x="1295400" y="1998345"/>
            <a:ext cx="21405850" cy="1485900"/>
          </a:xfrm>
          <a:prstGeom prst="rect">
            <a:avLst/>
          </a:prstGeom>
          <a:noFill/>
          <a:ln>
            <a:noFill/>
          </a:ln>
        </p:spPr>
        <p:txBody>
          <a:bodyPr anchor="ctr" anchorCtr="0"/>
          <a:lstStyle>
            <a:lvl1pPr algn="l" defTabSz="1828164">
              <a:lnSpc>
                <a:spcPct val="90000"/>
              </a:lnSpc>
              <a:spcBef>
                <a:spcPts val="0"/>
              </a:spcBef>
              <a:buNone/>
              <a:defRPr sz="6000" b="0" i="0">
                <a:solidFill>
                  <a:srgbClr val="0051A4"/>
                </a:solidFill>
                <a:latin typeface="+mj-lt"/>
                <a:ea typeface="+mj-ea"/>
                <a:cs typeface="DejaVu Sans"/>
              </a:defRPr>
            </a:lvl1pPr>
          </a:lstStyle>
          <a:p>
            <a:pPr defTabSz="1828800">
              <a:buNone/>
              <a:defRPr/>
            </a:pPr>
            <a:r>
              <a:rPr lang="en-US" sz="4400">
                <a:solidFill>
                  <a:schemeClr val="accent5">
                    <a:lumMod val="75000"/>
                  </a:schemeClr>
                </a:solidFill>
                <a:latin typeface="Noto Sans CJK SC"/>
                <a:ea typeface="宋体"/>
                <a:cs typeface="Noto Sans Mono CJK SC"/>
              </a:rPr>
              <a:t>d</a:t>
            </a:r>
            <a:r>
              <a:rPr lang="zh-CN" sz="4400">
                <a:solidFill>
                  <a:schemeClr val="accent5">
                    <a:lumMod val="75000"/>
                  </a:schemeClr>
                </a:solidFill>
                <a:latin typeface="Noto Sans CJK SC"/>
                <a:ea typeface="宋体"/>
                <a:cs typeface="Noto Sans Mono CJK SC"/>
              </a:rPr>
              <a:t>、</a:t>
            </a:r>
            <a:r>
              <a:rPr lang="en-US" sz="4400">
                <a:solidFill>
                  <a:schemeClr val="accent5">
                    <a:lumMod val="75000"/>
                  </a:schemeClr>
                </a:solidFill>
                <a:latin typeface="Noto Sans CJK SC"/>
                <a:ea typeface="宋体"/>
                <a:cs typeface="Noto Sans Mono CJK SC"/>
              </a:rPr>
              <a:t>X</a:t>
            </a:r>
            <a:r>
              <a:rPr lang="zh-CN" sz="4400">
                <a:solidFill>
                  <a:schemeClr val="accent5">
                    <a:lumMod val="75000"/>
                  </a:schemeClr>
                </a:solidFill>
                <a:latin typeface="Noto Sans CJK SC"/>
                <a:ea typeface="宋体"/>
                <a:cs typeface="Noto Sans Mono CJK SC"/>
              </a:rPr>
              <a:t>窗口系统中的基本概念</a:t>
            </a:r>
            <a:endParaRPr lang="zh-CN" sz="4400">
              <a:solidFill>
                <a:schemeClr val="accent5">
                  <a:lumMod val="75000"/>
                </a:schemeClr>
              </a:solidFill>
              <a:latin typeface="Noto Sans CJK SC"/>
              <a:ea typeface="宋体"/>
              <a:cs typeface="Noto Sans Mono CJK SC"/>
            </a:endParaRPr>
          </a:p>
        </p:txBody>
      </p:sp>
      <p:pic>
        <p:nvPicPr>
          <p:cNvPr id="7" name="图片 4" hidden="0"/>
          <p:cNvPicPr>
            <a:picLocks noChangeAspect="1"/>
          </p:cNvPicPr>
          <p:nvPr isPhoto="0" userDrawn="0"/>
        </p:nvPicPr>
        <p:blipFill>
          <a:blip r:embed="rId2"/>
          <a:srcRect l="0" t="0" r="0" b="42796"/>
          <a:stretch/>
        </p:blipFill>
        <p:spPr bwMode="auto">
          <a:xfrm>
            <a:off x="1295400" y="3319145"/>
            <a:ext cx="20754974" cy="2800985"/>
          </a:xfrm>
          <a:prstGeom prst="rect">
            <a:avLst/>
          </a:prstGeom>
        </p:spPr>
      </p:pic>
      <p:pic>
        <p:nvPicPr>
          <p:cNvPr id="8" name="图片 1" hidden="0"/>
          <p:cNvPicPr>
            <a:picLocks noChangeAspect="1"/>
          </p:cNvPicPr>
          <p:nvPr isPhoto="0" userDrawn="0"/>
        </p:nvPicPr>
        <p:blipFill>
          <a:blip r:embed="rId3"/>
          <a:stretch/>
        </p:blipFill>
        <p:spPr bwMode="auto">
          <a:xfrm>
            <a:off x="1296035" y="6353175"/>
            <a:ext cx="20754974" cy="1550035"/>
          </a:xfrm>
          <a:prstGeom prst="rect">
            <a:avLst/>
          </a:prstGeom>
        </p:spPr>
      </p:pic>
      <p:sp>
        <p:nvSpPr>
          <p:cNvPr id="9" name="文本框 7" hidden="0"/>
          <p:cNvSpPr>
            <a:spLocks noAdjustHandles="0" noChangeArrowheads="0"/>
          </p:cNvSpPr>
          <p:nvPr isPhoto="0" userDrawn="0"/>
        </p:nvSpPr>
        <p:spPr bwMode="auto">
          <a:xfrm>
            <a:off x="1301115" y="8757920"/>
            <a:ext cx="7144385" cy="768350"/>
          </a:xfrm>
          <a:prstGeom prst="rect">
            <a:avLst/>
          </a:prstGeom>
          <a:noFill/>
          <a:ln w="9525">
            <a:noFill/>
          </a:ln>
        </p:spPr>
        <p:txBody>
          <a:bodyPr wrap="none" anchor="t" anchorCtr="0">
            <a:spAutoFit/>
          </a:bodyPr>
          <a:p>
            <a:pPr>
              <a:defRPr/>
            </a:pPr>
            <a:r>
              <a:rPr lang="zh-CN" sz="4400">
                <a:solidFill>
                  <a:srgbClr val="646464"/>
                </a:solidFill>
                <a:latin typeface="Noto Sans CJK SC"/>
                <a:ea typeface="Noto Sans CJK SC"/>
                <a:cs typeface="Noto Sans Mono CJK SC"/>
              </a:rPr>
              <a:t>详情查看</a:t>
            </a:r>
            <a:r>
              <a:rPr lang="en-US" sz="4400">
                <a:solidFill>
                  <a:srgbClr val="646464"/>
                </a:solidFill>
                <a:latin typeface="Noto Sans CJK SC"/>
                <a:ea typeface="Noto Sans CJK SC"/>
                <a:cs typeface="Noto Sans Mono CJK SC"/>
              </a:rPr>
              <a:t>Xlib</a:t>
            </a:r>
            <a:r>
              <a:rPr lang="zh-CN" sz="4400">
                <a:solidFill>
                  <a:srgbClr val="646464"/>
                </a:solidFill>
                <a:latin typeface="Noto Sans CJK SC"/>
                <a:ea typeface="Noto Sans CJK SC"/>
                <a:cs typeface="Noto Sans Mono CJK SC"/>
              </a:rPr>
              <a:t>的演示</a:t>
            </a:r>
            <a:r>
              <a:rPr lang="en-US" sz="4400">
                <a:solidFill>
                  <a:srgbClr val="646464"/>
                </a:solidFill>
                <a:latin typeface="Noto Sans CJK SC"/>
                <a:ea typeface="Noto Sans CJK SC"/>
                <a:cs typeface="Noto Sans Mono CJK SC"/>
              </a:rPr>
              <a:t>demo</a:t>
            </a:r>
            <a:r>
              <a:rPr lang="zh-CN" sz="4400">
                <a:solidFill>
                  <a:srgbClr val="646464"/>
                </a:solidFill>
                <a:latin typeface="Noto Sans CJK SC"/>
                <a:ea typeface="Noto Sans CJK SC"/>
                <a:cs typeface="Noto Sans Mono CJK SC"/>
              </a:rPr>
              <a:t>。</a:t>
            </a:r>
            <a:endParaRPr lang="zh-CN" sz="4400">
              <a:solidFill>
                <a:srgbClr val="646464"/>
              </a:solidFill>
              <a:latin typeface="Noto Sans CJK SC"/>
              <a:ea typeface="Noto Sans CJK SC"/>
              <a:cs typeface="Noto Sans Mono CJK SC"/>
            </a:endParaRPr>
          </a:p>
        </p:txBody>
      </p:sp>
    </p:spTree>
  </p:cSld>
  <p:clrMapOvr>
    <a:masterClrMapping/>
  </p:clrMapOvr>
  <mc:AlternateContent xmlns:mc="http://schemas.openxmlformats.org/markup-compatibility/2006">
    <mc:Choice xmlns:p14="http://schemas.microsoft.com/office/powerpoint/2010/main" Requires="p14">
      <p:transition spd="med" p14:dur="750" advClick="1">
        <p:pull dir="l"/>
      </p:transition>
    </mc:Choice>
    <mc:Fallback>
      <p:transition spd="med" advClick="1">
        <p:pull dir="l"/>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统信软件PPT-封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Arial"/>
        <a:cs typeface="Arial"/>
      </a:majorFont>
      <a:minorFont>
        <a:latin typeface="DejaVu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统信软件PPT-目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DejaVu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统信软件PPT-内文">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Arial"/>
        <a:cs typeface="Arial"/>
      </a:majorFont>
      <a:minorFont>
        <a:latin typeface="DejaVu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prstGeom prst="rect">
          <a:avLst/>
        </a:prstGeom>
        <a:solidFill>
          <a:srgbClr val="0051A4"/>
        </a:solidFill>
        <a:ln w="101600">
          <a:solidFill>
            <a:srgbClr val="FF9F07"/>
          </a:solidFill>
        </a:ln>
      </a:spPr>
      <a:bodyPr/>
      <a:lstStyle/>
      <a:style>
        <a:lnRef idx="2">
          <a:schemeClr val="accent4">
            <a:shade val="50000"/>
          </a:schemeClr>
        </a:lnRef>
        <a:fillRef idx="1">
          <a:schemeClr val="accent4"/>
        </a:fillRef>
        <a:effectRef idx="0">
          <a:schemeClr val="accent4"/>
        </a:effectRef>
        <a:fontRef idx="minor">
          <a:schemeClr val="lt1"/>
        </a:fontRef>
      </a:style>
    </a:spDef>
    <a:lnDef>
      <a:spPr bwMode="auto">
        <a:prstGeom prst="rect">
          <a:avLst/>
        </a:prstGeom>
        <a:ln>
          <a:solidFill>
            <a:srgbClr val="0051A4"/>
          </a:solidFill>
        </a:ln>
      </a:spPr>
      <a:bodyPr/>
      <a:lstStyle/>
      <a:style>
        <a:lnRef idx="1">
          <a:schemeClr val="accent1"/>
        </a:lnRef>
        <a:fillRef idx="0">
          <a:schemeClr val="accent1"/>
        </a:fillRef>
        <a:effectRef idx="0">
          <a:schemeClr val="accent1"/>
        </a:effectRef>
        <a:fontRef idx="minor">
          <a:schemeClr val="tx1"/>
        </a:fontRef>
      </a:style>
    </a:lnDef>
    <a:txDef>
      <a:spPr bwMode="auto">
        <a:prstGeom prst="rect">
          <a:avLst/>
        </a:prstGeom>
        <a:noFill/>
        <a:ln w="9525">
          <a:noFill/>
        </a:ln>
      </a:spPr>
      <a:bodyPr/>
      <a:lstStyle/>
    </a:txDef>
  </a:objectDefaults>
</a:theme>
</file>

<file path=ppt/theme/theme4.xml><?xml version="1.0" encoding="utf-8"?>
<a:theme xmlns:a="http://schemas.openxmlformats.org/drawingml/2006/main" xmlns:r="http://schemas.openxmlformats.org/officeDocument/2006/relationships" xmlns:p="http://schemas.openxmlformats.org/presentationml/2006/main" name="统信软件PPT-封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Arial"/>
        <a:cs typeface="Arial"/>
      </a:majorFont>
      <a:minorFont>
        <a:latin typeface="DejaVu San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ONLYOFFICE/5.5.3.39</Application>
  <DocSecurity>0</DocSecurity>
  <PresentationFormat>自定义</PresentationFormat>
  <Paragraphs>0</Paragraphs>
  <Slides>25</Slides>
  <Notes>25</Notes>
  <HiddenSlides>0</HiddenSlides>
  <MMClips>2</MMClips>
  <ScaleCrop>0</ScaleCrop>
  <HeadingPairs>
    <vt:vector size="4" baseType="variant">
      <vt:variant>
        <vt:lpstr>Theme</vt:lpstr>
      </vt:variant>
      <vt:variant>
        <vt:i4>4</vt:i4>
      </vt:variant>
      <vt:variant>
        <vt:lpstr>Slide Titles</vt:lpstr>
      </vt:variant>
      <vt:variant>
        <vt:i4>25</vt:i4>
      </vt:variant>
    </vt:vector>
  </HeadingPairs>
  <TitlesOfParts>
    <vt:vector size="29" baseType="lpstr">
      <vt:lpstr>Theme 1</vt:lpstr>
      <vt:lpstr>Theme 2</vt:lpstr>
      <vt:lpstr>Theme 3</vt:lpstr>
      <vt:lpstr>Theme 4</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欧美风大气排版布局PPT模板</dc:title>
  <dc:subject/>
  <dc:creator>YHD</dc:creator>
  <cp:keywords/>
  <dc:description/>
  <dc:identifier/>
  <dc:language/>
  <cp:lastModifiedBy>tanfang</cp:lastModifiedBy>
  <cp:revision>576</cp:revision>
  <dcterms:created xsi:type="dcterms:W3CDTF">2021-04-20T13:26:37Z</dcterms:created>
  <dcterms:modified xsi:type="dcterms:W3CDTF">2021-10-11T10:12:41Z</dcterms:modified>
  <cp:category/>
  <cp:contentStatus/>
  <cp:version/>
</cp:coreProperties>
</file>