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1E8"/>
    <a:srgbClr val="87C1E6"/>
    <a:srgbClr val="7FB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7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3" t="454" r="-1" b="1751"/>
          <a:stretch/>
        </p:blipFill>
        <p:spPr>
          <a:xfrm>
            <a:off x="0" y="151429"/>
            <a:ext cx="4725371" cy="6706571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562725" y="1447800"/>
            <a:ext cx="390525" cy="390525"/>
          </a:xfrm>
          <a:prstGeom prst="ellipse">
            <a:avLst/>
          </a:prstGeom>
          <a:solidFill>
            <a:srgbClr val="87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67525" y="3267075"/>
            <a:ext cx="914400" cy="914400"/>
          </a:xfrm>
          <a:prstGeom prst="ellipse">
            <a:avLst/>
          </a:prstGeom>
          <a:solidFill>
            <a:srgbClr val="9FD1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2286000"/>
            <a:ext cx="914400" cy="91440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9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aidan hu</dc:creator>
  <cp:lastModifiedBy>aidan hu</cp:lastModifiedBy>
  <cp:revision>3</cp:revision>
  <dcterms:created xsi:type="dcterms:W3CDTF">2020-10-31T13:52:35Z</dcterms:created>
  <dcterms:modified xsi:type="dcterms:W3CDTF">2020-10-31T14:00:02Z</dcterms:modified>
</cp:coreProperties>
</file>