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showGuides="1">
      <p:cViewPr varScale="1">
        <p:scale>
          <a:sx n="72" d="100"/>
          <a:sy n="72"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A0EC7-88EC-4E1C-B835-428B0898B8CE}" type="doc">
      <dgm:prSet loTypeId="urn:microsoft.com/office/officeart/2009/3/layout/StepUpProcess" loCatId="process" qsTypeId="urn:microsoft.com/office/officeart/2005/8/quickstyle/simple2" qsCatId="simple" csTypeId="urn:microsoft.com/office/officeart/2005/8/colors/accent1_3" csCatId="accent1" phldr="1"/>
      <dgm:spPr/>
      <dgm:t>
        <a:bodyPr/>
        <a:lstStyle/>
        <a:p>
          <a:endParaRPr lang="en-US"/>
        </a:p>
      </dgm:t>
    </dgm:pt>
    <dgm:pt modelId="{D9EB482E-06A4-4F7F-9F24-A040464B35E8}">
      <dgm:prSet phldrT="[Text]" custT="1"/>
      <dgm:spPr/>
      <dgm:t>
        <a:bodyPr/>
        <a:lstStyle/>
        <a:p>
          <a:r>
            <a:rPr lang="es-CO" sz="1100" dirty="0">
              <a:latin typeface="Segoe UI" panose="020B0502040204020203" pitchFamily="34" charset="0"/>
              <a:cs typeface="Segoe UI" panose="020B0502040204020203" pitchFamily="34" charset="0"/>
            </a:rPr>
            <a:t>Empleados de la industria =&gt; Instruir</a:t>
          </a:r>
          <a:endParaRPr lang="en-US" sz="1100" dirty="0">
            <a:latin typeface="Segoe UI" panose="020B0502040204020203" pitchFamily="34" charset="0"/>
            <a:cs typeface="Segoe UI" panose="020B0502040204020203" pitchFamily="34" charset="0"/>
          </a:endParaRPr>
        </a:p>
      </dgm:t>
    </dgm:pt>
    <dgm:pt modelId="{124E2E28-14E0-4E53-8702-D8BD6A24E9DD}" type="parTrans" cxnId="{1BC5D07A-71A3-4263-A8FF-6BDA42751029}">
      <dgm:prSet/>
      <dgm:spPr/>
      <dgm:t>
        <a:bodyPr/>
        <a:lstStyle/>
        <a:p>
          <a:endParaRPr lang="en-US" sz="1100">
            <a:latin typeface="Segoe UI" panose="020B0502040204020203" pitchFamily="34" charset="0"/>
            <a:cs typeface="Segoe UI" panose="020B0502040204020203" pitchFamily="34" charset="0"/>
          </a:endParaRPr>
        </a:p>
      </dgm:t>
    </dgm:pt>
    <dgm:pt modelId="{E50BA313-B760-4EF8-BBA2-BC7C91B65A81}" type="sibTrans" cxnId="{1BC5D07A-71A3-4263-A8FF-6BDA42751029}">
      <dgm:prSet/>
      <dgm:spPr/>
      <dgm:t>
        <a:bodyPr/>
        <a:lstStyle/>
        <a:p>
          <a:endParaRPr lang="en-US" sz="1100">
            <a:latin typeface="Segoe UI" panose="020B0502040204020203" pitchFamily="34" charset="0"/>
            <a:cs typeface="Segoe UI" panose="020B0502040204020203" pitchFamily="34" charset="0"/>
          </a:endParaRPr>
        </a:p>
      </dgm:t>
    </dgm:pt>
    <dgm:pt modelId="{534B541E-4DCA-4809-B21E-65F760D08151}">
      <dgm:prSet phldrT="[Text]" custT="1"/>
      <dgm:spPr/>
      <dgm:t>
        <a:bodyPr/>
        <a:lstStyle/>
        <a:p>
          <a:r>
            <a:rPr lang="es-CO" sz="1100" dirty="0">
              <a:solidFill>
                <a:schemeClr val="tx1"/>
              </a:solidFill>
              <a:latin typeface="Segoe UI" panose="020B0502040204020203" pitchFamily="34" charset="0"/>
              <a:cs typeface="Segoe UI" panose="020B0502040204020203" pitchFamily="34" charset="0"/>
            </a:rPr>
            <a:t>Gobierno =&gt; Sensibilizar</a:t>
          </a:r>
          <a:endParaRPr lang="en-US" sz="1100" dirty="0">
            <a:solidFill>
              <a:schemeClr val="tx1"/>
            </a:solidFill>
            <a:latin typeface="Segoe UI" panose="020B0502040204020203" pitchFamily="34" charset="0"/>
            <a:cs typeface="Segoe UI" panose="020B0502040204020203" pitchFamily="34" charset="0"/>
          </a:endParaRPr>
        </a:p>
      </dgm:t>
    </dgm:pt>
    <dgm:pt modelId="{7502A0F5-531F-4818-A5F7-0A9448CD4D30}" type="parTrans" cxnId="{04A56CD0-8AAC-45AA-9009-7448197114E0}">
      <dgm:prSet/>
      <dgm:spPr/>
      <dgm:t>
        <a:bodyPr/>
        <a:lstStyle/>
        <a:p>
          <a:endParaRPr lang="en-US" sz="1100">
            <a:latin typeface="Segoe UI" panose="020B0502040204020203" pitchFamily="34" charset="0"/>
            <a:cs typeface="Segoe UI" panose="020B0502040204020203" pitchFamily="34" charset="0"/>
          </a:endParaRPr>
        </a:p>
      </dgm:t>
    </dgm:pt>
    <dgm:pt modelId="{EA402483-5EB1-4787-A747-3E3A7B9B1BC2}" type="sibTrans" cxnId="{04A56CD0-8AAC-45AA-9009-7448197114E0}">
      <dgm:prSet/>
      <dgm:spPr/>
      <dgm:t>
        <a:bodyPr/>
        <a:lstStyle/>
        <a:p>
          <a:endParaRPr lang="en-US" sz="1100">
            <a:latin typeface="Segoe UI" panose="020B0502040204020203" pitchFamily="34" charset="0"/>
            <a:cs typeface="Segoe UI" panose="020B0502040204020203" pitchFamily="34" charset="0"/>
          </a:endParaRPr>
        </a:p>
      </dgm:t>
    </dgm:pt>
    <dgm:pt modelId="{62184CAA-8E61-4449-9A3F-63CCF97BD566}">
      <dgm:prSet phldrT="[Text]" custT="1"/>
      <dgm:spPr/>
      <dgm:t>
        <a:bodyPr/>
        <a:lstStyle/>
        <a:p>
          <a:r>
            <a:rPr lang="es-CO" sz="1100" dirty="0">
              <a:latin typeface="Segoe UI" panose="020B0502040204020203" pitchFamily="34" charset="0"/>
              <a:cs typeface="Segoe UI" panose="020B0502040204020203" pitchFamily="34" charset="0"/>
            </a:rPr>
            <a:t>Empresas del sector =&gt; Promocionar producto</a:t>
          </a:r>
          <a:endParaRPr lang="en-US" sz="1100" dirty="0">
            <a:latin typeface="Segoe UI" panose="020B0502040204020203" pitchFamily="34" charset="0"/>
            <a:cs typeface="Segoe UI" panose="020B0502040204020203" pitchFamily="34" charset="0"/>
          </a:endParaRPr>
        </a:p>
      </dgm:t>
    </dgm:pt>
    <dgm:pt modelId="{7FB28550-03BD-4CFD-B0B5-95C06CDD5744}" type="parTrans" cxnId="{2CAC8D76-BA87-4F9B-8DF4-437B194A7EF5}">
      <dgm:prSet/>
      <dgm:spPr/>
      <dgm:t>
        <a:bodyPr/>
        <a:lstStyle/>
        <a:p>
          <a:endParaRPr lang="en-US" sz="1100">
            <a:latin typeface="Segoe UI" panose="020B0502040204020203" pitchFamily="34" charset="0"/>
            <a:cs typeface="Segoe UI" panose="020B0502040204020203" pitchFamily="34" charset="0"/>
          </a:endParaRPr>
        </a:p>
      </dgm:t>
    </dgm:pt>
    <dgm:pt modelId="{24CEC70E-BFAF-4B44-9B3D-6603318871B2}" type="sibTrans" cxnId="{2CAC8D76-BA87-4F9B-8DF4-437B194A7EF5}">
      <dgm:prSet/>
      <dgm:spPr/>
      <dgm:t>
        <a:bodyPr/>
        <a:lstStyle/>
        <a:p>
          <a:endParaRPr lang="en-US" sz="1100">
            <a:latin typeface="Segoe UI" panose="020B0502040204020203" pitchFamily="34" charset="0"/>
            <a:cs typeface="Segoe UI" panose="020B0502040204020203" pitchFamily="34" charset="0"/>
          </a:endParaRPr>
        </a:p>
      </dgm:t>
    </dgm:pt>
    <dgm:pt modelId="{95BE773C-403A-42A8-9BDF-B0471B93327A}">
      <dgm:prSet phldrT="[Text]" custT="1"/>
      <dgm:spPr/>
      <dgm:t>
        <a:bodyPr/>
        <a:lstStyle/>
        <a:p>
          <a:r>
            <a:rPr lang="es-CO" sz="1100" dirty="0">
              <a:latin typeface="Segoe UI" panose="020B0502040204020203" pitchFamily="34" charset="0"/>
              <a:cs typeface="Segoe UI" panose="020B0502040204020203" pitchFamily="34" charset="0"/>
            </a:rPr>
            <a:t>Medios de comunicación =&gt; Difundir</a:t>
          </a:r>
          <a:endParaRPr lang="en-US" sz="1100" dirty="0">
            <a:latin typeface="Segoe UI" panose="020B0502040204020203" pitchFamily="34" charset="0"/>
            <a:cs typeface="Segoe UI" panose="020B0502040204020203" pitchFamily="34" charset="0"/>
          </a:endParaRPr>
        </a:p>
      </dgm:t>
    </dgm:pt>
    <dgm:pt modelId="{B7646039-898F-4C44-B1D2-4906742526CD}" type="parTrans" cxnId="{DAE93345-AE1A-4E41-9DBB-46874D7257F8}">
      <dgm:prSet/>
      <dgm:spPr/>
      <dgm:t>
        <a:bodyPr/>
        <a:lstStyle/>
        <a:p>
          <a:endParaRPr lang="en-US" sz="1100">
            <a:latin typeface="Segoe UI" panose="020B0502040204020203" pitchFamily="34" charset="0"/>
            <a:cs typeface="Segoe UI" panose="020B0502040204020203" pitchFamily="34" charset="0"/>
          </a:endParaRPr>
        </a:p>
      </dgm:t>
    </dgm:pt>
    <dgm:pt modelId="{AA31A61D-0FF3-450C-A11C-F870581F5F5A}" type="sibTrans" cxnId="{DAE93345-AE1A-4E41-9DBB-46874D7257F8}">
      <dgm:prSet/>
      <dgm:spPr/>
      <dgm:t>
        <a:bodyPr/>
        <a:lstStyle/>
        <a:p>
          <a:endParaRPr lang="en-US" sz="1100">
            <a:latin typeface="Segoe UI" panose="020B0502040204020203" pitchFamily="34" charset="0"/>
            <a:cs typeface="Segoe UI" panose="020B0502040204020203" pitchFamily="34" charset="0"/>
          </a:endParaRPr>
        </a:p>
      </dgm:t>
    </dgm:pt>
    <dgm:pt modelId="{1A2E394C-207B-4BC1-BA17-4D8879D3F208}" type="pres">
      <dgm:prSet presAssocID="{586A0EC7-88EC-4E1C-B835-428B0898B8CE}" presName="rootnode" presStyleCnt="0">
        <dgm:presLayoutVars>
          <dgm:chMax/>
          <dgm:chPref/>
          <dgm:dir/>
          <dgm:animLvl val="lvl"/>
        </dgm:presLayoutVars>
      </dgm:prSet>
      <dgm:spPr/>
    </dgm:pt>
    <dgm:pt modelId="{F35E143D-5BD2-44A0-8444-7244F6291B75}" type="pres">
      <dgm:prSet presAssocID="{D9EB482E-06A4-4F7F-9F24-A040464B35E8}" presName="composite" presStyleCnt="0"/>
      <dgm:spPr/>
    </dgm:pt>
    <dgm:pt modelId="{18E09599-03F4-42A4-B511-3C788DED2AC7}" type="pres">
      <dgm:prSet presAssocID="{D9EB482E-06A4-4F7F-9F24-A040464B35E8}" presName="LShape" presStyleLbl="alignNode1" presStyleIdx="0" presStyleCnt="7"/>
      <dgm:spPr/>
    </dgm:pt>
    <dgm:pt modelId="{82B32BFB-2CF0-49B7-ACFD-FC435FE68C34}" type="pres">
      <dgm:prSet presAssocID="{D9EB482E-06A4-4F7F-9F24-A040464B35E8}" presName="ParentText" presStyleLbl="revTx" presStyleIdx="0" presStyleCnt="4">
        <dgm:presLayoutVars>
          <dgm:chMax val="0"/>
          <dgm:chPref val="0"/>
          <dgm:bulletEnabled val="1"/>
        </dgm:presLayoutVars>
      </dgm:prSet>
      <dgm:spPr/>
    </dgm:pt>
    <dgm:pt modelId="{1CBC5C14-0A4A-473F-A017-C90B7DE930EC}" type="pres">
      <dgm:prSet presAssocID="{D9EB482E-06A4-4F7F-9F24-A040464B35E8}" presName="Triangle" presStyleLbl="alignNode1" presStyleIdx="1" presStyleCnt="7"/>
      <dgm:spPr/>
    </dgm:pt>
    <dgm:pt modelId="{ACC8A379-4132-452C-AB78-E7A6330DC68E}" type="pres">
      <dgm:prSet presAssocID="{E50BA313-B760-4EF8-BBA2-BC7C91B65A81}" presName="sibTrans" presStyleCnt="0"/>
      <dgm:spPr/>
    </dgm:pt>
    <dgm:pt modelId="{F1B9B252-E31C-4954-8D4C-F12485027765}" type="pres">
      <dgm:prSet presAssocID="{E50BA313-B760-4EF8-BBA2-BC7C91B65A81}" presName="space" presStyleCnt="0"/>
      <dgm:spPr/>
    </dgm:pt>
    <dgm:pt modelId="{5B7BBC05-A4C9-4234-9D22-52CB8A8D4872}" type="pres">
      <dgm:prSet presAssocID="{534B541E-4DCA-4809-B21E-65F760D08151}" presName="composite" presStyleCnt="0"/>
      <dgm:spPr/>
    </dgm:pt>
    <dgm:pt modelId="{BE294718-F196-47D8-A34B-91C9AB783655}" type="pres">
      <dgm:prSet presAssocID="{534B541E-4DCA-4809-B21E-65F760D08151}" presName="LShape" presStyleLbl="alignNode1" presStyleIdx="2" presStyleCnt="7"/>
      <dgm:spPr/>
    </dgm:pt>
    <dgm:pt modelId="{9E93BFEB-632C-4EC3-B1AD-E987E7E8D2ED}" type="pres">
      <dgm:prSet presAssocID="{534B541E-4DCA-4809-B21E-65F760D08151}" presName="ParentText" presStyleLbl="revTx" presStyleIdx="1" presStyleCnt="4" custLinFactX="22272" custLinFactNeighborX="100000" custLinFactNeighborY="-35098">
        <dgm:presLayoutVars>
          <dgm:chMax val="0"/>
          <dgm:chPref val="0"/>
          <dgm:bulletEnabled val="1"/>
        </dgm:presLayoutVars>
      </dgm:prSet>
      <dgm:spPr/>
    </dgm:pt>
    <dgm:pt modelId="{4B672248-4143-47B9-83EA-26C6CB7422AF}" type="pres">
      <dgm:prSet presAssocID="{534B541E-4DCA-4809-B21E-65F760D08151}" presName="Triangle" presStyleLbl="alignNode1" presStyleIdx="3" presStyleCnt="7"/>
      <dgm:spPr/>
    </dgm:pt>
    <dgm:pt modelId="{EDA4A76B-6C91-47E0-967C-CE852BDB4FC8}" type="pres">
      <dgm:prSet presAssocID="{EA402483-5EB1-4787-A747-3E3A7B9B1BC2}" presName="sibTrans" presStyleCnt="0"/>
      <dgm:spPr/>
    </dgm:pt>
    <dgm:pt modelId="{F7618C31-630C-4BBC-BED0-131C46F276B9}" type="pres">
      <dgm:prSet presAssocID="{EA402483-5EB1-4787-A747-3E3A7B9B1BC2}" presName="space" presStyleCnt="0"/>
      <dgm:spPr/>
    </dgm:pt>
    <dgm:pt modelId="{E5FD8C6E-BF9E-4036-8613-1E4F6438FA50}" type="pres">
      <dgm:prSet presAssocID="{62184CAA-8E61-4449-9A3F-63CCF97BD566}" presName="composite" presStyleCnt="0"/>
      <dgm:spPr/>
    </dgm:pt>
    <dgm:pt modelId="{2A4EB1D9-7009-4739-8CFC-BC6A374335AA}" type="pres">
      <dgm:prSet presAssocID="{62184CAA-8E61-4449-9A3F-63CCF97BD566}" presName="LShape" presStyleLbl="alignNode1" presStyleIdx="4" presStyleCnt="7"/>
      <dgm:spPr/>
    </dgm:pt>
    <dgm:pt modelId="{25DFAA0B-8C8A-4C2F-BCC7-94E1CB9168D2}" type="pres">
      <dgm:prSet presAssocID="{62184CAA-8E61-4449-9A3F-63CCF97BD566}" presName="ParentText" presStyleLbl="revTx" presStyleIdx="2" presStyleCnt="4" custLinFactX="-21710" custLinFactNeighborX="-100000" custLinFactNeighborY="34937">
        <dgm:presLayoutVars>
          <dgm:chMax val="0"/>
          <dgm:chPref val="0"/>
          <dgm:bulletEnabled val="1"/>
        </dgm:presLayoutVars>
      </dgm:prSet>
      <dgm:spPr/>
    </dgm:pt>
    <dgm:pt modelId="{9116CF4B-B086-439A-83DC-574995EAED19}" type="pres">
      <dgm:prSet presAssocID="{62184CAA-8E61-4449-9A3F-63CCF97BD566}" presName="Triangle" presStyleLbl="alignNode1" presStyleIdx="5" presStyleCnt="7"/>
      <dgm:spPr/>
    </dgm:pt>
    <dgm:pt modelId="{6A3B10F4-0561-4DBD-9292-5A5B74B01CAD}" type="pres">
      <dgm:prSet presAssocID="{24CEC70E-BFAF-4B44-9B3D-6603318871B2}" presName="sibTrans" presStyleCnt="0"/>
      <dgm:spPr/>
    </dgm:pt>
    <dgm:pt modelId="{A65CC2EE-4362-43FD-BA1C-0D1144F3B4A7}" type="pres">
      <dgm:prSet presAssocID="{24CEC70E-BFAF-4B44-9B3D-6603318871B2}" presName="space" presStyleCnt="0"/>
      <dgm:spPr/>
    </dgm:pt>
    <dgm:pt modelId="{6E42CAFF-7EDF-4491-B9C0-9932C8DB300F}" type="pres">
      <dgm:prSet presAssocID="{95BE773C-403A-42A8-9BDF-B0471B93327A}" presName="composite" presStyleCnt="0"/>
      <dgm:spPr/>
    </dgm:pt>
    <dgm:pt modelId="{9281AF86-62D2-4D4D-AA20-3338AF01AA7A}" type="pres">
      <dgm:prSet presAssocID="{95BE773C-403A-42A8-9BDF-B0471B93327A}" presName="LShape" presStyleLbl="alignNode1" presStyleIdx="6" presStyleCnt="7"/>
      <dgm:spPr/>
    </dgm:pt>
    <dgm:pt modelId="{75C09018-3164-4984-9EC0-5C2E9FF64195}" type="pres">
      <dgm:prSet presAssocID="{95BE773C-403A-42A8-9BDF-B0471B93327A}" presName="ParentText" presStyleLbl="revTx" presStyleIdx="3" presStyleCnt="4">
        <dgm:presLayoutVars>
          <dgm:chMax val="0"/>
          <dgm:chPref val="0"/>
          <dgm:bulletEnabled val="1"/>
        </dgm:presLayoutVars>
      </dgm:prSet>
      <dgm:spPr/>
    </dgm:pt>
  </dgm:ptLst>
  <dgm:cxnLst>
    <dgm:cxn modelId="{2CAC8D76-BA87-4F9B-8DF4-437B194A7EF5}" srcId="{586A0EC7-88EC-4E1C-B835-428B0898B8CE}" destId="{62184CAA-8E61-4449-9A3F-63CCF97BD566}" srcOrd="2" destOrd="0" parTransId="{7FB28550-03BD-4CFD-B0B5-95C06CDD5744}" sibTransId="{24CEC70E-BFAF-4B44-9B3D-6603318871B2}"/>
    <dgm:cxn modelId="{16B8C70A-FE43-497A-B87B-3294E80DAFFA}" type="presOf" srcId="{62184CAA-8E61-4449-9A3F-63CCF97BD566}" destId="{25DFAA0B-8C8A-4C2F-BCC7-94E1CB9168D2}" srcOrd="0" destOrd="0" presId="urn:microsoft.com/office/officeart/2009/3/layout/StepUpProcess"/>
    <dgm:cxn modelId="{85BDC2BB-DA80-42B0-9229-319277FB98DD}" type="presOf" srcId="{534B541E-4DCA-4809-B21E-65F760D08151}" destId="{9E93BFEB-632C-4EC3-B1AD-E987E7E8D2ED}" srcOrd="0" destOrd="0" presId="urn:microsoft.com/office/officeart/2009/3/layout/StepUpProcess"/>
    <dgm:cxn modelId="{DAE93345-AE1A-4E41-9DBB-46874D7257F8}" srcId="{586A0EC7-88EC-4E1C-B835-428B0898B8CE}" destId="{95BE773C-403A-42A8-9BDF-B0471B93327A}" srcOrd="3" destOrd="0" parTransId="{B7646039-898F-4C44-B1D2-4906742526CD}" sibTransId="{AA31A61D-0FF3-450C-A11C-F870581F5F5A}"/>
    <dgm:cxn modelId="{04A56CD0-8AAC-45AA-9009-7448197114E0}" srcId="{586A0EC7-88EC-4E1C-B835-428B0898B8CE}" destId="{534B541E-4DCA-4809-B21E-65F760D08151}" srcOrd="1" destOrd="0" parTransId="{7502A0F5-531F-4818-A5F7-0A9448CD4D30}" sibTransId="{EA402483-5EB1-4787-A747-3E3A7B9B1BC2}"/>
    <dgm:cxn modelId="{4270183E-A574-40F4-9230-B670784E449E}" type="presOf" srcId="{95BE773C-403A-42A8-9BDF-B0471B93327A}" destId="{75C09018-3164-4984-9EC0-5C2E9FF64195}" srcOrd="0" destOrd="0" presId="urn:microsoft.com/office/officeart/2009/3/layout/StepUpProcess"/>
    <dgm:cxn modelId="{1BC5D07A-71A3-4263-A8FF-6BDA42751029}" srcId="{586A0EC7-88EC-4E1C-B835-428B0898B8CE}" destId="{D9EB482E-06A4-4F7F-9F24-A040464B35E8}" srcOrd="0" destOrd="0" parTransId="{124E2E28-14E0-4E53-8702-D8BD6A24E9DD}" sibTransId="{E50BA313-B760-4EF8-BBA2-BC7C91B65A81}"/>
    <dgm:cxn modelId="{3C92F199-BBDF-4D8F-82EE-AB47128849BB}" type="presOf" srcId="{D9EB482E-06A4-4F7F-9F24-A040464B35E8}" destId="{82B32BFB-2CF0-49B7-ACFD-FC435FE68C34}" srcOrd="0" destOrd="0" presId="urn:microsoft.com/office/officeart/2009/3/layout/StepUpProcess"/>
    <dgm:cxn modelId="{ABD81DA8-5EF0-415C-8CF1-F94D9DA71C01}" type="presOf" srcId="{586A0EC7-88EC-4E1C-B835-428B0898B8CE}" destId="{1A2E394C-207B-4BC1-BA17-4D8879D3F208}" srcOrd="0" destOrd="0" presId="urn:microsoft.com/office/officeart/2009/3/layout/StepUpProcess"/>
    <dgm:cxn modelId="{3F61345C-66BB-48E4-91E7-88F6E3631E9E}" type="presParOf" srcId="{1A2E394C-207B-4BC1-BA17-4D8879D3F208}" destId="{F35E143D-5BD2-44A0-8444-7244F6291B75}" srcOrd="0" destOrd="0" presId="urn:microsoft.com/office/officeart/2009/3/layout/StepUpProcess"/>
    <dgm:cxn modelId="{4FCEA332-DA0D-4ADD-B210-854A6B65EBFB}" type="presParOf" srcId="{F35E143D-5BD2-44A0-8444-7244F6291B75}" destId="{18E09599-03F4-42A4-B511-3C788DED2AC7}" srcOrd="0" destOrd="0" presId="urn:microsoft.com/office/officeart/2009/3/layout/StepUpProcess"/>
    <dgm:cxn modelId="{1E9D2E5F-839F-4A4B-84DB-1BF8B4D81720}" type="presParOf" srcId="{F35E143D-5BD2-44A0-8444-7244F6291B75}" destId="{82B32BFB-2CF0-49B7-ACFD-FC435FE68C34}" srcOrd="1" destOrd="0" presId="urn:microsoft.com/office/officeart/2009/3/layout/StepUpProcess"/>
    <dgm:cxn modelId="{757DD9F1-8333-4A1E-8B35-EA8468F979E6}" type="presParOf" srcId="{F35E143D-5BD2-44A0-8444-7244F6291B75}" destId="{1CBC5C14-0A4A-473F-A017-C90B7DE930EC}" srcOrd="2" destOrd="0" presId="urn:microsoft.com/office/officeart/2009/3/layout/StepUpProcess"/>
    <dgm:cxn modelId="{46CF10D2-B034-4D23-BEAB-2C7A5E725C82}" type="presParOf" srcId="{1A2E394C-207B-4BC1-BA17-4D8879D3F208}" destId="{ACC8A379-4132-452C-AB78-E7A6330DC68E}" srcOrd="1" destOrd="0" presId="urn:microsoft.com/office/officeart/2009/3/layout/StepUpProcess"/>
    <dgm:cxn modelId="{F8F2530D-2F53-4766-A1C3-5994348CD141}" type="presParOf" srcId="{ACC8A379-4132-452C-AB78-E7A6330DC68E}" destId="{F1B9B252-E31C-4954-8D4C-F12485027765}" srcOrd="0" destOrd="0" presId="urn:microsoft.com/office/officeart/2009/3/layout/StepUpProcess"/>
    <dgm:cxn modelId="{D1D33BEC-B1CB-4C43-AB6D-BDB80588B765}" type="presParOf" srcId="{1A2E394C-207B-4BC1-BA17-4D8879D3F208}" destId="{5B7BBC05-A4C9-4234-9D22-52CB8A8D4872}" srcOrd="2" destOrd="0" presId="urn:microsoft.com/office/officeart/2009/3/layout/StepUpProcess"/>
    <dgm:cxn modelId="{6A7305C2-02D1-4A8D-88E6-C72FD3564E7C}" type="presParOf" srcId="{5B7BBC05-A4C9-4234-9D22-52CB8A8D4872}" destId="{BE294718-F196-47D8-A34B-91C9AB783655}" srcOrd="0" destOrd="0" presId="urn:microsoft.com/office/officeart/2009/3/layout/StepUpProcess"/>
    <dgm:cxn modelId="{01732D2A-144F-4C0B-9EEC-5611EA423EA2}" type="presParOf" srcId="{5B7BBC05-A4C9-4234-9D22-52CB8A8D4872}" destId="{9E93BFEB-632C-4EC3-B1AD-E987E7E8D2ED}" srcOrd="1" destOrd="0" presId="urn:microsoft.com/office/officeart/2009/3/layout/StepUpProcess"/>
    <dgm:cxn modelId="{5C9DF945-A799-4ACD-B517-C60E3B2A6D65}" type="presParOf" srcId="{5B7BBC05-A4C9-4234-9D22-52CB8A8D4872}" destId="{4B672248-4143-47B9-83EA-26C6CB7422AF}" srcOrd="2" destOrd="0" presId="urn:microsoft.com/office/officeart/2009/3/layout/StepUpProcess"/>
    <dgm:cxn modelId="{F5F7737C-93B1-4972-BAE7-BA5DC020F678}" type="presParOf" srcId="{1A2E394C-207B-4BC1-BA17-4D8879D3F208}" destId="{EDA4A76B-6C91-47E0-967C-CE852BDB4FC8}" srcOrd="3" destOrd="0" presId="urn:microsoft.com/office/officeart/2009/3/layout/StepUpProcess"/>
    <dgm:cxn modelId="{1CD6DD7C-BC9C-4B1A-AAD2-29AD4F7A6B3F}" type="presParOf" srcId="{EDA4A76B-6C91-47E0-967C-CE852BDB4FC8}" destId="{F7618C31-630C-4BBC-BED0-131C46F276B9}" srcOrd="0" destOrd="0" presId="urn:microsoft.com/office/officeart/2009/3/layout/StepUpProcess"/>
    <dgm:cxn modelId="{157F4DAC-F89D-4C35-9BCD-5BB4F5AA5FAE}" type="presParOf" srcId="{1A2E394C-207B-4BC1-BA17-4D8879D3F208}" destId="{E5FD8C6E-BF9E-4036-8613-1E4F6438FA50}" srcOrd="4" destOrd="0" presId="urn:microsoft.com/office/officeart/2009/3/layout/StepUpProcess"/>
    <dgm:cxn modelId="{69A045CB-4C7C-45A4-8E05-C3CFEA87593A}" type="presParOf" srcId="{E5FD8C6E-BF9E-4036-8613-1E4F6438FA50}" destId="{2A4EB1D9-7009-4739-8CFC-BC6A374335AA}" srcOrd="0" destOrd="0" presId="urn:microsoft.com/office/officeart/2009/3/layout/StepUpProcess"/>
    <dgm:cxn modelId="{EB6D3EAD-2EC3-4247-B703-D97E4B90478B}" type="presParOf" srcId="{E5FD8C6E-BF9E-4036-8613-1E4F6438FA50}" destId="{25DFAA0B-8C8A-4C2F-BCC7-94E1CB9168D2}" srcOrd="1" destOrd="0" presId="urn:microsoft.com/office/officeart/2009/3/layout/StepUpProcess"/>
    <dgm:cxn modelId="{1328D759-16E4-475D-BC27-F02300775830}" type="presParOf" srcId="{E5FD8C6E-BF9E-4036-8613-1E4F6438FA50}" destId="{9116CF4B-B086-439A-83DC-574995EAED19}" srcOrd="2" destOrd="0" presId="urn:microsoft.com/office/officeart/2009/3/layout/StepUpProcess"/>
    <dgm:cxn modelId="{84F28CAC-EA4E-4F02-A077-B123809A647C}" type="presParOf" srcId="{1A2E394C-207B-4BC1-BA17-4D8879D3F208}" destId="{6A3B10F4-0561-4DBD-9292-5A5B74B01CAD}" srcOrd="5" destOrd="0" presId="urn:microsoft.com/office/officeart/2009/3/layout/StepUpProcess"/>
    <dgm:cxn modelId="{8AE64C92-7C23-4368-AC92-43E89FBD34E2}" type="presParOf" srcId="{6A3B10F4-0561-4DBD-9292-5A5B74B01CAD}" destId="{A65CC2EE-4362-43FD-BA1C-0D1144F3B4A7}" srcOrd="0" destOrd="0" presId="urn:microsoft.com/office/officeart/2009/3/layout/StepUpProcess"/>
    <dgm:cxn modelId="{8F615193-4472-4F5F-BDA2-C20CA0A58AEB}" type="presParOf" srcId="{1A2E394C-207B-4BC1-BA17-4D8879D3F208}" destId="{6E42CAFF-7EDF-4491-B9C0-9932C8DB300F}" srcOrd="6" destOrd="0" presId="urn:microsoft.com/office/officeart/2009/3/layout/StepUpProcess"/>
    <dgm:cxn modelId="{82CE0E07-C6BF-48F1-9226-E522A5C1A56A}" type="presParOf" srcId="{6E42CAFF-7EDF-4491-B9C0-9932C8DB300F}" destId="{9281AF86-62D2-4D4D-AA20-3338AF01AA7A}" srcOrd="0" destOrd="0" presId="urn:microsoft.com/office/officeart/2009/3/layout/StepUpProcess"/>
    <dgm:cxn modelId="{C70447C2-4A1D-41DB-83BF-47DAEFE999A8}" type="presParOf" srcId="{6E42CAFF-7EDF-4491-B9C0-9932C8DB300F}" destId="{75C09018-3164-4984-9EC0-5C2E9FF64195}"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6A0EC7-88EC-4E1C-B835-428B0898B8CE}" type="doc">
      <dgm:prSet loTypeId="urn:microsoft.com/office/officeart/2009/3/layout/StepUpProcess" loCatId="process" qsTypeId="urn:microsoft.com/office/officeart/2005/8/quickstyle/simple2" qsCatId="simple" csTypeId="urn:microsoft.com/office/officeart/2005/8/colors/accent1_3" csCatId="accent1" phldr="1"/>
      <dgm:spPr/>
      <dgm:t>
        <a:bodyPr/>
        <a:lstStyle/>
        <a:p>
          <a:endParaRPr lang="en-US"/>
        </a:p>
      </dgm:t>
    </dgm:pt>
    <dgm:pt modelId="{534B541E-4DCA-4809-B21E-65F760D08151}">
      <dgm:prSet phldrT="[Text]" custT="1"/>
      <dgm:spPr/>
      <dgm:t>
        <a:bodyPr/>
        <a:lstStyle/>
        <a:p>
          <a:r>
            <a:rPr lang="es-CO" sz="1100" dirty="0">
              <a:latin typeface="Segoe UI" panose="020B0502040204020203" pitchFamily="34" charset="0"/>
              <a:cs typeface="Segoe UI" panose="020B0502040204020203" pitchFamily="34" charset="0"/>
            </a:rPr>
            <a:t>Público general =&gt; </a:t>
          </a:r>
          <a:r>
            <a:rPr lang="es-CO" sz="1100" dirty="0">
              <a:solidFill>
                <a:schemeClr val="tx1"/>
              </a:solidFill>
              <a:latin typeface="Segoe UI" panose="020B0502040204020203" pitchFamily="34" charset="0"/>
              <a:cs typeface="Segoe UI" panose="020B0502040204020203" pitchFamily="34" charset="0"/>
            </a:rPr>
            <a:t>Culturizar / concretar</a:t>
          </a:r>
          <a:endParaRPr lang="en-US" sz="1100" dirty="0">
            <a:solidFill>
              <a:schemeClr val="tx1"/>
            </a:solidFill>
            <a:latin typeface="Segoe UI" panose="020B0502040204020203" pitchFamily="34" charset="0"/>
            <a:cs typeface="Segoe UI" panose="020B0502040204020203" pitchFamily="34" charset="0"/>
          </a:endParaRPr>
        </a:p>
      </dgm:t>
    </dgm:pt>
    <dgm:pt modelId="{7502A0F5-531F-4818-A5F7-0A9448CD4D30}" type="parTrans" cxnId="{04A56CD0-8AAC-45AA-9009-7448197114E0}">
      <dgm:prSet/>
      <dgm:spPr/>
      <dgm:t>
        <a:bodyPr/>
        <a:lstStyle/>
        <a:p>
          <a:endParaRPr lang="en-US" sz="1100">
            <a:latin typeface="Segoe UI" panose="020B0502040204020203" pitchFamily="34" charset="0"/>
            <a:cs typeface="Segoe UI" panose="020B0502040204020203" pitchFamily="34" charset="0"/>
          </a:endParaRPr>
        </a:p>
      </dgm:t>
    </dgm:pt>
    <dgm:pt modelId="{EA402483-5EB1-4787-A747-3E3A7B9B1BC2}" type="sibTrans" cxnId="{04A56CD0-8AAC-45AA-9009-7448197114E0}">
      <dgm:prSet/>
      <dgm:spPr/>
      <dgm:t>
        <a:bodyPr/>
        <a:lstStyle/>
        <a:p>
          <a:endParaRPr lang="en-US" sz="1100">
            <a:latin typeface="Segoe UI" panose="020B0502040204020203" pitchFamily="34" charset="0"/>
            <a:cs typeface="Segoe UI" panose="020B0502040204020203" pitchFamily="34" charset="0"/>
          </a:endParaRPr>
        </a:p>
      </dgm:t>
    </dgm:pt>
    <dgm:pt modelId="{95BE773C-403A-42A8-9BDF-B0471B93327A}">
      <dgm:prSet phldrT="[Text]" custT="1"/>
      <dgm:spPr/>
      <dgm:t>
        <a:bodyPr/>
        <a:lstStyle/>
        <a:p>
          <a:r>
            <a:rPr lang="es-CO" sz="1100" dirty="0">
              <a:latin typeface="Segoe UI" panose="020B0502040204020203" pitchFamily="34" charset="0"/>
              <a:cs typeface="Segoe UI" panose="020B0502040204020203" pitchFamily="34" charset="0"/>
            </a:rPr>
            <a:t>Medios de comunicación =&gt; Difundir</a:t>
          </a:r>
          <a:endParaRPr lang="en-US" sz="1100" dirty="0">
            <a:latin typeface="Segoe UI" panose="020B0502040204020203" pitchFamily="34" charset="0"/>
            <a:cs typeface="Segoe UI" panose="020B0502040204020203" pitchFamily="34" charset="0"/>
          </a:endParaRPr>
        </a:p>
      </dgm:t>
    </dgm:pt>
    <dgm:pt modelId="{B7646039-898F-4C44-B1D2-4906742526CD}" type="parTrans" cxnId="{DAE93345-AE1A-4E41-9DBB-46874D7257F8}">
      <dgm:prSet/>
      <dgm:spPr/>
      <dgm:t>
        <a:bodyPr/>
        <a:lstStyle/>
        <a:p>
          <a:endParaRPr lang="en-US" sz="1100">
            <a:latin typeface="Segoe UI" panose="020B0502040204020203" pitchFamily="34" charset="0"/>
            <a:cs typeface="Segoe UI" panose="020B0502040204020203" pitchFamily="34" charset="0"/>
          </a:endParaRPr>
        </a:p>
      </dgm:t>
    </dgm:pt>
    <dgm:pt modelId="{AA31A61D-0FF3-450C-A11C-F870581F5F5A}" type="sibTrans" cxnId="{DAE93345-AE1A-4E41-9DBB-46874D7257F8}">
      <dgm:prSet/>
      <dgm:spPr/>
      <dgm:t>
        <a:bodyPr/>
        <a:lstStyle/>
        <a:p>
          <a:endParaRPr lang="en-US" sz="1100">
            <a:latin typeface="Segoe UI" panose="020B0502040204020203" pitchFamily="34" charset="0"/>
            <a:cs typeface="Segoe UI" panose="020B0502040204020203" pitchFamily="34" charset="0"/>
          </a:endParaRPr>
        </a:p>
      </dgm:t>
    </dgm:pt>
    <dgm:pt modelId="{D9EB482E-06A4-4F7F-9F24-A040464B35E8}">
      <dgm:prSet phldrT="[Text]" custT="1"/>
      <dgm:spPr/>
      <dgm:t>
        <a:bodyPr/>
        <a:lstStyle/>
        <a:p>
          <a:r>
            <a:rPr lang="es-CO" sz="1100" dirty="0">
              <a:latin typeface="Segoe UI" panose="020B0502040204020203" pitchFamily="34" charset="0"/>
              <a:cs typeface="Segoe UI" panose="020B0502040204020203" pitchFamily="34" charset="0"/>
            </a:rPr>
            <a:t>Estudiantes =&gt; Clientes potenciales en el futuro </a:t>
          </a:r>
          <a:r>
            <a:rPr lang="es-CO" sz="1100" dirty="0">
              <a:solidFill>
                <a:schemeClr val="tx1"/>
              </a:solidFill>
              <a:latin typeface="Segoe UI" panose="020B0502040204020203" pitchFamily="34" charset="0"/>
              <a:cs typeface="Segoe UI" panose="020B0502040204020203" pitchFamily="34" charset="0"/>
            </a:rPr>
            <a:t>futuros empleados</a:t>
          </a:r>
          <a:endParaRPr lang="en-US" sz="1100" dirty="0">
            <a:solidFill>
              <a:schemeClr val="tx1"/>
            </a:solidFill>
            <a:latin typeface="Segoe UI" panose="020B0502040204020203" pitchFamily="34" charset="0"/>
            <a:cs typeface="Segoe UI" panose="020B0502040204020203" pitchFamily="34" charset="0"/>
          </a:endParaRPr>
        </a:p>
      </dgm:t>
    </dgm:pt>
    <dgm:pt modelId="{E50BA313-B760-4EF8-BBA2-BC7C91B65A81}" type="sibTrans" cxnId="{1BC5D07A-71A3-4263-A8FF-6BDA42751029}">
      <dgm:prSet/>
      <dgm:spPr/>
      <dgm:t>
        <a:bodyPr/>
        <a:lstStyle/>
        <a:p>
          <a:endParaRPr lang="en-US" sz="1100">
            <a:latin typeface="Segoe UI" panose="020B0502040204020203" pitchFamily="34" charset="0"/>
            <a:cs typeface="Segoe UI" panose="020B0502040204020203" pitchFamily="34" charset="0"/>
          </a:endParaRPr>
        </a:p>
      </dgm:t>
    </dgm:pt>
    <dgm:pt modelId="{124E2E28-14E0-4E53-8702-D8BD6A24E9DD}" type="parTrans" cxnId="{1BC5D07A-71A3-4263-A8FF-6BDA42751029}">
      <dgm:prSet/>
      <dgm:spPr/>
      <dgm:t>
        <a:bodyPr/>
        <a:lstStyle/>
        <a:p>
          <a:endParaRPr lang="en-US" sz="1100">
            <a:latin typeface="Segoe UI" panose="020B0502040204020203" pitchFamily="34" charset="0"/>
            <a:cs typeface="Segoe UI" panose="020B0502040204020203" pitchFamily="34" charset="0"/>
          </a:endParaRPr>
        </a:p>
      </dgm:t>
    </dgm:pt>
    <dgm:pt modelId="{1A2E394C-207B-4BC1-BA17-4D8879D3F208}" type="pres">
      <dgm:prSet presAssocID="{586A0EC7-88EC-4E1C-B835-428B0898B8CE}" presName="rootnode" presStyleCnt="0">
        <dgm:presLayoutVars>
          <dgm:chMax/>
          <dgm:chPref/>
          <dgm:dir/>
          <dgm:animLvl val="lvl"/>
        </dgm:presLayoutVars>
      </dgm:prSet>
      <dgm:spPr/>
    </dgm:pt>
    <dgm:pt modelId="{F35E143D-5BD2-44A0-8444-7244F6291B75}" type="pres">
      <dgm:prSet presAssocID="{D9EB482E-06A4-4F7F-9F24-A040464B35E8}" presName="composite" presStyleCnt="0"/>
      <dgm:spPr/>
    </dgm:pt>
    <dgm:pt modelId="{18E09599-03F4-42A4-B511-3C788DED2AC7}" type="pres">
      <dgm:prSet presAssocID="{D9EB482E-06A4-4F7F-9F24-A040464B35E8}" presName="LShape" presStyleLbl="alignNode1" presStyleIdx="0" presStyleCnt="5"/>
      <dgm:spPr/>
    </dgm:pt>
    <dgm:pt modelId="{82B32BFB-2CF0-49B7-ACFD-FC435FE68C34}" type="pres">
      <dgm:prSet presAssocID="{D9EB482E-06A4-4F7F-9F24-A040464B35E8}" presName="ParentText" presStyleLbl="revTx" presStyleIdx="0" presStyleCnt="3">
        <dgm:presLayoutVars>
          <dgm:chMax val="0"/>
          <dgm:chPref val="0"/>
          <dgm:bulletEnabled val="1"/>
        </dgm:presLayoutVars>
      </dgm:prSet>
      <dgm:spPr/>
    </dgm:pt>
    <dgm:pt modelId="{1CBC5C14-0A4A-473F-A017-C90B7DE930EC}" type="pres">
      <dgm:prSet presAssocID="{D9EB482E-06A4-4F7F-9F24-A040464B35E8}" presName="Triangle" presStyleLbl="alignNode1" presStyleIdx="1" presStyleCnt="5"/>
      <dgm:spPr/>
    </dgm:pt>
    <dgm:pt modelId="{ACC8A379-4132-452C-AB78-E7A6330DC68E}" type="pres">
      <dgm:prSet presAssocID="{E50BA313-B760-4EF8-BBA2-BC7C91B65A81}" presName="sibTrans" presStyleCnt="0"/>
      <dgm:spPr/>
    </dgm:pt>
    <dgm:pt modelId="{F1B9B252-E31C-4954-8D4C-F12485027765}" type="pres">
      <dgm:prSet presAssocID="{E50BA313-B760-4EF8-BBA2-BC7C91B65A81}" presName="space" presStyleCnt="0"/>
      <dgm:spPr/>
    </dgm:pt>
    <dgm:pt modelId="{5B7BBC05-A4C9-4234-9D22-52CB8A8D4872}" type="pres">
      <dgm:prSet presAssocID="{534B541E-4DCA-4809-B21E-65F760D08151}" presName="composite" presStyleCnt="0"/>
      <dgm:spPr/>
    </dgm:pt>
    <dgm:pt modelId="{BE294718-F196-47D8-A34B-91C9AB783655}" type="pres">
      <dgm:prSet presAssocID="{534B541E-4DCA-4809-B21E-65F760D08151}" presName="LShape" presStyleLbl="alignNode1" presStyleIdx="2" presStyleCnt="5"/>
      <dgm:spPr/>
    </dgm:pt>
    <dgm:pt modelId="{9E93BFEB-632C-4EC3-B1AD-E987E7E8D2ED}" type="pres">
      <dgm:prSet presAssocID="{534B541E-4DCA-4809-B21E-65F760D08151}" presName="ParentText" presStyleLbl="revTx" presStyleIdx="1" presStyleCnt="3">
        <dgm:presLayoutVars>
          <dgm:chMax val="0"/>
          <dgm:chPref val="0"/>
          <dgm:bulletEnabled val="1"/>
        </dgm:presLayoutVars>
      </dgm:prSet>
      <dgm:spPr/>
    </dgm:pt>
    <dgm:pt modelId="{4B672248-4143-47B9-83EA-26C6CB7422AF}" type="pres">
      <dgm:prSet presAssocID="{534B541E-4DCA-4809-B21E-65F760D08151}" presName="Triangle" presStyleLbl="alignNode1" presStyleIdx="3" presStyleCnt="5"/>
      <dgm:spPr/>
    </dgm:pt>
    <dgm:pt modelId="{EDA4A76B-6C91-47E0-967C-CE852BDB4FC8}" type="pres">
      <dgm:prSet presAssocID="{EA402483-5EB1-4787-A747-3E3A7B9B1BC2}" presName="sibTrans" presStyleCnt="0"/>
      <dgm:spPr/>
    </dgm:pt>
    <dgm:pt modelId="{F7618C31-630C-4BBC-BED0-131C46F276B9}" type="pres">
      <dgm:prSet presAssocID="{EA402483-5EB1-4787-A747-3E3A7B9B1BC2}" presName="space" presStyleCnt="0"/>
      <dgm:spPr/>
    </dgm:pt>
    <dgm:pt modelId="{6E42CAFF-7EDF-4491-B9C0-9932C8DB300F}" type="pres">
      <dgm:prSet presAssocID="{95BE773C-403A-42A8-9BDF-B0471B93327A}" presName="composite" presStyleCnt="0"/>
      <dgm:spPr/>
    </dgm:pt>
    <dgm:pt modelId="{9281AF86-62D2-4D4D-AA20-3338AF01AA7A}" type="pres">
      <dgm:prSet presAssocID="{95BE773C-403A-42A8-9BDF-B0471B93327A}" presName="LShape" presStyleLbl="alignNode1" presStyleIdx="4" presStyleCnt="5"/>
      <dgm:spPr/>
    </dgm:pt>
    <dgm:pt modelId="{75C09018-3164-4984-9EC0-5C2E9FF64195}" type="pres">
      <dgm:prSet presAssocID="{95BE773C-403A-42A8-9BDF-B0471B93327A}" presName="ParentText" presStyleLbl="revTx" presStyleIdx="2" presStyleCnt="3">
        <dgm:presLayoutVars>
          <dgm:chMax val="0"/>
          <dgm:chPref val="0"/>
          <dgm:bulletEnabled val="1"/>
        </dgm:presLayoutVars>
      </dgm:prSet>
      <dgm:spPr/>
    </dgm:pt>
  </dgm:ptLst>
  <dgm:cxnLst>
    <dgm:cxn modelId="{85BDC2BB-DA80-42B0-9229-319277FB98DD}" type="presOf" srcId="{534B541E-4DCA-4809-B21E-65F760D08151}" destId="{9E93BFEB-632C-4EC3-B1AD-E987E7E8D2ED}" srcOrd="0" destOrd="0" presId="urn:microsoft.com/office/officeart/2009/3/layout/StepUpProcess"/>
    <dgm:cxn modelId="{DAE93345-AE1A-4E41-9DBB-46874D7257F8}" srcId="{586A0EC7-88EC-4E1C-B835-428B0898B8CE}" destId="{95BE773C-403A-42A8-9BDF-B0471B93327A}" srcOrd="2" destOrd="0" parTransId="{B7646039-898F-4C44-B1D2-4906742526CD}" sibTransId="{AA31A61D-0FF3-450C-A11C-F870581F5F5A}"/>
    <dgm:cxn modelId="{04A56CD0-8AAC-45AA-9009-7448197114E0}" srcId="{586A0EC7-88EC-4E1C-B835-428B0898B8CE}" destId="{534B541E-4DCA-4809-B21E-65F760D08151}" srcOrd="1" destOrd="0" parTransId="{7502A0F5-531F-4818-A5F7-0A9448CD4D30}" sibTransId="{EA402483-5EB1-4787-A747-3E3A7B9B1BC2}"/>
    <dgm:cxn modelId="{4270183E-A574-40F4-9230-B670784E449E}" type="presOf" srcId="{95BE773C-403A-42A8-9BDF-B0471B93327A}" destId="{75C09018-3164-4984-9EC0-5C2E9FF64195}" srcOrd="0" destOrd="0" presId="urn:microsoft.com/office/officeart/2009/3/layout/StepUpProcess"/>
    <dgm:cxn modelId="{1BC5D07A-71A3-4263-A8FF-6BDA42751029}" srcId="{586A0EC7-88EC-4E1C-B835-428B0898B8CE}" destId="{D9EB482E-06A4-4F7F-9F24-A040464B35E8}" srcOrd="0" destOrd="0" parTransId="{124E2E28-14E0-4E53-8702-D8BD6A24E9DD}" sibTransId="{E50BA313-B760-4EF8-BBA2-BC7C91B65A81}"/>
    <dgm:cxn modelId="{3C92F199-BBDF-4D8F-82EE-AB47128849BB}" type="presOf" srcId="{D9EB482E-06A4-4F7F-9F24-A040464B35E8}" destId="{82B32BFB-2CF0-49B7-ACFD-FC435FE68C34}" srcOrd="0" destOrd="0" presId="urn:microsoft.com/office/officeart/2009/3/layout/StepUpProcess"/>
    <dgm:cxn modelId="{ABD81DA8-5EF0-415C-8CF1-F94D9DA71C01}" type="presOf" srcId="{586A0EC7-88EC-4E1C-B835-428B0898B8CE}" destId="{1A2E394C-207B-4BC1-BA17-4D8879D3F208}" srcOrd="0" destOrd="0" presId="urn:microsoft.com/office/officeart/2009/3/layout/StepUpProcess"/>
    <dgm:cxn modelId="{3F61345C-66BB-48E4-91E7-88F6E3631E9E}" type="presParOf" srcId="{1A2E394C-207B-4BC1-BA17-4D8879D3F208}" destId="{F35E143D-5BD2-44A0-8444-7244F6291B75}" srcOrd="0" destOrd="0" presId="urn:microsoft.com/office/officeart/2009/3/layout/StepUpProcess"/>
    <dgm:cxn modelId="{4FCEA332-DA0D-4ADD-B210-854A6B65EBFB}" type="presParOf" srcId="{F35E143D-5BD2-44A0-8444-7244F6291B75}" destId="{18E09599-03F4-42A4-B511-3C788DED2AC7}" srcOrd="0" destOrd="0" presId="urn:microsoft.com/office/officeart/2009/3/layout/StepUpProcess"/>
    <dgm:cxn modelId="{1E9D2E5F-839F-4A4B-84DB-1BF8B4D81720}" type="presParOf" srcId="{F35E143D-5BD2-44A0-8444-7244F6291B75}" destId="{82B32BFB-2CF0-49B7-ACFD-FC435FE68C34}" srcOrd="1" destOrd="0" presId="urn:microsoft.com/office/officeart/2009/3/layout/StepUpProcess"/>
    <dgm:cxn modelId="{757DD9F1-8333-4A1E-8B35-EA8468F979E6}" type="presParOf" srcId="{F35E143D-5BD2-44A0-8444-7244F6291B75}" destId="{1CBC5C14-0A4A-473F-A017-C90B7DE930EC}" srcOrd="2" destOrd="0" presId="urn:microsoft.com/office/officeart/2009/3/layout/StepUpProcess"/>
    <dgm:cxn modelId="{46CF10D2-B034-4D23-BEAB-2C7A5E725C82}" type="presParOf" srcId="{1A2E394C-207B-4BC1-BA17-4D8879D3F208}" destId="{ACC8A379-4132-452C-AB78-E7A6330DC68E}" srcOrd="1" destOrd="0" presId="urn:microsoft.com/office/officeart/2009/3/layout/StepUpProcess"/>
    <dgm:cxn modelId="{F8F2530D-2F53-4766-A1C3-5994348CD141}" type="presParOf" srcId="{ACC8A379-4132-452C-AB78-E7A6330DC68E}" destId="{F1B9B252-E31C-4954-8D4C-F12485027765}" srcOrd="0" destOrd="0" presId="urn:microsoft.com/office/officeart/2009/3/layout/StepUpProcess"/>
    <dgm:cxn modelId="{D1D33BEC-B1CB-4C43-AB6D-BDB80588B765}" type="presParOf" srcId="{1A2E394C-207B-4BC1-BA17-4D8879D3F208}" destId="{5B7BBC05-A4C9-4234-9D22-52CB8A8D4872}" srcOrd="2" destOrd="0" presId="urn:microsoft.com/office/officeart/2009/3/layout/StepUpProcess"/>
    <dgm:cxn modelId="{6A7305C2-02D1-4A8D-88E6-C72FD3564E7C}" type="presParOf" srcId="{5B7BBC05-A4C9-4234-9D22-52CB8A8D4872}" destId="{BE294718-F196-47D8-A34B-91C9AB783655}" srcOrd="0" destOrd="0" presId="urn:microsoft.com/office/officeart/2009/3/layout/StepUpProcess"/>
    <dgm:cxn modelId="{01732D2A-144F-4C0B-9EEC-5611EA423EA2}" type="presParOf" srcId="{5B7BBC05-A4C9-4234-9D22-52CB8A8D4872}" destId="{9E93BFEB-632C-4EC3-B1AD-E987E7E8D2ED}" srcOrd="1" destOrd="0" presId="urn:microsoft.com/office/officeart/2009/3/layout/StepUpProcess"/>
    <dgm:cxn modelId="{5C9DF945-A799-4ACD-B517-C60E3B2A6D65}" type="presParOf" srcId="{5B7BBC05-A4C9-4234-9D22-52CB8A8D4872}" destId="{4B672248-4143-47B9-83EA-26C6CB7422AF}" srcOrd="2" destOrd="0" presId="urn:microsoft.com/office/officeart/2009/3/layout/StepUpProcess"/>
    <dgm:cxn modelId="{F5F7737C-93B1-4972-BAE7-BA5DC020F678}" type="presParOf" srcId="{1A2E394C-207B-4BC1-BA17-4D8879D3F208}" destId="{EDA4A76B-6C91-47E0-967C-CE852BDB4FC8}" srcOrd="3" destOrd="0" presId="urn:microsoft.com/office/officeart/2009/3/layout/StepUpProcess"/>
    <dgm:cxn modelId="{1CD6DD7C-BC9C-4B1A-AAD2-29AD4F7A6B3F}" type="presParOf" srcId="{EDA4A76B-6C91-47E0-967C-CE852BDB4FC8}" destId="{F7618C31-630C-4BBC-BED0-131C46F276B9}" srcOrd="0" destOrd="0" presId="urn:microsoft.com/office/officeart/2009/3/layout/StepUpProcess"/>
    <dgm:cxn modelId="{8F615193-4472-4F5F-BDA2-C20CA0A58AEB}" type="presParOf" srcId="{1A2E394C-207B-4BC1-BA17-4D8879D3F208}" destId="{6E42CAFF-7EDF-4491-B9C0-9932C8DB300F}" srcOrd="4" destOrd="0" presId="urn:microsoft.com/office/officeart/2009/3/layout/StepUpProcess"/>
    <dgm:cxn modelId="{82CE0E07-C6BF-48F1-9226-E522A5C1A56A}" type="presParOf" srcId="{6E42CAFF-7EDF-4491-B9C0-9932C8DB300F}" destId="{9281AF86-62D2-4D4D-AA20-3338AF01AA7A}" srcOrd="0" destOrd="0" presId="urn:microsoft.com/office/officeart/2009/3/layout/StepUpProcess"/>
    <dgm:cxn modelId="{C70447C2-4A1D-41DB-83BF-47DAEFE999A8}" type="presParOf" srcId="{6E42CAFF-7EDF-4491-B9C0-9932C8DB300F}" destId="{75C09018-3164-4984-9EC0-5C2E9FF64195}"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94F90C-E520-4B6E-8D26-6B6E1E8D1F9A}" type="doc">
      <dgm:prSet loTypeId="urn:microsoft.com/office/officeart/2009/3/layout/StepUpProcess" loCatId="process" qsTypeId="urn:microsoft.com/office/officeart/2005/8/quickstyle/simple2" qsCatId="simple" csTypeId="urn:microsoft.com/office/officeart/2005/8/colors/accent1_3" csCatId="accent1" phldr="1"/>
      <dgm:spPr/>
      <dgm:t>
        <a:bodyPr/>
        <a:lstStyle/>
        <a:p>
          <a:endParaRPr lang="es-ES"/>
        </a:p>
      </dgm:t>
    </dgm:pt>
    <dgm:pt modelId="{0E2200B9-9DE2-4BC0-A9E5-59C8C51D5DF7}">
      <dgm:prSet phldrT="[Texto]" custT="1"/>
      <dgm:spPr/>
      <dgm:t>
        <a:bodyPr/>
        <a:lstStyle/>
        <a:p>
          <a:r>
            <a:rPr lang="es-ES" sz="800" dirty="0">
              <a:latin typeface="Segoe UI" panose="020B0502040204020203" pitchFamily="34" charset="0"/>
              <a:ea typeface="Trebuchet MS"/>
              <a:cs typeface="Segoe UI" panose="020B0502040204020203" pitchFamily="34" charset="0"/>
              <a:sym typeface="Trebuchet MS"/>
            </a:rPr>
            <a:t>1. </a:t>
          </a:r>
          <a:r>
            <a:rPr lang="es-419" sz="800" dirty="0">
              <a:latin typeface="Segoe UI" panose="020B0502040204020203" pitchFamily="34" charset="0"/>
              <a:ea typeface="Trebuchet MS"/>
              <a:cs typeface="Segoe UI" panose="020B0502040204020203" pitchFamily="34" charset="0"/>
              <a:sym typeface="Trebuchet MS"/>
            </a:rPr>
            <a:t>Presentación del marco de trabajo</a:t>
          </a:r>
        </a:p>
      </dgm:t>
    </dgm:pt>
    <dgm:pt modelId="{B42C996C-4C77-4A4F-B4EA-3C864D745AE7}" type="parTrans" cxnId="{60FB8A3F-9C42-4D05-A0F4-FC34949306F8}">
      <dgm:prSet/>
      <dgm:spPr/>
      <dgm:t>
        <a:bodyPr/>
        <a:lstStyle/>
        <a:p>
          <a:endParaRPr lang="es-ES" sz="800">
            <a:latin typeface="Segoe UI" panose="020B0502040204020203" pitchFamily="34" charset="0"/>
            <a:cs typeface="Segoe UI" panose="020B0502040204020203" pitchFamily="34" charset="0"/>
          </a:endParaRPr>
        </a:p>
      </dgm:t>
    </dgm:pt>
    <dgm:pt modelId="{EEEEF147-C254-472B-B7D0-DF2B8FADB4E7}" type="sibTrans" cxnId="{60FB8A3F-9C42-4D05-A0F4-FC34949306F8}">
      <dgm:prSet/>
      <dgm:spPr/>
      <dgm:t>
        <a:bodyPr/>
        <a:lstStyle/>
        <a:p>
          <a:endParaRPr lang="es-ES" sz="800">
            <a:latin typeface="Segoe UI" panose="020B0502040204020203" pitchFamily="34" charset="0"/>
            <a:cs typeface="Segoe UI" panose="020B0502040204020203" pitchFamily="34" charset="0"/>
          </a:endParaRPr>
        </a:p>
      </dgm:t>
    </dgm:pt>
    <dgm:pt modelId="{8286AD9F-A7CD-4948-8416-8511EA489889}">
      <dgm:prSet phldrT="[Texto]" custT="1"/>
      <dgm:spPr/>
      <dgm:t>
        <a:bodyPr/>
        <a:lstStyle/>
        <a:p>
          <a:pPr rtl="0"/>
          <a:r>
            <a:rPr lang="es-ES" sz="800" dirty="0">
              <a:latin typeface="Segoe UI" panose="020B0502040204020203" pitchFamily="34" charset="0"/>
              <a:ea typeface="Trebuchet MS"/>
              <a:cs typeface="Segoe UI" panose="020B0502040204020203" pitchFamily="34" charset="0"/>
              <a:sym typeface="Trebuchet MS"/>
            </a:rPr>
            <a:t>4. </a:t>
          </a:r>
          <a:r>
            <a:rPr lang="es-419" sz="800" dirty="0">
              <a:latin typeface="Segoe UI" panose="020B0502040204020203" pitchFamily="34" charset="0"/>
              <a:ea typeface="Trebuchet MS"/>
              <a:cs typeface="Segoe UI" panose="020B0502040204020203" pitchFamily="34" charset="0"/>
              <a:sym typeface="Trebuchet MS"/>
            </a:rPr>
            <a:t>Diseño de las actividades</a:t>
          </a:r>
          <a:endParaRPr lang="es-ES" sz="800" dirty="0">
            <a:latin typeface="Segoe UI" panose="020B0502040204020203" pitchFamily="34" charset="0"/>
            <a:cs typeface="Segoe UI" panose="020B0502040204020203" pitchFamily="34" charset="0"/>
          </a:endParaRPr>
        </a:p>
      </dgm:t>
    </dgm:pt>
    <dgm:pt modelId="{076B5C11-32F3-4890-A661-42E85D11A625}" type="parTrans" cxnId="{B647C054-2443-408E-9BBF-ED59647CDFE1}">
      <dgm:prSet/>
      <dgm:spPr/>
      <dgm:t>
        <a:bodyPr/>
        <a:lstStyle/>
        <a:p>
          <a:endParaRPr lang="es-ES" sz="800">
            <a:latin typeface="Segoe UI" panose="020B0502040204020203" pitchFamily="34" charset="0"/>
            <a:cs typeface="Segoe UI" panose="020B0502040204020203" pitchFamily="34" charset="0"/>
          </a:endParaRPr>
        </a:p>
      </dgm:t>
    </dgm:pt>
    <dgm:pt modelId="{91907EC2-E768-40D3-974F-B6DB06C30A3C}" type="sibTrans" cxnId="{B647C054-2443-408E-9BBF-ED59647CDFE1}">
      <dgm:prSet/>
      <dgm:spPr/>
      <dgm:t>
        <a:bodyPr/>
        <a:lstStyle/>
        <a:p>
          <a:endParaRPr lang="es-ES" sz="800">
            <a:latin typeface="Segoe UI" panose="020B0502040204020203" pitchFamily="34" charset="0"/>
            <a:cs typeface="Segoe UI" panose="020B0502040204020203" pitchFamily="34" charset="0"/>
          </a:endParaRPr>
        </a:p>
      </dgm:t>
    </dgm:pt>
    <dgm:pt modelId="{BC348222-5253-4BAF-8DB3-83A7D8A7975E}">
      <dgm:prSet phldrT="[Texto]" custT="1"/>
      <dgm:spPr/>
      <dgm:t>
        <a:bodyPr/>
        <a:lstStyle/>
        <a:p>
          <a:pPr rtl="0"/>
          <a:r>
            <a:rPr lang="es-ES" sz="800" dirty="0">
              <a:latin typeface="Segoe UI" panose="020B0502040204020203" pitchFamily="34" charset="0"/>
              <a:cs typeface="Segoe UI" panose="020B0502040204020203" pitchFamily="34" charset="0"/>
            </a:rPr>
            <a:t>6. Ejecución</a:t>
          </a:r>
        </a:p>
      </dgm:t>
    </dgm:pt>
    <dgm:pt modelId="{15F5A539-D1B5-4864-9003-4232CA0FE606}" type="parTrans" cxnId="{E16AFF25-D5C4-4B47-AF18-4ADA01A59A16}">
      <dgm:prSet/>
      <dgm:spPr/>
      <dgm:t>
        <a:bodyPr/>
        <a:lstStyle/>
        <a:p>
          <a:endParaRPr lang="es-ES" sz="800">
            <a:latin typeface="Segoe UI" panose="020B0502040204020203" pitchFamily="34" charset="0"/>
            <a:cs typeface="Segoe UI" panose="020B0502040204020203" pitchFamily="34" charset="0"/>
          </a:endParaRPr>
        </a:p>
      </dgm:t>
    </dgm:pt>
    <dgm:pt modelId="{607D0A3D-FA15-4107-A7BF-034B5937FCB3}" type="sibTrans" cxnId="{E16AFF25-D5C4-4B47-AF18-4ADA01A59A16}">
      <dgm:prSet/>
      <dgm:spPr/>
      <dgm:t>
        <a:bodyPr/>
        <a:lstStyle/>
        <a:p>
          <a:endParaRPr lang="es-ES" sz="800">
            <a:latin typeface="Segoe UI" panose="020B0502040204020203" pitchFamily="34" charset="0"/>
            <a:cs typeface="Segoe UI" panose="020B0502040204020203" pitchFamily="34" charset="0"/>
          </a:endParaRPr>
        </a:p>
      </dgm:t>
    </dgm:pt>
    <dgm:pt modelId="{AAACA244-7C05-40BB-9B25-6EE32D01E4E9}">
      <dgm:prSet phldrT="[Texto]" custT="1"/>
      <dgm:spPr/>
      <dgm:t>
        <a:bodyPr/>
        <a:lstStyle/>
        <a:p>
          <a:pPr rtl="0"/>
          <a:r>
            <a:rPr lang="es-ES" sz="800" dirty="0">
              <a:latin typeface="Segoe UI" panose="020B0502040204020203" pitchFamily="34" charset="0"/>
              <a:cs typeface="Segoe UI" panose="020B0502040204020203" pitchFamily="34" charset="0"/>
            </a:rPr>
            <a:t>5. Coordinación logística</a:t>
          </a:r>
        </a:p>
      </dgm:t>
    </dgm:pt>
    <dgm:pt modelId="{AB1F48B1-16D5-4AC3-9A2F-DC1617CA6213}" type="parTrans" cxnId="{FA7DDF44-A5AE-4217-9036-2583C6F685B5}">
      <dgm:prSet/>
      <dgm:spPr/>
      <dgm:t>
        <a:bodyPr/>
        <a:lstStyle/>
        <a:p>
          <a:endParaRPr lang="en-US" sz="800">
            <a:latin typeface="Segoe UI" panose="020B0502040204020203" pitchFamily="34" charset="0"/>
            <a:cs typeface="Segoe UI" panose="020B0502040204020203" pitchFamily="34" charset="0"/>
          </a:endParaRPr>
        </a:p>
      </dgm:t>
    </dgm:pt>
    <dgm:pt modelId="{D99988A6-6EF0-40E6-8D28-B02D6BDD4FE6}" type="sibTrans" cxnId="{FA7DDF44-A5AE-4217-9036-2583C6F685B5}">
      <dgm:prSet/>
      <dgm:spPr/>
      <dgm:t>
        <a:bodyPr/>
        <a:lstStyle/>
        <a:p>
          <a:endParaRPr lang="en-US" sz="800">
            <a:latin typeface="Segoe UI" panose="020B0502040204020203" pitchFamily="34" charset="0"/>
            <a:cs typeface="Segoe UI" panose="020B0502040204020203" pitchFamily="34" charset="0"/>
          </a:endParaRPr>
        </a:p>
      </dgm:t>
    </dgm:pt>
    <dgm:pt modelId="{AFB58F3E-5917-4176-92FF-468042F57778}">
      <dgm:prSet phldrT="[Texto]" custT="1"/>
      <dgm:spPr/>
      <dgm:t>
        <a:bodyPr/>
        <a:lstStyle/>
        <a:p>
          <a:pPr rtl="0"/>
          <a:r>
            <a:rPr lang="es-ES" sz="800" dirty="0">
              <a:latin typeface="Segoe UI" panose="020B0502040204020203" pitchFamily="34" charset="0"/>
              <a:cs typeface="Segoe UI" panose="020B0502040204020203" pitchFamily="34" charset="0"/>
            </a:rPr>
            <a:t>3. Búsqueda de patrocinadores y definición del modo de trabajo</a:t>
          </a:r>
        </a:p>
      </dgm:t>
    </dgm:pt>
    <dgm:pt modelId="{03B8197A-FC84-4C72-8565-EA93E336A01C}" type="parTrans" cxnId="{F376FF93-ECBD-4283-B569-E58D26665D32}">
      <dgm:prSet/>
      <dgm:spPr/>
      <dgm:t>
        <a:bodyPr/>
        <a:lstStyle/>
        <a:p>
          <a:endParaRPr lang="en-US" sz="800">
            <a:latin typeface="Segoe UI" panose="020B0502040204020203" pitchFamily="34" charset="0"/>
            <a:cs typeface="Segoe UI" panose="020B0502040204020203" pitchFamily="34" charset="0"/>
          </a:endParaRPr>
        </a:p>
      </dgm:t>
    </dgm:pt>
    <dgm:pt modelId="{15EF18C3-E660-4E47-B8B4-631B45CE0F12}" type="sibTrans" cxnId="{F376FF93-ECBD-4283-B569-E58D26665D32}">
      <dgm:prSet/>
      <dgm:spPr/>
      <dgm:t>
        <a:bodyPr/>
        <a:lstStyle/>
        <a:p>
          <a:endParaRPr lang="en-US" sz="800">
            <a:latin typeface="Segoe UI" panose="020B0502040204020203" pitchFamily="34" charset="0"/>
            <a:cs typeface="Segoe UI" panose="020B0502040204020203" pitchFamily="34" charset="0"/>
          </a:endParaRPr>
        </a:p>
      </dgm:t>
    </dgm:pt>
    <dgm:pt modelId="{D63A5406-59B2-417A-8F39-8FF717250319}">
      <dgm:prSet phldrT="[Texto]" custT="1"/>
      <dgm:spPr/>
      <dgm:t>
        <a:bodyPr/>
        <a:lstStyle/>
        <a:p>
          <a:pPr rtl="0"/>
          <a:r>
            <a:rPr lang="es-ES" sz="800" dirty="0">
              <a:latin typeface="Segoe UI" panose="020B0502040204020203" pitchFamily="34" charset="0"/>
              <a:ea typeface="Trebuchet MS"/>
              <a:cs typeface="Segoe UI" panose="020B0502040204020203" pitchFamily="34" charset="0"/>
              <a:sym typeface="Trebuchet MS"/>
            </a:rPr>
            <a:t>2. Retroalimentación del marco de trabajo y modificaciones</a:t>
          </a:r>
          <a:endParaRPr lang="es-ES" sz="800" dirty="0">
            <a:latin typeface="Segoe UI" panose="020B0502040204020203" pitchFamily="34" charset="0"/>
            <a:cs typeface="Segoe UI" panose="020B0502040204020203" pitchFamily="34" charset="0"/>
          </a:endParaRPr>
        </a:p>
      </dgm:t>
    </dgm:pt>
    <dgm:pt modelId="{9ED0F8CC-133F-40BF-92C1-12A51FE3104F}" type="sibTrans" cxnId="{1132854B-F1B3-47E6-8622-6F427CAF1DD0}">
      <dgm:prSet/>
      <dgm:spPr/>
      <dgm:t>
        <a:bodyPr/>
        <a:lstStyle/>
        <a:p>
          <a:endParaRPr lang="es-ES" sz="800">
            <a:latin typeface="Segoe UI" panose="020B0502040204020203" pitchFamily="34" charset="0"/>
            <a:cs typeface="Segoe UI" panose="020B0502040204020203" pitchFamily="34" charset="0"/>
          </a:endParaRPr>
        </a:p>
      </dgm:t>
    </dgm:pt>
    <dgm:pt modelId="{3AA3A2AA-9885-4D88-A141-F6EA70E03D49}" type="parTrans" cxnId="{1132854B-F1B3-47E6-8622-6F427CAF1DD0}">
      <dgm:prSet/>
      <dgm:spPr/>
      <dgm:t>
        <a:bodyPr/>
        <a:lstStyle/>
        <a:p>
          <a:endParaRPr lang="es-ES" sz="800">
            <a:latin typeface="Segoe UI" panose="020B0502040204020203" pitchFamily="34" charset="0"/>
            <a:cs typeface="Segoe UI" panose="020B0502040204020203" pitchFamily="34" charset="0"/>
          </a:endParaRPr>
        </a:p>
      </dgm:t>
    </dgm:pt>
    <dgm:pt modelId="{D90AB474-E008-4318-B6AB-8393D8A018C4}" type="pres">
      <dgm:prSet presAssocID="{E194F90C-E520-4B6E-8D26-6B6E1E8D1F9A}" presName="rootnode" presStyleCnt="0">
        <dgm:presLayoutVars>
          <dgm:chMax/>
          <dgm:chPref/>
          <dgm:dir/>
          <dgm:animLvl val="lvl"/>
        </dgm:presLayoutVars>
      </dgm:prSet>
      <dgm:spPr/>
    </dgm:pt>
    <dgm:pt modelId="{BE1449B2-7957-4F92-9EBC-8C55A18D296E}" type="pres">
      <dgm:prSet presAssocID="{0E2200B9-9DE2-4BC0-A9E5-59C8C51D5DF7}" presName="composite" presStyleCnt="0"/>
      <dgm:spPr/>
    </dgm:pt>
    <dgm:pt modelId="{22336EC1-2588-4662-8871-DF0152F40BD8}" type="pres">
      <dgm:prSet presAssocID="{0E2200B9-9DE2-4BC0-A9E5-59C8C51D5DF7}" presName="LShape" presStyleLbl="alignNode1" presStyleIdx="0" presStyleCnt="11"/>
      <dgm:spPr/>
    </dgm:pt>
    <dgm:pt modelId="{63B34E0C-1D3D-4F35-991A-0D98230D9165}" type="pres">
      <dgm:prSet presAssocID="{0E2200B9-9DE2-4BC0-A9E5-59C8C51D5DF7}" presName="ParentText" presStyleLbl="revTx" presStyleIdx="0" presStyleCnt="6">
        <dgm:presLayoutVars>
          <dgm:chMax val="0"/>
          <dgm:chPref val="0"/>
          <dgm:bulletEnabled val="1"/>
        </dgm:presLayoutVars>
      </dgm:prSet>
      <dgm:spPr/>
    </dgm:pt>
    <dgm:pt modelId="{4F72BFF2-DE0B-40FA-8A5A-A4753CD7F994}" type="pres">
      <dgm:prSet presAssocID="{0E2200B9-9DE2-4BC0-A9E5-59C8C51D5DF7}" presName="Triangle" presStyleLbl="alignNode1" presStyleIdx="1" presStyleCnt="11"/>
      <dgm:spPr/>
    </dgm:pt>
    <dgm:pt modelId="{EE7A9C94-935A-4DFA-8C8A-5A3AF3DDBB17}" type="pres">
      <dgm:prSet presAssocID="{EEEEF147-C254-472B-B7D0-DF2B8FADB4E7}" presName="sibTrans" presStyleCnt="0"/>
      <dgm:spPr/>
    </dgm:pt>
    <dgm:pt modelId="{AB2A41A0-4C08-45B6-B91F-62A8C0EB5385}" type="pres">
      <dgm:prSet presAssocID="{EEEEF147-C254-472B-B7D0-DF2B8FADB4E7}" presName="space" presStyleCnt="0"/>
      <dgm:spPr/>
    </dgm:pt>
    <dgm:pt modelId="{044A458C-4936-4B94-B274-1F2D929A5BDC}" type="pres">
      <dgm:prSet presAssocID="{D63A5406-59B2-417A-8F39-8FF717250319}" presName="composite" presStyleCnt="0"/>
      <dgm:spPr/>
    </dgm:pt>
    <dgm:pt modelId="{01101E3D-4F69-4785-99F8-2A99FB9FAA79}" type="pres">
      <dgm:prSet presAssocID="{D63A5406-59B2-417A-8F39-8FF717250319}" presName="LShape" presStyleLbl="alignNode1" presStyleIdx="2" presStyleCnt="11"/>
      <dgm:spPr/>
    </dgm:pt>
    <dgm:pt modelId="{4402E5FB-35E8-45F9-9821-877652262A0A}" type="pres">
      <dgm:prSet presAssocID="{D63A5406-59B2-417A-8F39-8FF717250319}" presName="ParentText" presStyleLbl="revTx" presStyleIdx="1" presStyleCnt="6">
        <dgm:presLayoutVars>
          <dgm:chMax val="0"/>
          <dgm:chPref val="0"/>
          <dgm:bulletEnabled val="1"/>
        </dgm:presLayoutVars>
      </dgm:prSet>
      <dgm:spPr/>
    </dgm:pt>
    <dgm:pt modelId="{477878F9-59BD-4C3B-9878-DBF9B2ABA0FB}" type="pres">
      <dgm:prSet presAssocID="{D63A5406-59B2-417A-8F39-8FF717250319}" presName="Triangle" presStyleLbl="alignNode1" presStyleIdx="3" presStyleCnt="11"/>
      <dgm:spPr/>
    </dgm:pt>
    <dgm:pt modelId="{D1804B76-2A78-4664-AFDD-D0C8F44FEFDD}" type="pres">
      <dgm:prSet presAssocID="{9ED0F8CC-133F-40BF-92C1-12A51FE3104F}" presName="sibTrans" presStyleCnt="0"/>
      <dgm:spPr/>
    </dgm:pt>
    <dgm:pt modelId="{85E5F89A-297C-46D3-9A42-CF18741317B9}" type="pres">
      <dgm:prSet presAssocID="{9ED0F8CC-133F-40BF-92C1-12A51FE3104F}" presName="space" presStyleCnt="0"/>
      <dgm:spPr/>
    </dgm:pt>
    <dgm:pt modelId="{109F821F-825C-47B5-9906-1783D1DB6E74}" type="pres">
      <dgm:prSet presAssocID="{AFB58F3E-5917-4176-92FF-468042F57778}" presName="composite" presStyleCnt="0"/>
      <dgm:spPr/>
    </dgm:pt>
    <dgm:pt modelId="{D556AE81-FA55-48C2-B513-23D7FCA23670}" type="pres">
      <dgm:prSet presAssocID="{AFB58F3E-5917-4176-92FF-468042F57778}" presName="LShape" presStyleLbl="alignNode1" presStyleIdx="4" presStyleCnt="11"/>
      <dgm:spPr/>
    </dgm:pt>
    <dgm:pt modelId="{4B8006EB-13C2-40EB-A5B5-979CA3175F9D}" type="pres">
      <dgm:prSet presAssocID="{AFB58F3E-5917-4176-92FF-468042F57778}" presName="ParentText" presStyleLbl="revTx" presStyleIdx="2" presStyleCnt="6">
        <dgm:presLayoutVars>
          <dgm:chMax val="0"/>
          <dgm:chPref val="0"/>
          <dgm:bulletEnabled val="1"/>
        </dgm:presLayoutVars>
      </dgm:prSet>
      <dgm:spPr/>
    </dgm:pt>
    <dgm:pt modelId="{BDE6BDD1-4AC2-4B20-B951-D7F9141195E0}" type="pres">
      <dgm:prSet presAssocID="{AFB58F3E-5917-4176-92FF-468042F57778}" presName="Triangle" presStyleLbl="alignNode1" presStyleIdx="5" presStyleCnt="11"/>
      <dgm:spPr/>
    </dgm:pt>
    <dgm:pt modelId="{3DB58DB9-9D40-4A8A-B9ED-AB97DE85373F}" type="pres">
      <dgm:prSet presAssocID="{15EF18C3-E660-4E47-B8B4-631B45CE0F12}" presName="sibTrans" presStyleCnt="0"/>
      <dgm:spPr/>
    </dgm:pt>
    <dgm:pt modelId="{1D3B3D7D-19B4-4095-8347-1F7EE9ECED8F}" type="pres">
      <dgm:prSet presAssocID="{15EF18C3-E660-4E47-B8B4-631B45CE0F12}" presName="space" presStyleCnt="0"/>
      <dgm:spPr/>
    </dgm:pt>
    <dgm:pt modelId="{C71BBE14-C3B4-46B2-B446-EC2FE08C6251}" type="pres">
      <dgm:prSet presAssocID="{8286AD9F-A7CD-4948-8416-8511EA489889}" presName="composite" presStyleCnt="0"/>
      <dgm:spPr/>
    </dgm:pt>
    <dgm:pt modelId="{D1AAAFCB-687C-457A-926C-A20BD21C96D2}" type="pres">
      <dgm:prSet presAssocID="{8286AD9F-A7CD-4948-8416-8511EA489889}" presName="LShape" presStyleLbl="alignNode1" presStyleIdx="6" presStyleCnt="11"/>
      <dgm:spPr/>
    </dgm:pt>
    <dgm:pt modelId="{7A3CE8F7-F540-4249-BF91-ECAF6D095902}" type="pres">
      <dgm:prSet presAssocID="{8286AD9F-A7CD-4948-8416-8511EA489889}" presName="ParentText" presStyleLbl="revTx" presStyleIdx="3" presStyleCnt="6">
        <dgm:presLayoutVars>
          <dgm:chMax val="0"/>
          <dgm:chPref val="0"/>
          <dgm:bulletEnabled val="1"/>
        </dgm:presLayoutVars>
      </dgm:prSet>
      <dgm:spPr/>
    </dgm:pt>
    <dgm:pt modelId="{4BB1E1F3-D6AC-43D1-BCC0-C1A4945CF903}" type="pres">
      <dgm:prSet presAssocID="{8286AD9F-A7CD-4948-8416-8511EA489889}" presName="Triangle" presStyleLbl="alignNode1" presStyleIdx="7" presStyleCnt="11"/>
      <dgm:spPr/>
    </dgm:pt>
    <dgm:pt modelId="{44A78653-0743-4F18-86E9-B15C1780A493}" type="pres">
      <dgm:prSet presAssocID="{91907EC2-E768-40D3-974F-B6DB06C30A3C}" presName="sibTrans" presStyleCnt="0"/>
      <dgm:spPr/>
    </dgm:pt>
    <dgm:pt modelId="{C63EC7C9-15DE-4320-A705-70D017378B5C}" type="pres">
      <dgm:prSet presAssocID="{91907EC2-E768-40D3-974F-B6DB06C30A3C}" presName="space" presStyleCnt="0"/>
      <dgm:spPr/>
    </dgm:pt>
    <dgm:pt modelId="{C771FF78-A635-44E8-89D2-C185BB8F12F6}" type="pres">
      <dgm:prSet presAssocID="{AAACA244-7C05-40BB-9B25-6EE32D01E4E9}" presName="composite" presStyleCnt="0"/>
      <dgm:spPr/>
    </dgm:pt>
    <dgm:pt modelId="{2FF68BD5-01F5-4768-9D48-541B5FECFD42}" type="pres">
      <dgm:prSet presAssocID="{AAACA244-7C05-40BB-9B25-6EE32D01E4E9}" presName="LShape" presStyleLbl="alignNode1" presStyleIdx="8" presStyleCnt="11"/>
      <dgm:spPr/>
    </dgm:pt>
    <dgm:pt modelId="{54E18015-EC03-49F4-BC49-68FDB09BAC21}" type="pres">
      <dgm:prSet presAssocID="{AAACA244-7C05-40BB-9B25-6EE32D01E4E9}" presName="ParentText" presStyleLbl="revTx" presStyleIdx="4" presStyleCnt="6">
        <dgm:presLayoutVars>
          <dgm:chMax val="0"/>
          <dgm:chPref val="0"/>
          <dgm:bulletEnabled val="1"/>
        </dgm:presLayoutVars>
      </dgm:prSet>
      <dgm:spPr/>
    </dgm:pt>
    <dgm:pt modelId="{69469AAA-3FF9-4852-AE81-3B95B6470708}" type="pres">
      <dgm:prSet presAssocID="{AAACA244-7C05-40BB-9B25-6EE32D01E4E9}" presName="Triangle" presStyleLbl="alignNode1" presStyleIdx="9" presStyleCnt="11"/>
      <dgm:spPr/>
    </dgm:pt>
    <dgm:pt modelId="{8E0D7455-CE6D-48C0-85C5-828447032B9E}" type="pres">
      <dgm:prSet presAssocID="{D99988A6-6EF0-40E6-8D28-B02D6BDD4FE6}" presName="sibTrans" presStyleCnt="0"/>
      <dgm:spPr/>
    </dgm:pt>
    <dgm:pt modelId="{DFE6342E-5E66-4F6C-8C51-CAA93C5353C7}" type="pres">
      <dgm:prSet presAssocID="{D99988A6-6EF0-40E6-8D28-B02D6BDD4FE6}" presName="space" presStyleCnt="0"/>
      <dgm:spPr/>
    </dgm:pt>
    <dgm:pt modelId="{F41467C0-004E-4C52-BC63-D26D82ED5962}" type="pres">
      <dgm:prSet presAssocID="{BC348222-5253-4BAF-8DB3-83A7D8A7975E}" presName="composite" presStyleCnt="0"/>
      <dgm:spPr/>
    </dgm:pt>
    <dgm:pt modelId="{8A0B9527-13A6-4F1E-9737-8746051C0BDA}" type="pres">
      <dgm:prSet presAssocID="{BC348222-5253-4BAF-8DB3-83A7D8A7975E}" presName="LShape" presStyleLbl="alignNode1" presStyleIdx="10" presStyleCnt="11"/>
      <dgm:spPr/>
    </dgm:pt>
    <dgm:pt modelId="{C60E466D-065E-475D-BCB7-BD6935B17966}" type="pres">
      <dgm:prSet presAssocID="{BC348222-5253-4BAF-8DB3-83A7D8A7975E}" presName="ParentText" presStyleLbl="revTx" presStyleIdx="5" presStyleCnt="6">
        <dgm:presLayoutVars>
          <dgm:chMax val="0"/>
          <dgm:chPref val="0"/>
          <dgm:bulletEnabled val="1"/>
        </dgm:presLayoutVars>
      </dgm:prSet>
      <dgm:spPr/>
    </dgm:pt>
  </dgm:ptLst>
  <dgm:cxnLst>
    <dgm:cxn modelId="{F376FF93-ECBD-4283-B569-E58D26665D32}" srcId="{E194F90C-E520-4B6E-8D26-6B6E1E8D1F9A}" destId="{AFB58F3E-5917-4176-92FF-468042F57778}" srcOrd="2" destOrd="0" parTransId="{03B8197A-FC84-4C72-8565-EA93E336A01C}" sibTransId="{15EF18C3-E660-4E47-B8B4-631B45CE0F12}"/>
    <dgm:cxn modelId="{D66F0C16-D482-476D-A1BB-53FE8E2CA1DB}" type="presOf" srcId="{E194F90C-E520-4B6E-8D26-6B6E1E8D1F9A}" destId="{D90AB474-E008-4318-B6AB-8393D8A018C4}" srcOrd="0" destOrd="0" presId="urn:microsoft.com/office/officeart/2009/3/layout/StepUpProcess"/>
    <dgm:cxn modelId="{5B466BD7-60D6-42E2-8969-CBDCEC4DA7F7}" type="presOf" srcId="{0E2200B9-9DE2-4BC0-A9E5-59C8C51D5DF7}" destId="{63B34E0C-1D3D-4F35-991A-0D98230D9165}" srcOrd="0" destOrd="0" presId="urn:microsoft.com/office/officeart/2009/3/layout/StepUpProcess"/>
    <dgm:cxn modelId="{B647C054-2443-408E-9BBF-ED59647CDFE1}" srcId="{E194F90C-E520-4B6E-8D26-6B6E1E8D1F9A}" destId="{8286AD9F-A7CD-4948-8416-8511EA489889}" srcOrd="3" destOrd="0" parTransId="{076B5C11-32F3-4890-A661-42E85D11A625}" sibTransId="{91907EC2-E768-40D3-974F-B6DB06C30A3C}"/>
    <dgm:cxn modelId="{DD614F79-B542-40B6-BE0D-805A712AB68C}" type="presOf" srcId="{8286AD9F-A7CD-4948-8416-8511EA489889}" destId="{7A3CE8F7-F540-4249-BF91-ECAF6D095902}" srcOrd="0" destOrd="0" presId="urn:microsoft.com/office/officeart/2009/3/layout/StepUpProcess"/>
    <dgm:cxn modelId="{E16AFF25-D5C4-4B47-AF18-4ADA01A59A16}" srcId="{E194F90C-E520-4B6E-8D26-6B6E1E8D1F9A}" destId="{BC348222-5253-4BAF-8DB3-83A7D8A7975E}" srcOrd="5" destOrd="0" parTransId="{15F5A539-D1B5-4864-9003-4232CA0FE606}" sibTransId="{607D0A3D-FA15-4107-A7BF-034B5937FCB3}"/>
    <dgm:cxn modelId="{347B2BB5-6CD5-492F-8D90-4549CFD26FF6}" type="presOf" srcId="{D63A5406-59B2-417A-8F39-8FF717250319}" destId="{4402E5FB-35E8-45F9-9821-877652262A0A}" srcOrd="0" destOrd="0" presId="urn:microsoft.com/office/officeart/2009/3/layout/StepUpProcess"/>
    <dgm:cxn modelId="{60FB8A3F-9C42-4D05-A0F4-FC34949306F8}" srcId="{E194F90C-E520-4B6E-8D26-6B6E1E8D1F9A}" destId="{0E2200B9-9DE2-4BC0-A9E5-59C8C51D5DF7}" srcOrd="0" destOrd="0" parTransId="{B42C996C-4C77-4A4F-B4EA-3C864D745AE7}" sibTransId="{EEEEF147-C254-472B-B7D0-DF2B8FADB4E7}"/>
    <dgm:cxn modelId="{FA7DDF44-A5AE-4217-9036-2583C6F685B5}" srcId="{E194F90C-E520-4B6E-8D26-6B6E1E8D1F9A}" destId="{AAACA244-7C05-40BB-9B25-6EE32D01E4E9}" srcOrd="4" destOrd="0" parTransId="{AB1F48B1-16D5-4AC3-9A2F-DC1617CA6213}" sibTransId="{D99988A6-6EF0-40E6-8D28-B02D6BDD4FE6}"/>
    <dgm:cxn modelId="{1132854B-F1B3-47E6-8622-6F427CAF1DD0}" srcId="{E194F90C-E520-4B6E-8D26-6B6E1E8D1F9A}" destId="{D63A5406-59B2-417A-8F39-8FF717250319}" srcOrd="1" destOrd="0" parTransId="{3AA3A2AA-9885-4D88-A141-F6EA70E03D49}" sibTransId="{9ED0F8CC-133F-40BF-92C1-12A51FE3104F}"/>
    <dgm:cxn modelId="{FF4E384F-D81B-4DA2-8D73-EF39274964CE}" type="presOf" srcId="{AFB58F3E-5917-4176-92FF-468042F57778}" destId="{4B8006EB-13C2-40EB-A5B5-979CA3175F9D}" srcOrd="0" destOrd="0" presId="urn:microsoft.com/office/officeart/2009/3/layout/StepUpProcess"/>
    <dgm:cxn modelId="{6E2D9B91-127E-4D55-A179-BC6EFE365016}" type="presOf" srcId="{BC348222-5253-4BAF-8DB3-83A7D8A7975E}" destId="{C60E466D-065E-475D-BCB7-BD6935B17966}" srcOrd="0" destOrd="0" presId="urn:microsoft.com/office/officeart/2009/3/layout/StepUpProcess"/>
    <dgm:cxn modelId="{7D32E086-65B4-40FB-822F-7AE531A70442}" type="presOf" srcId="{AAACA244-7C05-40BB-9B25-6EE32D01E4E9}" destId="{54E18015-EC03-49F4-BC49-68FDB09BAC21}" srcOrd="0" destOrd="0" presId="urn:microsoft.com/office/officeart/2009/3/layout/StepUpProcess"/>
    <dgm:cxn modelId="{11AE79BE-AD73-4C1B-B5AC-2F7BC4E67F43}" type="presParOf" srcId="{D90AB474-E008-4318-B6AB-8393D8A018C4}" destId="{BE1449B2-7957-4F92-9EBC-8C55A18D296E}" srcOrd="0" destOrd="0" presId="urn:microsoft.com/office/officeart/2009/3/layout/StepUpProcess"/>
    <dgm:cxn modelId="{58A8C70F-549C-4E5E-BE1A-803F385563C4}" type="presParOf" srcId="{BE1449B2-7957-4F92-9EBC-8C55A18D296E}" destId="{22336EC1-2588-4662-8871-DF0152F40BD8}" srcOrd="0" destOrd="0" presId="urn:microsoft.com/office/officeart/2009/3/layout/StepUpProcess"/>
    <dgm:cxn modelId="{0EB81B76-9BFA-4CA8-B10B-163A6F412238}" type="presParOf" srcId="{BE1449B2-7957-4F92-9EBC-8C55A18D296E}" destId="{63B34E0C-1D3D-4F35-991A-0D98230D9165}" srcOrd="1" destOrd="0" presId="urn:microsoft.com/office/officeart/2009/3/layout/StepUpProcess"/>
    <dgm:cxn modelId="{5057AE0D-CA4D-4312-9596-42637B83C638}" type="presParOf" srcId="{BE1449B2-7957-4F92-9EBC-8C55A18D296E}" destId="{4F72BFF2-DE0B-40FA-8A5A-A4753CD7F994}" srcOrd="2" destOrd="0" presId="urn:microsoft.com/office/officeart/2009/3/layout/StepUpProcess"/>
    <dgm:cxn modelId="{BD9A4B54-D234-4837-9CB4-75E2B3449F78}" type="presParOf" srcId="{D90AB474-E008-4318-B6AB-8393D8A018C4}" destId="{EE7A9C94-935A-4DFA-8C8A-5A3AF3DDBB17}" srcOrd="1" destOrd="0" presId="urn:microsoft.com/office/officeart/2009/3/layout/StepUpProcess"/>
    <dgm:cxn modelId="{908F0AF7-AD7C-445C-95F0-712CF52EDBF7}" type="presParOf" srcId="{EE7A9C94-935A-4DFA-8C8A-5A3AF3DDBB17}" destId="{AB2A41A0-4C08-45B6-B91F-62A8C0EB5385}" srcOrd="0" destOrd="0" presId="urn:microsoft.com/office/officeart/2009/3/layout/StepUpProcess"/>
    <dgm:cxn modelId="{9CA02D60-3DE3-4992-A00F-EBBF0D47D91E}" type="presParOf" srcId="{D90AB474-E008-4318-B6AB-8393D8A018C4}" destId="{044A458C-4936-4B94-B274-1F2D929A5BDC}" srcOrd="2" destOrd="0" presId="urn:microsoft.com/office/officeart/2009/3/layout/StepUpProcess"/>
    <dgm:cxn modelId="{239F7B64-1FE2-484B-A82E-4970ADF6B0DB}" type="presParOf" srcId="{044A458C-4936-4B94-B274-1F2D929A5BDC}" destId="{01101E3D-4F69-4785-99F8-2A99FB9FAA79}" srcOrd="0" destOrd="0" presId="urn:microsoft.com/office/officeart/2009/3/layout/StepUpProcess"/>
    <dgm:cxn modelId="{5F4010FB-5A4A-4DFB-8631-56DB05E51212}" type="presParOf" srcId="{044A458C-4936-4B94-B274-1F2D929A5BDC}" destId="{4402E5FB-35E8-45F9-9821-877652262A0A}" srcOrd="1" destOrd="0" presId="urn:microsoft.com/office/officeart/2009/3/layout/StepUpProcess"/>
    <dgm:cxn modelId="{E74F219F-E10F-43A7-A8C2-994186061F3F}" type="presParOf" srcId="{044A458C-4936-4B94-B274-1F2D929A5BDC}" destId="{477878F9-59BD-4C3B-9878-DBF9B2ABA0FB}" srcOrd="2" destOrd="0" presId="urn:microsoft.com/office/officeart/2009/3/layout/StepUpProcess"/>
    <dgm:cxn modelId="{447FF9B7-E767-47ED-84BD-85D56A2FBC80}" type="presParOf" srcId="{D90AB474-E008-4318-B6AB-8393D8A018C4}" destId="{D1804B76-2A78-4664-AFDD-D0C8F44FEFDD}" srcOrd="3" destOrd="0" presId="urn:microsoft.com/office/officeart/2009/3/layout/StepUpProcess"/>
    <dgm:cxn modelId="{105A3B78-E7A2-4128-B278-D9AB4E45D91D}" type="presParOf" srcId="{D1804B76-2A78-4664-AFDD-D0C8F44FEFDD}" destId="{85E5F89A-297C-46D3-9A42-CF18741317B9}" srcOrd="0" destOrd="0" presId="urn:microsoft.com/office/officeart/2009/3/layout/StepUpProcess"/>
    <dgm:cxn modelId="{A0087338-1528-4EF4-ADCC-4AE7C21798AC}" type="presParOf" srcId="{D90AB474-E008-4318-B6AB-8393D8A018C4}" destId="{109F821F-825C-47B5-9906-1783D1DB6E74}" srcOrd="4" destOrd="0" presId="urn:microsoft.com/office/officeart/2009/3/layout/StepUpProcess"/>
    <dgm:cxn modelId="{A3F888E4-9AEB-4931-9DD6-7AB0E5FC585D}" type="presParOf" srcId="{109F821F-825C-47B5-9906-1783D1DB6E74}" destId="{D556AE81-FA55-48C2-B513-23D7FCA23670}" srcOrd="0" destOrd="0" presId="urn:microsoft.com/office/officeart/2009/3/layout/StepUpProcess"/>
    <dgm:cxn modelId="{5DF476A6-C2CA-44CE-8DDD-5978B89074E5}" type="presParOf" srcId="{109F821F-825C-47B5-9906-1783D1DB6E74}" destId="{4B8006EB-13C2-40EB-A5B5-979CA3175F9D}" srcOrd="1" destOrd="0" presId="urn:microsoft.com/office/officeart/2009/3/layout/StepUpProcess"/>
    <dgm:cxn modelId="{832D864A-FE1B-4E89-8B72-27BC5BED4A3B}" type="presParOf" srcId="{109F821F-825C-47B5-9906-1783D1DB6E74}" destId="{BDE6BDD1-4AC2-4B20-B951-D7F9141195E0}" srcOrd="2" destOrd="0" presId="urn:microsoft.com/office/officeart/2009/3/layout/StepUpProcess"/>
    <dgm:cxn modelId="{4608241F-B0D2-4FD5-A5B7-01406F58CDEE}" type="presParOf" srcId="{D90AB474-E008-4318-B6AB-8393D8A018C4}" destId="{3DB58DB9-9D40-4A8A-B9ED-AB97DE85373F}" srcOrd="5" destOrd="0" presId="urn:microsoft.com/office/officeart/2009/3/layout/StepUpProcess"/>
    <dgm:cxn modelId="{B2B258A8-4B41-4425-A0B1-34E52432A3EF}" type="presParOf" srcId="{3DB58DB9-9D40-4A8A-B9ED-AB97DE85373F}" destId="{1D3B3D7D-19B4-4095-8347-1F7EE9ECED8F}" srcOrd="0" destOrd="0" presId="urn:microsoft.com/office/officeart/2009/3/layout/StepUpProcess"/>
    <dgm:cxn modelId="{F35A13BD-2F5A-4F0A-B757-EF412240F65B}" type="presParOf" srcId="{D90AB474-E008-4318-B6AB-8393D8A018C4}" destId="{C71BBE14-C3B4-46B2-B446-EC2FE08C6251}" srcOrd="6" destOrd="0" presId="urn:microsoft.com/office/officeart/2009/3/layout/StepUpProcess"/>
    <dgm:cxn modelId="{247B019A-343A-4593-A6B1-81A67A8E12DC}" type="presParOf" srcId="{C71BBE14-C3B4-46B2-B446-EC2FE08C6251}" destId="{D1AAAFCB-687C-457A-926C-A20BD21C96D2}" srcOrd="0" destOrd="0" presId="urn:microsoft.com/office/officeart/2009/3/layout/StepUpProcess"/>
    <dgm:cxn modelId="{2E7FFB2C-C2FF-4F9A-89FB-7A51539506E8}" type="presParOf" srcId="{C71BBE14-C3B4-46B2-B446-EC2FE08C6251}" destId="{7A3CE8F7-F540-4249-BF91-ECAF6D095902}" srcOrd="1" destOrd="0" presId="urn:microsoft.com/office/officeart/2009/3/layout/StepUpProcess"/>
    <dgm:cxn modelId="{CF0A4D5A-1B0F-4AF2-9153-91F72DE879F4}" type="presParOf" srcId="{C71BBE14-C3B4-46B2-B446-EC2FE08C6251}" destId="{4BB1E1F3-D6AC-43D1-BCC0-C1A4945CF903}" srcOrd="2" destOrd="0" presId="urn:microsoft.com/office/officeart/2009/3/layout/StepUpProcess"/>
    <dgm:cxn modelId="{F5B8C48C-01C6-48E0-A486-A787262090BE}" type="presParOf" srcId="{D90AB474-E008-4318-B6AB-8393D8A018C4}" destId="{44A78653-0743-4F18-86E9-B15C1780A493}" srcOrd="7" destOrd="0" presId="urn:microsoft.com/office/officeart/2009/3/layout/StepUpProcess"/>
    <dgm:cxn modelId="{D08218D1-AFB1-4673-99B5-6FA162CAC568}" type="presParOf" srcId="{44A78653-0743-4F18-86E9-B15C1780A493}" destId="{C63EC7C9-15DE-4320-A705-70D017378B5C}" srcOrd="0" destOrd="0" presId="urn:microsoft.com/office/officeart/2009/3/layout/StepUpProcess"/>
    <dgm:cxn modelId="{8D766C87-2458-4CDE-AEBB-6925F7F14F2B}" type="presParOf" srcId="{D90AB474-E008-4318-B6AB-8393D8A018C4}" destId="{C771FF78-A635-44E8-89D2-C185BB8F12F6}" srcOrd="8" destOrd="0" presId="urn:microsoft.com/office/officeart/2009/3/layout/StepUpProcess"/>
    <dgm:cxn modelId="{8D5D5288-65C7-4126-AF91-906BA829BF85}" type="presParOf" srcId="{C771FF78-A635-44E8-89D2-C185BB8F12F6}" destId="{2FF68BD5-01F5-4768-9D48-541B5FECFD42}" srcOrd="0" destOrd="0" presId="urn:microsoft.com/office/officeart/2009/3/layout/StepUpProcess"/>
    <dgm:cxn modelId="{C159F97B-A1BD-4EB1-99CF-4F42E631D8F4}" type="presParOf" srcId="{C771FF78-A635-44E8-89D2-C185BB8F12F6}" destId="{54E18015-EC03-49F4-BC49-68FDB09BAC21}" srcOrd="1" destOrd="0" presId="urn:microsoft.com/office/officeart/2009/3/layout/StepUpProcess"/>
    <dgm:cxn modelId="{58403F6E-8234-4D41-AF5B-0D152A90F488}" type="presParOf" srcId="{C771FF78-A635-44E8-89D2-C185BB8F12F6}" destId="{69469AAA-3FF9-4852-AE81-3B95B6470708}" srcOrd="2" destOrd="0" presId="urn:microsoft.com/office/officeart/2009/3/layout/StepUpProcess"/>
    <dgm:cxn modelId="{708742BF-6EA8-44C5-8106-C6686CC8C74B}" type="presParOf" srcId="{D90AB474-E008-4318-B6AB-8393D8A018C4}" destId="{8E0D7455-CE6D-48C0-85C5-828447032B9E}" srcOrd="9" destOrd="0" presId="urn:microsoft.com/office/officeart/2009/3/layout/StepUpProcess"/>
    <dgm:cxn modelId="{3ADD4EB4-6042-4DD1-9485-7C2C62CE4BF3}" type="presParOf" srcId="{8E0D7455-CE6D-48C0-85C5-828447032B9E}" destId="{DFE6342E-5E66-4F6C-8C51-CAA93C5353C7}" srcOrd="0" destOrd="0" presId="urn:microsoft.com/office/officeart/2009/3/layout/StepUpProcess"/>
    <dgm:cxn modelId="{B7EAFAEA-7C45-400D-B1A9-C3AC9D33AD00}" type="presParOf" srcId="{D90AB474-E008-4318-B6AB-8393D8A018C4}" destId="{F41467C0-004E-4C52-BC63-D26D82ED5962}" srcOrd="10" destOrd="0" presId="urn:microsoft.com/office/officeart/2009/3/layout/StepUpProcess"/>
    <dgm:cxn modelId="{477E46C0-090B-426F-B296-1063529A0D46}" type="presParOf" srcId="{F41467C0-004E-4C52-BC63-D26D82ED5962}" destId="{8A0B9527-13A6-4F1E-9737-8746051C0BDA}" srcOrd="0" destOrd="0" presId="urn:microsoft.com/office/officeart/2009/3/layout/StepUpProcess"/>
    <dgm:cxn modelId="{AD0A8588-7A32-4CBB-9DD9-E69F8C52BB56}" type="presParOf" srcId="{F41467C0-004E-4C52-BC63-D26D82ED5962}" destId="{C60E466D-065E-475D-BCB7-BD6935B1796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9BEE4A-8C82-4D31-A55B-1A364D8510F8}"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4A1BF96C-0C36-4DF8-917E-316B5159A385}">
      <dgm:prSet phldrT="[Text]"/>
      <dgm:spPr/>
      <dgm:t>
        <a:bodyPr/>
        <a:lstStyle/>
        <a:p>
          <a:r>
            <a:rPr lang="es-CO" dirty="0"/>
            <a:t>Profesionales en la industria automotriz:</a:t>
          </a:r>
          <a:endParaRPr lang="en-US" dirty="0"/>
        </a:p>
      </dgm:t>
    </dgm:pt>
    <dgm:pt modelId="{7D1537FB-A034-459D-A94B-417B0A5105B2}" type="parTrans" cxnId="{B8C053F5-EF30-4CD7-894F-E6B20BCE66B5}">
      <dgm:prSet/>
      <dgm:spPr/>
      <dgm:t>
        <a:bodyPr/>
        <a:lstStyle/>
        <a:p>
          <a:endParaRPr lang="en-US"/>
        </a:p>
      </dgm:t>
    </dgm:pt>
    <dgm:pt modelId="{9AAA328C-7017-492A-BFE7-1ED578CD312E}" type="sibTrans" cxnId="{B8C053F5-EF30-4CD7-894F-E6B20BCE66B5}">
      <dgm:prSet/>
      <dgm:spPr/>
      <dgm:t>
        <a:bodyPr/>
        <a:lstStyle/>
        <a:p>
          <a:endParaRPr lang="en-US"/>
        </a:p>
      </dgm:t>
    </dgm:pt>
    <dgm:pt modelId="{60B96939-55DA-455F-998C-EF3E810ACAE2}">
      <dgm:prSet phldrT="[Text]"/>
      <dgm:spPr/>
      <dgm:t>
        <a:bodyPr/>
        <a:lstStyle/>
        <a:p>
          <a:r>
            <a:rPr lang="es-CO" dirty="0"/>
            <a:t>Experiencia automotriz internacional:</a:t>
          </a:r>
          <a:endParaRPr lang="en-US" dirty="0"/>
        </a:p>
      </dgm:t>
    </dgm:pt>
    <dgm:pt modelId="{50F9F0F6-4925-43BE-B0D6-6503B11CF9EC}" type="parTrans" cxnId="{AE273AD8-2F05-4960-A3CB-4321FF93D707}">
      <dgm:prSet/>
      <dgm:spPr/>
      <dgm:t>
        <a:bodyPr/>
        <a:lstStyle/>
        <a:p>
          <a:endParaRPr lang="en-US"/>
        </a:p>
      </dgm:t>
    </dgm:pt>
    <dgm:pt modelId="{6758A5DC-3E37-4AC4-ADA3-F321AD14473D}" type="sibTrans" cxnId="{AE273AD8-2F05-4960-A3CB-4321FF93D707}">
      <dgm:prSet/>
      <dgm:spPr/>
      <dgm:t>
        <a:bodyPr/>
        <a:lstStyle/>
        <a:p>
          <a:endParaRPr lang="en-US"/>
        </a:p>
      </dgm:t>
    </dgm:pt>
    <dgm:pt modelId="{5657848B-1B19-43E1-AD39-1A6DE87B074C}">
      <dgm:prSet phldrT="[Text]"/>
      <dgm:spPr/>
      <dgm:t>
        <a:bodyPr/>
        <a:lstStyle/>
        <a:p>
          <a:r>
            <a:rPr lang="es-CO" dirty="0"/>
            <a:t>Con conocimientos especializados en vehículos eléctricos / híbridos:</a:t>
          </a:r>
          <a:endParaRPr lang="en-US" dirty="0"/>
        </a:p>
      </dgm:t>
    </dgm:pt>
    <dgm:pt modelId="{8CE2D36A-9459-4639-9BCA-E1A4885B8D4A}" type="parTrans" cxnId="{0C3ECE9D-E234-421C-8026-21B6B9A3224E}">
      <dgm:prSet/>
      <dgm:spPr/>
      <dgm:t>
        <a:bodyPr/>
        <a:lstStyle/>
        <a:p>
          <a:endParaRPr lang="en-US"/>
        </a:p>
      </dgm:t>
    </dgm:pt>
    <dgm:pt modelId="{FF48A9A5-6F6C-4032-8C9F-C6076D2A2C5C}" type="sibTrans" cxnId="{0C3ECE9D-E234-421C-8026-21B6B9A3224E}">
      <dgm:prSet/>
      <dgm:spPr/>
      <dgm:t>
        <a:bodyPr/>
        <a:lstStyle/>
        <a:p>
          <a:endParaRPr lang="en-US"/>
        </a:p>
      </dgm:t>
    </dgm:pt>
    <dgm:pt modelId="{B543E99F-17D0-4C7D-A60C-2F749367B50C}">
      <dgm:prSet phldrT="[Text]"/>
      <dgm:spPr/>
      <dgm:t>
        <a:bodyPr/>
        <a:lstStyle/>
        <a:p>
          <a:r>
            <a:rPr lang="es-CO" dirty="0"/>
            <a:t>Nos especializamos en prestar servicios exclusivamente a esta industria. Llevamos más de 8 años haciéndolo con marcas Premium.</a:t>
          </a:r>
          <a:endParaRPr lang="en-US" dirty="0"/>
        </a:p>
      </dgm:t>
    </dgm:pt>
    <dgm:pt modelId="{77A741E9-49DC-463B-85D4-ED2AA40A2452}" type="parTrans" cxnId="{578C7425-62E7-4566-838A-6B401F92CC98}">
      <dgm:prSet/>
      <dgm:spPr/>
      <dgm:t>
        <a:bodyPr/>
        <a:lstStyle/>
        <a:p>
          <a:endParaRPr lang="en-US"/>
        </a:p>
      </dgm:t>
    </dgm:pt>
    <dgm:pt modelId="{9E816FDE-4647-4C49-9F6B-55539FC7DEBD}" type="sibTrans" cxnId="{578C7425-62E7-4566-838A-6B401F92CC98}">
      <dgm:prSet/>
      <dgm:spPr/>
      <dgm:t>
        <a:bodyPr/>
        <a:lstStyle/>
        <a:p>
          <a:endParaRPr lang="en-US"/>
        </a:p>
      </dgm:t>
    </dgm:pt>
    <dgm:pt modelId="{C022FCB3-2A05-47B0-A697-E0139F5E3255}">
      <dgm:prSet phldrT="[Text]"/>
      <dgm:spPr/>
      <dgm:t>
        <a:bodyPr/>
        <a:lstStyle/>
        <a:p>
          <a:r>
            <a:rPr lang="es-CO" dirty="0"/>
            <a:t>Hemos trabajado en proyectos de formación, consultoría, auditoría, gestión del recurso humano en Canadá, USA, México, Latinoamérica, España y Medio Oriente.</a:t>
          </a:r>
          <a:endParaRPr lang="en-US" dirty="0"/>
        </a:p>
      </dgm:t>
    </dgm:pt>
    <dgm:pt modelId="{A8DFC5D5-E8C9-4BDE-91B2-F61C8A8E0235}" type="parTrans" cxnId="{807A17E5-D2FB-442D-8E34-78F31DBED406}">
      <dgm:prSet/>
      <dgm:spPr/>
      <dgm:t>
        <a:bodyPr/>
        <a:lstStyle/>
        <a:p>
          <a:endParaRPr lang="en-US"/>
        </a:p>
      </dgm:t>
    </dgm:pt>
    <dgm:pt modelId="{23BC264B-5EAA-4A66-BB96-A880C5AB2D5E}" type="sibTrans" cxnId="{807A17E5-D2FB-442D-8E34-78F31DBED406}">
      <dgm:prSet/>
      <dgm:spPr/>
      <dgm:t>
        <a:bodyPr/>
        <a:lstStyle/>
        <a:p>
          <a:endParaRPr lang="en-US"/>
        </a:p>
      </dgm:t>
    </dgm:pt>
    <dgm:pt modelId="{2801988E-F4BA-4C79-ACF1-7208EAFCB824}">
      <dgm:prSet phldrT="[Text]"/>
      <dgm:spPr/>
      <dgm:t>
        <a:bodyPr/>
        <a:lstStyle/>
        <a:p>
          <a:r>
            <a:rPr lang="es-CO" dirty="0"/>
            <a:t>Certificados:</a:t>
          </a:r>
          <a:endParaRPr lang="en-US" dirty="0"/>
        </a:p>
      </dgm:t>
    </dgm:pt>
    <dgm:pt modelId="{6D3E3005-BCD0-4BDA-9061-2E66C68924B3}" type="parTrans" cxnId="{05566FAC-38C0-4673-BDE7-6A6713561237}">
      <dgm:prSet/>
      <dgm:spPr/>
      <dgm:t>
        <a:bodyPr/>
        <a:lstStyle/>
        <a:p>
          <a:endParaRPr lang="en-US"/>
        </a:p>
      </dgm:t>
    </dgm:pt>
    <dgm:pt modelId="{2E74E9D8-EA8B-4BBB-8B9B-76CBF7E03ED9}" type="sibTrans" cxnId="{05566FAC-38C0-4673-BDE7-6A6713561237}">
      <dgm:prSet/>
      <dgm:spPr/>
      <dgm:t>
        <a:bodyPr/>
        <a:lstStyle/>
        <a:p>
          <a:endParaRPr lang="en-US"/>
        </a:p>
      </dgm:t>
    </dgm:pt>
    <dgm:pt modelId="{0CF851C5-2D1C-46F5-B8CB-E1BDC082BB9D}">
      <dgm:prSet phldrT="[Text]"/>
      <dgm:spPr/>
      <dgm:t>
        <a:bodyPr/>
        <a:lstStyle/>
        <a:p>
          <a:r>
            <a:rPr lang="es-CO" dirty="0"/>
            <a:t>Hemos participado en certificaciones y eventos sobre este tipo de vehículos en varios países.</a:t>
          </a:r>
          <a:endParaRPr lang="en-US" dirty="0"/>
        </a:p>
      </dgm:t>
    </dgm:pt>
    <dgm:pt modelId="{1EBC7EA2-70BF-41B8-B080-AA13212935E5}" type="parTrans" cxnId="{6FE42B43-FCA7-4E2E-836B-892A09EBFC58}">
      <dgm:prSet/>
      <dgm:spPr/>
      <dgm:t>
        <a:bodyPr/>
        <a:lstStyle/>
        <a:p>
          <a:endParaRPr lang="en-US"/>
        </a:p>
      </dgm:t>
    </dgm:pt>
    <dgm:pt modelId="{EABCB964-8D19-4AF6-AEEB-7B2400E53745}" type="sibTrans" cxnId="{6FE42B43-FCA7-4E2E-836B-892A09EBFC58}">
      <dgm:prSet/>
      <dgm:spPr/>
      <dgm:t>
        <a:bodyPr/>
        <a:lstStyle/>
        <a:p>
          <a:endParaRPr lang="en-US"/>
        </a:p>
      </dgm:t>
    </dgm:pt>
    <dgm:pt modelId="{5ED3E8D8-FCB0-4348-8B17-4D8D445042F2}">
      <dgm:prSet phldrT="[Text]"/>
      <dgm:spPr/>
      <dgm:t>
        <a:bodyPr/>
        <a:lstStyle/>
        <a:p>
          <a:r>
            <a:rPr lang="es-CO" dirty="0"/>
            <a:t>Nuestro equipo de instructores certificados es profesional en el diseño y la impartición de actividades de formación.</a:t>
          </a:r>
          <a:endParaRPr lang="en-US" dirty="0"/>
        </a:p>
      </dgm:t>
    </dgm:pt>
    <dgm:pt modelId="{83FEE65D-DB9C-4168-9C74-A8951A585AC1}" type="parTrans" cxnId="{6EC106E7-FE56-474D-9299-FA383F42AF6B}">
      <dgm:prSet/>
      <dgm:spPr/>
      <dgm:t>
        <a:bodyPr/>
        <a:lstStyle/>
        <a:p>
          <a:endParaRPr lang="en-US"/>
        </a:p>
      </dgm:t>
    </dgm:pt>
    <dgm:pt modelId="{1DAC5B03-5F4F-46D9-B1E1-4E36549957A1}" type="sibTrans" cxnId="{6EC106E7-FE56-474D-9299-FA383F42AF6B}">
      <dgm:prSet/>
      <dgm:spPr/>
      <dgm:t>
        <a:bodyPr/>
        <a:lstStyle/>
        <a:p>
          <a:endParaRPr lang="en-US"/>
        </a:p>
      </dgm:t>
    </dgm:pt>
    <dgm:pt modelId="{DD3ECE7F-1535-4E04-9925-F70016AAAA31}">
      <dgm:prSet phldrT="[Text]"/>
      <dgm:spPr/>
      <dgm:t>
        <a:bodyPr/>
        <a:lstStyle/>
        <a:p>
          <a:r>
            <a:rPr lang="es-CO" dirty="0"/>
            <a:t>Red de contactos:</a:t>
          </a:r>
        </a:p>
      </dgm:t>
    </dgm:pt>
    <dgm:pt modelId="{C561A7CB-578A-410E-BB13-6BD5A6CD6C30}" type="sibTrans" cxnId="{A7E5A926-CBDC-4630-A004-254BB327258F}">
      <dgm:prSet/>
      <dgm:spPr/>
      <dgm:t>
        <a:bodyPr/>
        <a:lstStyle/>
        <a:p>
          <a:endParaRPr lang="en-US"/>
        </a:p>
      </dgm:t>
    </dgm:pt>
    <dgm:pt modelId="{DD7EBECF-A5AE-47AF-ACDD-624C63006553}" type="parTrans" cxnId="{A7E5A926-CBDC-4630-A004-254BB327258F}">
      <dgm:prSet/>
      <dgm:spPr/>
      <dgm:t>
        <a:bodyPr/>
        <a:lstStyle/>
        <a:p>
          <a:endParaRPr lang="en-US"/>
        </a:p>
      </dgm:t>
    </dgm:pt>
    <dgm:pt modelId="{22DD8FB7-380D-4966-9BB0-CAE4075CAA98}">
      <dgm:prSet/>
      <dgm:spPr/>
      <dgm:t>
        <a:bodyPr/>
        <a:lstStyle/>
        <a:p>
          <a:r>
            <a:rPr lang="es-CO" dirty="0">
              <a:solidFill>
                <a:schemeClr val="bg1"/>
              </a:solidFill>
            </a:rPr>
            <a:t>Tenemos una red de contactos internacionales que pueden interesarse en ser parte de este evento</a:t>
          </a:r>
          <a:r>
            <a:rPr lang="es-CO" dirty="0"/>
            <a:t>.</a:t>
          </a:r>
        </a:p>
      </dgm:t>
    </dgm:pt>
    <dgm:pt modelId="{55A387A1-B06A-4803-84A2-8A4C1D2553D1}" type="parTrans" cxnId="{871F29E4-7D2F-4BA7-A84C-D35535F02323}">
      <dgm:prSet/>
      <dgm:spPr/>
      <dgm:t>
        <a:bodyPr/>
        <a:lstStyle/>
        <a:p>
          <a:endParaRPr lang="es-ES"/>
        </a:p>
      </dgm:t>
    </dgm:pt>
    <dgm:pt modelId="{8EDD7842-CDB7-475C-82C3-A7E8F7A1BEF5}" type="sibTrans" cxnId="{871F29E4-7D2F-4BA7-A84C-D35535F02323}">
      <dgm:prSet/>
      <dgm:spPr/>
      <dgm:t>
        <a:bodyPr/>
        <a:lstStyle/>
        <a:p>
          <a:endParaRPr lang="es-ES"/>
        </a:p>
      </dgm:t>
    </dgm:pt>
    <dgm:pt modelId="{3BC47388-CB43-4E93-9093-4439DB046400}">
      <dgm:prSet/>
      <dgm:spPr/>
      <dgm:t>
        <a:bodyPr/>
        <a:lstStyle/>
        <a:p>
          <a:r>
            <a:rPr lang="es-CO" dirty="0"/>
            <a:t>Tenemos experiencia en logística y realización de eventos privados para el sector:</a:t>
          </a:r>
        </a:p>
      </dgm:t>
    </dgm:pt>
    <dgm:pt modelId="{E7D6182F-87AA-4A06-BF16-2257E031F798}" type="parTrans" cxnId="{D2918BD4-792D-40B8-8896-10D8FE9FD3B4}">
      <dgm:prSet/>
      <dgm:spPr/>
      <dgm:t>
        <a:bodyPr/>
        <a:lstStyle/>
        <a:p>
          <a:endParaRPr lang="en-US"/>
        </a:p>
      </dgm:t>
    </dgm:pt>
    <dgm:pt modelId="{2E498BA0-6489-4C0F-A6BE-AF843F24F402}" type="sibTrans" cxnId="{D2918BD4-792D-40B8-8896-10D8FE9FD3B4}">
      <dgm:prSet/>
      <dgm:spPr/>
      <dgm:t>
        <a:bodyPr/>
        <a:lstStyle/>
        <a:p>
          <a:endParaRPr lang="en-US"/>
        </a:p>
      </dgm:t>
    </dgm:pt>
    <dgm:pt modelId="{75B23AC2-DB11-4F66-8238-980BF8CD9E44}">
      <dgm:prSet/>
      <dgm:spPr/>
      <dgm:t>
        <a:bodyPr/>
        <a:lstStyle/>
        <a:p>
          <a:r>
            <a:rPr lang="es-CO" dirty="0"/>
            <a:t>El último evento que desarrollamos fue el </a:t>
          </a:r>
          <a:r>
            <a:rPr lang="es-CO" dirty="0" err="1"/>
            <a:t>Latin</a:t>
          </a:r>
          <a:r>
            <a:rPr lang="es-CO" dirty="0"/>
            <a:t> </a:t>
          </a:r>
          <a:r>
            <a:rPr lang="es-CO" dirty="0" err="1"/>
            <a:t>America</a:t>
          </a:r>
          <a:r>
            <a:rPr lang="es-CO" dirty="0"/>
            <a:t> </a:t>
          </a:r>
          <a:r>
            <a:rPr lang="es-CO" dirty="0" err="1"/>
            <a:t>Dealer</a:t>
          </a:r>
          <a:r>
            <a:rPr lang="es-CO" dirty="0"/>
            <a:t> and </a:t>
          </a:r>
          <a:r>
            <a:rPr lang="es-CO" dirty="0" err="1"/>
            <a:t>Importers</a:t>
          </a:r>
          <a:r>
            <a:rPr lang="es-CO" dirty="0"/>
            <a:t> </a:t>
          </a:r>
          <a:r>
            <a:rPr lang="es-CO" dirty="0" err="1"/>
            <a:t>Conference</a:t>
          </a:r>
          <a:r>
            <a:rPr lang="es-CO" dirty="0"/>
            <a:t> de BMW en Lima, Perú en Julio del 2016.</a:t>
          </a:r>
        </a:p>
      </dgm:t>
    </dgm:pt>
    <dgm:pt modelId="{446AD0A6-2E7C-4FFE-B24C-7FE6F4EB133A}" type="parTrans" cxnId="{BA143DFB-5787-4911-9789-ED91253C494E}">
      <dgm:prSet/>
      <dgm:spPr/>
      <dgm:t>
        <a:bodyPr/>
        <a:lstStyle/>
        <a:p>
          <a:endParaRPr lang="en-US"/>
        </a:p>
      </dgm:t>
    </dgm:pt>
    <dgm:pt modelId="{82CFD512-968F-4A17-BCE7-3B7FDEEDBBB9}" type="sibTrans" cxnId="{BA143DFB-5787-4911-9789-ED91253C494E}">
      <dgm:prSet/>
      <dgm:spPr/>
      <dgm:t>
        <a:bodyPr/>
        <a:lstStyle/>
        <a:p>
          <a:endParaRPr lang="en-US"/>
        </a:p>
      </dgm:t>
    </dgm:pt>
    <dgm:pt modelId="{F810F21A-B84A-436E-BC8D-CB3E38EF2EC4}" type="pres">
      <dgm:prSet presAssocID="{B79BEE4A-8C82-4D31-A55B-1A364D8510F8}" presName="Name0" presStyleCnt="0">
        <dgm:presLayoutVars>
          <dgm:chMax val="7"/>
          <dgm:chPref val="7"/>
          <dgm:dir/>
        </dgm:presLayoutVars>
      </dgm:prSet>
      <dgm:spPr/>
    </dgm:pt>
    <dgm:pt modelId="{42D15276-82F3-4450-BCA7-7ECC2D24C04E}" type="pres">
      <dgm:prSet presAssocID="{B79BEE4A-8C82-4D31-A55B-1A364D8510F8}" presName="Name1" presStyleCnt="0"/>
      <dgm:spPr/>
    </dgm:pt>
    <dgm:pt modelId="{02F2DEF6-5B3E-43AA-A24F-0EDD43332C9C}" type="pres">
      <dgm:prSet presAssocID="{B79BEE4A-8C82-4D31-A55B-1A364D8510F8}" presName="cycle" presStyleCnt="0"/>
      <dgm:spPr/>
    </dgm:pt>
    <dgm:pt modelId="{047FF14B-4B40-4062-80DD-171A39928975}" type="pres">
      <dgm:prSet presAssocID="{B79BEE4A-8C82-4D31-A55B-1A364D8510F8}" presName="srcNode" presStyleLbl="node1" presStyleIdx="0" presStyleCnt="6"/>
      <dgm:spPr/>
    </dgm:pt>
    <dgm:pt modelId="{8566DC23-2A5C-4562-89A7-6DEBB896C1EA}" type="pres">
      <dgm:prSet presAssocID="{B79BEE4A-8C82-4D31-A55B-1A364D8510F8}" presName="conn" presStyleLbl="parChTrans1D2" presStyleIdx="0" presStyleCnt="1"/>
      <dgm:spPr/>
    </dgm:pt>
    <dgm:pt modelId="{44A7E977-C806-4877-B43B-82B94245C806}" type="pres">
      <dgm:prSet presAssocID="{B79BEE4A-8C82-4D31-A55B-1A364D8510F8}" presName="extraNode" presStyleLbl="node1" presStyleIdx="0" presStyleCnt="6"/>
      <dgm:spPr/>
    </dgm:pt>
    <dgm:pt modelId="{23AA8839-DFC0-4F31-BCD7-9756DD665389}" type="pres">
      <dgm:prSet presAssocID="{B79BEE4A-8C82-4D31-A55B-1A364D8510F8}" presName="dstNode" presStyleLbl="node1" presStyleIdx="0" presStyleCnt="6"/>
      <dgm:spPr/>
    </dgm:pt>
    <dgm:pt modelId="{20BFDBF4-A528-4A4C-A22E-5866AE542449}" type="pres">
      <dgm:prSet presAssocID="{4A1BF96C-0C36-4DF8-917E-316B5159A385}" presName="text_1" presStyleLbl="node1" presStyleIdx="0" presStyleCnt="6">
        <dgm:presLayoutVars>
          <dgm:bulletEnabled val="1"/>
        </dgm:presLayoutVars>
      </dgm:prSet>
      <dgm:spPr/>
    </dgm:pt>
    <dgm:pt modelId="{71F3AEFF-C0D5-4931-A57B-95E92A0163C6}" type="pres">
      <dgm:prSet presAssocID="{4A1BF96C-0C36-4DF8-917E-316B5159A385}" presName="accent_1" presStyleCnt="0"/>
      <dgm:spPr/>
    </dgm:pt>
    <dgm:pt modelId="{96497791-FC46-4081-8BB0-2D53362A4831}" type="pres">
      <dgm:prSet presAssocID="{4A1BF96C-0C36-4DF8-917E-316B5159A385}" presName="accentRepeatNode" presStyleLbl="solidFgAcc1" presStyleIdx="0" presStyleCnt="6"/>
      <dgm:spPr/>
    </dgm:pt>
    <dgm:pt modelId="{1DFF61CD-7FC9-4811-B13D-F6CB9C22F3E0}" type="pres">
      <dgm:prSet presAssocID="{60B96939-55DA-455F-998C-EF3E810ACAE2}" presName="text_2" presStyleLbl="node1" presStyleIdx="1" presStyleCnt="6">
        <dgm:presLayoutVars>
          <dgm:bulletEnabled val="1"/>
        </dgm:presLayoutVars>
      </dgm:prSet>
      <dgm:spPr/>
    </dgm:pt>
    <dgm:pt modelId="{9236ADD9-9D1E-4602-95CF-4DCF88508447}" type="pres">
      <dgm:prSet presAssocID="{60B96939-55DA-455F-998C-EF3E810ACAE2}" presName="accent_2" presStyleCnt="0"/>
      <dgm:spPr/>
    </dgm:pt>
    <dgm:pt modelId="{956A1DC5-80C7-4F46-9B08-598C57B550F7}" type="pres">
      <dgm:prSet presAssocID="{60B96939-55DA-455F-998C-EF3E810ACAE2}" presName="accentRepeatNode" presStyleLbl="solidFgAcc1" presStyleIdx="1" presStyleCnt="6"/>
      <dgm:spPr/>
    </dgm:pt>
    <dgm:pt modelId="{5E0C990F-D26E-42E8-A579-B213D8834B14}" type="pres">
      <dgm:prSet presAssocID="{5657848B-1B19-43E1-AD39-1A6DE87B074C}" presName="text_3" presStyleLbl="node1" presStyleIdx="2" presStyleCnt="6">
        <dgm:presLayoutVars>
          <dgm:bulletEnabled val="1"/>
        </dgm:presLayoutVars>
      </dgm:prSet>
      <dgm:spPr/>
    </dgm:pt>
    <dgm:pt modelId="{C06C9CA1-9FDC-4FA8-BE94-8D419F8900C5}" type="pres">
      <dgm:prSet presAssocID="{5657848B-1B19-43E1-AD39-1A6DE87B074C}" presName="accent_3" presStyleCnt="0"/>
      <dgm:spPr/>
    </dgm:pt>
    <dgm:pt modelId="{A386FC03-2446-47F0-9393-266D47D24845}" type="pres">
      <dgm:prSet presAssocID="{5657848B-1B19-43E1-AD39-1A6DE87B074C}" presName="accentRepeatNode" presStyleLbl="solidFgAcc1" presStyleIdx="2" presStyleCnt="6"/>
      <dgm:spPr/>
    </dgm:pt>
    <dgm:pt modelId="{318F874F-3BC8-4BB3-B296-3A63407BB6C7}" type="pres">
      <dgm:prSet presAssocID="{2801988E-F4BA-4C79-ACF1-7208EAFCB824}" presName="text_4" presStyleLbl="node1" presStyleIdx="3" presStyleCnt="6">
        <dgm:presLayoutVars>
          <dgm:bulletEnabled val="1"/>
        </dgm:presLayoutVars>
      </dgm:prSet>
      <dgm:spPr/>
    </dgm:pt>
    <dgm:pt modelId="{543D31C1-3722-4CCA-BAD2-CF798197071B}" type="pres">
      <dgm:prSet presAssocID="{2801988E-F4BA-4C79-ACF1-7208EAFCB824}" presName="accent_4" presStyleCnt="0"/>
      <dgm:spPr/>
    </dgm:pt>
    <dgm:pt modelId="{F422D4D0-D8C2-4F8F-85CC-D14FBCA9B3EB}" type="pres">
      <dgm:prSet presAssocID="{2801988E-F4BA-4C79-ACF1-7208EAFCB824}" presName="accentRepeatNode" presStyleLbl="solidFgAcc1" presStyleIdx="3" presStyleCnt="6"/>
      <dgm:spPr/>
    </dgm:pt>
    <dgm:pt modelId="{612ABD17-2081-47F2-B116-EF3F07AF5137}" type="pres">
      <dgm:prSet presAssocID="{DD3ECE7F-1535-4E04-9925-F70016AAAA31}" presName="text_5" presStyleLbl="node1" presStyleIdx="4" presStyleCnt="6">
        <dgm:presLayoutVars>
          <dgm:bulletEnabled val="1"/>
        </dgm:presLayoutVars>
      </dgm:prSet>
      <dgm:spPr/>
    </dgm:pt>
    <dgm:pt modelId="{E7F00B9D-635C-4BC5-8B6A-56905BD525AC}" type="pres">
      <dgm:prSet presAssocID="{DD3ECE7F-1535-4E04-9925-F70016AAAA31}" presName="accent_5" presStyleCnt="0"/>
      <dgm:spPr/>
    </dgm:pt>
    <dgm:pt modelId="{F4F13CF3-C6CD-463D-A532-D59814342D84}" type="pres">
      <dgm:prSet presAssocID="{DD3ECE7F-1535-4E04-9925-F70016AAAA31}" presName="accentRepeatNode" presStyleLbl="solidFgAcc1" presStyleIdx="4" presStyleCnt="6"/>
      <dgm:spPr/>
    </dgm:pt>
    <dgm:pt modelId="{3CC4FBC7-19AE-49EE-9513-8B8385612980}" type="pres">
      <dgm:prSet presAssocID="{3BC47388-CB43-4E93-9093-4439DB046400}" presName="text_6" presStyleLbl="node1" presStyleIdx="5" presStyleCnt="6">
        <dgm:presLayoutVars>
          <dgm:bulletEnabled val="1"/>
        </dgm:presLayoutVars>
      </dgm:prSet>
      <dgm:spPr/>
    </dgm:pt>
    <dgm:pt modelId="{04E88350-E6D1-4849-9579-EA0A1B06F4E6}" type="pres">
      <dgm:prSet presAssocID="{3BC47388-CB43-4E93-9093-4439DB046400}" presName="accent_6" presStyleCnt="0"/>
      <dgm:spPr/>
    </dgm:pt>
    <dgm:pt modelId="{5A0E202C-F829-492A-B2BF-DF32751CB050}" type="pres">
      <dgm:prSet presAssocID="{3BC47388-CB43-4E93-9093-4439DB046400}" presName="accentRepeatNode" presStyleLbl="solidFgAcc1" presStyleIdx="5" presStyleCnt="6"/>
      <dgm:spPr/>
    </dgm:pt>
  </dgm:ptLst>
  <dgm:cxnLst>
    <dgm:cxn modelId="{B8C053F5-EF30-4CD7-894F-E6B20BCE66B5}" srcId="{B79BEE4A-8C82-4D31-A55B-1A364D8510F8}" destId="{4A1BF96C-0C36-4DF8-917E-316B5159A385}" srcOrd="0" destOrd="0" parTransId="{7D1537FB-A034-459D-A94B-417B0A5105B2}" sibTransId="{9AAA328C-7017-492A-BFE7-1ED578CD312E}"/>
    <dgm:cxn modelId="{4644E13C-DC7F-46FA-AB27-705CE775103E}" type="presOf" srcId="{2801988E-F4BA-4C79-ACF1-7208EAFCB824}" destId="{318F874F-3BC8-4BB3-B296-3A63407BB6C7}" srcOrd="0" destOrd="0" presId="urn:microsoft.com/office/officeart/2008/layout/VerticalCurvedList"/>
    <dgm:cxn modelId="{B8D20AD2-8C2F-4F9E-B830-57C958C5C910}" type="presOf" srcId="{75B23AC2-DB11-4F66-8238-980BF8CD9E44}" destId="{3CC4FBC7-19AE-49EE-9513-8B8385612980}" srcOrd="0" destOrd="1" presId="urn:microsoft.com/office/officeart/2008/layout/VerticalCurvedList"/>
    <dgm:cxn modelId="{39C4471D-C41A-42A6-BA80-D5BFF72F5FA3}" type="presOf" srcId="{3BC47388-CB43-4E93-9093-4439DB046400}" destId="{3CC4FBC7-19AE-49EE-9513-8B8385612980}" srcOrd="0" destOrd="0" presId="urn:microsoft.com/office/officeart/2008/layout/VerticalCurvedList"/>
    <dgm:cxn modelId="{8B5033AE-2D10-48AF-983C-11043DE7EF71}" type="presOf" srcId="{60B96939-55DA-455F-998C-EF3E810ACAE2}" destId="{1DFF61CD-7FC9-4811-B13D-F6CB9C22F3E0}" srcOrd="0" destOrd="0" presId="urn:microsoft.com/office/officeart/2008/layout/VerticalCurvedList"/>
    <dgm:cxn modelId="{BA143DFB-5787-4911-9789-ED91253C494E}" srcId="{3BC47388-CB43-4E93-9093-4439DB046400}" destId="{75B23AC2-DB11-4F66-8238-980BF8CD9E44}" srcOrd="0" destOrd="0" parTransId="{446AD0A6-2E7C-4FFE-B24C-7FE6F4EB133A}" sibTransId="{82CFD512-968F-4A17-BCE7-3B7FDEEDBBB9}"/>
    <dgm:cxn modelId="{51F1CA71-6E8D-4020-83FA-D878881F396C}" type="presOf" srcId="{B79BEE4A-8C82-4D31-A55B-1A364D8510F8}" destId="{F810F21A-B84A-436E-BC8D-CB3E38EF2EC4}" srcOrd="0" destOrd="0" presId="urn:microsoft.com/office/officeart/2008/layout/VerticalCurvedList"/>
    <dgm:cxn modelId="{6FE42B43-FCA7-4E2E-836B-892A09EBFC58}" srcId="{5657848B-1B19-43E1-AD39-1A6DE87B074C}" destId="{0CF851C5-2D1C-46F5-B8CB-E1BDC082BB9D}" srcOrd="0" destOrd="0" parTransId="{1EBC7EA2-70BF-41B8-B080-AA13212935E5}" sibTransId="{EABCB964-8D19-4AF6-AEEB-7B2400E53745}"/>
    <dgm:cxn modelId="{A4E1AACD-E7EF-4F1C-8563-17C460AA4015}" type="presOf" srcId="{9E816FDE-4647-4C49-9F6B-55539FC7DEBD}" destId="{8566DC23-2A5C-4562-89A7-6DEBB896C1EA}" srcOrd="0" destOrd="0" presId="urn:microsoft.com/office/officeart/2008/layout/VerticalCurvedList"/>
    <dgm:cxn modelId="{05566FAC-38C0-4673-BDE7-6A6713561237}" srcId="{B79BEE4A-8C82-4D31-A55B-1A364D8510F8}" destId="{2801988E-F4BA-4C79-ACF1-7208EAFCB824}" srcOrd="3" destOrd="0" parTransId="{6D3E3005-BCD0-4BDA-9061-2E66C68924B3}" sibTransId="{2E74E9D8-EA8B-4BBB-8B9B-76CBF7E03ED9}"/>
    <dgm:cxn modelId="{B011D307-A7FA-4B2C-A29A-1FE1C6346108}" type="presOf" srcId="{DD3ECE7F-1535-4E04-9925-F70016AAAA31}" destId="{612ABD17-2081-47F2-B116-EF3F07AF5137}" srcOrd="0" destOrd="0" presId="urn:microsoft.com/office/officeart/2008/layout/VerticalCurvedList"/>
    <dgm:cxn modelId="{AD8FA2CF-3D55-4E94-8243-0D917E595CCD}" type="presOf" srcId="{C022FCB3-2A05-47B0-A697-E0139F5E3255}" destId="{1DFF61CD-7FC9-4811-B13D-F6CB9C22F3E0}" srcOrd="0" destOrd="1" presId="urn:microsoft.com/office/officeart/2008/layout/VerticalCurvedList"/>
    <dgm:cxn modelId="{7A58FE0D-5998-4A69-AA7B-A98B2E6207A2}" type="presOf" srcId="{0CF851C5-2D1C-46F5-B8CB-E1BDC082BB9D}" destId="{5E0C990F-D26E-42E8-A579-B213D8834B14}" srcOrd="0" destOrd="1" presId="urn:microsoft.com/office/officeart/2008/layout/VerticalCurvedList"/>
    <dgm:cxn modelId="{0C3ECE9D-E234-421C-8026-21B6B9A3224E}" srcId="{B79BEE4A-8C82-4D31-A55B-1A364D8510F8}" destId="{5657848B-1B19-43E1-AD39-1A6DE87B074C}" srcOrd="2" destOrd="0" parTransId="{8CE2D36A-9459-4639-9BCA-E1A4885B8D4A}" sibTransId="{FF48A9A5-6F6C-4032-8C9F-C6076D2A2C5C}"/>
    <dgm:cxn modelId="{6E54972C-B1B6-4F5B-A41F-8EB20765812C}" type="presOf" srcId="{5ED3E8D8-FCB0-4348-8B17-4D8D445042F2}" destId="{318F874F-3BC8-4BB3-B296-3A63407BB6C7}" srcOrd="0" destOrd="1" presId="urn:microsoft.com/office/officeart/2008/layout/VerticalCurvedList"/>
    <dgm:cxn modelId="{50F90CB0-BD01-48F9-99B1-5E45002D0D17}" type="presOf" srcId="{4A1BF96C-0C36-4DF8-917E-316B5159A385}" destId="{20BFDBF4-A528-4A4C-A22E-5866AE542449}" srcOrd="0" destOrd="0" presId="urn:microsoft.com/office/officeart/2008/layout/VerticalCurvedList"/>
    <dgm:cxn modelId="{871F29E4-7D2F-4BA7-A84C-D35535F02323}" srcId="{DD3ECE7F-1535-4E04-9925-F70016AAAA31}" destId="{22DD8FB7-380D-4966-9BB0-CAE4075CAA98}" srcOrd="0" destOrd="0" parTransId="{55A387A1-B06A-4803-84A2-8A4C1D2553D1}" sibTransId="{8EDD7842-CDB7-475C-82C3-A7E8F7A1BEF5}"/>
    <dgm:cxn modelId="{A9984799-9AE8-4E90-841D-0D5B98DA5112}" type="presOf" srcId="{22DD8FB7-380D-4966-9BB0-CAE4075CAA98}" destId="{612ABD17-2081-47F2-B116-EF3F07AF5137}" srcOrd="0" destOrd="1" presId="urn:microsoft.com/office/officeart/2008/layout/VerticalCurvedList"/>
    <dgm:cxn modelId="{4067271C-FA8C-4C53-B34B-1BB0E3C5977A}" type="presOf" srcId="{5657848B-1B19-43E1-AD39-1A6DE87B074C}" destId="{5E0C990F-D26E-42E8-A579-B213D8834B14}" srcOrd="0" destOrd="0" presId="urn:microsoft.com/office/officeart/2008/layout/VerticalCurvedList"/>
    <dgm:cxn modelId="{1D3BA381-15A4-4D96-B755-3580AAB0E698}" type="presOf" srcId="{B543E99F-17D0-4C7D-A60C-2F749367B50C}" destId="{20BFDBF4-A528-4A4C-A22E-5866AE542449}" srcOrd="0" destOrd="1" presId="urn:microsoft.com/office/officeart/2008/layout/VerticalCurvedList"/>
    <dgm:cxn modelId="{578C7425-62E7-4566-838A-6B401F92CC98}" srcId="{4A1BF96C-0C36-4DF8-917E-316B5159A385}" destId="{B543E99F-17D0-4C7D-A60C-2F749367B50C}" srcOrd="0" destOrd="0" parTransId="{77A741E9-49DC-463B-85D4-ED2AA40A2452}" sibTransId="{9E816FDE-4647-4C49-9F6B-55539FC7DEBD}"/>
    <dgm:cxn modelId="{D2918BD4-792D-40B8-8896-10D8FE9FD3B4}" srcId="{B79BEE4A-8C82-4D31-A55B-1A364D8510F8}" destId="{3BC47388-CB43-4E93-9093-4439DB046400}" srcOrd="5" destOrd="0" parTransId="{E7D6182F-87AA-4A06-BF16-2257E031F798}" sibTransId="{2E498BA0-6489-4C0F-A6BE-AF843F24F402}"/>
    <dgm:cxn modelId="{807A17E5-D2FB-442D-8E34-78F31DBED406}" srcId="{60B96939-55DA-455F-998C-EF3E810ACAE2}" destId="{C022FCB3-2A05-47B0-A697-E0139F5E3255}" srcOrd="0" destOrd="0" parTransId="{A8DFC5D5-E8C9-4BDE-91B2-F61C8A8E0235}" sibTransId="{23BC264B-5EAA-4A66-BB96-A880C5AB2D5E}"/>
    <dgm:cxn modelId="{6EC106E7-FE56-474D-9299-FA383F42AF6B}" srcId="{2801988E-F4BA-4C79-ACF1-7208EAFCB824}" destId="{5ED3E8D8-FCB0-4348-8B17-4D8D445042F2}" srcOrd="0" destOrd="0" parTransId="{83FEE65D-DB9C-4168-9C74-A8951A585AC1}" sibTransId="{1DAC5B03-5F4F-46D9-B1E1-4E36549957A1}"/>
    <dgm:cxn modelId="{AE273AD8-2F05-4960-A3CB-4321FF93D707}" srcId="{B79BEE4A-8C82-4D31-A55B-1A364D8510F8}" destId="{60B96939-55DA-455F-998C-EF3E810ACAE2}" srcOrd="1" destOrd="0" parTransId="{50F9F0F6-4925-43BE-B0D6-6503B11CF9EC}" sibTransId="{6758A5DC-3E37-4AC4-ADA3-F321AD14473D}"/>
    <dgm:cxn modelId="{A7E5A926-CBDC-4630-A004-254BB327258F}" srcId="{B79BEE4A-8C82-4D31-A55B-1A364D8510F8}" destId="{DD3ECE7F-1535-4E04-9925-F70016AAAA31}" srcOrd="4" destOrd="0" parTransId="{DD7EBECF-A5AE-47AF-ACDD-624C63006553}" sibTransId="{C561A7CB-578A-410E-BB13-6BD5A6CD6C30}"/>
    <dgm:cxn modelId="{BE0FA428-4996-4E9F-8A33-F02B658717DB}" type="presParOf" srcId="{F810F21A-B84A-436E-BC8D-CB3E38EF2EC4}" destId="{42D15276-82F3-4450-BCA7-7ECC2D24C04E}" srcOrd="0" destOrd="0" presId="urn:microsoft.com/office/officeart/2008/layout/VerticalCurvedList"/>
    <dgm:cxn modelId="{DE26A1D6-405E-438B-91FA-EB2E90781481}" type="presParOf" srcId="{42D15276-82F3-4450-BCA7-7ECC2D24C04E}" destId="{02F2DEF6-5B3E-43AA-A24F-0EDD43332C9C}" srcOrd="0" destOrd="0" presId="urn:microsoft.com/office/officeart/2008/layout/VerticalCurvedList"/>
    <dgm:cxn modelId="{185FFEFB-6827-4E23-AD54-94FDE7AE6020}" type="presParOf" srcId="{02F2DEF6-5B3E-43AA-A24F-0EDD43332C9C}" destId="{047FF14B-4B40-4062-80DD-171A39928975}" srcOrd="0" destOrd="0" presId="urn:microsoft.com/office/officeart/2008/layout/VerticalCurvedList"/>
    <dgm:cxn modelId="{8FC2ED51-596D-4915-B414-ECA127C67340}" type="presParOf" srcId="{02F2DEF6-5B3E-43AA-A24F-0EDD43332C9C}" destId="{8566DC23-2A5C-4562-89A7-6DEBB896C1EA}" srcOrd="1" destOrd="0" presId="urn:microsoft.com/office/officeart/2008/layout/VerticalCurvedList"/>
    <dgm:cxn modelId="{00C75BE4-1951-441E-94F6-52C1845E3070}" type="presParOf" srcId="{02F2DEF6-5B3E-43AA-A24F-0EDD43332C9C}" destId="{44A7E977-C806-4877-B43B-82B94245C806}" srcOrd="2" destOrd="0" presId="urn:microsoft.com/office/officeart/2008/layout/VerticalCurvedList"/>
    <dgm:cxn modelId="{CA6A97E1-FD57-46C9-89BA-A3DCEB310ADE}" type="presParOf" srcId="{02F2DEF6-5B3E-43AA-A24F-0EDD43332C9C}" destId="{23AA8839-DFC0-4F31-BCD7-9756DD665389}" srcOrd="3" destOrd="0" presId="urn:microsoft.com/office/officeart/2008/layout/VerticalCurvedList"/>
    <dgm:cxn modelId="{DAFEFA97-6ABF-4D29-B24D-6A0DC8FFCA25}" type="presParOf" srcId="{42D15276-82F3-4450-BCA7-7ECC2D24C04E}" destId="{20BFDBF4-A528-4A4C-A22E-5866AE542449}" srcOrd="1" destOrd="0" presId="urn:microsoft.com/office/officeart/2008/layout/VerticalCurvedList"/>
    <dgm:cxn modelId="{E6B3D50F-5EA7-4A89-BD42-227AB7A6128A}" type="presParOf" srcId="{42D15276-82F3-4450-BCA7-7ECC2D24C04E}" destId="{71F3AEFF-C0D5-4931-A57B-95E92A0163C6}" srcOrd="2" destOrd="0" presId="urn:microsoft.com/office/officeart/2008/layout/VerticalCurvedList"/>
    <dgm:cxn modelId="{565FA410-2173-4F79-B5CC-83E43F2A8FF9}" type="presParOf" srcId="{71F3AEFF-C0D5-4931-A57B-95E92A0163C6}" destId="{96497791-FC46-4081-8BB0-2D53362A4831}" srcOrd="0" destOrd="0" presId="urn:microsoft.com/office/officeart/2008/layout/VerticalCurvedList"/>
    <dgm:cxn modelId="{6BD70A6E-E9FC-4095-8528-DBD2C803F1C9}" type="presParOf" srcId="{42D15276-82F3-4450-BCA7-7ECC2D24C04E}" destId="{1DFF61CD-7FC9-4811-B13D-F6CB9C22F3E0}" srcOrd="3" destOrd="0" presId="urn:microsoft.com/office/officeart/2008/layout/VerticalCurvedList"/>
    <dgm:cxn modelId="{5B4A3E0C-3F53-424F-8B73-5B4D5D87EA0F}" type="presParOf" srcId="{42D15276-82F3-4450-BCA7-7ECC2D24C04E}" destId="{9236ADD9-9D1E-4602-95CF-4DCF88508447}" srcOrd="4" destOrd="0" presId="urn:microsoft.com/office/officeart/2008/layout/VerticalCurvedList"/>
    <dgm:cxn modelId="{84FB5596-3B56-47E4-9F3C-A75ED50EFFC8}" type="presParOf" srcId="{9236ADD9-9D1E-4602-95CF-4DCF88508447}" destId="{956A1DC5-80C7-4F46-9B08-598C57B550F7}" srcOrd="0" destOrd="0" presId="urn:microsoft.com/office/officeart/2008/layout/VerticalCurvedList"/>
    <dgm:cxn modelId="{12224001-9F75-466E-A4A6-17576B2AFF21}" type="presParOf" srcId="{42D15276-82F3-4450-BCA7-7ECC2D24C04E}" destId="{5E0C990F-D26E-42E8-A579-B213D8834B14}" srcOrd="5" destOrd="0" presId="urn:microsoft.com/office/officeart/2008/layout/VerticalCurvedList"/>
    <dgm:cxn modelId="{52087EE1-5504-4B5C-841F-04A69737EF53}" type="presParOf" srcId="{42D15276-82F3-4450-BCA7-7ECC2D24C04E}" destId="{C06C9CA1-9FDC-4FA8-BE94-8D419F8900C5}" srcOrd="6" destOrd="0" presId="urn:microsoft.com/office/officeart/2008/layout/VerticalCurvedList"/>
    <dgm:cxn modelId="{B6B30DA8-19ED-44A6-8FB8-A395CFB329BB}" type="presParOf" srcId="{C06C9CA1-9FDC-4FA8-BE94-8D419F8900C5}" destId="{A386FC03-2446-47F0-9393-266D47D24845}" srcOrd="0" destOrd="0" presId="urn:microsoft.com/office/officeart/2008/layout/VerticalCurvedList"/>
    <dgm:cxn modelId="{308EB47D-9E28-442D-9E45-5074F0969420}" type="presParOf" srcId="{42D15276-82F3-4450-BCA7-7ECC2D24C04E}" destId="{318F874F-3BC8-4BB3-B296-3A63407BB6C7}" srcOrd="7" destOrd="0" presId="urn:microsoft.com/office/officeart/2008/layout/VerticalCurvedList"/>
    <dgm:cxn modelId="{FCC1827B-DE22-4255-8683-A9542C5365FD}" type="presParOf" srcId="{42D15276-82F3-4450-BCA7-7ECC2D24C04E}" destId="{543D31C1-3722-4CCA-BAD2-CF798197071B}" srcOrd="8" destOrd="0" presId="urn:microsoft.com/office/officeart/2008/layout/VerticalCurvedList"/>
    <dgm:cxn modelId="{6F0793D7-3B54-49E3-84FE-86385E2D933F}" type="presParOf" srcId="{543D31C1-3722-4CCA-BAD2-CF798197071B}" destId="{F422D4D0-D8C2-4F8F-85CC-D14FBCA9B3EB}" srcOrd="0" destOrd="0" presId="urn:microsoft.com/office/officeart/2008/layout/VerticalCurvedList"/>
    <dgm:cxn modelId="{68A16F71-A379-4CAB-A6EE-F173D7BD8A6C}" type="presParOf" srcId="{42D15276-82F3-4450-BCA7-7ECC2D24C04E}" destId="{612ABD17-2081-47F2-B116-EF3F07AF5137}" srcOrd="9" destOrd="0" presId="urn:microsoft.com/office/officeart/2008/layout/VerticalCurvedList"/>
    <dgm:cxn modelId="{EBD9BA1D-1CB4-4DB8-A78A-88A6E6987D5B}" type="presParOf" srcId="{42D15276-82F3-4450-BCA7-7ECC2D24C04E}" destId="{E7F00B9D-635C-4BC5-8B6A-56905BD525AC}" srcOrd="10" destOrd="0" presId="urn:microsoft.com/office/officeart/2008/layout/VerticalCurvedList"/>
    <dgm:cxn modelId="{9D24687D-42E0-4012-8475-32F65A4CC03A}" type="presParOf" srcId="{E7F00B9D-635C-4BC5-8B6A-56905BD525AC}" destId="{F4F13CF3-C6CD-463D-A532-D59814342D84}" srcOrd="0" destOrd="0" presId="urn:microsoft.com/office/officeart/2008/layout/VerticalCurvedList"/>
    <dgm:cxn modelId="{53912423-65CC-402B-A985-4A50FC604DC7}" type="presParOf" srcId="{42D15276-82F3-4450-BCA7-7ECC2D24C04E}" destId="{3CC4FBC7-19AE-49EE-9513-8B8385612980}" srcOrd="11" destOrd="0" presId="urn:microsoft.com/office/officeart/2008/layout/VerticalCurvedList"/>
    <dgm:cxn modelId="{D3B55D87-595F-4BE9-B841-95F804D65F52}" type="presParOf" srcId="{42D15276-82F3-4450-BCA7-7ECC2D24C04E}" destId="{04E88350-E6D1-4849-9579-EA0A1B06F4E6}" srcOrd="12" destOrd="0" presId="urn:microsoft.com/office/officeart/2008/layout/VerticalCurvedList"/>
    <dgm:cxn modelId="{3B20321D-50DD-4C8A-9438-4F6889845141}" type="presParOf" srcId="{04E88350-E6D1-4849-9579-EA0A1B06F4E6}" destId="{5A0E202C-F829-492A-B2BF-DF32751CB05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09599-03F4-42A4-B511-3C788DED2AC7}">
      <dsp:nvSpPr>
        <dsp:cNvPr id="0" name=""/>
        <dsp:cNvSpPr/>
      </dsp:nvSpPr>
      <dsp:spPr>
        <a:xfrm rot="5400000">
          <a:off x="284059" y="968201"/>
          <a:ext cx="847773" cy="1410675"/>
        </a:xfrm>
        <a:prstGeom prst="corner">
          <a:avLst>
            <a:gd name="adj1" fmla="val 16120"/>
            <a:gd name="adj2" fmla="val 16110"/>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2B32BFB-2CF0-49B7-ACFD-FC435FE68C34}">
      <dsp:nvSpPr>
        <dsp:cNvPr id="0" name=""/>
        <dsp:cNvSpPr/>
      </dsp:nvSpPr>
      <dsp:spPr>
        <a:xfrm>
          <a:off x="142545" y="1389689"/>
          <a:ext cx="1273565" cy="111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O" sz="1100" kern="1200" dirty="0">
              <a:latin typeface="Segoe UI" panose="020B0502040204020203" pitchFamily="34" charset="0"/>
              <a:cs typeface="Segoe UI" panose="020B0502040204020203" pitchFamily="34" charset="0"/>
            </a:rPr>
            <a:t>Empleados de la industria =&gt; Instruir</a:t>
          </a:r>
          <a:endParaRPr lang="en-US" sz="1100" kern="1200" dirty="0">
            <a:latin typeface="Segoe UI" panose="020B0502040204020203" pitchFamily="34" charset="0"/>
            <a:cs typeface="Segoe UI" panose="020B0502040204020203" pitchFamily="34" charset="0"/>
          </a:endParaRPr>
        </a:p>
      </dsp:txBody>
      <dsp:txXfrm>
        <a:off x="142545" y="1389689"/>
        <a:ext cx="1273565" cy="1116355"/>
      </dsp:txXfrm>
    </dsp:sp>
    <dsp:sp modelId="{1CBC5C14-0A4A-473F-A017-C90B7DE930EC}">
      <dsp:nvSpPr>
        <dsp:cNvPr id="0" name=""/>
        <dsp:cNvSpPr/>
      </dsp:nvSpPr>
      <dsp:spPr>
        <a:xfrm>
          <a:off x="1175815" y="864345"/>
          <a:ext cx="240295" cy="240295"/>
        </a:xfrm>
        <a:prstGeom prst="triangle">
          <a:avLst>
            <a:gd name="adj" fmla="val 100000"/>
          </a:avLst>
        </a:prstGeom>
        <a:solidFill>
          <a:schemeClr val="accent1">
            <a:shade val="80000"/>
            <a:hueOff val="45211"/>
            <a:satOff val="863"/>
            <a:lumOff val="3809"/>
            <a:alphaOff val="0"/>
          </a:schemeClr>
        </a:solidFill>
        <a:ln w="12700" cap="flat" cmpd="sng" algn="ctr">
          <a:solidFill>
            <a:schemeClr val="accent1">
              <a:shade val="80000"/>
              <a:hueOff val="45211"/>
              <a:satOff val="863"/>
              <a:lumOff val="38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E294718-F196-47D8-A34B-91C9AB783655}">
      <dsp:nvSpPr>
        <dsp:cNvPr id="0" name=""/>
        <dsp:cNvSpPr/>
      </dsp:nvSpPr>
      <dsp:spPr>
        <a:xfrm rot="5400000">
          <a:off x="1843153" y="582401"/>
          <a:ext cx="847773" cy="1410675"/>
        </a:xfrm>
        <a:prstGeom prst="corner">
          <a:avLst>
            <a:gd name="adj1" fmla="val 16120"/>
            <a:gd name="adj2" fmla="val 16110"/>
          </a:avLst>
        </a:prstGeom>
        <a:solidFill>
          <a:schemeClr val="accent1">
            <a:shade val="80000"/>
            <a:hueOff val="90421"/>
            <a:satOff val="1725"/>
            <a:lumOff val="7618"/>
            <a:alphaOff val="0"/>
          </a:schemeClr>
        </a:solidFill>
        <a:ln w="12700" cap="flat" cmpd="sng" algn="ctr">
          <a:solidFill>
            <a:schemeClr val="accent1">
              <a:shade val="80000"/>
              <a:hueOff val="90421"/>
              <a:satOff val="1725"/>
              <a:lumOff val="761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E93BFEB-632C-4EC3-B1AD-E987E7E8D2ED}">
      <dsp:nvSpPr>
        <dsp:cNvPr id="0" name=""/>
        <dsp:cNvSpPr/>
      </dsp:nvSpPr>
      <dsp:spPr>
        <a:xfrm>
          <a:off x="3258853" y="612071"/>
          <a:ext cx="1273565" cy="111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O" sz="1100" kern="1200" dirty="0">
              <a:solidFill>
                <a:schemeClr val="tx1"/>
              </a:solidFill>
              <a:latin typeface="Segoe UI" panose="020B0502040204020203" pitchFamily="34" charset="0"/>
              <a:cs typeface="Segoe UI" panose="020B0502040204020203" pitchFamily="34" charset="0"/>
            </a:rPr>
            <a:t>Gobierno =&gt; Sensibilizar</a:t>
          </a:r>
          <a:endParaRPr lang="en-US" sz="1100" kern="1200" dirty="0">
            <a:solidFill>
              <a:schemeClr val="tx1"/>
            </a:solidFill>
            <a:latin typeface="Segoe UI" panose="020B0502040204020203" pitchFamily="34" charset="0"/>
            <a:cs typeface="Segoe UI" panose="020B0502040204020203" pitchFamily="34" charset="0"/>
          </a:endParaRPr>
        </a:p>
      </dsp:txBody>
      <dsp:txXfrm>
        <a:off x="3258853" y="612071"/>
        <a:ext cx="1273565" cy="1116355"/>
      </dsp:txXfrm>
    </dsp:sp>
    <dsp:sp modelId="{4B672248-4143-47B9-83EA-26C6CB7422AF}">
      <dsp:nvSpPr>
        <dsp:cNvPr id="0" name=""/>
        <dsp:cNvSpPr/>
      </dsp:nvSpPr>
      <dsp:spPr>
        <a:xfrm>
          <a:off x="2734909" y="478546"/>
          <a:ext cx="240295" cy="240295"/>
        </a:xfrm>
        <a:prstGeom prst="triangle">
          <a:avLst>
            <a:gd name="adj" fmla="val 100000"/>
          </a:avLst>
        </a:prstGeom>
        <a:solidFill>
          <a:schemeClr val="accent1">
            <a:shade val="80000"/>
            <a:hueOff val="135632"/>
            <a:satOff val="2588"/>
            <a:lumOff val="11428"/>
            <a:alphaOff val="0"/>
          </a:schemeClr>
        </a:solidFill>
        <a:ln w="12700" cap="flat" cmpd="sng" algn="ctr">
          <a:solidFill>
            <a:schemeClr val="accent1">
              <a:shade val="80000"/>
              <a:hueOff val="135632"/>
              <a:satOff val="2588"/>
              <a:lumOff val="114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A4EB1D9-7009-4739-8CFC-BC6A374335AA}">
      <dsp:nvSpPr>
        <dsp:cNvPr id="0" name=""/>
        <dsp:cNvSpPr/>
      </dsp:nvSpPr>
      <dsp:spPr>
        <a:xfrm rot="5400000">
          <a:off x="3402246" y="196602"/>
          <a:ext cx="847773" cy="1410675"/>
        </a:xfrm>
        <a:prstGeom prst="corner">
          <a:avLst>
            <a:gd name="adj1" fmla="val 16120"/>
            <a:gd name="adj2" fmla="val 16110"/>
          </a:avLst>
        </a:prstGeom>
        <a:solidFill>
          <a:schemeClr val="accent1">
            <a:shade val="80000"/>
            <a:hueOff val="180842"/>
            <a:satOff val="3450"/>
            <a:lumOff val="15237"/>
            <a:alphaOff val="0"/>
          </a:schemeClr>
        </a:solidFill>
        <a:ln w="12700" cap="flat" cmpd="sng" algn="ctr">
          <a:solidFill>
            <a:schemeClr val="accent1">
              <a:shade val="80000"/>
              <a:hueOff val="180842"/>
              <a:satOff val="3450"/>
              <a:lumOff val="1523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5DFAA0B-8C8A-4C2F-BCC7-94E1CB9168D2}">
      <dsp:nvSpPr>
        <dsp:cNvPr id="0" name=""/>
        <dsp:cNvSpPr/>
      </dsp:nvSpPr>
      <dsp:spPr>
        <a:xfrm>
          <a:off x="1710675" y="1008111"/>
          <a:ext cx="1273565" cy="111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O" sz="1100" kern="1200" dirty="0">
              <a:latin typeface="Segoe UI" panose="020B0502040204020203" pitchFamily="34" charset="0"/>
              <a:cs typeface="Segoe UI" panose="020B0502040204020203" pitchFamily="34" charset="0"/>
            </a:rPr>
            <a:t>Empresas del sector =&gt; Promocionar producto</a:t>
          </a:r>
          <a:endParaRPr lang="en-US" sz="1100" kern="1200" dirty="0">
            <a:latin typeface="Segoe UI" panose="020B0502040204020203" pitchFamily="34" charset="0"/>
            <a:cs typeface="Segoe UI" panose="020B0502040204020203" pitchFamily="34" charset="0"/>
          </a:endParaRPr>
        </a:p>
      </dsp:txBody>
      <dsp:txXfrm>
        <a:off x="1710675" y="1008111"/>
        <a:ext cx="1273565" cy="1116355"/>
      </dsp:txXfrm>
    </dsp:sp>
    <dsp:sp modelId="{9116CF4B-B086-439A-83DC-574995EAED19}">
      <dsp:nvSpPr>
        <dsp:cNvPr id="0" name=""/>
        <dsp:cNvSpPr/>
      </dsp:nvSpPr>
      <dsp:spPr>
        <a:xfrm>
          <a:off x="4294002" y="92747"/>
          <a:ext cx="240295" cy="240295"/>
        </a:xfrm>
        <a:prstGeom prst="triangle">
          <a:avLst>
            <a:gd name="adj" fmla="val 100000"/>
          </a:avLst>
        </a:prstGeom>
        <a:solidFill>
          <a:schemeClr val="accent1">
            <a:shade val="80000"/>
            <a:hueOff val="226053"/>
            <a:satOff val="4313"/>
            <a:lumOff val="19046"/>
            <a:alphaOff val="0"/>
          </a:schemeClr>
        </a:solidFill>
        <a:ln w="12700" cap="flat" cmpd="sng" algn="ctr">
          <a:solidFill>
            <a:schemeClr val="accent1">
              <a:shade val="80000"/>
              <a:hueOff val="226053"/>
              <a:satOff val="4313"/>
              <a:lumOff val="1904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281AF86-62D2-4D4D-AA20-3338AF01AA7A}">
      <dsp:nvSpPr>
        <dsp:cNvPr id="0" name=""/>
        <dsp:cNvSpPr/>
      </dsp:nvSpPr>
      <dsp:spPr>
        <a:xfrm rot="5400000">
          <a:off x="4961339" y="-189196"/>
          <a:ext cx="847773" cy="1410675"/>
        </a:xfrm>
        <a:prstGeom prst="corner">
          <a:avLst>
            <a:gd name="adj1" fmla="val 16120"/>
            <a:gd name="adj2" fmla="val 16110"/>
          </a:avLst>
        </a:prstGeom>
        <a:solidFill>
          <a:schemeClr val="accent1">
            <a:shade val="80000"/>
            <a:hueOff val="271263"/>
            <a:satOff val="5175"/>
            <a:lumOff val="22855"/>
            <a:alphaOff val="0"/>
          </a:schemeClr>
        </a:solidFill>
        <a:ln w="12700" cap="flat" cmpd="sng" algn="ctr">
          <a:solidFill>
            <a:schemeClr val="accent1">
              <a:shade val="80000"/>
              <a:hueOff val="271263"/>
              <a:satOff val="5175"/>
              <a:lumOff val="2285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C09018-3164-4984-9EC0-5C2E9FF64195}">
      <dsp:nvSpPr>
        <dsp:cNvPr id="0" name=""/>
        <dsp:cNvSpPr/>
      </dsp:nvSpPr>
      <dsp:spPr>
        <a:xfrm>
          <a:off x="4819825" y="232291"/>
          <a:ext cx="1273565" cy="111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O" sz="1100" kern="1200" dirty="0">
              <a:latin typeface="Segoe UI" panose="020B0502040204020203" pitchFamily="34" charset="0"/>
              <a:cs typeface="Segoe UI" panose="020B0502040204020203" pitchFamily="34" charset="0"/>
            </a:rPr>
            <a:t>Medios de comunicación =&gt; Difundir</a:t>
          </a:r>
          <a:endParaRPr lang="en-US" sz="1100" kern="1200" dirty="0">
            <a:latin typeface="Segoe UI" panose="020B0502040204020203" pitchFamily="34" charset="0"/>
            <a:cs typeface="Segoe UI" panose="020B0502040204020203" pitchFamily="34" charset="0"/>
          </a:endParaRPr>
        </a:p>
      </dsp:txBody>
      <dsp:txXfrm>
        <a:off x="4819825" y="232291"/>
        <a:ext cx="1273565" cy="1116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09599-03F4-42A4-B511-3C788DED2AC7}">
      <dsp:nvSpPr>
        <dsp:cNvPr id="0" name=""/>
        <dsp:cNvSpPr/>
      </dsp:nvSpPr>
      <dsp:spPr>
        <a:xfrm rot="5400000">
          <a:off x="508467" y="628753"/>
          <a:ext cx="1084940" cy="1805315"/>
        </a:xfrm>
        <a:prstGeom prst="corner">
          <a:avLst>
            <a:gd name="adj1" fmla="val 16120"/>
            <a:gd name="adj2" fmla="val 16110"/>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2B32BFB-2CF0-49B7-ACFD-FC435FE68C34}">
      <dsp:nvSpPr>
        <dsp:cNvPr id="0" name=""/>
        <dsp:cNvSpPr/>
      </dsp:nvSpPr>
      <dsp:spPr>
        <a:xfrm>
          <a:off x="327363" y="1168154"/>
          <a:ext cx="1629849" cy="1428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O" sz="1100" kern="1200" dirty="0">
              <a:latin typeface="Segoe UI" panose="020B0502040204020203" pitchFamily="34" charset="0"/>
              <a:cs typeface="Segoe UI" panose="020B0502040204020203" pitchFamily="34" charset="0"/>
            </a:rPr>
            <a:t>Estudiantes =&gt; Clientes potenciales en el futuro </a:t>
          </a:r>
          <a:r>
            <a:rPr lang="es-CO" sz="1100" kern="1200" dirty="0">
              <a:solidFill>
                <a:schemeClr val="tx1"/>
              </a:solidFill>
              <a:latin typeface="Segoe UI" panose="020B0502040204020203" pitchFamily="34" charset="0"/>
              <a:cs typeface="Segoe UI" panose="020B0502040204020203" pitchFamily="34" charset="0"/>
            </a:rPr>
            <a:t>futuros empleados</a:t>
          </a:r>
          <a:endParaRPr lang="en-US" sz="1100" kern="1200" dirty="0">
            <a:solidFill>
              <a:schemeClr val="tx1"/>
            </a:solidFill>
            <a:latin typeface="Segoe UI" panose="020B0502040204020203" pitchFamily="34" charset="0"/>
            <a:cs typeface="Segoe UI" panose="020B0502040204020203" pitchFamily="34" charset="0"/>
          </a:endParaRPr>
        </a:p>
      </dsp:txBody>
      <dsp:txXfrm>
        <a:off x="327363" y="1168154"/>
        <a:ext cx="1629849" cy="1428658"/>
      </dsp:txXfrm>
    </dsp:sp>
    <dsp:sp modelId="{1CBC5C14-0A4A-473F-A017-C90B7DE930EC}">
      <dsp:nvSpPr>
        <dsp:cNvPr id="0" name=""/>
        <dsp:cNvSpPr/>
      </dsp:nvSpPr>
      <dsp:spPr>
        <a:xfrm>
          <a:off x="1649694" y="495844"/>
          <a:ext cx="307518" cy="307518"/>
        </a:xfrm>
        <a:prstGeom prst="triangle">
          <a:avLst>
            <a:gd name="adj" fmla="val 100000"/>
          </a:avLst>
        </a:prstGeom>
        <a:solidFill>
          <a:schemeClr val="accent1">
            <a:shade val="80000"/>
            <a:hueOff val="67816"/>
            <a:satOff val="1294"/>
            <a:lumOff val="5714"/>
            <a:alphaOff val="0"/>
          </a:schemeClr>
        </a:solidFill>
        <a:ln w="12700" cap="flat" cmpd="sng" algn="ctr">
          <a:solidFill>
            <a:schemeClr val="accent1">
              <a:shade val="80000"/>
              <a:hueOff val="67816"/>
              <a:satOff val="1294"/>
              <a:lumOff val="57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E294718-F196-47D8-A34B-91C9AB783655}">
      <dsp:nvSpPr>
        <dsp:cNvPr id="0" name=""/>
        <dsp:cNvSpPr/>
      </dsp:nvSpPr>
      <dsp:spPr>
        <a:xfrm rot="5400000">
          <a:off x="2503721" y="135026"/>
          <a:ext cx="1084940" cy="1805315"/>
        </a:xfrm>
        <a:prstGeom prst="corner">
          <a:avLst>
            <a:gd name="adj1" fmla="val 16120"/>
            <a:gd name="adj2" fmla="val 16110"/>
          </a:avLst>
        </a:prstGeom>
        <a:solidFill>
          <a:schemeClr val="accent1">
            <a:shade val="80000"/>
            <a:hueOff val="135632"/>
            <a:satOff val="2588"/>
            <a:lumOff val="11428"/>
            <a:alphaOff val="0"/>
          </a:schemeClr>
        </a:solidFill>
        <a:ln w="12700" cap="flat" cmpd="sng" algn="ctr">
          <a:solidFill>
            <a:schemeClr val="accent1">
              <a:shade val="80000"/>
              <a:hueOff val="135632"/>
              <a:satOff val="2588"/>
              <a:lumOff val="114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E93BFEB-632C-4EC3-B1AD-E987E7E8D2ED}">
      <dsp:nvSpPr>
        <dsp:cNvPr id="0" name=""/>
        <dsp:cNvSpPr/>
      </dsp:nvSpPr>
      <dsp:spPr>
        <a:xfrm>
          <a:off x="2322617" y="674426"/>
          <a:ext cx="1629849" cy="1428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O" sz="1100" kern="1200" dirty="0">
              <a:latin typeface="Segoe UI" panose="020B0502040204020203" pitchFamily="34" charset="0"/>
              <a:cs typeface="Segoe UI" panose="020B0502040204020203" pitchFamily="34" charset="0"/>
            </a:rPr>
            <a:t>Público general =&gt; </a:t>
          </a:r>
          <a:r>
            <a:rPr lang="es-CO" sz="1100" kern="1200" dirty="0">
              <a:solidFill>
                <a:schemeClr val="tx1"/>
              </a:solidFill>
              <a:latin typeface="Segoe UI" panose="020B0502040204020203" pitchFamily="34" charset="0"/>
              <a:cs typeface="Segoe UI" panose="020B0502040204020203" pitchFamily="34" charset="0"/>
            </a:rPr>
            <a:t>Culturizar / concretar</a:t>
          </a:r>
          <a:endParaRPr lang="en-US" sz="1100" kern="1200" dirty="0">
            <a:solidFill>
              <a:schemeClr val="tx1"/>
            </a:solidFill>
            <a:latin typeface="Segoe UI" panose="020B0502040204020203" pitchFamily="34" charset="0"/>
            <a:cs typeface="Segoe UI" panose="020B0502040204020203" pitchFamily="34" charset="0"/>
          </a:endParaRPr>
        </a:p>
      </dsp:txBody>
      <dsp:txXfrm>
        <a:off x="2322617" y="674426"/>
        <a:ext cx="1629849" cy="1428658"/>
      </dsp:txXfrm>
    </dsp:sp>
    <dsp:sp modelId="{4B672248-4143-47B9-83EA-26C6CB7422AF}">
      <dsp:nvSpPr>
        <dsp:cNvPr id="0" name=""/>
        <dsp:cNvSpPr/>
      </dsp:nvSpPr>
      <dsp:spPr>
        <a:xfrm>
          <a:off x="3644948" y="2116"/>
          <a:ext cx="307518" cy="307518"/>
        </a:xfrm>
        <a:prstGeom prst="triangle">
          <a:avLst>
            <a:gd name="adj" fmla="val 100000"/>
          </a:avLst>
        </a:prstGeom>
        <a:solidFill>
          <a:schemeClr val="accent1">
            <a:shade val="80000"/>
            <a:hueOff val="203448"/>
            <a:satOff val="3881"/>
            <a:lumOff val="17141"/>
            <a:alphaOff val="0"/>
          </a:schemeClr>
        </a:solidFill>
        <a:ln w="12700" cap="flat" cmpd="sng" algn="ctr">
          <a:solidFill>
            <a:schemeClr val="accent1">
              <a:shade val="80000"/>
              <a:hueOff val="203448"/>
              <a:satOff val="3881"/>
              <a:lumOff val="1714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281AF86-62D2-4D4D-AA20-3338AF01AA7A}">
      <dsp:nvSpPr>
        <dsp:cNvPr id="0" name=""/>
        <dsp:cNvSpPr/>
      </dsp:nvSpPr>
      <dsp:spPr>
        <a:xfrm rot="5400000">
          <a:off x="4498974" y="-358701"/>
          <a:ext cx="1084940" cy="1805315"/>
        </a:xfrm>
        <a:prstGeom prst="corner">
          <a:avLst>
            <a:gd name="adj1" fmla="val 16120"/>
            <a:gd name="adj2" fmla="val 16110"/>
          </a:avLst>
        </a:prstGeom>
        <a:solidFill>
          <a:schemeClr val="accent1">
            <a:shade val="80000"/>
            <a:hueOff val="271263"/>
            <a:satOff val="5175"/>
            <a:lumOff val="22855"/>
            <a:alphaOff val="0"/>
          </a:schemeClr>
        </a:solidFill>
        <a:ln w="12700" cap="flat" cmpd="sng" algn="ctr">
          <a:solidFill>
            <a:schemeClr val="accent1">
              <a:shade val="80000"/>
              <a:hueOff val="271263"/>
              <a:satOff val="5175"/>
              <a:lumOff val="2285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C09018-3164-4984-9EC0-5C2E9FF64195}">
      <dsp:nvSpPr>
        <dsp:cNvPr id="0" name=""/>
        <dsp:cNvSpPr/>
      </dsp:nvSpPr>
      <dsp:spPr>
        <a:xfrm>
          <a:off x="4317871" y="180699"/>
          <a:ext cx="1629849" cy="1428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CO" sz="1100" kern="1200" dirty="0">
              <a:latin typeface="Segoe UI" panose="020B0502040204020203" pitchFamily="34" charset="0"/>
              <a:cs typeface="Segoe UI" panose="020B0502040204020203" pitchFamily="34" charset="0"/>
            </a:rPr>
            <a:t>Medios de comunicación =&gt; Difundir</a:t>
          </a:r>
          <a:endParaRPr lang="en-US" sz="1100" kern="1200" dirty="0">
            <a:latin typeface="Segoe UI" panose="020B0502040204020203" pitchFamily="34" charset="0"/>
            <a:cs typeface="Segoe UI" panose="020B0502040204020203" pitchFamily="34" charset="0"/>
          </a:endParaRPr>
        </a:p>
      </dsp:txBody>
      <dsp:txXfrm>
        <a:off x="4317871" y="180699"/>
        <a:ext cx="1629849" cy="14286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36EC1-2588-4662-8871-DF0152F40BD8}">
      <dsp:nvSpPr>
        <dsp:cNvPr id="0" name=""/>
        <dsp:cNvSpPr/>
      </dsp:nvSpPr>
      <dsp:spPr>
        <a:xfrm rot="5400000">
          <a:off x="259220" y="2085380"/>
          <a:ext cx="766891" cy="1276090"/>
        </a:xfrm>
        <a:prstGeom prst="corner">
          <a:avLst>
            <a:gd name="adj1" fmla="val 16120"/>
            <a:gd name="adj2" fmla="val 16110"/>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3B34E0C-1D3D-4F35-991A-0D98230D9165}">
      <dsp:nvSpPr>
        <dsp:cNvPr id="0" name=""/>
        <dsp:cNvSpPr/>
      </dsp:nvSpPr>
      <dsp:spPr>
        <a:xfrm>
          <a:off x="131206" y="2466656"/>
          <a:ext cx="1152061" cy="100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s-ES" sz="800" kern="1200" dirty="0">
              <a:latin typeface="Segoe UI" panose="020B0502040204020203" pitchFamily="34" charset="0"/>
              <a:ea typeface="Trebuchet MS"/>
              <a:cs typeface="Segoe UI" panose="020B0502040204020203" pitchFamily="34" charset="0"/>
              <a:sym typeface="Trebuchet MS"/>
            </a:rPr>
            <a:t>1. </a:t>
          </a:r>
          <a:r>
            <a:rPr lang="es-419" sz="800" kern="1200" dirty="0">
              <a:latin typeface="Segoe UI" panose="020B0502040204020203" pitchFamily="34" charset="0"/>
              <a:ea typeface="Trebuchet MS"/>
              <a:cs typeface="Segoe UI" panose="020B0502040204020203" pitchFamily="34" charset="0"/>
              <a:sym typeface="Trebuchet MS"/>
            </a:rPr>
            <a:t>Presentación del marco de trabajo</a:t>
          </a:r>
        </a:p>
      </dsp:txBody>
      <dsp:txXfrm>
        <a:off x="131206" y="2466656"/>
        <a:ext cx="1152061" cy="1009849"/>
      </dsp:txXfrm>
    </dsp:sp>
    <dsp:sp modelId="{4F72BFF2-DE0B-40FA-8A5A-A4753CD7F994}">
      <dsp:nvSpPr>
        <dsp:cNvPr id="0" name=""/>
        <dsp:cNvSpPr/>
      </dsp:nvSpPr>
      <dsp:spPr>
        <a:xfrm>
          <a:off x="1065898" y="1991433"/>
          <a:ext cx="217370" cy="217370"/>
        </a:xfrm>
        <a:prstGeom prst="triangle">
          <a:avLst>
            <a:gd name="adj" fmla="val 100000"/>
          </a:avLst>
        </a:prstGeom>
        <a:solidFill>
          <a:schemeClr val="accent1">
            <a:shade val="80000"/>
            <a:hueOff val="27126"/>
            <a:satOff val="518"/>
            <a:lumOff val="2286"/>
            <a:alphaOff val="0"/>
          </a:schemeClr>
        </a:solidFill>
        <a:ln w="12700" cap="flat" cmpd="sng" algn="ctr">
          <a:solidFill>
            <a:schemeClr val="accent1">
              <a:shade val="80000"/>
              <a:hueOff val="27126"/>
              <a:satOff val="518"/>
              <a:lumOff val="228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1101E3D-4F69-4785-99F8-2A99FB9FAA79}">
      <dsp:nvSpPr>
        <dsp:cNvPr id="0" name=""/>
        <dsp:cNvSpPr/>
      </dsp:nvSpPr>
      <dsp:spPr>
        <a:xfrm rot="5400000">
          <a:off x="1669568" y="1736388"/>
          <a:ext cx="766891" cy="1276090"/>
        </a:xfrm>
        <a:prstGeom prst="corner">
          <a:avLst>
            <a:gd name="adj1" fmla="val 16120"/>
            <a:gd name="adj2" fmla="val 16110"/>
          </a:avLst>
        </a:prstGeom>
        <a:solidFill>
          <a:schemeClr val="accent1">
            <a:shade val="80000"/>
            <a:hueOff val="54253"/>
            <a:satOff val="1035"/>
            <a:lumOff val="4571"/>
            <a:alphaOff val="0"/>
          </a:schemeClr>
        </a:solidFill>
        <a:ln w="12700" cap="flat" cmpd="sng" algn="ctr">
          <a:solidFill>
            <a:schemeClr val="accent1">
              <a:shade val="80000"/>
              <a:hueOff val="54253"/>
              <a:satOff val="1035"/>
              <a:lumOff val="457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402E5FB-35E8-45F9-9821-877652262A0A}">
      <dsp:nvSpPr>
        <dsp:cNvPr id="0" name=""/>
        <dsp:cNvSpPr/>
      </dsp:nvSpPr>
      <dsp:spPr>
        <a:xfrm>
          <a:off x="1541555" y="2117664"/>
          <a:ext cx="1152061" cy="100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rtl="0">
            <a:lnSpc>
              <a:spcPct val="90000"/>
            </a:lnSpc>
            <a:spcBef>
              <a:spcPct val="0"/>
            </a:spcBef>
            <a:spcAft>
              <a:spcPct val="35000"/>
            </a:spcAft>
            <a:buNone/>
          </a:pPr>
          <a:r>
            <a:rPr lang="es-ES" sz="800" kern="1200" dirty="0">
              <a:latin typeface="Segoe UI" panose="020B0502040204020203" pitchFamily="34" charset="0"/>
              <a:ea typeface="Trebuchet MS"/>
              <a:cs typeface="Segoe UI" panose="020B0502040204020203" pitchFamily="34" charset="0"/>
              <a:sym typeface="Trebuchet MS"/>
            </a:rPr>
            <a:t>2. Retroalimentación del marco de trabajo y modificaciones</a:t>
          </a:r>
          <a:endParaRPr lang="es-ES" sz="800" kern="1200" dirty="0">
            <a:latin typeface="Segoe UI" panose="020B0502040204020203" pitchFamily="34" charset="0"/>
            <a:cs typeface="Segoe UI" panose="020B0502040204020203" pitchFamily="34" charset="0"/>
          </a:endParaRPr>
        </a:p>
      </dsp:txBody>
      <dsp:txXfrm>
        <a:off x="1541555" y="2117664"/>
        <a:ext cx="1152061" cy="1009849"/>
      </dsp:txXfrm>
    </dsp:sp>
    <dsp:sp modelId="{477878F9-59BD-4C3B-9878-DBF9B2ABA0FB}">
      <dsp:nvSpPr>
        <dsp:cNvPr id="0" name=""/>
        <dsp:cNvSpPr/>
      </dsp:nvSpPr>
      <dsp:spPr>
        <a:xfrm>
          <a:off x="2476247" y="1642441"/>
          <a:ext cx="217370" cy="217370"/>
        </a:xfrm>
        <a:prstGeom prst="triangle">
          <a:avLst>
            <a:gd name="adj" fmla="val 100000"/>
          </a:avLst>
        </a:prstGeom>
        <a:solidFill>
          <a:schemeClr val="accent1">
            <a:shade val="80000"/>
            <a:hueOff val="81379"/>
            <a:satOff val="1553"/>
            <a:lumOff val="6857"/>
            <a:alphaOff val="0"/>
          </a:schemeClr>
        </a:solidFill>
        <a:ln w="12700" cap="flat" cmpd="sng" algn="ctr">
          <a:solidFill>
            <a:schemeClr val="accent1">
              <a:shade val="80000"/>
              <a:hueOff val="81379"/>
              <a:satOff val="1553"/>
              <a:lumOff val="685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556AE81-FA55-48C2-B513-23D7FCA23670}">
      <dsp:nvSpPr>
        <dsp:cNvPr id="0" name=""/>
        <dsp:cNvSpPr/>
      </dsp:nvSpPr>
      <dsp:spPr>
        <a:xfrm rot="5400000">
          <a:off x="3079917" y="1387396"/>
          <a:ext cx="766891" cy="1276090"/>
        </a:xfrm>
        <a:prstGeom prst="corner">
          <a:avLst>
            <a:gd name="adj1" fmla="val 16120"/>
            <a:gd name="adj2" fmla="val 16110"/>
          </a:avLst>
        </a:prstGeom>
        <a:solidFill>
          <a:schemeClr val="accent1">
            <a:shade val="80000"/>
            <a:hueOff val="108505"/>
            <a:satOff val="2070"/>
            <a:lumOff val="9142"/>
            <a:alphaOff val="0"/>
          </a:schemeClr>
        </a:solidFill>
        <a:ln w="12700" cap="flat" cmpd="sng" algn="ctr">
          <a:solidFill>
            <a:schemeClr val="accent1">
              <a:shade val="80000"/>
              <a:hueOff val="108505"/>
              <a:satOff val="2070"/>
              <a:lumOff val="914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B8006EB-13C2-40EB-A5B5-979CA3175F9D}">
      <dsp:nvSpPr>
        <dsp:cNvPr id="0" name=""/>
        <dsp:cNvSpPr/>
      </dsp:nvSpPr>
      <dsp:spPr>
        <a:xfrm>
          <a:off x="2951904" y="1768672"/>
          <a:ext cx="1152061" cy="100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rtl="0">
            <a:lnSpc>
              <a:spcPct val="90000"/>
            </a:lnSpc>
            <a:spcBef>
              <a:spcPct val="0"/>
            </a:spcBef>
            <a:spcAft>
              <a:spcPct val="35000"/>
            </a:spcAft>
            <a:buNone/>
          </a:pPr>
          <a:r>
            <a:rPr lang="es-ES" sz="800" kern="1200" dirty="0">
              <a:latin typeface="Segoe UI" panose="020B0502040204020203" pitchFamily="34" charset="0"/>
              <a:cs typeface="Segoe UI" panose="020B0502040204020203" pitchFamily="34" charset="0"/>
            </a:rPr>
            <a:t>3. Búsqueda de patrocinadores y definición del modo de trabajo</a:t>
          </a:r>
        </a:p>
      </dsp:txBody>
      <dsp:txXfrm>
        <a:off x="2951904" y="1768672"/>
        <a:ext cx="1152061" cy="1009849"/>
      </dsp:txXfrm>
    </dsp:sp>
    <dsp:sp modelId="{BDE6BDD1-4AC2-4B20-B951-D7F9141195E0}">
      <dsp:nvSpPr>
        <dsp:cNvPr id="0" name=""/>
        <dsp:cNvSpPr/>
      </dsp:nvSpPr>
      <dsp:spPr>
        <a:xfrm>
          <a:off x="3886595" y="1293449"/>
          <a:ext cx="217370" cy="217370"/>
        </a:xfrm>
        <a:prstGeom prst="triangle">
          <a:avLst>
            <a:gd name="adj" fmla="val 100000"/>
          </a:avLst>
        </a:prstGeom>
        <a:solidFill>
          <a:schemeClr val="accent1">
            <a:shade val="80000"/>
            <a:hueOff val="135632"/>
            <a:satOff val="2588"/>
            <a:lumOff val="11428"/>
            <a:alphaOff val="0"/>
          </a:schemeClr>
        </a:solidFill>
        <a:ln w="12700" cap="flat" cmpd="sng" algn="ctr">
          <a:solidFill>
            <a:schemeClr val="accent1">
              <a:shade val="80000"/>
              <a:hueOff val="135632"/>
              <a:satOff val="2588"/>
              <a:lumOff val="114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1AAAFCB-687C-457A-926C-A20BD21C96D2}">
      <dsp:nvSpPr>
        <dsp:cNvPr id="0" name=""/>
        <dsp:cNvSpPr/>
      </dsp:nvSpPr>
      <dsp:spPr>
        <a:xfrm rot="5400000">
          <a:off x="4490266" y="1038404"/>
          <a:ext cx="766891" cy="1276090"/>
        </a:xfrm>
        <a:prstGeom prst="corner">
          <a:avLst>
            <a:gd name="adj1" fmla="val 16120"/>
            <a:gd name="adj2" fmla="val 16110"/>
          </a:avLst>
        </a:prstGeom>
        <a:solidFill>
          <a:schemeClr val="accent1">
            <a:shade val="80000"/>
            <a:hueOff val="162758"/>
            <a:satOff val="3105"/>
            <a:lumOff val="13713"/>
            <a:alphaOff val="0"/>
          </a:schemeClr>
        </a:solidFill>
        <a:ln w="12700" cap="flat" cmpd="sng" algn="ctr">
          <a:solidFill>
            <a:schemeClr val="accent1">
              <a:shade val="80000"/>
              <a:hueOff val="162758"/>
              <a:satOff val="3105"/>
              <a:lumOff val="1371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3CE8F7-F540-4249-BF91-ECAF6D095902}">
      <dsp:nvSpPr>
        <dsp:cNvPr id="0" name=""/>
        <dsp:cNvSpPr/>
      </dsp:nvSpPr>
      <dsp:spPr>
        <a:xfrm>
          <a:off x="4362253" y="1419680"/>
          <a:ext cx="1152061" cy="100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rtl="0">
            <a:lnSpc>
              <a:spcPct val="90000"/>
            </a:lnSpc>
            <a:spcBef>
              <a:spcPct val="0"/>
            </a:spcBef>
            <a:spcAft>
              <a:spcPct val="35000"/>
            </a:spcAft>
            <a:buNone/>
          </a:pPr>
          <a:r>
            <a:rPr lang="es-ES" sz="800" kern="1200" dirty="0">
              <a:latin typeface="Segoe UI" panose="020B0502040204020203" pitchFamily="34" charset="0"/>
              <a:ea typeface="Trebuchet MS"/>
              <a:cs typeface="Segoe UI" panose="020B0502040204020203" pitchFamily="34" charset="0"/>
              <a:sym typeface="Trebuchet MS"/>
            </a:rPr>
            <a:t>4. </a:t>
          </a:r>
          <a:r>
            <a:rPr lang="es-419" sz="800" kern="1200" dirty="0">
              <a:latin typeface="Segoe UI" panose="020B0502040204020203" pitchFamily="34" charset="0"/>
              <a:ea typeface="Trebuchet MS"/>
              <a:cs typeface="Segoe UI" panose="020B0502040204020203" pitchFamily="34" charset="0"/>
              <a:sym typeface="Trebuchet MS"/>
            </a:rPr>
            <a:t>Diseño de las actividades</a:t>
          </a:r>
          <a:endParaRPr lang="es-ES" sz="800" kern="1200" dirty="0">
            <a:latin typeface="Segoe UI" panose="020B0502040204020203" pitchFamily="34" charset="0"/>
            <a:cs typeface="Segoe UI" panose="020B0502040204020203" pitchFamily="34" charset="0"/>
          </a:endParaRPr>
        </a:p>
      </dsp:txBody>
      <dsp:txXfrm>
        <a:off x="4362253" y="1419680"/>
        <a:ext cx="1152061" cy="1009849"/>
      </dsp:txXfrm>
    </dsp:sp>
    <dsp:sp modelId="{4BB1E1F3-D6AC-43D1-BCC0-C1A4945CF903}">
      <dsp:nvSpPr>
        <dsp:cNvPr id="0" name=""/>
        <dsp:cNvSpPr/>
      </dsp:nvSpPr>
      <dsp:spPr>
        <a:xfrm>
          <a:off x="5296944" y="944456"/>
          <a:ext cx="217370" cy="217370"/>
        </a:xfrm>
        <a:prstGeom prst="triangle">
          <a:avLst>
            <a:gd name="adj" fmla="val 100000"/>
          </a:avLst>
        </a:prstGeom>
        <a:solidFill>
          <a:schemeClr val="accent1">
            <a:shade val="80000"/>
            <a:hueOff val="189884"/>
            <a:satOff val="3623"/>
            <a:lumOff val="15999"/>
            <a:alphaOff val="0"/>
          </a:schemeClr>
        </a:solidFill>
        <a:ln w="12700" cap="flat" cmpd="sng" algn="ctr">
          <a:solidFill>
            <a:schemeClr val="accent1">
              <a:shade val="80000"/>
              <a:hueOff val="189884"/>
              <a:satOff val="3623"/>
              <a:lumOff val="1599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FF68BD5-01F5-4768-9D48-541B5FECFD42}">
      <dsp:nvSpPr>
        <dsp:cNvPr id="0" name=""/>
        <dsp:cNvSpPr/>
      </dsp:nvSpPr>
      <dsp:spPr>
        <a:xfrm rot="5400000">
          <a:off x="5900615" y="689411"/>
          <a:ext cx="766891" cy="1276090"/>
        </a:xfrm>
        <a:prstGeom prst="corner">
          <a:avLst>
            <a:gd name="adj1" fmla="val 16120"/>
            <a:gd name="adj2" fmla="val 16110"/>
          </a:avLst>
        </a:prstGeom>
        <a:solidFill>
          <a:schemeClr val="accent1">
            <a:shade val="80000"/>
            <a:hueOff val="217011"/>
            <a:satOff val="4140"/>
            <a:lumOff val="18284"/>
            <a:alphaOff val="0"/>
          </a:schemeClr>
        </a:solidFill>
        <a:ln w="12700" cap="flat" cmpd="sng" algn="ctr">
          <a:solidFill>
            <a:schemeClr val="accent1">
              <a:shade val="80000"/>
              <a:hueOff val="217011"/>
              <a:satOff val="4140"/>
              <a:lumOff val="1828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4E18015-EC03-49F4-BC49-68FDB09BAC21}">
      <dsp:nvSpPr>
        <dsp:cNvPr id="0" name=""/>
        <dsp:cNvSpPr/>
      </dsp:nvSpPr>
      <dsp:spPr>
        <a:xfrm>
          <a:off x="5772601" y="1070688"/>
          <a:ext cx="1152061" cy="100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rtl="0">
            <a:lnSpc>
              <a:spcPct val="90000"/>
            </a:lnSpc>
            <a:spcBef>
              <a:spcPct val="0"/>
            </a:spcBef>
            <a:spcAft>
              <a:spcPct val="35000"/>
            </a:spcAft>
            <a:buNone/>
          </a:pPr>
          <a:r>
            <a:rPr lang="es-ES" sz="800" kern="1200" dirty="0">
              <a:latin typeface="Segoe UI" panose="020B0502040204020203" pitchFamily="34" charset="0"/>
              <a:cs typeface="Segoe UI" panose="020B0502040204020203" pitchFamily="34" charset="0"/>
            </a:rPr>
            <a:t>5. Coordinación logística</a:t>
          </a:r>
        </a:p>
      </dsp:txBody>
      <dsp:txXfrm>
        <a:off x="5772601" y="1070688"/>
        <a:ext cx="1152061" cy="1009849"/>
      </dsp:txXfrm>
    </dsp:sp>
    <dsp:sp modelId="{69469AAA-3FF9-4852-AE81-3B95B6470708}">
      <dsp:nvSpPr>
        <dsp:cNvPr id="0" name=""/>
        <dsp:cNvSpPr/>
      </dsp:nvSpPr>
      <dsp:spPr>
        <a:xfrm>
          <a:off x="6707293" y="595464"/>
          <a:ext cx="217370" cy="217370"/>
        </a:xfrm>
        <a:prstGeom prst="triangle">
          <a:avLst>
            <a:gd name="adj" fmla="val 100000"/>
          </a:avLst>
        </a:prstGeom>
        <a:solidFill>
          <a:schemeClr val="accent1">
            <a:shade val="80000"/>
            <a:hueOff val="244137"/>
            <a:satOff val="4658"/>
            <a:lumOff val="20570"/>
            <a:alphaOff val="0"/>
          </a:schemeClr>
        </a:solidFill>
        <a:ln w="12700" cap="flat" cmpd="sng" algn="ctr">
          <a:solidFill>
            <a:schemeClr val="accent1">
              <a:shade val="80000"/>
              <a:hueOff val="244137"/>
              <a:satOff val="4658"/>
              <a:lumOff val="205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0B9527-13A6-4F1E-9737-8746051C0BDA}">
      <dsp:nvSpPr>
        <dsp:cNvPr id="0" name=""/>
        <dsp:cNvSpPr/>
      </dsp:nvSpPr>
      <dsp:spPr>
        <a:xfrm rot="5400000">
          <a:off x="7310963" y="340419"/>
          <a:ext cx="766891" cy="1276090"/>
        </a:xfrm>
        <a:prstGeom prst="corner">
          <a:avLst>
            <a:gd name="adj1" fmla="val 16120"/>
            <a:gd name="adj2" fmla="val 16110"/>
          </a:avLst>
        </a:prstGeom>
        <a:solidFill>
          <a:schemeClr val="accent1">
            <a:shade val="80000"/>
            <a:hueOff val="271263"/>
            <a:satOff val="5175"/>
            <a:lumOff val="22855"/>
            <a:alphaOff val="0"/>
          </a:schemeClr>
        </a:solidFill>
        <a:ln w="12700" cap="flat" cmpd="sng" algn="ctr">
          <a:solidFill>
            <a:schemeClr val="accent1">
              <a:shade val="80000"/>
              <a:hueOff val="271263"/>
              <a:satOff val="5175"/>
              <a:lumOff val="2285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60E466D-065E-475D-BCB7-BD6935B17966}">
      <dsp:nvSpPr>
        <dsp:cNvPr id="0" name=""/>
        <dsp:cNvSpPr/>
      </dsp:nvSpPr>
      <dsp:spPr>
        <a:xfrm>
          <a:off x="7182950" y="721695"/>
          <a:ext cx="1152061" cy="100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rtl="0">
            <a:lnSpc>
              <a:spcPct val="90000"/>
            </a:lnSpc>
            <a:spcBef>
              <a:spcPct val="0"/>
            </a:spcBef>
            <a:spcAft>
              <a:spcPct val="35000"/>
            </a:spcAft>
            <a:buNone/>
          </a:pPr>
          <a:r>
            <a:rPr lang="es-ES" sz="800" kern="1200" dirty="0">
              <a:latin typeface="Segoe UI" panose="020B0502040204020203" pitchFamily="34" charset="0"/>
              <a:cs typeface="Segoe UI" panose="020B0502040204020203" pitchFamily="34" charset="0"/>
            </a:rPr>
            <a:t>6. Ejecución</a:t>
          </a:r>
        </a:p>
      </dsp:txBody>
      <dsp:txXfrm>
        <a:off x="7182950" y="721695"/>
        <a:ext cx="1152061" cy="1009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6DC23-2A5C-4562-89A7-6DEBB896C1EA}">
      <dsp:nvSpPr>
        <dsp:cNvPr id="0" name=""/>
        <dsp:cNvSpPr/>
      </dsp:nvSpPr>
      <dsp:spPr>
        <a:xfrm>
          <a:off x="-5165290" y="-791208"/>
          <a:ext cx="6151069" cy="6151069"/>
        </a:xfrm>
        <a:prstGeom prst="blockArc">
          <a:avLst>
            <a:gd name="adj1" fmla="val 18900000"/>
            <a:gd name="adj2" fmla="val 2700000"/>
            <a:gd name="adj3" fmla="val 351"/>
          </a:avLst>
        </a:pr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BFDBF4-A528-4A4C-A22E-5866AE542449}">
      <dsp:nvSpPr>
        <dsp:cNvPr id="0" name=""/>
        <dsp:cNvSpPr/>
      </dsp:nvSpPr>
      <dsp:spPr>
        <a:xfrm>
          <a:off x="367666" y="240585"/>
          <a:ext cx="10396676" cy="480987"/>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784" tIns="33020" rIns="33020" bIns="33020" numCol="1" spcCol="1270" anchor="t" anchorCtr="0">
          <a:noAutofit/>
        </a:bodyPr>
        <a:lstStyle/>
        <a:p>
          <a:pPr marL="0" lvl="0" indent="0" algn="l" defTabSz="577850">
            <a:lnSpc>
              <a:spcPct val="90000"/>
            </a:lnSpc>
            <a:spcBef>
              <a:spcPct val="0"/>
            </a:spcBef>
            <a:spcAft>
              <a:spcPct val="35000"/>
            </a:spcAft>
            <a:buNone/>
          </a:pPr>
          <a:r>
            <a:rPr lang="es-CO" sz="1300" kern="1200" dirty="0"/>
            <a:t>Profesionales en la industria automotriz:</a:t>
          </a:r>
          <a:endParaRPr lang="en-US" sz="1300" kern="1200" dirty="0"/>
        </a:p>
        <a:p>
          <a:pPr marL="57150" lvl="1" indent="-57150" algn="l" defTabSz="444500">
            <a:lnSpc>
              <a:spcPct val="90000"/>
            </a:lnSpc>
            <a:spcBef>
              <a:spcPct val="0"/>
            </a:spcBef>
            <a:spcAft>
              <a:spcPct val="15000"/>
            </a:spcAft>
            <a:buChar char="•"/>
          </a:pPr>
          <a:r>
            <a:rPr lang="es-CO" sz="1000" kern="1200" dirty="0"/>
            <a:t>Nos especializamos en prestar servicios exclusivamente a esta industria. Llevamos más de 8 años haciéndolo con marcas Premium.</a:t>
          </a:r>
          <a:endParaRPr lang="en-US" sz="1000" kern="1200" dirty="0"/>
        </a:p>
      </dsp:txBody>
      <dsp:txXfrm>
        <a:off x="367666" y="240585"/>
        <a:ext cx="10396676" cy="480987"/>
      </dsp:txXfrm>
    </dsp:sp>
    <dsp:sp modelId="{96497791-FC46-4081-8BB0-2D53362A4831}">
      <dsp:nvSpPr>
        <dsp:cNvPr id="0" name=""/>
        <dsp:cNvSpPr/>
      </dsp:nvSpPr>
      <dsp:spPr>
        <a:xfrm>
          <a:off x="67049" y="180461"/>
          <a:ext cx="601234" cy="6012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FF61CD-7FC9-4811-B13D-F6CB9C22F3E0}">
      <dsp:nvSpPr>
        <dsp:cNvPr id="0" name=""/>
        <dsp:cNvSpPr/>
      </dsp:nvSpPr>
      <dsp:spPr>
        <a:xfrm>
          <a:off x="763312" y="961975"/>
          <a:ext cx="10001030" cy="480987"/>
        </a:xfrm>
        <a:prstGeom prst="rect">
          <a:avLst/>
        </a:prstGeom>
        <a:solidFill>
          <a:schemeClr val="accent1">
            <a:shade val="80000"/>
            <a:hueOff val="54253"/>
            <a:satOff val="1035"/>
            <a:lumOff val="45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784" tIns="33020" rIns="33020" bIns="33020" numCol="1" spcCol="1270" anchor="t" anchorCtr="0">
          <a:noAutofit/>
        </a:bodyPr>
        <a:lstStyle/>
        <a:p>
          <a:pPr marL="0" lvl="0" indent="0" algn="l" defTabSz="577850">
            <a:lnSpc>
              <a:spcPct val="90000"/>
            </a:lnSpc>
            <a:spcBef>
              <a:spcPct val="0"/>
            </a:spcBef>
            <a:spcAft>
              <a:spcPct val="35000"/>
            </a:spcAft>
            <a:buNone/>
          </a:pPr>
          <a:r>
            <a:rPr lang="es-CO" sz="1300" kern="1200" dirty="0"/>
            <a:t>Experiencia automotriz internacional:</a:t>
          </a:r>
          <a:endParaRPr lang="en-US" sz="1300" kern="1200" dirty="0"/>
        </a:p>
        <a:p>
          <a:pPr marL="57150" lvl="1" indent="-57150" algn="l" defTabSz="444500">
            <a:lnSpc>
              <a:spcPct val="90000"/>
            </a:lnSpc>
            <a:spcBef>
              <a:spcPct val="0"/>
            </a:spcBef>
            <a:spcAft>
              <a:spcPct val="15000"/>
            </a:spcAft>
            <a:buChar char="•"/>
          </a:pPr>
          <a:r>
            <a:rPr lang="es-CO" sz="1000" kern="1200" dirty="0"/>
            <a:t>Hemos trabajado en proyectos de formación, consultoría, auditoría, gestión del recurso humano en Canadá, USA, México, Latinoamérica, España y Medio Oriente.</a:t>
          </a:r>
          <a:endParaRPr lang="en-US" sz="1000" kern="1200" dirty="0"/>
        </a:p>
      </dsp:txBody>
      <dsp:txXfrm>
        <a:off x="763312" y="961975"/>
        <a:ext cx="10001030" cy="480987"/>
      </dsp:txXfrm>
    </dsp:sp>
    <dsp:sp modelId="{956A1DC5-80C7-4F46-9B08-598C57B550F7}">
      <dsp:nvSpPr>
        <dsp:cNvPr id="0" name=""/>
        <dsp:cNvSpPr/>
      </dsp:nvSpPr>
      <dsp:spPr>
        <a:xfrm>
          <a:off x="462694" y="901852"/>
          <a:ext cx="601234" cy="601234"/>
        </a:xfrm>
        <a:prstGeom prst="ellipse">
          <a:avLst/>
        </a:prstGeom>
        <a:solidFill>
          <a:schemeClr val="lt1">
            <a:hueOff val="0"/>
            <a:satOff val="0"/>
            <a:lumOff val="0"/>
            <a:alphaOff val="0"/>
          </a:schemeClr>
        </a:solidFill>
        <a:ln w="12700" cap="flat" cmpd="sng" algn="ctr">
          <a:solidFill>
            <a:schemeClr val="accent1">
              <a:shade val="80000"/>
              <a:hueOff val="54253"/>
              <a:satOff val="1035"/>
              <a:lumOff val="45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0C990F-D26E-42E8-A579-B213D8834B14}">
      <dsp:nvSpPr>
        <dsp:cNvPr id="0" name=""/>
        <dsp:cNvSpPr/>
      </dsp:nvSpPr>
      <dsp:spPr>
        <a:xfrm>
          <a:off x="944230" y="1683365"/>
          <a:ext cx="9820112" cy="480987"/>
        </a:xfrm>
        <a:prstGeom prst="rect">
          <a:avLst/>
        </a:prstGeom>
        <a:solidFill>
          <a:schemeClr val="accent1">
            <a:shade val="80000"/>
            <a:hueOff val="108505"/>
            <a:satOff val="2070"/>
            <a:lumOff val="91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784" tIns="33020" rIns="33020" bIns="33020" numCol="1" spcCol="1270" anchor="t" anchorCtr="0">
          <a:noAutofit/>
        </a:bodyPr>
        <a:lstStyle/>
        <a:p>
          <a:pPr marL="0" lvl="0" indent="0" algn="l" defTabSz="577850">
            <a:lnSpc>
              <a:spcPct val="90000"/>
            </a:lnSpc>
            <a:spcBef>
              <a:spcPct val="0"/>
            </a:spcBef>
            <a:spcAft>
              <a:spcPct val="35000"/>
            </a:spcAft>
            <a:buNone/>
          </a:pPr>
          <a:r>
            <a:rPr lang="es-CO" sz="1300" kern="1200" dirty="0"/>
            <a:t>Con conocimientos especializados en vehículos eléctricos / híbridos:</a:t>
          </a:r>
          <a:endParaRPr lang="en-US" sz="1300" kern="1200" dirty="0"/>
        </a:p>
        <a:p>
          <a:pPr marL="57150" lvl="1" indent="-57150" algn="l" defTabSz="444500">
            <a:lnSpc>
              <a:spcPct val="90000"/>
            </a:lnSpc>
            <a:spcBef>
              <a:spcPct val="0"/>
            </a:spcBef>
            <a:spcAft>
              <a:spcPct val="15000"/>
            </a:spcAft>
            <a:buChar char="•"/>
          </a:pPr>
          <a:r>
            <a:rPr lang="es-CO" sz="1000" kern="1200" dirty="0"/>
            <a:t>Hemos participado en certificaciones y eventos sobre este tipo de vehículos en varios países.</a:t>
          </a:r>
          <a:endParaRPr lang="en-US" sz="1000" kern="1200" dirty="0"/>
        </a:p>
      </dsp:txBody>
      <dsp:txXfrm>
        <a:off x="944230" y="1683365"/>
        <a:ext cx="9820112" cy="480987"/>
      </dsp:txXfrm>
    </dsp:sp>
    <dsp:sp modelId="{A386FC03-2446-47F0-9393-266D47D24845}">
      <dsp:nvSpPr>
        <dsp:cNvPr id="0" name=""/>
        <dsp:cNvSpPr/>
      </dsp:nvSpPr>
      <dsp:spPr>
        <a:xfrm>
          <a:off x="643613" y="1623242"/>
          <a:ext cx="601234" cy="601234"/>
        </a:xfrm>
        <a:prstGeom prst="ellipse">
          <a:avLst/>
        </a:prstGeom>
        <a:solidFill>
          <a:schemeClr val="lt1">
            <a:hueOff val="0"/>
            <a:satOff val="0"/>
            <a:lumOff val="0"/>
            <a:alphaOff val="0"/>
          </a:schemeClr>
        </a:solidFill>
        <a:ln w="12700" cap="flat" cmpd="sng" algn="ctr">
          <a:solidFill>
            <a:schemeClr val="accent1">
              <a:shade val="80000"/>
              <a:hueOff val="108505"/>
              <a:satOff val="2070"/>
              <a:lumOff val="91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8F874F-3BC8-4BB3-B296-3A63407BB6C7}">
      <dsp:nvSpPr>
        <dsp:cNvPr id="0" name=""/>
        <dsp:cNvSpPr/>
      </dsp:nvSpPr>
      <dsp:spPr>
        <a:xfrm>
          <a:off x="944230" y="2404299"/>
          <a:ext cx="9820112" cy="480987"/>
        </a:xfrm>
        <a:prstGeom prst="rect">
          <a:avLst/>
        </a:prstGeom>
        <a:solidFill>
          <a:schemeClr val="accent1">
            <a:shade val="80000"/>
            <a:hueOff val="162758"/>
            <a:satOff val="3105"/>
            <a:lumOff val="137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784" tIns="33020" rIns="33020" bIns="33020" numCol="1" spcCol="1270" anchor="t" anchorCtr="0">
          <a:noAutofit/>
        </a:bodyPr>
        <a:lstStyle/>
        <a:p>
          <a:pPr marL="0" lvl="0" indent="0" algn="l" defTabSz="577850">
            <a:lnSpc>
              <a:spcPct val="90000"/>
            </a:lnSpc>
            <a:spcBef>
              <a:spcPct val="0"/>
            </a:spcBef>
            <a:spcAft>
              <a:spcPct val="35000"/>
            </a:spcAft>
            <a:buNone/>
          </a:pPr>
          <a:r>
            <a:rPr lang="es-CO" sz="1300" kern="1200" dirty="0"/>
            <a:t>Certificados:</a:t>
          </a:r>
          <a:endParaRPr lang="en-US" sz="1300" kern="1200" dirty="0"/>
        </a:p>
        <a:p>
          <a:pPr marL="57150" lvl="1" indent="-57150" algn="l" defTabSz="444500">
            <a:lnSpc>
              <a:spcPct val="90000"/>
            </a:lnSpc>
            <a:spcBef>
              <a:spcPct val="0"/>
            </a:spcBef>
            <a:spcAft>
              <a:spcPct val="15000"/>
            </a:spcAft>
            <a:buChar char="•"/>
          </a:pPr>
          <a:r>
            <a:rPr lang="es-CO" sz="1000" kern="1200" dirty="0"/>
            <a:t>Nuestro equipo de instructores certificados es profesional en el diseño y la impartición de actividades de formación.</a:t>
          </a:r>
          <a:endParaRPr lang="en-US" sz="1000" kern="1200" dirty="0"/>
        </a:p>
      </dsp:txBody>
      <dsp:txXfrm>
        <a:off x="944230" y="2404299"/>
        <a:ext cx="9820112" cy="480987"/>
      </dsp:txXfrm>
    </dsp:sp>
    <dsp:sp modelId="{F422D4D0-D8C2-4F8F-85CC-D14FBCA9B3EB}">
      <dsp:nvSpPr>
        <dsp:cNvPr id="0" name=""/>
        <dsp:cNvSpPr/>
      </dsp:nvSpPr>
      <dsp:spPr>
        <a:xfrm>
          <a:off x="643613" y="2344175"/>
          <a:ext cx="601234" cy="601234"/>
        </a:xfrm>
        <a:prstGeom prst="ellipse">
          <a:avLst/>
        </a:prstGeom>
        <a:solidFill>
          <a:schemeClr val="lt1">
            <a:hueOff val="0"/>
            <a:satOff val="0"/>
            <a:lumOff val="0"/>
            <a:alphaOff val="0"/>
          </a:schemeClr>
        </a:solidFill>
        <a:ln w="12700" cap="flat" cmpd="sng" algn="ctr">
          <a:solidFill>
            <a:schemeClr val="accent1">
              <a:shade val="80000"/>
              <a:hueOff val="162758"/>
              <a:satOff val="3105"/>
              <a:lumOff val="137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2ABD17-2081-47F2-B116-EF3F07AF5137}">
      <dsp:nvSpPr>
        <dsp:cNvPr id="0" name=""/>
        <dsp:cNvSpPr/>
      </dsp:nvSpPr>
      <dsp:spPr>
        <a:xfrm>
          <a:off x="763312" y="3125689"/>
          <a:ext cx="10001030" cy="480987"/>
        </a:xfrm>
        <a:prstGeom prst="rect">
          <a:avLst/>
        </a:prstGeom>
        <a:solidFill>
          <a:schemeClr val="accent1">
            <a:shade val="80000"/>
            <a:hueOff val="217011"/>
            <a:satOff val="4140"/>
            <a:lumOff val="182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784" tIns="33020" rIns="33020" bIns="33020" numCol="1" spcCol="1270" anchor="t" anchorCtr="0">
          <a:noAutofit/>
        </a:bodyPr>
        <a:lstStyle/>
        <a:p>
          <a:pPr marL="0" lvl="0" indent="0" algn="l" defTabSz="577850">
            <a:lnSpc>
              <a:spcPct val="90000"/>
            </a:lnSpc>
            <a:spcBef>
              <a:spcPct val="0"/>
            </a:spcBef>
            <a:spcAft>
              <a:spcPct val="35000"/>
            </a:spcAft>
            <a:buNone/>
          </a:pPr>
          <a:r>
            <a:rPr lang="es-CO" sz="1300" kern="1200" dirty="0"/>
            <a:t>Red de contactos:</a:t>
          </a:r>
        </a:p>
        <a:p>
          <a:pPr marL="57150" lvl="1" indent="-57150" algn="l" defTabSz="444500">
            <a:lnSpc>
              <a:spcPct val="90000"/>
            </a:lnSpc>
            <a:spcBef>
              <a:spcPct val="0"/>
            </a:spcBef>
            <a:spcAft>
              <a:spcPct val="15000"/>
            </a:spcAft>
            <a:buChar char="•"/>
          </a:pPr>
          <a:r>
            <a:rPr lang="es-CO" sz="1000" kern="1200" dirty="0">
              <a:solidFill>
                <a:schemeClr val="bg1"/>
              </a:solidFill>
            </a:rPr>
            <a:t>Tenemos una red de contactos internacionales que pueden interesarse en ser parte de este evento</a:t>
          </a:r>
          <a:r>
            <a:rPr lang="es-CO" sz="1000" kern="1200" dirty="0"/>
            <a:t>.</a:t>
          </a:r>
        </a:p>
      </dsp:txBody>
      <dsp:txXfrm>
        <a:off x="763312" y="3125689"/>
        <a:ext cx="10001030" cy="480987"/>
      </dsp:txXfrm>
    </dsp:sp>
    <dsp:sp modelId="{F4F13CF3-C6CD-463D-A532-D59814342D84}">
      <dsp:nvSpPr>
        <dsp:cNvPr id="0" name=""/>
        <dsp:cNvSpPr/>
      </dsp:nvSpPr>
      <dsp:spPr>
        <a:xfrm>
          <a:off x="462694" y="3065566"/>
          <a:ext cx="601234" cy="601234"/>
        </a:xfrm>
        <a:prstGeom prst="ellipse">
          <a:avLst/>
        </a:prstGeom>
        <a:solidFill>
          <a:schemeClr val="lt1">
            <a:hueOff val="0"/>
            <a:satOff val="0"/>
            <a:lumOff val="0"/>
            <a:alphaOff val="0"/>
          </a:schemeClr>
        </a:solidFill>
        <a:ln w="12700" cap="flat" cmpd="sng" algn="ctr">
          <a:solidFill>
            <a:schemeClr val="accent1">
              <a:shade val="80000"/>
              <a:hueOff val="217011"/>
              <a:satOff val="4140"/>
              <a:lumOff val="182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C4FBC7-19AE-49EE-9513-8B8385612980}">
      <dsp:nvSpPr>
        <dsp:cNvPr id="0" name=""/>
        <dsp:cNvSpPr/>
      </dsp:nvSpPr>
      <dsp:spPr>
        <a:xfrm>
          <a:off x="367666" y="3847079"/>
          <a:ext cx="10396676" cy="480987"/>
        </a:xfrm>
        <a:prstGeom prst="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784" tIns="33020" rIns="33020" bIns="33020" numCol="1" spcCol="1270" anchor="t" anchorCtr="0">
          <a:noAutofit/>
        </a:bodyPr>
        <a:lstStyle/>
        <a:p>
          <a:pPr marL="0" lvl="0" indent="0" algn="l" defTabSz="577850">
            <a:lnSpc>
              <a:spcPct val="90000"/>
            </a:lnSpc>
            <a:spcBef>
              <a:spcPct val="0"/>
            </a:spcBef>
            <a:spcAft>
              <a:spcPct val="35000"/>
            </a:spcAft>
            <a:buNone/>
          </a:pPr>
          <a:r>
            <a:rPr lang="es-CO" sz="1300" kern="1200" dirty="0"/>
            <a:t>Tenemos experiencia en logística y realización de eventos privados para el sector:</a:t>
          </a:r>
        </a:p>
        <a:p>
          <a:pPr marL="57150" lvl="1" indent="-57150" algn="l" defTabSz="444500">
            <a:lnSpc>
              <a:spcPct val="90000"/>
            </a:lnSpc>
            <a:spcBef>
              <a:spcPct val="0"/>
            </a:spcBef>
            <a:spcAft>
              <a:spcPct val="15000"/>
            </a:spcAft>
            <a:buChar char="•"/>
          </a:pPr>
          <a:r>
            <a:rPr lang="es-CO" sz="1000" kern="1200" dirty="0"/>
            <a:t>El último evento que desarrollamos fue el </a:t>
          </a:r>
          <a:r>
            <a:rPr lang="es-CO" sz="1000" kern="1200" dirty="0" err="1"/>
            <a:t>Latin</a:t>
          </a:r>
          <a:r>
            <a:rPr lang="es-CO" sz="1000" kern="1200" dirty="0"/>
            <a:t> </a:t>
          </a:r>
          <a:r>
            <a:rPr lang="es-CO" sz="1000" kern="1200" dirty="0" err="1"/>
            <a:t>America</a:t>
          </a:r>
          <a:r>
            <a:rPr lang="es-CO" sz="1000" kern="1200" dirty="0"/>
            <a:t> </a:t>
          </a:r>
          <a:r>
            <a:rPr lang="es-CO" sz="1000" kern="1200" dirty="0" err="1"/>
            <a:t>Dealer</a:t>
          </a:r>
          <a:r>
            <a:rPr lang="es-CO" sz="1000" kern="1200" dirty="0"/>
            <a:t> and </a:t>
          </a:r>
          <a:r>
            <a:rPr lang="es-CO" sz="1000" kern="1200" dirty="0" err="1"/>
            <a:t>Importers</a:t>
          </a:r>
          <a:r>
            <a:rPr lang="es-CO" sz="1000" kern="1200" dirty="0"/>
            <a:t> </a:t>
          </a:r>
          <a:r>
            <a:rPr lang="es-CO" sz="1000" kern="1200" dirty="0" err="1"/>
            <a:t>Conference</a:t>
          </a:r>
          <a:r>
            <a:rPr lang="es-CO" sz="1000" kern="1200" dirty="0"/>
            <a:t> de BMW en Lima, Perú en Julio del 2016.</a:t>
          </a:r>
        </a:p>
      </dsp:txBody>
      <dsp:txXfrm>
        <a:off x="367666" y="3847079"/>
        <a:ext cx="10396676" cy="480987"/>
      </dsp:txXfrm>
    </dsp:sp>
    <dsp:sp modelId="{5A0E202C-F829-492A-B2BF-DF32751CB050}">
      <dsp:nvSpPr>
        <dsp:cNvPr id="0" name=""/>
        <dsp:cNvSpPr/>
      </dsp:nvSpPr>
      <dsp:spPr>
        <a:xfrm>
          <a:off x="67049" y="3786956"/>
          <a:ext cx="601234" cy="601234"/>
        </a:xfrm>
        <a:prstGeom prst="ellipse">
          <a:avLst/>
        </a:prstGeom>
        <a:solidFill>
          <a:schemeClr val="lt1">
            <a:hueOff val="0"/>
            <a:satOff val="0"/>
            <a:lumOff val="0"/>
            <a:alphaOff val="0"/>
          </a:schemeClr>
        </a:solidFill>
        <a:ln w="12700" cap="flat" cmpd="sng" algn="ctr">
          <a:solidFill>
            <a:schemeClr val="accent1">
              <a:shade val="80000"/>
              <a:hueOff val="271263"/>
              <a:satOff val="5175"/>
              <a:lumOff val="2285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0" name="Rectángulo 9"/>
          <p:cNvSpPr/>
          <p:nvPr userDrawn="1"/>
        </p:nvSpPr>
        <p:spPr>
          <a:xfrm>
            <a:off x="0" y="2833141"/>
            <a:ext cx="12192000" cy="4039849"/>
          </a:xfrm>
          <a:prstGeom prst="rect">
            <a:avLst/>
          </a:prstGeom>
          <a:solidFill>
            <a:srgbClr val="003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p:cNvSpPr>
            <a:spLocks noGrp="1"/>
          </p:cNvSpPr>
          <p:nvPr>
            <p:ph type="sldNum" sz="quarter" idx="12"/>
          </p:nvPr>
        </p:nvSpPr>
        <p:spPr/>
        <p:txBody>
          <a:bodyPr/>
          <a:lstStyle/>
          <a:p>
            <a:fld id="{944DC517-960E-48EE-91CE-94141730E524}" type="slidenum">
              <a:rPr lang="en-US" smtClean="0"/>
              <a:t>‹Nº›</a:t>
            </a:fld>
            <a:endParaRPr lang="en-US" dirty="0"/>
          </a:p>
        </p:txBody>
      </p:sp>
      <p:sp>
        <p:nvSpPr>
          <p:cNvPr id="3" name="Subtítulo 2"/>
          <p:cNvSpPr>
            <a:spLocks noGrp="1"/>
          </p:cNvSpPr>
          <p:nvPr>
            <p:ph type="subTitle" idx="1"/>
          </p:nvPr>
        </p:nvSpPr>
        <p:spPr>
          <a:xfrm>
            <a:off x="2618278" y="5011112"/>
            <a:ext cx="9144000" cy="7601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2" name="Título 1"/>
          <p:cNvSpPr>
            <a:spLocks noGrp="1"/>
          </p:cNvSpPr>
          <p:nvPr>
            <p:ph type="ctrTitle"/>
          </p:nvPr>
        </p:nvSpPr>
        <p:spPr>
          <a:xfrm>
            <a:off x="2618278" y="3672591"/>
            <a:ext cx="9144000" cy="1246445"/>
          </a:xfrm>
        </p:spPr>
        <p:txBody>
          <a:bodyPr anchor="b">
            <a:normAutofit/>
          </a:bodyPr>
          <a:lstStyle>
            <a:lvl1pPr algn="r">
              <a:lnSpc>
                <a:spcPct val="130000"/>
              </a:lnSpc>
              <a:defRPr sz="2800">
                <a:solidFill>
                  <a:schemeClr val="bg1"/>
                </a:solidFill>
              </a:defRPr>
            </a:lvl1pPr>
          </a:lstStyle>
          <a:p>
            <a:r>
              <a:rPr lang="es-ES"/>
              <a:t>Haga clic para modificar el estilo de título del patrón</a:t>
            </a:r>
            <a:endParaRPr lang="en-US" dirty="0"/>
          </a:p>
        </p:txBody>
      </p:sp>
      <p:sp>
        <p:nvSpPr>
          <p:cNvPr id="4" name="Marcador de fecha 3"/>
          <p:cNvSpPr>
            <a:spLocks noGrp="1"/>
          </p:cNvSpPr>
          <p:nvPr>
            <p:ph type="dt" sz="half" idx="10"/>
          </p:nvPr>
        </p:nvSpPr>
        <p:spPr>
          <a:xfrm>
            <a:off x="58714" y="6385255"/>
            <a:ext cx="2743200" cy="365125"/>
          </a:xfrm>
          <a:prstGeom prst="rect">
            <a:avLst/>
          </a:prstGeom>
        </p:spPr>
        <p:txBody>
          <a:bodyPr/>
          <a:lstStyle>
            <a:lvl1pPr>
              <a:defRPr sz="1200" b="1">
                <a:solidFill>
                  <a:schemeClr val="bg1"/>
                </a:solidFill>
                <a:latin typeface="Segoe UI" panose="020B0502040204020203" pitchFamily="34" charset="0"/>
                <a:cs typeface="Segoe UI" panose="020B0502040204020203" pitchFamily="34" charset="0"/>
              </a:defRPr>
            </a:lvl1pPr>
          </a:lstStyle>
          <a:p>
            <a:fld id="{4E9CEEB8-B71B-4F27-96A8-3F146A3D7B30}" type="datetimeFigureOut">
              <a:rPr lang="en-US" smtClean="0"/>
              <a:pPr/>
              <a:t>8/23/2016</a:t>
            </a:fld>
            <a:endParaRPr lang="en-US" dirty="0"/>
          </a:p>
        </p:txBody>
      </p:sp>
      <p:cxnSp>
        <p:nvCxnSpPr>
          <p:cNvPr id="14" name="Conector recto 13"/>
          <p:cNvCxnSpPr/>
          <p:nvPr userDrawn="1"/>
        </p:nvCxnSpPr>
        <p:spPr>
          <a:xfrm>
            <a:off x="149902" y="6205928"/>
            <a:ext cx="118572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userDrawn="1"/>
        </p:nvPicPr>
        <p:blipFill rotWithShape="1">
          <a:blip r:embed="rId2">
            <a:extLst>
              <a:ext uri="{28A0092B-C50C-407E-A947-70E740481C1C}">
                <a14:useLocalDpi xmlns:a14="http://schemas.microsoft.com/office/drawing/2010/main" val="0"/>
              </a:ext>
            </a:extLst>
          </a:blip>
          <a:srcRect t="22457" b="18423"/>
          <a:stretch/>
        </p:blipFill>
        <p:spPr>
          <a:xfrm>
            <a:off x="0" y="1"/>
            <a:ext cx="12192000" cy="2953061"/>
          </a:xfrm>
          <a:prstGeom prst="rect">
            <a:avLst/>
          </a:prstGeom>
        </p:spPr>
      </p:pic>
    </p:spTree>
    <p:extLst>
      <p:ext uri="{BB962C8B-B14F-4D97-AF65-F5344CB8AC3E}">
        <p14:creationId xmlns:p14="http://schemas.microsoft.com/office/powerpoint/2010/main" val="369428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número de diapositiva 5"/>
          <p:cNvSpPr>
            <a:spLocks noGrp="1"/>
          </p:cNvSpPr>
          <p:nvPr>
            <p:ph type="sldNum" sz="quarter" idx="12"/>
          </p:nvPr>
        </p:nvSpPr>
        <p:spPr/>
        <p:txBody>
          <a:bodyPr/>
          <a:lstStyle/>
          <a:p>
            <a:fld id="{944DC517-960E-48EE-91CE-94141730E524}" type="slidenum">
              <a:rPr lang="en-US" smtClean="0"/>
              <a:t>‹Nº›</a:t>
            </a:fld>
            <a:endParaRPr lang="en-US"/>
          </a:p>
        </p:txBody>
      </p:sp>
    </p:spTree>
    <p:extLst>
      <p:ext uri="{BB962C8B-B14F-4D97-AF65-F5344CB8AC3E}">
        <p14:creationId xmlns:p14="http://schemas.microsoft.com/office/powerpoint/2010/main" val="222935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8" name="Rectángulo 7"/>
          <p:cNvSpPr/>
          <p:nvPr userDrawn="1"/>
        </p:nvSpPr>
        <p:spPr>
          <a:xfrm>
            <a:off x="5696263" y="1825625"/>
            <a:ext cx="5801193" cy="40505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373505" y="1825625"/>
            <a:ext cx="5181600" cy="4050519"/>
          </a:xfrm>
        </p:spPr>
        <p:txBody>
          <a:bodyPr/>
          <a:lstStyle>
            <a:lvl1pPr marL="0" indent="0">
              <a:buNone/>
              <a:defRPr/>
            </a:lvl1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Marcador de número de diapositiva 6"/>
          <p:cNvSpPr>
            <a:spLocks noGrp="1"/>
          </p:cNvSpPr>
          <p:nvPr>
            <p:ph type="sldNum" sz="quarter" idx="12"/>
          </p:nvPr>
        </p:nvSpPr>
        <p:spPr/>
        <p:txBody>
          <a:bodyPr/>
          <a:lstStyle/>
          <a:p>
            <a:fld id="{944DC517-960E-48EE-91CE-94141730E524}" type="slidenum">
              <a:rPr lang="en-US" smtClean="0"/>
              <a:t>‹Nº›</a:t>
            </a:fld>
            <a:endParaRPr lang="en-US"/>
          </a:p>
        </p:txBody>
      </p:sp>
      <p:sp>
        <p:nvSpPr>
          <p:cNvPr id="10" name="Marcador de posición de imagen 9"/>
          <p:cNvSpPr>
            <a:spLocks noGrp="1"/>
          </p:cNvSpPr>
          <p:nvPr>
            <p:ph type="pic" sz="quarter" idx="13"/>
          </p:nvPr>
        </p:nvSpPr>
        <p:spPr>
          <a:xfrm>
            <a:off x="5695950" y="2383020"/>
            <a:ext cx="5800725" cy="2952750"/>
          </a:xfrm>
        </p:spPr>
        <p:txBody>
          <a:bodyPr/>
          <a:lstStyle/>
          <a:p>
            <a:r>
              <a:rPr lang="es-ES"/>
              <a:t>Haga clic en el icono para agregar una imagen</a:t>
            </a:r>
            <a:endParaRPr lang="en-US"/>
          </a:p>
        </p:txBody>
      </p:sp>
    </p:spTree>
    <p:extLst>
      <p:ext uri="{BB962C8B-B14F-4D97-AF65-F5344CB8AC3E}">
        <p14:creationId xmlns:p14="http://schemas.microsoft.com/office/powerpoint/2010/main" val="135909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329784" y="3692941"/>
            <a:ext cx="11024016" cy="1325563"/>
          </a:xfrm>
        </p:spPr>
        <p:txBody>
          <a:bodyPr/>
          <a:lstStyle/>
          <a:p>
            <a:r>
              <a:rPr lang="es-ES"/>
              <a:t>Haga clic para modificar el estilo de título del patrón</a:t>
            </a:r>
            <a:endParaRPr lang="en-US"/>
          </a:p>
        </p:txBody>
      </p:sp>
      <p:sp>
        <p:nvSpPr>
          <p:cNvPr id="5" name="Marcador de número de diapositiva 4"/>
          <p:cNvSpPr>
            <a:spLocks noGrp="1"/>
          </p:cNvSpPr>
          <p:nvPr>
            <p:ph type="sldNum" sz="quarter" idx="12"/>
          </p:nvPr>
        </p:nvSpPr>
        <p:spPr/>
        <p:txBody>
          <a:bodyPr/>
          <a:lstStyle/>
          <a:p>
            <a:fld id="{944DC517-960E-48EE-91CE-94141730E524}" type="slidenum">
              <a:rPr lang="en-US" smtClean="0"/>
              <a:t>‹Nº›</a:t>
            </a:fld>
            <a:endParaRPr lang="en-US"/>
          </a:p>
        </p:txBody>
      </p:sp>
      <p:sp>
        <p:nvSpPr>
          <p:cNvPr id="6" name="Rectángulo 5"/>
          <p:cNvSpPr/>
          <p:nvPr userDrawn="1"/>
        </p:nvSpPr>
        <p:spPr>
          <a:xfrm>
            <a:off x="-1" y="0"/>
            <a:ext cx="11508775" cy="3677951"/>
          </a:xfrm>
          <a:prstGeom prst="rect">
            <a:avLst/>
          </a:prstGeom>
          <a:solidFill>
            <a:srgbClr val="003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Marcador de posición de imagen 7"/>
          <p:cNvSpPr>
            <a:spLocks noGrp="1"/>
          </p:cNvSpPr>
          <p:nvPr>
            <p:ph type="pic" sz="quarter" idx="13"/>
          </p:nvPr>
        </p:nvSpPr>
        <p:spPr>
          <a:xfrm>
            <a:off x="0" y="0"/>
            <a:ext cx="11493784" cy="3357563"/>
          </a:xfrm>
        </p:spPr>
        <p:txBody>
          <a:bodyPr/>
          <a:lstStyle/>
          <a:p>
            <a:r>
              <a:rPr lang="es-ES"/>
              <a:t>Haga clic en el icono para agregar una imagen</a:t>
            </a:r>
            <a:endParaRPr lang="en-US"/>
          </a:p>
        </p:txBody>
      </p:sp>
      <p:sp>
        <p:nvSpPr>
          <p:cNvPr id="10" name="Marcador de texto 9"/>
          <p:cNvSpPr>
            <a:spLocks noGrp="1"/>
          </p:cNvSpPr>
          <p:nvPr>
            <p:ph type="body" sz="quarter" idx="14"/>
          </p:nvPr>
        </p:nvSpPr>
        <p:spPr>
          <a:xfrm>
            <a:off x="330200" y="5141913"/>
            <a:ext cx="11023600" cy="898525"/>
          </a:xfrm>
        </p:spPr>
        <p:txBody>
          <a:bodyPr/>
          <a:lstStyle>
            <a:lvl1pPr marL="0" indent="0">
              <a:buNone/>
              <a:defRPr/>
            </a:lvl1pPr>
          </a:lstStyle>
          <a:p>
            <a:pPr lvl="0"/>
            <a:r>
              <a:rPr lang="es-ES"/>
              <a:t>Editar el estilo de texto del patrón</a:t>
            </a:r>
          </a:p>
        </p:txBody>
      </p:sp>
    </p:spTree>
    <p:extLst>
      <p:ext uri="{BB962C8B-B14F-4D97-AF65-F5344CB8AC3E}">
        <p14:creationId xmlns:p14="http://schemas.microsoft.com/office/powerpoint/2010/main" val="391912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944DC517-960E-48EE-91CE-94141730E524}" type="slidenum">
              <a:rPr lang="en-US" smtClean="0"/>
              <a:t>‹Nº›</a:t>
            </a:fld>
            <a:endParaRPr lang="en-US"/>
          </a:p>
        </p:txBody>
      </p:sp>
      <p:sp>
        <p:nvSpPr>
          <p:cNvPr id="5" name="Rectángulo 4"/>
          <p:cNvSpPr/>
          <p:nvPr userDrawn="1"/>
        </p:nvSpPr>
        <p:spPr>
          <a:xfrm>
            <a:off x="0" y="1843790"/>
            <a:ext cx="11512446" cy="4107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1"/>
          <p:cNvSpPr>
            <a:spLocks noGrp="1"/>
          </p:cNvSpPr>
          <p:nvPr>
            <p:ph type="title"/>
          </p:nvPr>
        </p:nvSpPr>
        <p:spPr>
          <a:xfrm>
            <a:off x="329784" y="305165"/>
            <a:ext cx="11024016" cy="1325563"/>
          </a:xfrm>
        </p:spPr>
        <p:txBody>
          <a:bodyPr/>
          <a:lstStyle/>
          <a:p>
            <a:r>
              <a:rPr lang="es-ES"/>
              <a:t>Haga clic para modificar el estilo de título del patrón</a:t>
            </a:r>
            <a:endParaRPr lang="en-US" dirty="0"/>
          </a:p>
        </p:txBody>
      </p:sp>
      <p:sp>
        <p:nvSpPr>
          <p:cNvPr id="8" name="Marcador de posición de imagen 7"/>
          <p:cNvSpPr>
            <a:spLocks noGrp="1"/>
          </p:cNvSpPr>
          <p:nvPr>
            <p:ph type="pic" sz="quarter" idx="13"/>
          </p:nvPr>
        </p:nvSpPr>
        <p:spPr>
          <a:xfrm>
            <a:off x="1349115" y="1843465"/>
            <a:ext cx="8739448" cy="4108073"/>
          </a:xfrm>
        </p:spPr>
        <p:txBody>
          <a:bodyPr/>
          <a:lstStyle/>
          <a:p>
            <a:r>
              <a:rPr lang="es-ES"/>
              <a:t>Haga clic en el icono para agregar una imagen</a:t>
            </a:r>
            <a:endParaRPr lang="en-US"/>
          </a:p>
        </p:txBody>
      </p:sp>
    </p:spTree>
    <p:extLst>
      <p:ext uri="{BB962C8B-B14F-4D97-AF65-F5344CB8AC3E}">
        <p14:creationId xmlns:p14="http://schemas.microsoft.com/office/powerpoint/2010/main" val="234223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6" name="Marcador de número de diapositiva 5"/>
          <p:cNvSpPr>
            <a:spLocks noGrp="1"/>
          </p:cNvSpPr>
          <p:nvPr>
            <p:ph type="sldNum" sz="quarter" idx="12"/>
          </p:nvPr>
        </p:nvSpPr>
        <p:spPr/>
        <p:txBody>
          <a:bodyPr/>
          <a:lstStyle/>
          <a:p>
            <a:fld id="{944DC517-960E-48EE-91CE-94141730E524}" type="slidenum">
              <a:rPr lang="en-US" smtClean="0"/>
              <a:t>‹Nº›</a:t>
            </a:fld>
            <a:endParaRPr lang="en-US"/>
          </a:p>
        </p:txBody>
      </p:sp>
      <p:sp>
        <p:nvSpPr>
          <p:cNvPr id="7" name="Rectángulo 6"/>
          <p:cNvSpPr/>
          <p:nvPr userDrawn="1"/>
        </p:nvSpPr>
        <p:spPr>
          <a:xfrm>
            <a:off x="0" y="2023672"/>
            <a:ext cx="11515570" cy="22635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rcador de posición de imagen 8"/>
          <p:cNvSpPr>
            <a:spLocks noGrp="1"/>
          </p:cNvSpPr>
          <p:nvPr>
            <p:ph type="pic" sz="quarter" idx="13"/>
          </p:nvPr>
        </p:nvSpPr>
        <p:spPr>
          <a:xfrm>
            <a:off x="360180" y="2024063"/>
            <a:ext cx="3267440" cy="2263775"/>
          </a:xfrm>
        </p:spPr>
        <p:txBody>
          <a:bodyPr/>
          <a:lstStyle/>
          <a:p>
            <a:r>
              <a:rPr lang="es-ES"/>
              <a:t>Haga clic en el icono para agregar una imagen</a:t>
            </a:r>
            <a:endParaRPr lang="en-US"/>
          </a:p>
        </p:txBody>
      </p:sp>
      <p:sp>
        <p:nvSpPr>
          <p:cNvPr id="11" name="Marcador de posición de imagen 10"/>
          <p:cNvSpPr>
            <a:spLocks noGrp="1"/>
          </p:cNvSpPr>
          <p:nvPr>
            <p:ph type="pic" sz="quarter" idx="14"/>
          </p:nvPr>
        </p:nvSpPr>
        <p:spPr>
          <a:xfrm>
            <a:off x="3987799" y="2024063"/>
            <a:ext cx="3447321" cy="2263775"/>
          </a:xfrm>
        </p:spPr>
        <p:txBody>
          <a:bodyPr/>
          <a:lstStyle/>
          <a:p>
            <a:r>
              <a:rPr lang="es-ES"/>
              <a:t>Haga clic en el icono para agregar una imagen</a:t>
            </a:r>
            <a:endParaRPr lang="en-US"/>
          </a:p>
        </p:txBody>
      </p:sp>
      <p:sp>
        <p:nvSpPr>
          <p:cNvPr id="13" name="Marcador de posición de imagen 12"/>
          <p:cNvSpPr>
            <a:spLocks noGrp="1"/>
          </p:cNvSpPr>
          <p:nvPr>
            <p:ph type="pic" sz="quarter" idx="15"/>
          </p:nvPr>
        </p:nvSpPr>
        <p:spPr>
          <a:xfrm>
            <a:off x="7795300" y="2024063"/>
            <a:ext cx="3358056" cy="2263775"/>
          </a:xfrm>
        </p:spPr>
        <p:txBody>
          <a:bodyPr/>
          <a:lstStyle/>
          <a:p>
            <a:r>
              <a:rPr lang="es-ES"/>
              <a:t>Haga clic en el icono para agregar una imagen</a:t>
            </a:r>
            <a:endParaRPr lang="en-US"/>
          </a:p>
        </p:txBody>
      </p:sp>
      <p:sp>
        <p:nvSpPr>
          <p:cNvPr id="15" name="Marcador de texto 14"/>
          <p:cNvSpPr>
            <a:spLocks noGrp="1"/>
          </p:cNvSpPr>
          <p:nvPr>
            <p:ph type="body" sz="quarter" idx="16"/>
          </p:nvPr>
        </p:nvSpPr>
        <p:spPr>
          <a:xfrm>
            <a:off x="360363" y="4632325"/>
            <a:ext cx="10793412" cy="1228829"/>
          </a:xfrm>
        </p:spPr>
        <p:txBody>
          <a:bodyPr/>
          <a:lstStyle/>
          <a:p>
            <a:pPr lvl="0"/>
            <a:r>
              <a:rPr lang="es-ES"/>
              <a:t>Editar el estilo de texto del patrón</a:t>
            </a:r>
          </a:p>
          <a:p>
            <a:pPr lvl="1"/>
            <a:r>
              <a:rPr lang="es-ES"/>
              <a:t>Segundo nivel</a:t>
            </a:r>
          </a:p>
          <a:p>
            <a:pPr lvl="2"/>
            <a:r>
              <a:rPr lang="es-ES"/>
              <a:t>Tercer nivel</a:t>
            </a:r>
          </a:p>
        </p:txBody>
      </p:sp>
    </p:spTree>
    <p:extLst>
      <p:ext uri="{BB962C8B-B14F-4D97-AF65-F5344CB8AC3E}">
        <p14:creationId xmlns:p14="http://schemas.microsoft.com/office/powerpoint/2010/main" val="425255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329784" y="305165"/>
            <a:ext cx="11024016"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p:cNvSpPr>
            <a:spLocks noGrp="1"/>
          </p:cNvSpPr>
          <p:nvPr>
            <p:ph type="body" idx="1"/>
          </p:nvPr>
        </p:nvSpPr>
        <p:spPr>
          <a:xfrm>
            <a:off x="329784" y="1915565"/>
            <a:ext cx="11024016" cy="3420932"/>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Rectángulo 7"/>
          <p:cNvSpPr/>
          <p:nvPr userDrawn="1"/>
        </p:nvSpPr>
        <p:spPr>
          <a:xfrm>
            <a:off x="11512446" y="0"/>
            <a:ext cx="589614"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userDrawn="1"/>
        </p:nvSpPr>
        <p:spPr>
          <a:xfrm>
            <a:off x="11602386" y="0"/>
            <a:ext cx="589614" cy="6858000"/>
          </a:xfrm>
          <a:prstGeom prst="rect">
            <a:avLst/>
          </a:prstGeom>
          <a:solidFill>
            <a:srgbClr val="003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Marcador de número de diapositiva 5"/>
          <p:cNvSpPr>
            <a:spLocks noGrp="1"/>
          </p:cNvSpPr>
          <p:nvPr>
            <p:ph type="sldNum" sz="quarter" idx="4"/>
          </p:nvPr>
        </p:nvSpPr>
        <p:spPr>
          <a:xfrm>
            <a:off x="11557416" y="6465640"/>
            <a:ext cx="597105" cy="160012"/>
          </a:xfrm>
          <a:prstGeom prst="rect">
            <a:avLst/>
          </a:prstGeom>
        </p:spPr>
        <p:txBody>
          <a:bodyPr vert="horz" lIns="91440" tIns="45720" rIns="91440" bIns="45720" rtlCol="0" anchor="ctr"/>
          <a:lstStyle>
            <a:lvl1pPr algn="r">
              <a:defRPr sz="1200" b="1">
                <a:solidFill>
                  <a:schemeClr val="bg1"/>
                </a:solidFill>
                <a:latin typeface="Segoe UI" panose="020B0502040204020203" pitchFamily="34" charset="0"/>
                <a:cs typeface="Segoe UI" panose="020B0502040204020203" pitchFamily="34" charset="0"/>
              </a:defRPr>
            </a:lvl1pPr>
          </a:lstStyle>
          <a:p>
            <a:fld id="{944DC517-960E-48EE-91CE-94141730E524}" type="slidenum">
              <a:rPr lang="en-US" smtClean="0"/>
              <a:pPr/>
              <a:t>‹Nº›</a:t>
            </a:fld>
            <a:endParaRPr lang="en-US" dirty="0"/>
          </a:p>
        </p:txBody>
      </p:sp>
      <p:pic>
        <p:nvPicPr>
          <p:cNvPr id="10" name="Imagen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679305" y="6232347"/>
            <a:ext cx="2554575" cy="495629"/>
          </a:xfrm>
          <a:prstGeom prst="rect">
            <a:avLst/>
          </a:prstGeom>
        </p:spPr>
      </p:pic>
      <p:cxnSp>
        <p:nvCxnSpPr>
          <p:cNvPr id="12" name="Conector recto 11"/>
          <p:cNvCxnSpPr/>
          <p:nvPr userDrawn="1"/>
        </p:nvCxnSpPr>
        <p:spPr>
          <a:xfrm flipH="1">
            <a:off x="0" y="6465640"/>
            <a:ext cx="8439462" cy="0"/>
          </a:xfrm>
          <a:prstGeom prst="line">
            <a:avLst/>
          </a:prstGeom>
          <a:ln w="38100">
            <a:solidFill>
              <a:srgbClr val="0031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352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8" r:id="rId6"/>
  </p:sldLayoutIdLst>
  <p:txStyles>
    <p:titleStyle>
      <a:lvl1pPr algn="l" defTabSz="914400" rtl="0" eaLnBrk="1" latinLnBrk="0" hangingPunct="1">
        <a:lnSpc>
          <a:spcPct val="130000"/>
        </a:lnSpc>
        <a:spcBef>
          <a:spcPct val="0"/>
        </a:spcBef>
        <a:buNone/>
        <a:defRPr sz="2800" kern="1200" cap="all" baseline="0">
          <a:solidFill>
            <a:srgbClr val="003162"/>
          </a:solidFill>
          <a:latin typeface="Plateia" panose="02000509000000000000" pitchFamily="50"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3.xml"/><Relationship Id="rId7" Type="http://schemas.openxmlformats.org/officeDocument/2006/relationships/image" Target="../media/image2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a:t>Movilidad del futuro</a:t>
            </a:r>
          </a:p>
        </p:txBody>
      </p:sp>
      <p:sp>
        <p:nvSpPr>
          <p:cNvPr id="3" name="Subtítulo 2"/>
          <p:cNvSpPr>
            <a:spLocks noGrp="1"/>
          </p:cNvSpPr>
          <p:nvPr>
            <p:ph type="subTitle" idx="1"/>
          </p:nvPr>
        </p:nvSpPr>
        <p:spPr/>
        <p:txBody>
          <a:bodyPr/>
          <a:lstStyle/>
          <a:p>
            <a:r>
              <a:rPr lang="es-ES_tradnl" dirty="0"/>
              <a:t>Conferencia Automotriz</a:t>
            </a:r>
          </a:p>
        </p:txBody>
      </p:sp>
      <p:sp>
        <p:nvSpPr>
          <p:cNvPr id="4" name="Rectangle 2"/>
          <p:cNvSpPr>
            <a:spLocks noChangeArrowheads="1"/>
          </p:cNvSpPr>
          <p:nvPr/>
        </p:nvSpPr>
        <p:spPr bwMode="auto">
          <a:xfrm>
            <a:off x="179512" y="6372036"/>
            <a:ext cx="1575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CO" altLang="es-CO" dirty="0">
                <a:solidFill>
                  <a:schemeClr val="bg1"/>
                </a:solidFill>
                <a:latin typeface="Segoe UI" panose="020B0502040204020203" pitchFamily="34" charset="0"/>
                <a:cs typeface="Segoe UI" panose="020B0502040204020203" pitchFamily="34" charset="0"/>
              </a:rPr>
              <a:t>Agosto</a:t>
            </a:r>
            <a:r>
              <a:rPr kumimoji="0" lang="es-CO" altLang="es-CO"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t>
            </a:r>
            <a:r>
              <a:rPr kumimoji="0" lang="es-CO" altLang="es-CO" b="0" i="0" u="none" strike="noStrike" cap="none" normalizeH="0" dirty="0">
                <a:ln>
                  <a:noFill/>
                </a:ln>
                <a:solidFill>
                  <a:schemeClr val="bg1"/>
                </a:solidFill>
                <a:effectLst/>
                <a:latin typeface="Segoe UI" panose="020B0502040204020203" pitchFamily="34" charset="0"/>
                <a:cs typeface="Segoe UI" panose="020B0502040204020203" pitchFamily="34" charset="0"/>
              </a:rPr>
              <a:t> 2016.</a:t>
            </a:r>
            <a:endParaRPr kumimoji="0" lang="es-CO" altLang="es-CO"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073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CONTENIDO – DIGITALIZACIÓN </a:t>
            </a:r>
            <a:endParaRPr lang="es-ES_tradnl" dirty="0"/>
          </a:p>
        </p:txBody>
      </p:sp>
      <p:sp>
        <p:nvSpPr>
          <p:cNvPr id="3" name="Marcador de contenido 2"/>
          <p:cNvSpPr>
            <a:spLocks noGrp="1"/>
          </p:cNvSpPr>
          <p:nvPr>
            <p:ph idx="1"/>
          </p:nvPr>
        </p:nvSpPr>
        <p:spPr/>
        <p:txBody>
          <a:bodyPr/>
          <a:lstStyle/>
          <a:p>
            <a:r>
              <a:rPr lang="es-CO" b="0" dirty="0">
                <a:ea typeface="Trebuchet MS"/>
                <a:sym typeface="Trebuchet MS"/>
              </a:rPr>
              <a:t>A continuación algunos de los temas que se piensan incluir:</a:t>
            </a:r>
            <a:endParaRPr lang="es-ES" b="0" dirty="0">
              <a:ea typeface="Trebuchet MS"/>
              <a:sym typeface="Trebuchet MS"/>
            </a:endParaRPr>
          </a:p>
          <a:p>
            <a:endParaRPr lang="es-ES_tradnl" dirty="0"/>
          </a:p>
        </p:txBody>
      </p:sp>
      <p:graphicFrame>
        <p:nvGraphicFramePr>
          <p:cNvPr id="4" name="Tabla 3"/>
          <p:cNvGraphicFramePr>
            <a:graphicFrameLocks noGrp="1"/>
          </p:cNvGraphicFramePr>
          <p:nvPr>
            <p:extLst>
              <p:ext uri="{D42A27DB-BD31-4B8C-83A1-F6EECF244321}">
                <p14:modId xmlns:p14="http://schemas.microsoft.com/office/powerpoint/2010/main" val="1828730484"/>
              </p:ext>
            </p:extLst>
          </p:nvPr>
        </p:nvGraphicFramePr>
        <p:xfrm>
          <a:off x="329784" y="2580931"/>
          <a:ext cx="6905903" cy="1371473"/>
        </p:xfrm>
        <a:graphic>
          <a:graphicData uri="http://schemas.openxmlformats.org/drawingml/2006/table">
            <a:tbl>
              <a:tblPr firstRow="1" bandRow="1">
                <a:tableStyleId>{5C22544A-7EE6-4342-B048-85BDC9FD1C3A}</a:tableStyleId>
              </a:tblPr>
              <a:tblGrid>
                <a:gridCol w="6905903">
                  <a:extLst>
                    <a:ext uri="{9D8B030D-6E8A-4147-A177-3AD203B41FA5}">
                      <a16:colId xmlns:a16="http://schemas.microsoft.com/office/drawing/2014/main" val="3859526093"/>
                    </a:ext>
                  </a:extLst>
                </a:gridCol>
              </a:tblGrid>
              <a:tr h="274153">
                <a:tc>
                  <a:txBody>
                    <a:bodyPr/>
                    <a:lstStyle/>
                    <a:p>
                      <a:pPr algn="ctr"/>
                      <a:r>
                        <a:rPr lang="es-CO" sz="1100" dirty="0">
                          <a:latin typeface="Segoe UI" panose="020B0502040204020203" pitchFamily="34" charset="0"/>
                          <a:cs typeface="Segoe UI" panose="020B0502040204020203" pitchFamily="34" charset="0"/>
                        </a:rPr>
                        <a:t>TEMA</a:t>
                      </a:r>
                      <a:endParaRPr lang="es-ES_tradnl"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4109879"/>
                  </a:ext>
                </a:extLst>
              </a:tr>
              <a:tr h="274163">
                <a:tc>
                  <a:txBody>
                    <a:bodyPr/>
                    <a:lstStyle/>
                    <a:p>
                      <a:pPr marL="0" marR="0" lvl="0" indent="0" algn="l" rtl="0">
                        <a:lnSpc>
                          <a:spcPct val="100000"/>
                        </a:lnSpc>
                        <a:spcBef>
                          <a:spcPts val="0"/>
                        </a:spcBef>
                        <a:spcAft>
                          <a:spcPts val="0"/>
                        </a:spcAft>
                        <a:buClr>
                          <a:srgbClr val="000000"/>
                        </a:buClr>
                        <a:buSzPct val="25000"/>
                        <a:buFont typeface="Trebuchet MS"/>
                        <a:buNone/>
                      </a:pPr>
                      <a:r>
                        <a:rPr lang="es-419" sz="1200" dirty="0">
                          <a:latin typeface="Segoe UI" panose="020B0502040204020203" pitchFamily="34" charset="0"/>
                          <a:ea typeface="+mn-ea"/>
                          <a:cs typeface="Segoe UI" panose="020B0502040204020203" pitchFamily="34" charset="0"/>
                          <a:sym typeface="Trebuchet MS"/>
                        </a:rPr>
                        <a:t>Recopilación</a:t>
                      </a:r>
                      <a:r>
                        <a:rPr lang="es-419" sz="1200" baseline="0" dirty="0">
                          <a:latin typeface="Segoe UI" panose="020B0502040204020203" pitchFamily="34" charset="0"/>
                          <a:ea typeface="+mn-ea"/>
                          <a:cs typeface="Segoe UI" panose="020B0502040204020203" pitchFamily="34" charset="0"/>
                          <a:sym typeface="Trebuchet MS"/>
                        </a:rPr>
                        <a:t> de información del cliente a través del vehículo.</a:t>
                      </a:r>
                      <a:endParaRPr lang="es-419" sz="12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1509311752"/>
                  </a:ext>
                </a:extLst>
              </a:tr>
              <a:tr h="274163">
                <a:tc>
                  <a:txBody>
                    <a:bodyPr/>
                    <a:lstStyle/>
                    <a:p>
                      <a:pPr marL="0" marR="0" lvl="0" indent="0" algn="l" rtl="0">
                        <a:lnSpc>
                          <a:spcPct val="100000"/>
                        </a:lnSpc>
                        <a:spcBef>
                          <a:spcPts val="0"/>
                        </a:spcBef>
                        <a:spcAft>
                          <a:spcPts val="0"/>
                        </a:spcAft>
                        <a:buClr>
                          <a:srgbClr val="000000"/>
                        </a:buClr>
                        <a:buSzPct val="25000"/>
                        <a:buFont typeface="Trebuchet MS"/>
                        <a:buNone/>
                      </a:pPr>
                      <a:r>
                        <a:rPr lang="es-419" sz="1200" dirty="0">
                          <a:latin typeface="Segoe UI" panose="020B0502040204020203" pitchFamily="34" charset="0"/>
                          <a:ea typeface="Trebuchet MS"/>
                          <a:cs typeface="Segoe UI" panose="020B0502040204020203" pitchFamily="34" charset="0"/>
                          <a:sym typeface="Trebuchet MS"/>
                        </a:rPr>
                        <a:t>Big Data.</a:t>
                      </a:r>
                    </a:p>
                  </a:txBody>
                  <a:tcPr marL="91450" marR="91450" marT="45725" marB="45725" anchor="ctr"/>
                </a:tc>
                <a:extLst>
                  <a:ext uri="{0D108BD9-81ED-4DB2-BD59-A6C34878D82A}">
                    <a16:rowId xmlns:a16="http://schemas.microsoft.com/office/drawing/2014/main" val="3481402132"/>
                  </a:ext>
                </a:extLst>
              </a:tr>
              <a:tr h="274163">
                <a:tc>
                  <a:txBody>
                    <a:bodyPr/>
                    <a:lstStyle/>
                    <a:p>
                      <a:pPr marL="0" marR="0" lvl="0" indent="0" algn="l" rtl="0">
                        <a:lnSpc>
                          <a:spcPct val="100000"/>
                        </a:lnSpc>
                        <a:spcBef>
                          <a:spcPts val="0"/>
                        </a:spcBef>
                        <a:spcAft>
                          <a:spcPts val="0"/>
                        </a:spcAft>
                        <a:buClr>
                          <a:srgbClr val="000000"/>
                        </a:buClr>
                        <a:buSzPct val="25000"/>
                        <a:buFont typeface="Arial"/>
                        <a:buNone/>
                      </a:pPr>
                      <a:r>
                        <a:rPr lang="es-419" sz="1200" dirty="0">
                          <a:latin typeface="Segoe UI" panose="020B0502040204020203" pitchFamily="34" charset="0"/>
                          <a:ea typeface="+mn-ea"/>
                          <a:cs typeface="Segoe UI" panose="020B0502040204020203" pitchFamily="34" charset="0"/>
                          <a:sym typeface="Trebuchet MS"/>
                        </a:rPr>
                        <a:t>Internet.</a:t>
                      </a:r>
                      <a:endParaRPr lang="es-419" sz="12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732930499"/>
                  </a:ext>
                </a:extLst>
              </a:tr>
              <a:tr h="274163">
                <a:tc>
                  <a:txBody>
                    <a:bodyPr/>
                    <a:lstStyle/>
                    <a:p>
                      <a:pPr marL="0" marR="0" lvl="0" indent="0" algn="l" rtl="0">
                        <a:lnSpc>
                          <a:spcPct val="100000"/>
                        </a:lnSpc>
                        <a:spcBef>
                          <a:spcPts val="0"/>
                        </a:spcBef>
                        <a:spcAft>
                          <a:spcPts val="0"/>
                        </a:spcAft>
                        <a:buClr>
                          <a:srgbClr val="000000"/>
                        </a:buClr>
                        <a:buSzPct val="25000"/>
                        <a:buFont typeface="Arial"/>
                        <a:buNone/>
                      </a:pPr>
                      <a:r>
                        <a:rPr lang="es-419" sz="1200" dirty="0">
                          <a:latin typeface="Segoe UI" panose="020B0502040204020203" pitchFamily="34" charset="0"/>
                          <a:ea typeface="Trebuchet MS"/>
                          <a:cs typeface="Segoe UI" panose="020B0502040204020203" pitchFamily="34" charset="0"/>
                          <a:sym typeface="Trebuchet MS"/>
                        </a:rPr>
                        <a:t>Transporte intermodal:</a:t>
                      </a:r>
                      <a:r>
                        <a:rPr lang="es-419" sz="1200" baseline="0" dirty="0">
                          <a:latin typeface="Segoe UI" panose="020B0502040204020203" pitchFamily="34" charset="0"/>
                          <a:ea typeface="Trebuchet MS"/>
                          <a:cs typeface="Segoe UI" panose="020B0502040204020203" pitchFamily="34" charset="0"/>
                          <a:sym typeface="Trebuchet MS"/>
                        </a:rPr>
                        <a:t> Car </a:t>
                      </a:r>
                      <a:r>
                        <a:rPr lang="es-419" sz="1200" baseline="0" dirty="0" err="1">
                          <a:latin typeface="Segoe UI" panose="020B0502040204020203" pitchFamily="34" charset="0"/>
                          <a:ea typeface="Trebuchet MS"/>
                          <a:cs typeface="Segoe UI" panose="020B0502040204020203" pitchFamily="34" charset="0"/>
                          <a:sym typeface="Trebuchet MS"/>
                        </a:rPr>
                        <a:t>sharing</a:t>
                      </a:r>
                      <a:r>
                        <a:rPr lang="es-419" sz="1200" baseline="0" dirty="0">
                          <a:latin typeface="Segoe UI" panose="020B0502040204020203" pitchFamily="34" charset="0"/>
                          <a:ea typeface="Trebuchet MS"/>
                          <a:cs typeface="Segoe UI" panose="020B0502040204020203" pitchFamily="34" charset="0"/>
                          <a:sym typeface="Trebuchet MS"/>
                        </a:rPr>
                        <a:t>.</a:t>
                      </a:r>
                      <a:endParaRPr lang="es-419" sz="12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3384659460"/>
                  </a:ext>
                </a:extLst>
              </a:tr>
            </a:tbl>
          </a:graphicData>
        </a:graphic>
      </p:graphicFrame>
      <p:pic>
        <p:nvPicPr>
          <p:cNvPr id="5" name="Picture 2" descr="http://m1.paperblog.com/i/299/2997543/nvidia-manejara-tu-auto-el-futuro-gracias-al--L-fcTy8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714" y="4107153"/>
            <a:ext cx="3113086" cy="207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20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MARCO CONCEPTUAL</a:t>
            </a:r>
            <a:endParaRPr lang="es-ES_tradnl" dirty="0"/>
          </a:p>
        </p:txBody>
      </p:sp>
      <p:pic>
        <p:nvPicPr>
          <p:cNvPr id="4" name="Shape 139"/>
          <p:cNvPicPr preferRelativeResize="0"/>
          <p:nvPr/>
        </p:nvPicPr>
        <p:blipFill rotWithShape="1">
          <a:blip r:embed="rId2">
            <a:alphaModFix/>
          </a:blip>
          <a:srcRect/>
          <a:stretch/>
        </p:blipFill>
        <p:spPr>
          <a:xfrm>
            <a:off x="2918348" y="2176695"/>
            <a:ext cx="5846887" cy="4065077"/>
          </a:xfrm>
          <a:prstGeom prst="rect">
            <a:avLst/>
          </a:prstGeom>
          <a:noFill/>
          <a:ln>
            <a:noFill/>
          </a:ln>
        </p:spPr>
      </p:pic>
    </p:spTree>
    <p:extLst>
      <p:ext uri="{BB962C8B-B14F-4D97-AF65-F5344CB8AC3E}">
        <p14:creationId xmlns:p14="http://schemas.microsoft.com/office/powerpoint/2010/main" val="18443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DESARROLLO HISTÓRICO</a:t>
            </a:r>
            <a:br>
              <a:rPr lang="es-CO" dirty="0"/>
            </a:br>
            <a:r>
              <a:rPr lang="es-CO" dirty="0"/>
              <a:t>VEHÍCULOS ELECTRICOS</a:t>
            </a:r>
            <a:endParaRPr lang="es-ES_tradnl" dirty="0"/>
          </a:p>
        </p:txBody>
      </p:sp>
      <p:sp>
        <p:nvSpPr>
          <p:cNvPr id="46" name="87 Rectángulo"/>
          <p:cNvSpPr/>
          <p:nvPr/>
        </p:nvSpPr>
        <p:spPr>
          <a:xfrm>
            <a:off x="3790549" y="3828780"/>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47" name="89 Rectángulo"/>
          <p:cNvSpPr/>
          <p:nvPr/>
        </p:nvSpPr>
        <p:spPr>
          <a:xfrm>
            <a:off x="5855922" y="3480940"/>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48" name="95 Rectángulo"/>
          <p:cNvSpPr/>
          <p:nvPr/>
        </p:nvSpPr>
        <p:spPr>
          <a:xfrm>
            <a:off x="9232002" y="3786149"/>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49" name="94 Rectángulo"/>
          <p:cNvSpPr/>
          <p:nvPr/>
        </p:nvSpPr>
        <p:spPr>
          <a:xfrm>
            <a:off x="7858408" y="3784815"/>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50" name="93 Rectángulo"/>
          <p:cNvSpPr/>
          <p:nvPr/>
        </p:nvSpPr>
        <p:spPr>
          <a:xfrm>
            <a:off x="8687093" y="3469875"/>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51" name="92 Rectángulo"/>
          <p:cNvSpPr/>
          <p:nvPr/>
        </p:nvSpPr>
        <p:spPr>
          <a:xfrm>
            <a:off x="6439526" y="3781467"/>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52" name="91 Rectángulo"/>
          <p:cNvSpPr/>
          <p:nvPr/>
        </p:nvSpPr>
        <p:spPr>
          <a:xfrm>
            <a:off x="7390949" y="3534882"/>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53" name="90 Rectángulo"/>
          <p:cNvSpPr/>
          <p:nvPr/>
        </p:nvSpPr>
        <p:spPr>
          <a:xfrm>
            <a:off x="5158701" y="3752823"/>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54" name="88 Rectángulo"/>
          <p:cNvSpPr/>
          <p:nvPr/>
        </p:nvSpPr>
        <p:spPr>
          <a:xfrm>
            <a:off x="4489101" y="3533614"/>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55" name="85 Rectángulo"/>
          <p:cNvSpPr/>
          <p:nvPr/>
        </p:nvSpPr>
        <p:spPr>
          <a:xfrm>
            <a:off x="2384309" y="3703593"/>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56" name="67 Rectángulo"/>
          <p:cNvSpPr/>
          <p:nvPr/>
        </p:nvSpPr>
        <p:spPr>
          <a:xfrm>
            <a:off x="1581161" y="3551193"/>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pic>
        <p:nvPicPr>
          <p:cNvPr id="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981" y="2021279"/>
            <a:ext cx="814208" cy="62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64" y="4904204"/>
            <a:ext cx="869458" cy="57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3 Flecha derecha"/>
          <p:cNvSpPr/>
          <p:nvPr/>
        </p:nvSpPr>
        <p:spPr>
          <a:xfrm>
            <a:off x="1088161" y="3551192"/>
            <a:ext cx="8465078" cy="344735"/>
          </a:xfrm>
          <a:prstGeom prst="rightArrow">
            <a:avLst/>
          </a:prstGeom>
          <a:solidFill>
            <a:schemeClr val="bg1">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60" name="4 Rectángulo"/>
          <p:cNvSpPr/>
          <p:nvPr/>
        </p:nvSpPr>
        <p:spPr>
          <a:xfrm>
            <a:off x="1088165" y="3335169"/>
            <a:ext cx="1030232" cy="216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1884</a:t>
            </a:r>
          </a:p>
        </p:txBody>
      </p:sp>
      <p:sp>
        <p:nvSpPr>
          <p:cNvPr id="61" name="26 Rectángulo"/>
          <p:cNvSpPr/>
          <p:nvPr/>
        </p:nvSpPr>
        <p:spPr>
          <a:xfrm>
            <a:off x="2600333" y="3191153"/>
            <a:ext cx="1030232" cy="216024"/>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1901       </a:t>
            </a:r>
          </a:p>
        </p:txBody>
      </p:sp>
      <p:sp>
        <p:nvSpPr>
          <p:cNvPr id="62" name="27 Rectángulo"/>
          <p:cNvSpPr/>
          <p:nvPr/>
        </p:nvSpPr>
        <p:spPr>
          <a:xfrm>
            <a:off x="4018373" y="3335169"/>
            <a:ext cx="1030232" cy="216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1970     </a:t>
            </a:r>
          </a:p>
        </p:txBody>
      </p:sp>
      <p:sp>
        <p:nvSpPr>
          <p:cNvPr id="63" name="28 Rectángulo"/>
          <p:cNvSpPr/>
          <p:nvPr/>
        </p:nvSpPr>
        <p:spPr>
          <a:xfrm>
            <a:off x="5386525" y="3191153"/>
            <a:ext cx="1030232" cy="216024"/>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1997</a:t>
            </a:r>
          </a:p>
        </p:txBody>
      </p:sp>
      <p:sp>
        <p:nvSpPr>
          <p:cNvPr id="64" name="29 Rectángulo"/>
          <p:cNvSpPr/>
          <p:nvPr/>
        </p:nvSpPr>
        <p:spPr>
          <a:xfrm>
            <a:off x="6898693" y="3335169"/>
            <a:ext cx="1030232" cy="216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2006</a:t>
            </a:r>
          </a:p>
        </p:txBody>
      </p:sp>
      <p:sp>
        <p:nvSpPr>
          <p:cNvPr id="65" name="30 Rectángulo"/>
          <p:cNvSpPr/>
          <p:nvPr/>
        </p:nvSpPr>
        <p:spPr>
          <a:xfrm>
            <a:off x="8194837" y="3191153"/>
            <a:ext cx="1030232" cy="216024"/>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2010</a:t>
            </a:r>
          </a:p>
        </p:txBody>
      </p:sp>
      <p:sp>
        <p:nvSpPr>
          <p:cNvPr id="66" name="31 Rectángulo"/>
          <p:cNvSpPr/>
          <p:nvPr/>
        </p:nvSpPr>
        <p:spPr>
          <a:xfrm>
            <a:off x="1880253" y="3862689"/>
            <a:ext cx="1030232" cy="216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1897</a:t>
            </a:r>
          </a:p>
        </p:txBody>
      </p:sp>
      <p:sp>
        <p:nvSpPr>
          <p:cNvPr id="67" name="33 Rectángulo"/>
          <p:cNvSpPr/>
          <p:nvPr/>
        </p:nvSpPr>
        <p:spPr>
          <a:xfrm>
            <a:off x="4666445" y="3862689"/>
            <a:ext cx="1030232" cy="216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1996     </a:t>
            </a:r>
          </a:p>
        </p:txBody>
      </p:sp>
      <p:sp>
        <p:nvSpPr>
          <p:cNvPr id="68" name="34 Rectángulo"/>
          <p:cNvSpPr/>
          <p:nvPr/>
        </p:nvSpPr>
        <p:spPr>
          <a:xfrm>
            <a:off x="5970129" y="3983241"/>
            <a:ext cx="1030232" cy="216024"/>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1999</a:t>
            </a:r>
          </a:p>
        </p:txBody>
      </p:sp>
      <p:sp>
        <p:nvSpPr>
          <p:cNvPr id="69" name="35 Rectángulo"/>
          <p:cNvSpPr/>
          <p:nvPr/>
        </p:nvSpPr>
        <p:spPr>
          <a:xfrm>
            <a:off x="7402749" y="3862689"/>
            <a:ext cx="1030232" cy="216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2009</a:t>
            </a:r>
          </a:p>
        </p:txBody>
      </p:sp>
      <p:sp>
        <p:nvSpPr>
          <p:cNvPr id="70" name="36 Rectángulo"/>
          <p:cNvSpPr/>
          <p:nvPr/>
        </p:nvSpPr>
        <p:spPr>
          <a:xfrm>
            <a:off x="8613001" y="3983241"/>
            <a:ext cx="1030232" cy="216024"/>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Actualidad</a:t>
            </a:r>
          </a:p>
        </p:txBody>
      </p:sp>
      <p:sp>
        <p:nvSpPr>
          <p:cNvPr id="71" name="16 CuadroTexto"/>
          <p:cNvSpPr txBox="1"/>
          <p:nvPr/>
        </p:nvSpPr>
        <p:spPr>
          <a:xfrm>
            <a:off x="1087250" y="2648328"/>
            <a:ext cx="1043608" cy="738664"/>
          </a:xfrm>
          <a:prstGeom prst="rect">
            <a:avLst/>
          </a:prstGeom>
          <a:noFill/>
        </p:spPr>
        <p:txBody>
          <a:bodyPr wrap="square" rtlCol="0">
            <a:spAutoFit/>
          </a:bodyPr>
          <a:lstStyle/>
          <a:p>
            <a:r>
              <a:rPr lang="es-ES" sz="1400" dirty="0">
                <a:latin typeface="Segoe UI" panose="020B0502040204020203" pitchFamily="34" charset="0"/>
                <a:cs typeface="Segoe UI" panose="020B0502040204020203" pitchFamily="34" charset="0"/>
              </a:rPr>
              <a:t>Londres, primer vehículo.</a:t>
            </a:r>
          </a:p>
        </p:txBody>
      </p:sp>
      <p:sp>
        <p:nvSpPr>
          <p:cNvPr id="72" name="61 CuadroTexto"/>
          <p:cNvSpPr txBox="1"/>
          <p:nvPr/>
        </p:nvSpPr>
        <p:spPr>
          <a:xfrm>
            <a:off x="1844006" y="4060129"/>
            <a:ext cx="1332391" cy="738664"/>
          </a:xfrm>
          <a:prstGeom prst="rect">
            <a:avLst/>
          </a:prstGeom>
          <a:noFill/>
        </p:spPr>
        <p:txBody>
          <a:bodyPr wrap="square" rtlCol="0">
            <a:spAutoFit/>
          </a:bodyPr>
          <a:lstStyle/>
          <a:p>
            <a:r>
              <a:rPr lang="es-CO" sz="1400" dirty="0">
                <a:latin typeface="Segoe UI" panose="020B0502040204020203" pitchFamily="34" charset="0"/>
                <a:cs typeface="Segoe UI" panose="020B0502040204020203" pitchFamily="34" charset="0"/>
              </a:rPr>
              <a:t>Primer taxi eléctrico en</a:t>
            </a:r>
            <a:br>
              <a:rPr lang="es-CO" sz="1400" dirty="0">
                <a:latin typeface="Segoe UI" panose="020B0502040204020203" pitchFamily="34" charset="0"/>
                <a:cs typeface="Segoe UI" panose="020B0502040204020203" pitchFamily="34" charset="0"/>
              </a:rPr>
            </a:br>
            <a:r>
              <a:rPr lang="es-CO" sz="1400" dirty="0">
                <a:latin typeface="Segoe UI" panose="020B0502040204020203" pitchFamily="34" charset="0"/>
                <a:cs typeface="Segoe UI" panose="020B0502040204020203" pitchFamily="34" charset="0"/>
              </a:rPr>
              <a:t>Nueva York.</a:t>
            </a:r>
            <a:endParaRPr lang="es-ES" sz="1400" dirty="0">
              <a:latin typeface="Segoe UI" panose="020B0502040204020203" pitchFamily="34" charset="0"/>
              <a:cs typeface="Segoe UI" panose="020B0502040204020203" pitchFamily="34" charset="0"/>
            </a:endParaRPr>
          </a:p>
        </p:txBody>
      </p:sp>
      <p:sp>
        <p:nvSpPr>
          <p:cNvPr id="73" name="18 Rectángulo"/>
          <p:cNvSpPr/>
          <p:nvPr/>
        </p:nvSpPr>
        <p:spPr>
          <a:xfrm>
            <a:off x="2474346" y="2573255"/>
            <a:ext cx="1548116" cy="523220"/>
          </a:xfrm>
          <a:prstGeom prst="rect">
            <a:avLst/>
          </a:prstGeom>
        </p:spPr>
        <p:txBody>
          <a:bodyPr wrap="square">
            <a:spAutoFit/>
          </a:bodyPr>
          <a:lstStyle/>
          <a:p>
            <a:r>
              <a:rPr lang="es-ES" sz="1400" dirty="0">
                <a:latin typeface="Segoe UI" panose="020B0502040204020203" pitchFamily="34" charset="0"/>
                <a:cs typeface="Segoe UI" panose="020B0502040204020203" pitchFamily="34" charset="0"/>
              </a:rPr>
              <a:t>Porsche crea el primer híbrido.</a:t>
            </a:r>
          </a:p>
        </p:txBody>
      </p:sp>
      <p:sp>
        <p:nvSpPr>
          <p:cNvPr id="74" name="25 Rectángulo"/>
          <p:cNvSpPr/>
          <p:nvPr/>
        </p:nvSpPr>
        <p:spPr>
          <a:xfrm>
            <a:off x="3290123" y="4292262"/>
            <a:ext cx="1395251" cy="954107"/>
          </a:xfrm>
          <a:prstGeom prst="rect">
            <a:avLst/>
          </a:prstGeom>
        </p:spPr>
        <p:txBody>
          <a:bodyPr wrap="square">
            <a:spAutoFit/>
          </a:bodyPr>
          <a:lstStyle/>
          <a:p>
            <a:r>
              <a:rPr lang="es-CO" sz="1400" dirty="0">
                <a:latin typeface="Segoe UI" panose="020B0502040204020203" pitchFamily="34" charset="0"/>
                <a:cs typeface="Segoe UI" panose="020B0502040204020203" pitchFamily="34" charset="0"/>
              </a:rPr>
              <a:t>Bajo costo del petróleo hace que baje el interés.</a:t>
            </a:r>
            <a:endParaRPr lang="es-ES" sz="1400" dirty="0">
              <a:latin typeface="Segoe UI" panose="020B0502040204020203" pitchFamily="34" charset="0"/>
              <a:cs typeface="Segoe UI" panose="020B0502040204020203" pitchFamily="34" charset="0"/>
            </a:endParaRPr>
          </a:p>
        </p:txBody>
      </p:sp>
      <p:sp>
        <p:nvSpPr>
          <p:cNvPr id="75" name="37 Rectángulo"/>
          <p:cNvSpPr/>
          <p:nvPr/>
        </p:nvSpPr>
        <p:spPr>
          <a:xfrm>
            <a:off x="3920327" y="2298876"/>
            <a:ext cx="1368152" cy="954107"/>
          </a:xfrm>
          <a:prstGeom prst="rect">
            <a:avLst/>
          </a:prstGeom>
        </p:spPr>
        <p:txBody>
          <a:bodyPr wrap="square">
            <a:spAutoFit/>
          </a:bodyPr>
          <a:lstStyle/>
          <a:p>
            <a:r>
              <a:rPr lang="es-CO" sz="1400" dirty="0">
                <a:latin typeface="Segoe UI" panose="020B0502040204020203" pitchFamily="34" charset="0"/>
                <a:cs typeface="Segoe UI" panose="020B0502040204020203" pitchFamily="34" charset="0"/>
              </a:rPr>
              <a:t>Alto costo del petróleo hace que regrese el interés.</a:t>
            </a:r>
            <a:endParaRPr lang="es-ES" sz="1400" dirty="0">
              <a:latin typeface="Segoe UI" panose="020B0502040204020203" pitchFamily="34" charset="0"/>
              <a:cs typeface="Segoe UI" panose="020B0502040204020203" pitchFamily="34" charset="0"/>
            </a:endParaRPr>
          </a:p>
        </p:txBody>
      </p:sp>
      <p:sp>
        <p:nvSpPr>
          <p:cNvPr id="76" name="38 Rectángulo"/>
          <p:cNvSpPr/>
          <p:nvPr/>
        </p:nvSpPr>
        <p:spPr>
          <a:xfrm>
            <a:off x="4666445" y="4179520"/>
            <a:ext cx="1235196" cy="307777"/>
          </a:xfrm>
          <a:prstGeom prst="rect">
            <a:avLst/>
          </a:prstGeom>
        </p:spPr>
        <p:txBody>
          <a:bodyPr wrap="square">
            <a:spAutoFit/>
          </a:bodyPr>
          <a:lstStyle/>
          <a:p>
            <a:r>
              <a:rPr lang="es-CO" sz="1400" dirty="0">
                <a:latin typeface="Segoe UI" panose="020B0502040204020203" pitchFamily="34" charset="0"/>
                <a:cs typeface="Segoe UI" panose="020B0502040204020203" pitchFamily="34" charset="0"/>
              </a:rPr>
              <a:t>GM EV1.</a:t>
            </a:r>
            <a:endParaRPr lang="es-ES" sz="1400" dirty="0">
              <a:latin typeface="Segoe UI" panose="020B0502040204020203" pitchFamily="34" charset="0"/>
              <a:cs typeface="Segoe UI" panose="020B0502040204020203" pitchFamily="34" charset="0"/>
            </a:endParaRPr>
          </a:p>
        </p:txBody>
      </p:sp>
      <p:sp>
        <p:nvSpPr>
          <p:cNvPr id="77" name="46 Rectángulo"/>
          <p:cNvSpPr/>
          <p:nvPr/>
        </p:nvSpPr>
        <p:spPr>
          <a:xfrm>
            <a:off x="5254452" y="2370303"/>
            <a:ext cx="1422825" cy="738664"/>
          </a:xfrm>
          <a:prstGeom prst="rect">
            <a:avLst/>
          </a:prstGeom>
        </p:spPr>
        <p:txBody>
          <a:bodyPr wrap="square">
            <a:spAutoFit/>
          </a:bodyPr>
          <a:lstStyle/>
          <a:p>
            <a:r>
              <a:rPr lang="es-CO" sz="1400" dirty="0">
                <a:latin typeface="Segoe UI" panose="020B0502040204020203" pitchFamily="34" charset="0"/>
                <a:cs typeface="Segoe UI" panose="020B0502040204020203" pitchFamily="34" charset="0"/>
              </a:rPr>
              <a:t>Primer híbrido masivo: Toyota </a:t>
            </a:r>
            <a:r>
              <a:rPr lang="es-CO" sz="1400" dirty="0" err="1">
                <a:latin typeface="Segoe UI" panose="020B0502040204020203" pitchFamily="34" charset="0"/>
                <a:cs typeface="Segoe UI" panose="020B0502040204020203" pitchFamily="34" charset="0"/>
              </a:rPr>
              <a:t>Prius</a:t>
            </a:r>
            <a:r>
              <a:rPr lang="es-CO" sz="1400" dirty="0">
                <a:latin typeface="Segoe UI" panose="020B0502040204020203" pitchFamily="34" charset="0"/>
                <a:cs typeface="Segoe UI" panose="020B0502040204020203" pitchFamily="34" charset="0"/>
              </a:rPr>
              <a:t>.</a:t>
            </a:r>
            <a:endParaRPr lang="es-ES" sz="1400" dirty="0">
              <a:latin typeface="Segoe UI" panose="020B0502040204020203" pitchFamily="34" charset="0"/>
              <a:cs typeface="Segoe UI" panose="020B0502040204020203" pitchFamily="34" charset="0"/>
            </a:endParaRPr>
          </a:p>
        </p:txBody>
      </p:sp>
      <p:sp>
        <p:nvSpPr>
          <p:cNvPr id="78" name="62 Rectángulo"/>
          <p:cNvSpPr/>
          <p:nvPr/>
        </p:nvSpPr>
        <p:spPr>
          <a:xfrm>
            <a:off x="5965865" y="4271273"/>
            <a:ext cx="1459004" cy="738664"/>
          </a:xfrm>
          <a:prstGeom prst="rect">
            <a:avLst/>
          </a:prstGeom>
        </p:spPr>
        <p:txBody>
          <a:bodyPr wrap="square">
            <a:spAutoFit/>
          </a:bodyPr>
          <a:lstStyle/>
          <a:p>
            <a:r>
              <a:rPr lang="es-CO" sz="1400" dirty="0">
                <a:latin typeface="Segoe UI" panose="020B0502040204020203" pitchFamily="34" charset="0"/>
                <a:cs typeface="Segoe UI" panose="020B0502040204020203" pitchFamily="34" charset="0"/>
              </a:rPr>
              <a:t>Investigación y mejora de baterías.</a:t>
            </a:r>
            <a:endParaRPr lang="es-ES" sz="1400" dirty="0">
              <a:latin typeface="Segoe UI" panose="020B0502040204020203" pitchFamily="34" charset="0"/>
              <a:cs typeface="Segoe UI" panose="020B0502040204020203" pitchFamily="34" charset="0"/>
            </a:endParaRPr>
          </a:p>
        </p:txBody>
      </p:sp>
      <p:sp>
        <p:nvSpPr>
          <p:cNvPr id="79" name="64 Rectángulo"/>
          <p:cNvSpPr/>
          <p:nvPr/>
        </p:nvSpPr>
        <p:spPr>
          <a:xfrm>
            <a:off x="6839501" y="2298876"/>
            <a:ext cx="1266828" cy="954107"/>
          </a:xfrm>
          <a:prstGeom prst="rect">
            <a:avLst/>
          </a:prstGeom>
        </p:spPr>
        <p:txBody>
          <a:bodyPr wrap="square">
            <a:spAutoFit/>
          </a:bodyPr>
          <a:lstStyle/>
          <a:p>
            <a:r>
              <a:rPr lang="es-CO" sz="1400" dirty="0" err="1">
                <a:latin typeface="Segoe UI" panose="020B0502040204020203" pitchFamily="34" charset="0"/>
                <a:cs typeface="Segoe UI" panose="020B0502040204020203" pitchFamily="34" charset="0"/>
              </a:rPr>
              <a:t>Sillicon</a:t>
            </a:r>
            <a:r>
              <a:rPr lang="es-CO" sz="1400" dirty="0">
                <a:latin typeface="Segoe UI" panose="020B0502040204020203" pitchFamily="34" charset="0"/>
                <a:cs typeface="Segoe UI" panose="020B0502040204020203" pitchFamily="34" charset="0"/>
              </a:rPr>
              <a:t> Valley entra al mercado con Tesla.</a:t>
            </a:r>
            <a:endParaRPr lang="es-ES" sz="1400" dirty="0">
              <a:latin typeface="Segoe UI" panose="020B0502040204020203" pitchFamily="34" charset="0"/>
              <a:cs typeface="Segoe UI" panose="020B0502040204020203" pitchFamily="34" charset="0"/>
            </a:endParaRPr>
          </a:p>
        </p:txBody>
      </p:sp>
      <p:sp>
        <p:nvSpPr>
          <p:cNvPr id="80" name="65 Rectángulo"/>
          <p:cNvSpPr/>
          <p:nvPr/>
        </p:nvSpPr>
        <p:spPr>
          <a:xfrm>
            <a:off x="7273814" y="4111575"/>
            <a:ext cx="1159167" cy="1600438"/>
          </a:xfrm>
          <a:prstGeom prst="rect">
            <a:avLst/>
          </a:prstGeom>
        </p:spPr>
        <p:txBody>
          <a:bodyPr wrap="square">
            <a:spAutoFit/>
          </a:bodyPr>
          <a:lstStyle/>
          <a:p>
            <a:r>
              <a:rPr lang="es-CO" sz="1400" dirty="0">
                <a:latin typeface="Segoe UI" panose="020B0502040204020203" pitchFamily="34" charset="0"/>
                <a:cs typeface="Segoe UI" panose="020B0502040204020203" pitchFamily="34" charset="0"/>
              </a:rPr>
              <a:t>Empieza el desarrollo de puntos de carga públicos en varios países.</a:t>
            </a:r>
            <a:endParaRPr lang="es-ES" sz="1400" dirty="0">
              <a:latin typeface="Segoe UI" panose="020B0502040204020203" pitchFamily="34" charset="0"/>
              <a:cs typeface="Segoe UI" panose="020B0502040204020203" pitchFamily="34" charset="0"/>
            </a:endParaRPr>
          </a:p>
        </p:txBody>
      </p:sp>
      <p:sp>
        <p:nvSpPr>
          <p:cNvPr id="81" name="66 Rectángulo"/>
          <p:cNvSpPr/>
          <p:nvPr/>
        </p:nvSpPr>
        <p:spPr>
          <a:xfrm>
            <a:off x="8106329" y="2342252"/>
            <a:ext cx="1446910" cy="738664"/>
          </a:xfrm>
          <a:prstGeom prst="rect">
            <a:avLst/>
          </a:prstGeom>
        </p:spPr>
        <p:txBody>
          <a:bodyPr wrap="square">
            <a:spAutoFit/>
          </a:bodyPr>
          <a:lstStyle/>
          <a:p>
            <a:r>
              <a:rPr lang="es-CO" sz="1400" dirty="0">
                <a:latin typeface="Segoe UI" panose="020B0502040204020203" pitchFamily="34" charset="0"/>
                <a:cs typeface="Segoe UI" panose="020B0502040204020203" pitchFamily="34" charset="0"/>
              </a:rPr>
              <a:t>Primer híbrido </a:t>
            </a:r>
            <a:r>
              <a:rPr lang="es-CO" sz="1400" dirty="0" err="1">
                <a:latin typeface="Segoe UI" panose="020B0502040204020203" pitchFamily="34" charset="0"/>
                <a:cs typeface="Segoe UI" panose="020B0502040204020203" pitchFamily="34" charset="0"/>
              </a:rPr>
              <a:t>enchufable</a:t>
            </a:r>
            <a:r>
              <a:rPr lang="es-ES" sz="1400" dirty="0">
                <a:latin typeface="Segoe UI" panose="020B0502040204020203" pitchFamily="34" charset="0"/>
                <a:cs typeface="Segoe UI" panose="020B0502040204020203" pitchFamily="34" charset="0"/>
              </a:rPr>
              <a:t> Chevrolet Volt.</a:t>
            </a:r>
            <a:endParaRPr lang="es-CO" sz="1400" dirty="0">
              <a:latin typeface="Segoe UI" panose="020B0502040204020203" pitchFamily="34" charset="0"/>
              <a:cs typeface="Segoe UI" panose="020B0502040204020203" pitchFamily="34" charset="0"/>
            </a:endParaRPr>
          </a:p>
        </p:txBody>
      </p:sp>
      <p:pic>
        <p:nvPicPr>
          <p:cNvPr id="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325" y="5520297"/>
            <a:ext cx="1224136" cy="60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6632" y="1630728"/>
            <a:ext cx="1140009" cy="47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492672" y="5930081"/>
            <a:ext cx="1046517" cy="571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86 Rectángulo"/>
          <p:cNvSpPr/>
          <p:nvPr/>
        </p:nvSpPr>
        <p:spPr>
          <a:xfrm>
            <a:off x="3137598" y="3457008"/>
            <a:ext cx="45719" cy="15574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ES" sz="1400" dirty="0">
              <a:latin typeface="Segoe UI" panose="020B0502040204020203" pitchFamily="34" charset="0"/>
              <a:cs typeface="Segoe UI" panose="020B0502040204020203" pitchFamily="34" charset="0"/>
            </a:endParaRPr>
          </a:p>
        </p:txBody>
      </p:sp>
      <p:sp>
        <p:nvSpPr>
          <p:cNvPr id="86" name="68 Rectángulo"/>
          <p:cNvSpPr/>
          <p:nvPr/>
        </p:nvSpPr>
        <p:spPr>
          <a:xfrm>
            <a:off x="8432982" y="4209906"/>
            <a:ext cx="1307948" cy="1815882"/>
          </a:xfrm>
          <a:prstGeom prst="rect">
            <a:avLst/>
          </a:prstGeom>
        </p:spPr>
        <p:txBody>
          <a:bodyPr wrap="square">
            <a:spAutoFit/>
          </a:bodyPr>
          <a:lstStyle/>
          <a:p>
            <a:pPr lvl="0"/>
            <a:r>
              <a:rPr lang="es-CO" sz="1400" dirty="0">
                <a:latin typeface="Segoe UI" panose="020B0502040204020203" pitchFamily="34" charset="0"/>
                <a:cs typeface="Segoe UI" panose="020B0502040204020203" pitchFamily="34" charset="0"/>
              </a:rPr>
              <a:t>Nuevos desarrollos en baterías permiten mayor autonomía y generan mayor interés. </a:t>
            </a:r>
            <a:endParaRPr lang="es-ES" sz="1400" dirty="0">
              <a:latin typeface="Segoe UI" panose="020B0502040204020203" pitchFamily="34" charset="0"/>
              <a:cs typeface="Segoe UI" panose="020B0502040204020203" pitchFamily="34" charset="0"/>
            </a:endParaRPr>
          </a:p>
        </p:txBody>
      </p:sp>
      <p:sp>
        <p:nvSpPr>
          <p:cNvPr id="87" name="33 Rectángulo"/>
          <p:cNvSpPr/>
          <p:nvPr/>
        </p:nvSpPr>
        <p:spPr>
          <a:xfrm>
            <a:off x="3290123" y="3998279"/>
            <a:ext cx="1030232" cy="216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1400" dirty="0">
                <a:latin typeface="Segoe UI" panose="020B0502040204020203" pitchFamily="34" charset="0"/>
                <a:cs typeface="Segoe UI" panose="020B0502040204020203" pitchFamily="34" charset="0"/>
              </a:rPr>
              <a:t>1920</a:t>
            </a:r>
          </a:p>
        </p:txBody>
      </p:sp>
    </p:spTree>
    <p:extLst>
      <p:ext uri="{BB962C8B-B14F-4D97-AF65-F5344CB8AC3E}">
        <p14:creationId xmlns:p14="http://schemas.microsoft.com/office/powerpoint/2010/main" val="850870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VEHÍCULOS AUTÓNOMOS</a:t>
            </a:r>
            <a:endParaRPr lang="es-ES_tradnl" dirty="0"/>
          </a:p>
        </p:txBody>
      </p:sp>
      <p:sp>
        <p:nvSpPr>
          <p:cNvPr id="3" name="Marcador de contenido 2"/>
          <p:cNvSpPr>
            <a:spLocks noGrp="1"/>
          </p:cNvSpPr>
          <p:nvPr>
            <p:ph idx="1"/>
          </p:nvPr>
        </p:nvSpPr>
        <p:spPr/>
        <p:txBody>
          <a:bodyPr/>
          <a:lstStyle/>
          <a:p>
            <a:r>
              <a:rPr lang="es-ES" kern="0" dirty="0">
                <a:solidFill>
                  <a:srgbClr val="000000"/>
                </a:solidFill>
                <a:ea typeface="Trebuchet MS"/>
                <a:sym typeface="Trebuchet MS"/>
              </a:rPr>
              <a:t>¿Qué está pasando en el mundo?</a:t>
            </a:r>
          </a:p>
          <a:p>
            <a:endParaRPr lang="es-ES_tradnl" dirty="0"/>
          </a:p>
        </p:txBody>
      </p:sp>
      <p:pic>
        <p:nvPicPr>
          <p:cNvPr id="5" name="Picture 2" descr="http://clipset.20minutos.es/wp-content/uploads/2016/07/tesla_crash_accidente_2014_motorpoint_rot_001-640x443.jpg"/>
          <p:cNvPicPr>
            <a:picLocks noChangeAspect="1" noChangeArrowheads="1"/>
          </p:cNvPicPr>
          <p:nvPr/>
        </p:nvPicPr>
        <p:blipFill rotWithShape="1">
          <a:blip r:embed="rId2">
            <a:extLst>
              <a:ext uri="{28A0092B-C50C-407E-A947-70E740481C1C}">
                <a14:useLocalDpi xmlns:a14="http://schemas.microsoft.com/office/drawing/2010/main" val="0"/>
              </a:ext>
            </a:extLst>
          </a:blip>
          <a:srcRect r="329" b="14002"/>
          <a:stretch/>
        </p:blipFill>
        <p:spPr bwMode="auto">
          <a:xfrm>
            <a:off x="454412" y="3415218"/>
            <a:ext cx="313482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p:cNvPicPr>
          <p:nvPr/>
        </p:nvPicPr>
        <p:blipFill rotWithShape="1">
          <a:blip r:embed="rId3"/>
          <a:srcRect l="20075" t="41641" r="40550" b="6022"/>
          <a:stretch/>
        </p:blipFill>
        <p:spPr>
          <a:xfrm>
            <a:off x="5874130" y="3110396"/>
            <a:ext cx="3023653" cy="2177030"/>
          </a:xfrm>
          <a:prstGeom prst="rect">
            <a:avLst/>
          </a:prstGeom>
        </p:spPr>
      </p:pic>
      <p:sp>
        <p:nvSpPr>
          <p:cNvPr id="7" name="Rectángulo 6"/>
          <p:cNvSpPr/>
          <p:nvPr/>
        </p:nvSpPr>
        <p:spPr>
          <a:xfrm>
            <a:off x="3589240" y="3415218"/>
            <a:ext cx="2417205" cy="1754326"/>
          </a:xfrm>
          <a:prstGeom prst="rect">
            <a:avLst/>
          </a:prstGeom>
        </p:spPr>
        <p:txBody>
          <a:bodyPr wrap="square">
            <a:spAutoFit/>
          </a:bodyPr>
          <a:lstStyle/>
          <a:p>
            <a:r>
              <a:rPr lang="es-ES" b="1" kern="0" dirty="0">
                <a:solidFill>
                  <a:srgbClr val="000000"/>
                </a:solidFill>
                <a:latin typeface="Segoe UI" panose="020B0502040204020203" pitchFamily="34" charset="0"/>
                <a:cs typeface="Segoe UI" panose="020B0502040204020203" pitchFamily="34" charset="0"/>
                <a:sym typeface="Trebuchet MS"/>
              </a:rPr>
              <a:t>Tesla </a:t>
            </a:r>
            <a:r>
              <a:rPr lang="es-ES" b="1" kern="0" dirty="0" err="1">
                <a:solidFill>
                  <a:srgbClr val="000000"/>
                </a:solidFill>
                <a:latin typeface="Segoe UI" panose="020B0502040204020203" pitchFamily="34" charset="0"/>
                <a:cs typeface="Segoe UI" panose="020B0502040204020203" pitchFamily="34" charset="0"/>
                <a:sym typeface="Trebuchet MS"/>
              </a:rPr>
              <a:t>Autopilot</a:t>
            </a:r>
            <a:endParaRPr lang="es-ES" b="1" kern="0" dirty="0">
              <a:solidFill>
                <a:srgbClr val="000000"/>
              </a:solidFill>
              <a:latin typeface="Segoe UI" panose="020B0502040204020203" pitchFamily="34" charset="0"/>
              <a:cs typeface="Segoe UI" panose="020B0502040204020203" pitchFamily="34" charset="0"/>
              <a:sym typeface="Trebuchet MS"/>
            </a:endParaRPr>
          </a:p>
          <a:p>
            <a:r>
              <a:rPr lang="es-CO" dirty="0"/>
              <a:t>Primer accidente mortal de un Tesla 'S', con el piloto automático activado</a:t>
            </a:r>
          </a:p>
          <a:p>
            <a:endParaRPr lang="es-ES_tradnl" dirty="0"/>
          </a:p>
        </p:txBody>
      </p:sp>
      <p:sp>
        <p:nvSpPr>
          <p:cNvPr id="8" name="Rectángulo 7"/>
          <p:cNvSpPr/>
          <p:nvPr/>
        </p:nvSpPr>
        <p:spPr>
          <a:xfrm>
            <a:off x="8822109" y="3305172"/>
            <a:ext cx="2607365" cy="2031325"/>
          </a:xfrm>
          <a:prstGeom prst="rect">
            <a:avLst/>
          </a:prstGeom>
        </p:spPr>
        <p:txBody>
          <a:bodyPr wrap="square">
            <a:spAutoFit/>
          </a:bodyPr>
          <a:lstStyle/>
          <a:p>
            <a:r>
              <a:rPr lang="es-CO" b="1" dirty="0"/>
              <a:t>Volvo</a:t>
            </a:r>
          </a:p>
          <a:p>
            <a:r>
              <a:rPr lang="es-CO" dirty="0"/>
              <a:t>Permite conducir de forma más cómoda cuando el tráfico avanza con lentitud -hasta 50 km/h (30 mph)- por autopistas y grandes vías.</a:t>
            </a:r>
            <a:endParaRPr lang="es-ES_tradnl" dirty="0"/>
          </a:p>
        </p:txBody>
      </p:sp>
    </p:spTree>
    <p:extLst>
      <p:ext uri="{BB962C8B-B14F-4D97-AF65-F5344CB8AC3E}">
        <p14:creationId xmlns:p14="http://schemas.microsoft.com/office/powerpoint/2010/main" val="2120335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DIGITALIZACIÓN</a:t>
            </a:r>
            <a:endParaRPr lang="es-ES_tradnl" dirty="0"/>
          </a:p>
        </p:txBody>
      </p:sp>
      <p:sp>
        <p:nvSpPr>
          <p:cNvPr id="3" name="Marcador de contenido 2"/>
          <p:cNvSpPr>
            <a:spLocks noGrp="1"/>
          </p:cNvSpPr>
          <p:nvPr>
            <p:ph idx="1"/>
          </p:nvPr>
        </p:nvSpPr>
        <p:spPr/>
        <p:txBody>
          <a:bodyPr/>
          <a:lstStyle/>
          <a:p>
            <a:pPr lvl="0" algn="just" fontAlgn="auto">
              <a:spcBef>
                <a:spcPts val="360"/>
              </a:spcBef>
              <a:spcAft>
                <a:spcPts val="0"/>
              </a:spcAft>
              <a:buClr>
                <a:srgbClr val="000000"/>
              </a:buClr>
              <a:buSzPct val="100000"/>
            </a:pPr>
            <a:r>
              <a:rPr lang="es-ES" kern="0" dirty="0">
                <a:solidFill>
                  <a:srgbClr val="000000"/>
                </a:solidFill>
                <a:ea typeface="Trebuchet MS"/>
                <a:sym typeface="Trebuchet MS"/>
              </a:rPr>
              <a:t>El mundo está conectado</a:t>
            </a:r>
          </a:p>
          <a:p>
            <a:pPr lvl="0" algn="just" fontAlgn="auto">
              <a:spcBef>
                <a:spcPts val="360"/>
              </a:spcBef>
              <a:spcAft>
                <a:spcPts val="0"/>
              </a:spcAft>
              <a:buClr>
                <a:srgbClr val="000000"/>
              </a:buClr>
              <a:buSzPct val="100000"/>
            </a:pPr>
            <a:endParaRPr lang="es-ES" kern="0" dirty="0">
              <a:solidFill>
                <a:srgbClr val="000000"/>
              </a:solidFill>
              <a:ea typeface="Trebuchet MS"/>
              <a:sym typeface="Trebuchet MS"/>
            </a:endParaRPr>
          </a:p>
          <a:p>
            <a:pPr lvl="0" algn="just" fontAlgn="auto">
              <a:spcBef>
                <a:spcPts val="360"/>
              </a:spcBef>
              <a:spcAft>
                <a:spcPts val="0"/>
              </a:spcAft>
              <a:buClr>
                <a:srgbClr val="000000"/>
              </a:buClr>
              <a:buSzPct val="100000"/>
            </a:pPr>
            <a:r>
              <a:rPr lang="es-ES" b="0" kern="0" dirty="0">
                <a:solidFill>
                  <a:srgbClr val="000000"/>
                </a:solidFill>
                <a:ea typeface="Trebuchet MS"/>
                <a:sym typeface="Trebuchet MS"/>
              </a:rPr>
              <a:t>Toda la información se convierte en datos y el futuro se centra en el análisis de los mismos, para poder prestar un mejor servicio de forma personalizada.</a:t>
            </a:r>
          </a:p>
          <a:p>
            <a:endParaRPr lang="es-ES_tradnl" dirty="0"/>
          </a:p>
        </p:txBody>
      </p:sp>
      <p:pic>
        <p:nvPicPr>
          <p:cNvPr id="4" name="Picture 4" descr="http://www.kdnuggets.com/wp-content/uploads/big-data-c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354" y="3459325"/>
            <a:ext cx="4714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335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ACTIVIDAES</a:t>
            </a:r>
            <a:endParaRPr lang="es-ES_tradnl" dirty="0"/>
          </a:p>
        </p:txBody>
      </p:sp>
      <p:sp>
        <p:nvSpPr>
          <p:cNvPr id="3" name="Marcador de contenido 2"/>
          <p:cNvSpPr>
            <a:spLocks noGrp="1"/>
          </p:cNvSpPr>
          <p:nvPr>
            <p:ph idx="1"/>
          </p:nvPr>
        </p:nvSpPr>
        <p:spPr/>
        <p:txBody>
          <a:bodyPr/>
          <a:lstStyle/>
          <a:p>
            <a:pPr algn="just">
              <a:buClr>
                <a:srgbClr val="000000"/>
              </a:buClr>
              <a:buSzPct val="25000"/>
            </a:pPr>
            <a:r>
              <a:rPr lang="es-CO" b="0" dirty="0">
                <a:ea typeface="Trebuchet MS"/>
                <a:sym typeface="Trebuchet MS"/>
              </a:rPr>
              <a:t>La combinación de actividades hace que el evento sea más atractivo y atraiga una mayor cantidad de participante.</a:t>
            </a:r>
            <a:endParaRPr lang="es-ES" b="0" dirty="0">
              <a:ea typeface="Trebuchet MS"/>
              <a:sym typeface="Trebuchet MS"/>
            </a:endParaRPr>
          </a:p>
          <a:p>
            <a:pPr algn="just">
              <a:buClr>
                <a:srgbClr val="000000"/>
              </a:buClr>
              <a:buSzPct val="25000"/>
            </a:pPr>
            <a:r>
              <a:rPr lang="es-ES" b="0" dirty="0">
                <a:ea typeface="Trebuchet MS"/>
                <a:sym typeface="Trebuchet MS"/>
              </a:rPr>
              <a:t>Algunos ejemplos son:</a:t>
            </a:r>
          </a:p>
          <a:p>
            <a:endParaRPr lang="es-ES_tradnl" dirty="0"/>
          </a:p>
        </p:txBody>
      </p:sp>
      <p:sp>
        <p:nvSpPr>
          <p:cNvPr id="4" name="Freeform 28"/>
          <p:cNvSpPr/>
          <p:nvPr/>
        </p:nvSpPr>
        <p:spPr>
          <a:xfrm>
            <a:off x="5191011" y="3205676"/>
            <a:ext cx="1428122" cy="2930682"/>
          </a:xfrm>
          <a:custGeom>
            <a:avLst/>
            <a:gdLst>
              <a:gd name="connsiteX0" fmla="*/ 114250 w 1428122"/>
              <a:gd name="connsiteY0" fmla="*/ 0 h 2930682"/>
              <a:gd name="connsiteX1" fmla="*/ 1313872 w 1428122"/>
              <a:gd name="connsiteY1" fmla="*/ 0 h 2930682"/>
              <a:gd name="connsiteX2" fmla="*/ 1428122 w 1428122"/>
              <a:gd name="connsiteY2" fmla="*/ 114250 h 2930682"/>
              <a:gd name="connsiteX3" fmla="*/ 1428122 w 1428122"/>
              <a:gd name="connsiteY3" fmla="*/ 2930682 h 2930682"/>
              <a:gd name="connsiteX4" fmla="*/ 1428122 w 1428122"/>
              <a:gd name="connsiteY4" fmla="*/ 2930682 h 2930682"/>
              <a:gd name="connsiteX5" fmla="*/ 0 w 1428122"/>
              <a:gd name="connsiteY5" fmla="*/ 2930682 h 2930682"/>
              <a:gd name="connsiteX6" fmla="*/ 0 w 1428122"/>
              <a:gd name="connsiteY6" fmla="*/ 2930682 h 2930682"/>
              <a:gd name="connsiteX7" fmla="*/ 0 w 1428122"/>
              <a:gd name="connsiteY7" fmla="*/ 114250 h 2930682"/>
              <a:gd name="connsiteX8" fmla="*/ 114250 w 1428122"/>
              <a:gd name="connsiteY8" fmla="*/ 0 h 293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122" h="2930682">
                <a:moveTo>
                  <a:pt x="114250" y="0"/>
                </a:moveTo>
                <a:lnTo>
                  <a:pt x="1313872" y="0"/>
                </a:lnTo>
                <a:cubicBezTo>
                  <a:pt x="1376971" y="0"/>
                  <a:pt x="1428122" y="51151"/>
                  <a:pt x="1428122" y="114250"/>
                </a:cubicBezTo>
                <a:lnTo>
                  <a:pt x="1428122" y="2930682"/>
                </a:lnTo>
                <a:lnTo>
                  <a:pt x="1428122" y="2930682"/>
                </a:lnTo>
                <a:lnTo>
                  <a:pt x="0" y="2930682"/>
                </a:lnTo>
                <a:lnTo>
                  <a:pt x="0" y="2930682"/>
                </a:lnTo>
                <a:lnTo>
                  <a:pt x="0" y="114250"/>
                </a:lnTo>
                <a:cubicBezTo>
                  <a:pt x="0" y="51151"/>
                  <a:pt x="51151" y="0"/>
                  <a:pt x="114250"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1243" tIns="86803" rIns="51243" bIns="17780" numCol="1" spcCol="1270" anchor="t" anchorCtr="0">
            <a:noAutofit/>
          </a:bodyPr>
          <a:lstStyle/>
          <a:p>
            <a:pPr marL="114300" lvl="1" indent="-114300"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Vehículos eléctricos e híbridos disponibles en el país.</a:t>
            </a:r>
          </a:p>
          <a:p>
            <a:pPr marL="114300" lvl="1" indent="-114300"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Posiblemente otros que vengan en el futuro.</a:t>
            </a:r>
          </a:p>
        </p:txBody>
      </p:sp>
      <p:sp>
        <p:nvSpPr>
          <p:cNvPr id="5" name="Freeform 3"/>
          <p:cNvSpPr/>
          <p:nvPr/>
        </p:nvSpPr>
        <p:spPr>
          <a:xfrm>
            <a:off x="1908041" y="3205365"/>
            <a:ext cx="1428122" cy="2930682"/>
          </a:xfrm>
          <a:custGeom>
            <a:avLst/>
            <a:gdLst>
              <a:gd name="connsiteX0" fmla="*/ 114250 w 1428122"/>
              <a:gd name="connsiteY0" fmla="*/ 0 h 2930682"/>
              <a:gd name="connsiteX1" fmla="*/ 1313872 w 1428122"/>
              <a:gd name="connsiteY1" fmla="*/ 0 h 2930682"/>
              <a:gd name="connsiteX2" fmla="*/ 1428122 w 1428122"/>
              <a:gd name="connsiteY2" fmla="*/ 114250 h 2930682"/>
              <a:gd name="connsiteX3" fmla="*/ 1428122 w 1428122"/>
              <a:gd name="connsiteY3" fmla="*/ 2930682 h 2930682"/>
              <a:gd name="connsiteX4" fmla="*/ 1428122 w 1428122"/>
              <a:gd name="connsiteY4" fmla="*/ 2930682 h 2930682"/>
              <a:gd name="connsiteX5" fmla="*/ 0 w 1428122"/>
              <a:gd name="connsiteY5" fmla="*/ 2930682 h 2930682"/>
              <a:gd name="connsiteX6" fmla="*/ 0 w 1428122"/>
              <a:gd name="connsiteY6" fmla="*/ 2930682 h 2930682"/>
              <a:gd name="connsiteX7" fmla="*/ 0 w 1428122"/>
              <a:gd name="connsiteY7" fmla="*/ 114250 h 2930682"/>
              <a:gd name="connsiteX8" fmla="*/ 114250 w 1428122"/>
              <a:gd name="connsiteY8" fmla="*/ 0 h 293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122" h="2930682">
                <a:moveTo>
                  <a:pt x="114250" y="0"/>
                </a:moveTo>
                <a:lnTo>
                  <a:pt x="1313872" y="0"/>
                </a:lnTo>
                <a:cubicBezTo>
                  <a:pt x="1376971" y="0"/>
                  <a:pt x="1428122" y="51151"/>
                  <a:pt x="1428122" y="114250"/>
                </a:cubicBezTo>
                <a:lnTo>
                  <a:pt x="1428122" y="2930682"/>
                </a:lnTo>
                <a:lnTo>
                  <a:pt x="1428122" y="2930682"/>
                </a:lnTo>
                <a:lnTo>
                  <a:pt x="0" y="2930682"/>
                </a:lnTo>
                <a:lnTo>
                  <a:pt x="0" y="2930682"/>
                </a:lnTo>
                <a:lnTo>
                  <a:pt x="0" y="114250"/>
                </a:lnTo>
                <a:cubicBezTo>
                  <a:pt x="0" y="51151"/>
                  <a:pt x="51151" y="0"/>
                  <a:pt x="114250"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1243" tIns="86803" rIns="51243" bIns="17780" numCol="1" spcCol="1270" anchor="t" anchorCtr="0">
            <a:noAutofit/>
          </a:bodyPr>
          <a:lstStyle/>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Invitados nacionales e internacionales. </a:t>
            </a:r>
          </a:p>
          <a:p>
            <a:pPr marL="114300" lvl="1" indent="-114300" algn="l" defTabSz="622300">
              <a:lnSpc>
                <a:spcPct val="90000"/>
              </a:lnSpc>
              <a:spcBef>
                <a:spcPct val="0"/>
              </a:spcBef>
              <a:spcAft>
                <a:spcPct val="15000"/>
              </a:spcAft>
              <a:buChar char="••"/>
            </a:pPr>
            <a:endParaRPr lang="es-ES" sz="1300" kern="1200" dirty="0">
              <a:latin typeface="Segoe UI" panose="020B0502040204020203" pitchFamily="34" charset="0"/>
              <a:cs typeface="Segoe UI" panose="020B0502040204020203" pitchFamily="34" charset="0"/>
            </a:endParaRPr>
          </a:p>
        </p:txBody>
      </p:sp>
      <p:sp>
        <p:nvSpPr>
          <p:cNvPr id="6" name="Freeform 4"/>
          <p:cNvSpPr/>
          <p:nvPr/>
        </p:nvSpPr>
        <p:spPr>
          <a:xfrm>
            <a:off x="1908041" y="5489285"/>
            <a:ext cx="1428122" cy="458407"/>
          </a:xfrm>
          <a:custGeom>
            <a:avLst/>
            <a:gdLst>
              <a:gd name="connsiteX0" fmla="*/ 0 w 1428122"/>
              <a:gd name="connsiteY0" fmla="*/ 0 h 458407"/>
              <a:gd name="connsiteX1" fmla="*/ 1428122 w 1428122"/>
              <a:gd name="connsiteY1" fmla="*/ 0 h 458407"/>
              <a:gd name="connsiteX2" fmla="*/ 1428122 w 1428122"/>
              <a:gd name="connsiteY2" fmla="*/ 458407 h 458407"/>
              <a:gd name="connsiteX3" fmla="*/ 0 w 1428122"/>
              <a:gd name="connsiteY3" fmla="*/ 458407 h 458407"/>
              <a:gd name="connsiteX4" fmla="*/ 0 w 1428122"/>
              <a:gd name="connsiteY4" fmla="*/ 0 h 45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122" h="458407">
                <a:moveTo>
                  <a:pt x="0" y="0"/>
                </a:moveTo>
                <a:lnTo>
                  <a:pt x="1428122" y="0"/>
                </a:lnTo>
                <a:lnTo>
                  <a:pt x="1428122" y="458407"/>
                </a:lnTo>
                <a:lnTo>
                  <a:pt x="0" y="45840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30" tIns="0" rIns="438912" bIns="0" numCol="1" spcCol="1270" anchor="ctr" anchorCtr="0">
            <a:noAutofit/>
          </a:bodyPr>
          <a:lstStyle/>
          <a:p>
            <a:pPr lvl="0" algn="l" defTabSz="577850">
              <a:lnSpc>
                <a:spcPct val="90000"/>
              </a:lnSpc>
              <a:spcBef>
                <a:spcPct val="0"/>
              </a:spcBef>
              <a:spcAft>
                <a:spcPct val="35000"/>
              </a:spcAft>
            </a:pPr>
            <a:r>
              <a:rPr lang="es-ES" sz="1300" kern="1200" dirty="0">
                <a:latin typeface="Segoe UI" panose="020B0502040204020203" pitchFamily="34" charset="0"/>
                <a:cs typeface="Segoe UI" panose="020B0502040204020203" pitchFamily="34" charset="0"/>
              </a:rPr>
              <a:t>Conferencia</a:t>
            </a:r>
          </a:p>
        </p:txBody>
      </p:sp>
      <p:sp>
        <p:nvSpPr>
          <p:cNvPr id="7" name="Oval 5"/>
          <p:cNvSpPr/>
          <p:nvPr/>
        </p:nvSpPr>
        <p:spPr>
          <a:xfrm>
            <a:off x="2954161" y="5562097"/>
            <a:ext cx="499842" cy="499842"/>
          </a:xfrm>
          <a:prstGeom prst="ellipse">
            <a:avLst/>
          </a:prstGeom>
          <a:blipFill dpi="0" rotWithShape="1">
            <a:blip r:embed="rId2" cstate="print">
              <a:extLst>
                <a:ext uri="{28A0092B-C50C-407E-A947-70E740481C1C}">
                  <a14:useLocalDpi xmlns:a14="http://schemas.microsoft.com/office/drawing/2010/main" val="0"/>
                </a:ext>
              </a:extLst>
            </a:blip>
            <a:srcRect/>
            <a:stretch>
              <a:fillRect l="10034" t="2175" r="-55994" b="4721"/>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Freeform 6"/>
          <p:cNvSpPr/>
          <p:nvPr/>
        </p:nvSpPr>
        <p:spPr>
          <a:xfrm>
            <a:off x="3577836" y="3205365"/>
            <a:ext cx="1428122" cy="2930682"/>
          </a:xfrm>
          <a:custGeom>
            <a:avLst/>
            <a:gdLst>
              <a:gd name="connsiteX0" fmla="*/ 114250 w 1428122"/>
              <a:gd name="connsiteY0" fmla="*/ 0 h 2930682"/>
              <a:gd name="connsiteX1" fmla="*/ 1313872 w 1428122"/>
              <a:gd name="connsiteY1" fmla="*/ 0 h 2930682"/>
              <a:gd name="connsiteX2" fmla="*/ 1428122 w 1428122"/>
              <a:gd name="connsiteY2" fmla="*/ 114250 h 2930682"/>
              <a:gd name="connsiteX3" fmla="*/ 1428122 w 1428122"/>
              <a:gd name="connsiteY3" fmla="*/ 2930682 h 2930682"/>
              <a:gd name="connsiteX4" fmla="*/ 1428122 w 1428122"/>
              <a:gd name="connsiteY4" fmla="*/ 2930682 h 2930682"/>
              <a:gd name="connsiteX5" fmla="*/ 0 w 1428122"/>
              <a:gd name="connsiteY5" fmla="*/ 2930682 h 2930682"/>
              <a:gd name="connsiteX6" fmla="*/ 0 w 1428122"/>
              <a:gd name="connsiteY6" fmla="*/ 2930682 h 2930682"/>
              <a:gd name="connsiteX7" fmla="*/ 0 w 1428122"/>
              <a:gd name="connsiteY7" fmla="*/ 114250 h 2930682"/>
              <a:gd name="connsiteX8" fmla="*/ 114250 w 1428122"/>
              <a:gd name="connsiteY8" fmla="*/ 0 h 293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122" h="2930682">
                <a:moveTo>
                  <a:pt x="114250" y="0"/>
                </a:moveTo>
                <a:lnTo>
                  <a:pt x="1313872" y="0"/>
                </a:lnTo>
                <a:cubicBezTo>
                  <a:pt x="1376971" y="0"/>
                  <a:pt x="1428122" y="51151"/>
                  <a:pt x="1428122" y="114250"/>
                </a:cubicBezTo>
                <a:lnTo>
                  <a:pt x="1428122" y="2930682"/>
                </a:lnTo>
                <a:lnTo>
                  <a:pt x="1428122" y="2930682"/>
                </a:lnTo>
                <a:lnTo>
                  <a:pt x="0" y="2930682"/>
                </a:lnTo>
                <a:lnTo>
                  <a:pt x="0" y="2930682"/>
                </a:lnTo>
                <a:lnTo>
                  <a:pt x="0" y="114250"/>
                </a:lnTo>
                <a:cubicBezTo>
                  <a:pt x="0" y="51151"/>
                  <a:pt x="51151" y="0"/>
                  <a:pt x="114250"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1243" tIns="86803" rIns="51243" bIns="17780" numCol="1" spcCol="1270" anchor="t" anchorCtr="0">
            <a:noAutofit/>
          </a:bodyPr>
          <a:lstStyle/>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Relación Costo Beneficio.</a:t>
            </a:r>
          </a:p>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Impacto ambiental incluyendo la producción del vehículo.</a:t>
            </a:r>
          </a:p>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Vehículos autónomos.</a:t>
            </a:r>
          </a:p>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Competencia.</a:t>
            </a:r>
          </a:p>
        </p:txBody>
      </p:sp>
      <p:sp>
        <p:nvSpPr>
          <p:cNvPr id="9" name="Freeform 7"/>
          <p:cNvSpPr/>
          <p:nvPr/>
        </p:nvSpPr>
        <p:spPr>
          <a:xfrm>
            <a:off x="3577836" y="5489285"/>
            <a:ext cx="1428122" cy="458407"/>
          </a:xfrm>
          <a:custGeom>
            <a:avLst/>
            <a:gdLst>
              <a:gd name="connsiteX0" fmla="*/ 0 w 1428122"/>
              <a:gd name="connsiteY0" fmla="*/ 0 h 458407"/>
              <a:gd name="connsiteX1" fmla="*/ 1428122 w 1428122"/>
              <a:gd name="connsiteY1" fmla="*/ 0 h 458407"/>
              <a:gd name="connsiteX2" fmla="*/ 1428122 w 1428122"/>
              <a:gd name="connsiteY2" fmla="*/ 458407 h 458407"/>
              <a:gd name="connsiteX3" fmla="*/ 0 w 1428122"/>
              <a:gd name="connsiteY3" fmla="*/ 458407 h 458407"/>
              <a:gd name="connsiteX4" fmla="*/ 0 w 1428122"/>
              <a:gd name="connsiteY4" fmla="*/ 0 h 45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122" h="458407">
                <a:moveTo>
                  <a:pt x="0" y="0"/>
                </a:moveTo>
                <a:lnTo>
                  <a:pt x="1428122" y="0"/>
                </a:lnTo>
                <a:lnTo>
                  <a:pt x="1428122" y="458407"/>
                </a:lnTo>
                <a:lnTo>
                  <a:pt x="0" y="45840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30" tIns="0" rIns="438912" bIns="0" numCol="1" spcCol="1270" anchor="ctr" anchorCtr="0">
            <a:noAutofit/>
          </a:bodyPr>
          <a:lstStyle/>
          <a:p>
            <a:pPr lvl="0" algn="l" defTabSz="577850">
              <a:lnSpc>
                <a:spcPct val="90000"/>
              </a:lnSpc>
              <a:spcBef>
                <a:spcPct val="0"/>
              </a:spcBef>
              <a:spcAft>
                <a:spcPct val="35000"/>
              </a:spcAft>
            </a:pPr>
            <a:r>
              <a:rPr lang="es-ES" sz="1300" kern="1200" dirty="0">
                <a:latin typeface="Segoe UI" panose="020B0502040204020203" pitchFamily="34" charset="0"/>
                <a:cs typeface="Segoe UI" panose="020B0502040204020203" pitchFamily="34" charset="0"/>
              </a:rPr>
              <a:t>Salas de debate</a:t>
            </a:r>
          </a:p>
        </p:txBody>
      </p:sp>
      <p:sp>
        <p:nvSpPr>
          <p:cNvPr id="10" name="Oval 8"/>
          <p:cNvSpPr/>
          <p:nvPr/>
        </p:nvSpPr>
        <p:spPr>
          <a:xfrm>
            <a:off x="4623956" y="5562097"/>
            <a:ext cx="499842" cy="499842"/>
          </a:xfrm>
          <a:prstGeom prst="ellipse">
            <a:avLst/>
          </a:prstGeom>
          <a:blipFill>
            <a:blip r:embed="rId3" cstate="print">
              <a:extLst>
                <a:ext uri="{28A0092B-C50C-407E-A947-70E740481C1C}">
                  <a14:useLocalDpi xmlns:a14="http://schemas.microsoft.com/office/drawing/2010/main" val="0"/>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 name="Freeform 11"/>
          <p:cNvSpPr/>
          <p:nvPr/>
        </p:nvSpPr>
        <p:spPr>
          <a:xfrm>
            <a:off x="5247631" y="5489285"/>
            <a:ext cx="1428122" cy="458407"/>
          </a:xfrm>
          <a:custGeom>
            <a:avLst/>
            <a:gdLst>
              <a:gd name="connsiteX0" fmla="*/ 0 w 1428122"/>
              <a:gd name="connsiteY0" fmla="*/ 0 h 458407"/>
              <a:gd name="connsiteX1" fmla="*/ 1428122 w 1428122"/>
              <a:gd name="connsiteY1" fmla="*/ 0 h 458407"/>
              <a:gd name="connsiteX2" fmla="*/ 1428122 w 1428122"/>
              <a:gd name="connsiteY2" fmla="*/ 458407 h 458407"/>
              <a:gd name="connsiteX3" fmla="*/ 0 w 1428122"/>
              <a:gd name="connsiteY3" fmla="*/ 458407 h 458407"/>
              <a:gd name="connsiteX4" fmla="*/ 0 w 1428122"/>
              <a:gd name="connsiteY4" fmla="*/ 0 h 45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122" h="458407">
                <a:moveTo>
                  <a:pt x="0" y="0"/>
                </a:moveTo>
                <a:lnTo>
                  <a:pt x="1428122" y="0"/>
                </a:lnTo>
                <a:lnTo>
                  <a:pt x="1428122" y="458407"/>
                </a:lnTo>
                <a:lnTo>
                  <a:pt x="0" y="45840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30" tIns="0" rIns="438912" bIns="0" numCol="1" spcCol="1270" anchor="ctr" anchorCtr="0">
            <a:noAutofit/>
          </a:bodyPr>
          <a:lstStyle/>
          <a:p>
            <a:pPr lvl="0" algn="l" defTabSz="577850">
              <a:lnSpc>
                <a:spcPct val="90000"/>
              </a:lnSpc>
              <a:spcBef>
                <a:spcPct val="0"/>
              </a:spcBef>
              <a:spcAft>
                <a:spcPct val="35000"/>
              </a:spcAft>
            </a:pPr>
            <a:r>
              <a:rPr lang="es-ES" sz="1300" kern="1200" dirty="0">
                <a:latin typeface="Segoe UI" panose="020B0502040204020203" pitchFamily="34" charset="0"/>
                <a:cs typeface="Segoe UI" panose="020B0502040204020203" pitchFamily="34" charset="0"/>
              </a:rPr>
              <a:t>Exhibición de Vehículos</a:t>
            </a:r>
          </a:p>
        </p:txBody>
      </p:sp>
      <p:sp>
        <p:nvSpPr>
          <p:cNvPr id="12" name="Oval 12"/>
          <p:cNvSpPr/>
          <p:nvPr/>
        </p:nvSpPr>
        <p:spPr>
          <a:xfrm>
            <a:off x="6293751" y="5562097"/>
            <a:ext cx="499842" cy="499842"/>
          </a:xfrm>
          <a:prstGeom prst="ellipse">
            <a:avLst/>
          </a:prstGeom>
          <a:blipFill>
            <a:blip r:embed="rId4" cstate="print">
              <a:extLst>
                <a:ext uri="{28A0092B-C50C-407E-A947-70E740481C1C}">
                  <a14:useLocalDpi xmlns:a14="http://schemas.microsoft.com/office/drawing/2010/main" val="0"/>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Freeform 13"/>
          <p:cNvSpPr/>
          <p:nvPr/>
        </p:nvSpPr>
        <p:spPr>
          <a:xfrm>
            <a:off x="6917426" y="3205365"/>
            <a:ext cx="1428122" cy="2930682"/>
          </a:xfrm>
          <a:custGeom>
            <a:avLst/>
            <a:gdLst>
              <a:gd name="connsiteX0" fmla="*/ 114250 w 1428122"/>
              <a:gd name="connsiteY0" fmla="*/ 0 h 2930682"/>
              <a:gd name="connsiteX1" fmla="*/ 1313872 w 1428122"/>
              <a:gd name="connsiteY1" fmla="*/ 0 h 2930682"/>
              <a:gd name="connsiteX2" fmla="*/ 1428122 w 1428122"/>
              <a:gd name="connsiteY2" fmla="*/ 114250 h 2930682"/>
              <a:gd name="connsiteX3" fmla="*/ 1428122 w 1428122"/>
              <a:gd name="connsiteY3" fmla="*/ 2930682 h 2930682"/>
              <a:gd name="connsiteX4" fmla="*/ 1428122 w 1428122"/>
              <a:gd name="connsiteY4" fmla="*/ 2930682 h 2930682"/>
              <a:gd name="connsiteX5" fmla="*/ 0 w 1428122"/>
              <a:gd name="connsiteY5" fmla="*/ 2930682 h 2930682"/>
              <a:gd name="connsiteX6" fmla="*/ 0 w 1428122"/>
              <a:gd name="connsiteY6" fmla="*/ 2930682 h 2930682"/>
              <a:gd name="connsiteX7" fmla="*/ 0 w 1428122"/>
              <a:gd name="connsiteY7" fmla="*/ 114250 h 2930682"/>
              <a:gd name="connsiteX8" fmla="*/ 114250 w 1428122"/>
              <a:gd name="connsiteY8" fmla="*/ 0 h 293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122" h="2930682">
                <a:moveTo>
                  <a:pt x="114250" y="0"/>
                </a:moveTo>
                <a:lnTo>
                  <a:pt x="1313872" y="0"/>
                </a:lnTo>
                <a:cubicBezTo>
                  <a:pt x="1376971" y="0"/>
                  <a:pt x="1428122" y="51151"/>
                  <a:pt x="1428122" y="114250"/>
                </a:cubicBezTo>
                <a:lnTo>
                  <a:pt x="1428122" y="2930682"/>
                </a:lnTo>
                <a:lnTo>
                  <a:pt x="1428122" y="2930682"/>
                </a:lnTo>
                <a:lnTo>
                  <a:pt x="0" y="2930682"/>
                </a:lnTo>
                <a:lnTo>
                  <a:pt x="0" y="2930682"/>
                </a:lnTo>
                <a:lnTo>
                  <a:pt x="0" y="114250"/>
                </a:lnTo>
                <a:cubicBezTo>
                  <a:pt x="0" y="51151"/>
                  <a:pt x="51151" y="0"/>
                  <a:pt x="114250"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1243" tIns="86803" rIns="51243" bIns="17780" numCol="1" spcCol="1270" anchor="t" anchorCtr="0">
            <a:noAutofit/>
          </a:bodyPr>
          <a:lstStyle/>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Posibilidad de experimentar algunos de los vehículos disponibles en el país.</a:t>
            </a:r>
          </a:p>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Autos, motos, bicicletas, etc.</a:t>
            </a:r>
          </a:p>
        </p:txBody>
      </p:sp>
      <p:sp>
        <p:nvSpPr>
          <p:cNvPr id="14" name="Freeform 14"/>
          <p:cNvSpPr/>
          <p:nvPr/>
        </p:nvSpPr>
        <p:spPr>
          <a:xfrm>
            <a:off x="6917426" y="5489285"/>
            <a:ext cx="1428122" cy="458407"/>
          </a:xfrm>
          <a:custGeom>
            <a:avLst/>
            <a:gdLst>
              <a:gd name="connsiteX0" fmla="*/ 0 w 1428122"/>
              <a:gd name="connsiteY0" fmla="*/ 0 h 458407"/>
              <a:gd name="connsiteX1" fmla="*/ 1428122 w 1428122"/>
              <a:gd name="connsiteY1" fmla="*/ 0 h 458407"/>
              <a:gd name="connsiteX2" fmla="*/ 1428122 w 1428122"/>
              <a:gd name="connsiteY2" fmla="*/ 458407 h 458407"/>
              <a:gd name="connsiteX3" fmla="*/ 0 w 1428122"/>
              <a:gd name="connsiteY3" fmla="*/ 458407 h 458407"/>
              <a:gd name="connsiteX4" fmla="*/ 0 w 1428122"/>
              <a:gd name="connsiteY4" fmla="*/ 0 h 45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122" h="458407">
                <a:moveTo>
                  <a:pt x="0" y="0"/>
                </a:moveTo>
                <a:lnTo>
                  <a:pt x="1428122" y="0"/>
                </a:lnTo>
                <a:lnTo>
                  <a:pt x="1428122" y="458407"/>
                </a:lnTo>
                <a:lnTo>
                  <a:pt x="0" y="45840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30" tIns="0" rIns="438912" bIns="0" numCol="1" spcCol="1270" anchor="ctr" anchorCtr="0">
            <a:noAutofit/>
          </a:bodyPr>
          <a:lstStyle/>
          <a:p>
            <a:pPr lvl="0" algn="l" defTabSz="577850">
              <a:lnSpc>
                <a:spcPct val="90000"/>
              </a:lnSpc>
              <a:spcBef>
                <a:spcPct val="0"/>
              </a:spcBef>
              <a:spcAft>
                <a:spcPct val="35000"/>
              </a:spcAft>
            </a:pPr>
            <a:r>
              <a:rPr lang="es-ES" sz="1300" kern="1200" dirty="0">
                <a:latin typeface="Segoe UI" panose="020B0502040204020203" pitchFamily="34" charset="0"/>
                <a:cs typeface="Segoe UI" panose="020B0502040204020203" pitchFamily="34" charset="0"/>
              </a:rPr>
              <a:t>Prueba estática</a:t>
            </a:r>
          </a:p>
        </p:txBody>
      </p:sp>
      <p:sp>
        <p:nvSpPr>
          <p:cNvPr id="15" name="Oval 15"/>
          <p:cNvSpPr/>
          <p:nvPr/>
        </p:nvSpPr>
        <p:spPr>
          <a:xfrm>
            <a:off x="7958837" y="5556084"/>
            <a:ext cx="499842" cy="499842"/>
          </a:xfrm>
          <a:prstGeom prst="ellipse">
            <a:avLst/>
          </a:prstGeom>
          <a:blipFill dpi="0" rotWithShape="1">
            <a:blip r:embed="rId5" cstate="print">
              <a:extLst>
                <a:ext uri="{28A0092B-C50C-407E-A947-70E740481C1C}">
                  <a14:useLocalDpi xmlns:a14="http://schemas.microsoft.com/office/drawing/2010/main" val="0"/>
                </a:ext>
              </a:extLst>
            </a:blip>
            <a:srcRect/>
            <a:stretch>
              <a:fillRect l="-24517" t="-2" r="-563" b="-1156"/>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Freeform 16"/>
          <p:cNvSpPr/>
          <p:nvPr/>
        </p:nvSpPr>
        <p:spPr>
          <a:xfrm>
            <a:off x="8587222" y="3205365"/>
            <a:ext cx="1428122" cy="2930682"/>
          </a:xfrm>
          <a:custGeom>
            <a:avLst/>
            <a:gdLst>
              <a:gd name="connsiteX0" fmla="*/ 85285 w 1428122"/>
              <a:gd name="connsiteY0" fmla="*/ 0 h 1066063"/>
              <a:gd name="connsiteX1" fmla="*/ 1342837 w 1428122"/>
              <a:gd name="connsiteY1" fmla="*/ 0 h 1066063"/>
              <a:gd name="connsiteX2" fmla="*/ 1428122 w 1428122"/>
              <a:gd name="connsiteY2" fmla="*/ 85285 h 1066063"/>
              <a:gd name="connsiteX3" fmla="*/ 1428122 w 1428122"/>
              <a:gd name="connsiteY3" fmla="*/ 1066063 h 1066063"/>
              <a:gd name="connsiteX4" fmla="*/ 1428122 w 1428122"/>
              <a:gd name="connsiteY4" fmla="*/ 1066063 h 1066063"/>
              <a:gd name="connsiteX5" fmla="*/ 0 w 1428122"/>
              <a:gd name="connsiteY5" fmla="*/ 1066063 h 1066063"/>
              <a:gd name="connsiteX6" fmla="*/ 0 w 1428122"/>
              <a:gd name="connsiteY6" fmla="*/ 1066063 h 1066063"/>
              <a:gd name="connsiteX7" fmla="*/ 0 w 1428122"/>
              <a:gd name="connsiteY7" fmla="*/ 85285 h 1066063"/>
              <a:gd name="connsiteX8" fmla="*/ 85285 w 1428122"/>
              <a:gd name="connsiteY8" fmla="*/ 0 h 106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122" h="1066063">
                <a:moveTo>
                  <a:pt x="85285" y="0"/>
                </a:moveTo>
                <a:lnTo>
                  <a:pt x="1342837" y="0"/>
                </a:lnTo>
                <a:cubicBezTo>
                  <a:pt x="1389939" y="0"/>
                  <a:pt x="1428122" y="38183"/>
                  <a:pt x="1428122" y="85285"/>
                </a:cubicBezTo>
                <a:lnTo>
                  <a:pt x="1428122" y="1066063"/>
                </a:lnTo>
                <a:lnTo>
                  <a:pt x="1428122" y="1066063"/>
                </a:lnTo>
                <a:lnTo>
                  <a:pt x="0" y="1066063"/>
                </a:lnTo>
                <a:lnTo>
                  <a:pt x="0" y="1066063"/>
                </a:lnTo>
                <a:lnTo>
                  <a:pt x="0" y="85285"/>
                </a:lnTo>
                <a:cubicBezTo>
                  <a:pt x="0" y="38183"/>
                  <a:pt x="38183" y="0"/>
                  <a:pt x="85285"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2759" tIns="78319" rIns="42759" bIns="17780" numCol="1" spcCol="1270" anchor="t" anchorCtr="0">
            <a:noAutofit/>
          </a:bodyPr>
          <a:lstStyle/>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Componentes de vehículos.</a:t>
            </a:r>
          </a:p>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Sistemas de carga.</a:t>
            </a:r>
          </a:p>
          <a:p>
            <a:pPr marL="114300" lvl="1" indent="-114300" algn="l" defTabSz="622300">
              <a:lnSpc>
                <a:spcPct val="90000"/>
              </a:lnSpc>
              <a:spcBef>
                <a:spcPct val="0"/>
              </a:spcBef>
              <a:spcAft>
                <a:spcPct val="15000"/>
              </a:spcAft>
              <a:buChar char="••"/>
            </a:pPr>
            <a:r>
              <a:rPr lang="es-ES" sz="1300" kern="1200" dirty="0">
                <a:latin typeface="Segoe UI" panose="020B0502040204020203" pitchFamily="34" charset="0"/>
                <a:cs typeface="Segoe UI" panose="020B0502040204020203" pitchFamily="34" charset="0"/>
              </a:rPr>
              <a:t>Celdas de carga y otras tecnologías del futuro.</a:t>
            </a:r>
          </a:p>
        </p:txBody>
      </p:sp>
      <p:sp>
        <p:nvSpPr>
          <p:cNvPr id="17" name="Freeform 17"/>
          <p:cNvSpPr/>
          <p:nvPr/>
        </p:nvSpPr>
        <p:spPr>
          <a:xfrm>
            <a:off x="8587222" y="5496925"/>
            <a:ext cx="1428122" cy="458407"/>
          </a:xfrm>
          <a:custGeom>
            <a:avLst/>
            <a:gdLst>
              <a:gd name="connsiteX0" fmla="*/ 0 w 1428122"/>
              <a:gd name="connsiteY0" fmla="*/ 0 h 458407"/>
              <a:gd name="connsiteX1" fmla="*/ 1428122 w 1428122"/>
              <a:gd name="connsiteY1" fmla="*/ 0 h 458407"/>
              <a:gd name="connsiteX2" fmla="*/ 1428122 w 1428122"/>
              <a:gd name="connsiteY2" fmla="*/ 458407 h 458407"/>
              <a:gd name="connsiteX3" fmla="*/ 0 w 1428122"/>
              <a:gd name="connsiteY3" fmla="*/ 458407 h 458407"/>
              <a:gd name="connsiteX4" fmla="*/ 0 w 1428122"/>
              <a:gd name="connsiteY4" fmla="*/ 0 h 45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122" h="458407">
                <a:moveTo>
                  <a:pt x="0" y="0"/>
                </a:moveTo>
                <a:lnTo>
                  <a:pt x="1428122" y="0"/>
                </a:lnTo>
                <a:lnTo>
                  <a:pt x="1428122" y="458407"/>
                </a:lnTo>
                <a:lnTo>
                  <a:pt x="0" y="45840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0" rIns="440182" bIns="0" numCol="1" spcCol="1270" anchor="ctr" anchorCtr="0">
            <a:noAutofit/>
          </a:bodyPr>
          <a:lstStyle/>
          <a:p>
            <a:pPr lvl="0" algn="l" defTabSz="622300">
              <a:lnSpc>
                <a:spcPct val="90000"/>
              </a:lnSpc>
              <a:spcBef>
                <a:spcPct val="0"/>
              </a:spcBef>
              <a:spcAft>
                <a:spcPct val="35000"/>
              </a:spcAft>
            </a:pPr>
            <a:r>
              <a:rPr lang="es-ES" sz="1300" kern="1200" dirty="0">
                <a:latin typeface="Segoe UI" panose="020B0502040204020203" pitchFamily="34" charset="0"/>
                <a:cs typeface="Segoe UI" panose="020B0502040204020203" pitchFamily="34" charset="0"/>
              </a:rPr>
              <a:t>Tecnología en detalle</a:t>
            </a:r>
          </a:p>
        </p:txBody>
      </p:sp>
      <p:sp>
        <p:nvSpPr>
          <p:cNvPr id="18" name="Oval 18"/>
          <p:cNvSpPr/>
          <p:nvPr/>
        </p:nvSpPr>
        <p:spPr>
          <a:xfrm>
            <a:off x="9633341" y="5569739"/>
            <a:ext cx="499842" cy="499842"/>
          </a:xfrm>
          <a:prstGeom prst="ellipse">
            <a:avLst/>
          </a:prstGeom>
          <a:blipFill>
            <a:blip r:embed="rId6"/>
            <a:stretch>
              <a:fillRect/>
            </a:stretch>
          </a:bli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80054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Contactos para conferencia</a:t>
            </a:r>
            <a:endParaRPr lang="es-ES_tradnl" dirty="0"/>
          </a:p>
        </p:txBody>
      </p:sp>
      <p:sp>
        <p:nvSpPr>
          <p:cNvPr id="3" name="Marcador de contenido 2"/>
          <p:cNvSpPr>
            <a:spLocks noGrp="1"/>
          </p:cNvSpPr>
          <p:nvPr>
            <p:ph idx="1"/>
          </p:nvPr>
        </p:nvSpPr>
        <p:spPr>
          <a:xfrm>
            <a:off x="329784" y="1915565"/>
            <a:ext cx="11024016" cy="4578000"/>
          </a:xfrm>
        </p:spPr>
        <p:txBody>
          <a:bodyPr>
            <a:normAutofit fontScale="25000" lnSpcReduction="20000"/>
          </a:bodyPr>
          <a:lstStyle/>
          <a:p>
            <a:pPr marL="360000" lvl="0" indent="-360000" algn="just">
              <a:lnSpc>
                <a:spcPct val="120000"/>
              </a:lnSpc>
              <a:spcBef>
                <a:spcPts val="0"/>
              </a:spcBef>
              <a:spcAft>
                <a:spcPts val="0"/>
              </a:spcAft>
              <a:buFont typeface="Wingdings" panose="05000000000000000000" pitchFamily="2" charset="2"/>
              <a:buChar char=""/>
            </a:pPr>
            <a:r>
              <a:rPr lang="es-CO" sz="6400" dirty="0" err="1">
                <a:ea typeface="Calibri" panose="020F0502020204030204" pitchFamily="34" charset="0"/>
              </a:rPr>
              <a:t>Decio</a:t>
            </a:r>
            <a:r>
              <a:rPr lang="es-CO" sz="6400" dirty="0">
                <a:ea typeface="Calibri" panose="020F0502020204030204" pitchFamily="34" charset="0"/>
              </a:rPr>
              <a:t> </a:t>
            </a:r>
            <a:r>
              <a:rPr lang="es-CO" sz="6400" dirty="0" err="1">
                <a:ea typeface="Calibri" panose="020F0502020204030204" pitchFamily="34" charset="0"/>
              </a:rPr>
              <a:t>Kishi</a:t>
            </a:r>
            <a:r>
              <a:rPr lang="es-CO" sz="6400" dirty="0">
                <a:ea typeface="Calibri" panose="020F0502020204030204" pitchFamily="34" charset="0"/>
              </a:rPr>
              <a:t> de Oliveira: </a:t>
            </a:r>
            <a:r>
              <a:rPr lang="es-CO" sz="6400" b="0" dirty="0">
                <a:ea typeface="Calibri" panose="020F0502020204030204" pitchFamily="34" charset="0"/>
              </a:rPr>
              <a:t>Experiencia en proyectos con Porsche, </a:t>
            </a:r>
            <a:r>
              <a:rPr lang="es-CO" sz="6400" b="0" dirty="0" err="1">
                <a:ea typeface="Calibri" panose="020F0502020204030204" pitchFamily="34" charset="0"/>
              </a:rPr>
              <a:t>Pininfarina</a:t>
            </a:r>
            <a:r>
              <a:rPr lang="es-CO" sz="6400" b="0" dirty="0">
                <a:ea typeface="Calibri" panose="020F0502020204030204" pitchFamily="34" charset="0"/>
              </a:rPr>
              <a:t>/Mercedes Alemania después energía solar en Brasil (producción de paneles, sostenibilidad, impacto ecológico) y ahora especialista de producto en Tesla. Temas posibles: Tecnología Tesla, experiencia de clientes, uso del vehículo, impacto ecológico del producto en su ciclo de vida.</a:t>
            </a:r>
            <a:endParaRPr lang="en-US" sz="6400" b="0" dirty="0">
              <a:ea typeface="Calibri" panose="020F0502020204030204" pitchFamily="34" charset="0"/>
            </a:endParaRPr>
          </a:p>
          <a:p>
            <a:pPr marL="360000" lvl="0" indent="-360000" algn="just">
              <a:lnSpc>
                <a:spcPct val="120000"/>
              </a:lnSpc>
              <a:spcBef>
                <a:spcPts val="0"/>
              </a:spcBef>
              <a:spcAft>
                <a:spcPts val="0"/>
              </a:spcAft>
              <a:buFont typeface="Wingdings" panose="05000000000000000000" pitchFamily="2" charset="2"/>
              <a:buChar char=""/>
            </a:pPr>
            <a:endParaRPr lang="es-CO" sz="6400" b="0" dirty="0">
              <a:ea typeface="Calibri" panose="020F0502020204030204" pitchFamily="34" charset="0"/>
            </a:endParaRPr>
          </a:p>
          <a:p>
            <a:pPr marL="360000" lvl="0" indent="-360000" algn="just">
              <a:lnSpc>
                <a:spcPct val="120000"/>
              </a:lnSpc>
              <a:spcBef>
                <a:spcPts val="0"/>
              </a:spcBef>
              <a:spcAft>
                <a:spcPts val="0"/>
              </a:spcAft>
              <a:buFont typeface="Wingdings" panose="05000000000000000000" pitchFamily="2" charset="2"/>
              <a:buChar char=""/>
            </a:pPr>
            <a:r>
              <a:rPr lang="es-CO" sz="6400" dirty="0">
                <a:ea typeface="Calibri" panose="020F0502020204030204" pitchFamily="34" charset="0"/>
              </a:rPr>
              <a:t>André </a:t>
            </a:r>
            <a:r>
              <a:rPr lang="es-CO" sz="6400" dirty="0" err="1">
                <a:ea typeface="Calibri" panose="020F0502020204030204" pitchFamily="34" charset="0"/>
              </a:rPr>
              <a:t>Kluth</a:t>
            </a:r>
            <a:r>
              <a:rPr lang="es-CO" sz="6400" b="0" dirty="0">
                <a:ea typeface="Calibri" panose="020F0502020204030204" pitchFamily="34" charset="0"/>
              </a:rPr>
              <a:t>: Director de </a:t>
            </a:r>
            <a:r>
              <a:rPr lang="es-CO" sz="6400" b="0" dirty="0" err="1">
                <a:ea typeface="Calibri" panose="020F0502020204030204" pitchFamily="34" charset="0"/>
              </a:rPr>
              <a:t>Insigma</a:t>
            </a:r>
            <a:r>
              <a:rPr lang="es-CO" sz="6400" b="0" dirty="0">
                <a:ea typeface="Calibri" panose="020F0502020204030204" pitchFamily="34" charset="0"/>
              </a:rPr>
              <a:t> IT. Temas posibles: Big data hoy en día y en el futuro con los autos cada vez más conectados. Toda la recopilación de información que producen los autos para el uso de concesionarios, importadores, NSC, fabricantes.</a:t>
            </a:r>
          </a:p>
          <a:p>
            <a:pPr marL="360000" lvl="0" indent="-360000" algn="just">
              <a:lnSpc>
                <a:spcPct val="120000"/>
              </a:lnSpc>
              <a:spcBef>
                <a:spcPts val="0"/>
              </a:spcBef>
              <a:spcAft>
                <a:spcPts val="0"/>
              </a:spcAft>
              <a:buFont typeface="Wingdings" panose="05000000000000000000" pitchFamily="2" charset="2"/>
              <a:buChar char=""/>
            </a:pPr>
            <a:endParaRPr lang="es-CO" sz="6400" b="0" dirty="0">
              <a:ea typeface="Calibri" panose="020F0502020204030204" pitchFamily="34" charset="0"/>
            </a:endParaRPr>
          </a:p>
          <a:p>
            <a:pPr marL="360000" lvl="0" indent="-360000" algn="just">
              <a:lnSpc>
                <a:spcPct val="120000"/>
              </a:lnSpc>
              <a:spcBef>
                <a:spcPts val="0"/>
              </a:spcBef>
              <a:spcAft>
                <a:spcPts val="0"/>
              </a:spcAft>
              <a:buFont typeface="Wingdings" panose="05000000000000000000" pitchFamily="2" charset="2"/>
              <a:buChar char=""/>
            </a:pPr>
            <a:r>
              <a:rPr lang="es-ES" sz="6400" dirty="0" err="1">
                <a:ea typeface="Calibri" panose="020F0502020204030204" pitchFamily="34" charset="0"/>
              </a:rPr>
              <a:t>Wouter</a:t>
            </a:r>
            <a:r>
              <a:rPr lang="es-ES" sz="6400" dirty="0">
                <a:ea typeface="Calibri" panose="020F0502020204030204" pitchFamily="34" charset="0"/>
              </a:rPr>
              <a:t> </a:t>
            </a:r>
            <a:r>
              <a:rPr lang="es-ES" sz="6400" dirty="0" err="1">
                <a:ea typeface="Calibri" panose="020F0502020204030204" pitchFamily="34" charset="0"/>
              </a:rPr>
              <a:t>Florizoone</a:t>
            </a:r>
            <a:r>
              <a:rPr lang="es-ES" sz="6400" dirty="0">
                <a:ea typeface="Calibri" panose="020F0502020204030204" pitchFamily="34" charset="0"/>
              </a:rPr>
              <a:t>: </a:t>
            </a:r>
            <a:r>
              <a:rPr lang="es-ES" sz="6400" b="0" dirty="0">
                <a:ea typeface="Calibri" panose="020F0502020204030204" pitchFamily="34" charset="0"/>
              </a:rPr>
              <a:t>Asesor Principal del Gabinete en Estrategias Climáticas y Políticas de Movilidad Sostenibles, Provincia de Brabante, Flandes-Bélgica.</a:t>
            </a:r>
          </a:p>
          <a:p>
            <a:pPr marL="360000" lvl="0" indent="-360000" algn="just">
              <a:lnSpc>
                <a:spcPct val="120000"/>
              </a:lnSpc>
              <a:spcBef>
                <a:spcPts val="0"/>
              </a:spcBef>
              <a:spcAft>
                <a:spcPts val="0"/>
              </a:spcAft>
              <a:buFont typeface="Wingdings" panose="05000000000000000000" pitchFamily="2" charset="2"/>
              <a:buChar char=""/>
            </a:pPr>
            <a:endParaRPr lang="es-ES" sz="6400" b="0" dirty="0">
              <a:ea typeface="Calibri" panose="020F0502020204030204" pitchFamily="34" charset="0"/>
            </a:endParaRPr>
          </a:p>
          <a:p>
            <a:pPr marL="360000" lvl="0" indent="-360000" algn="just">
              <a:lnSpc>
                <a:spcPct val="120000"/>
              </a:lnSpc>
              <a:spcBef>
                <a:spcPts val="0"/>
              </a:spcBef>
              <a:spcAft>
                <a:spcPts val="0"/>
              </a:spcAft>
              <a:buFont typeface="Wingdings" panose="05000000000000000000" pitchFamily="2" charset="2"/>
              <a:buChar char=""/>
            </a:pPr>
            <a:r>
              <a:rPr lang="es-ES" sz="6400" dirty="0">
                <a:ea typeface="Calibri" panose="020F0502020204030204" pitchFamily="34" charset="0"/>
              </a:rPr>
              <a:t>Gonzalo Melo: </a:t>
            </a:r>
            <a:r>
              <a:rPr lang="es-ES" sz="6400" b="0" dirty="0">
                <a:ea typeface="Calibri" panose="020F0502020204030204" pitchFamily="34" charset="0"/>
              </a:rPr>
              <a:t>Profesional Experto, Gerencia </a:t>
            </a:r>
            <a:r>
              <a:rPr lang="es-ES" sz="6400" b="0" dirty="0" err="1">
                <a:ea typeface="Calibri" panose="020F0502020204030204" pitchFamily="34" charset="0"/>
              </a:rPr>
              <a:t>Market</a:t>
            </a:r>
            <a:r>
              <a:rPr lang="es-ES" sz="6400" b="0" dirty="0">
                <a:ea typeface="Calibri" panose="020F0502020204030204" pitchFamily="34" charset="0"/>
              </a:rPr>
              <a:t>.</a:t>
            </a:r>
          </a:p>
          <a:p>
            <a:pPr marL="360000" lvl="0" indent="-360000" algn="just">
              <a:lnSpc>
                <a:spcPct val="120000"/>
              </a:lnSpc>
              <a:spcBef>
                <a:spcPts val="0"/>
              </a:spcBef>
              <a:spcAft>
                <a:spcPts val="0"/>
              </a:spcAft>
              <a:buFont typeface="Wingdings" panose="05000000000000000000" pitchFamily="2" charset="2"/>
              <a:buChar char=""/>
            </a:pPr>
            <a:endParaRPr lang="es-ES" sz="6400" b="0" dirty="0">
              <a:ea typeface="Calibri" panose="020F0502020204030204" pitchFamily="34" charset="0"/>
            </a:endParaRPr>
          </a:p>
          <a:p>
            <a:pPr marL="360000" lvl="0" indent="-360000" algn="just">
              <a:lnSpc>
                <a:spcPct val="120000"/>
              </a:lnSpc>
              <a:spcBef>
                <a:spcPts val="0"/>
              </a:spcBef>
              <a:spcAft>
                <a:spcPts val="0"/>
              </a:spcAft>
              <a:buFont typeface="Wingdings" panose="05000000000000000000" pitchFamily="2" charset="2"/>
              <a:buChar char=""/>
            </a:pPr>
            <a:r>
              <a:rPr lang="es-ES" sz="6400" dirty="0">
                <a:ea typeface="Calibri" panose="020F0502020204030204" pitchFamily="34" charset="0"/>
              </a:rPr>
              <a:t>Germán Darío </a:t>
            </a:r>
            <a:r>
              <a:rPr lang="es-ES" sz="6400" dirty="0" err="1">
                <a:ea typeface="Calibri" panose="020F0502020204030204" pitchFamily="34" charset="0"/>
              </a:rPr>
              <a:t>Florez</a:t>
            </a:r>
            <a:r>
              <a:rPr lang="es-ES" sz="6400" dirty="0">
                <a:ea typeface="Calibri" panose="020F0502020204030204" pitchFamily="34" charset="0"/>
              </a:rPr>
              <a:t> Acero: </a:t>
            </a:r>
            <a:r>
              <a:rPr lang="es-ES" sz="6400" b="0" dirty="0">
                <a:ea typeface="Calibri" panose="020F0502020204030204" pitchFamily="34" charset="0"/>
              </a:rPr>
              <a:t>Director Escuela Internacional Facultad de Derecho, Ciencias Políticas y Sociales Universidad Nacional de Colombia.</a:t>
            </a:r>
          </a:p>
          <a:p>
            <a:pPr marL="360000" lvl="0" indent="-360000" algn="just">
              <a:lnSpc>
                <a:spcPct val="120000"/>
              </a:lnSpc>
              <a:spcBef>
                <a:spcPts val="0"/>
              </a:spcBef>
              <a:spcAft>
                <a:spcPts val="0"/>
              </a:spcAft>
              <a:buFont typeface="Wingdings" panose="05000000000000000000" pitchFamily="2" charset="2"/>
              <a:buChar char=""/>
            </a:pPr>
            <a:endParaRPr lang="es-ES" sz="6400" b="0" dirty="0">
              <a:ea typeface="Calibri" panose="020F0502020204030204" pitchFamily="34" charset="0"/>
            </a:endParaRPr>
          </a:p>
          <a:p>
            <a:pPr marL="360000" lvl="0" indent="-360000" algn="just">
              <a:lnSpc>
                <a:spcPct val="120000"/>
              </a:lnSpc>
              <a:spcBef>
                <a:spcPts val="0"/>
              </a:spcBef>
              <a:spcAft>
                <a:spcPts val="0"/>
              </a:spcAft>
              <a:buFont typeface="Wingdings" panose="05000000000000000000" pitchFamily="2" charset="2"/>
              <a:buChar char=""/>
            </a:pPr>
            <a:r>
              <a:rPr lang="es-ES" sz="6400" b="0" dirty="0">
                <a:ea typeface="Calibri" panose="020F0502020204030204" pitchFamily="34" charset="0"/>
              </a:rPr>
              <a:t>Y otros…</a:t>
            </a:r>
          </a:p>
          <a:p>
            <a:pPr marL="360000" indent="-360000" algn="just">
              <a:lnSpc>
                <a:spcPct val="120000"/>
              </a:lnSpc>
              <a:spcBef>
                <a:spcPts val="0"/>
              </a:spcBef>
            </a:pPr>
            <a:endParaRPr lang="es-ES_tradnl" dirty="0"/>
          </a:p>
        </p:txBody>
      </p:sp>
    </p:spTree>
    <p:extLst>
      <p:ext uri="{BB962C8B-B14F-4D97-AF65-F5344CB8AC3E}">
        <p14:creationId xmlns:p14="http://schemas.microsoft.com/office/powerpoint/2010/main" val="347601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Modo de trabajo</a:t>
            </a:r>
            <a:endParaRPr lang="es-ES_tradnl" dirty="0"/>
          </a:p>
        </p:txBody>
      </p:sp>
      <p:sp>
        <p:nvSpPr>
          <p:cNvPr id="3" name="Marcador de contenido 2"/>
          <p:cNvSpPr>
            <a:spLocks noGrp="1"/>
          </p:cNvSpPr>
          <p:nvPr>
            <p:ph idx="1"/>
          </p:nvPr>
        </p:nvSpPr>
        <p:spPr/>
        <p:txBody>
          <a:bodyPr/>
          <a:lstStyle/>
          <a:p>
            <a:r>
              <a:rPr lang="es-ES" b="0" dirty="0">
                <a:ea typeface="Trebuchet MS"/>
                <a:sym typeface="Trebuchet MS"/>
              </a:rPr>
              <a:t>A continuación las etapas de trabajo:</a:t>
            </a:r>
          </a:p>
          <a:p>
            <a:endParaRPr lang="es-ES_tradnl" dirty="0"/>
          </a:p>
        </p:txBody>
      </p:sp>
      <p:graphicFrame>
        <p:nvGraphicFramePr>
          <p:cNvPr id="4" name="2 Diagrama"/>
          <p:cNvGraphicFramePr/>
          <p:nvPr>
            <p:extLst>
              <p:ext uri="{D42A27DB-BD31-4B8C-83A1-F6EECF244321}">
                <p14:modId xmlns:p14="http://schemas.microsoft.com/office/powerpoint/2010/main" val="3310506094"/>
              </p:ext>
            </p:extLst>
          </p:nvPr>
        </p:nvGraphicFramePr>
        <p:xfrm>
          <a:off x="329784" y="1915565"/>
          <a:ext cx="8339633" cy="4071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1"/>
          <p:cNvPicPr>
            <a:picLocks noChangeAspect="1"/>
          </p:cNvPicPr>
          <p:nvPr/>
        </p:nvPicPr>
        <p:blipFill>
          <a:blip r:embed="rId7"/>
          <a:stretch>
            <a:fillRect/>
          </a:stretch>
        </p:blipFill>
        <p:spPr>
          <a:xfrm>
            <a:off x="8486775" y="4554987"/>
            <a:ext cx="2867025" cy="1590675"/>
          </a:xfrm>
          <a:prstGeom prst="rect">
            <a:avLst/>
          </a:prstGeom>
        </p:spPr>
      </p:pic>
      <p:pic>
        <p:nvPicPr>
          <p:cNvPr id="6" name="Picture 7"/>
          <p:cNvPicPr>
            <a:picLocks noChangeAspect="1"/>
          </p:cNvPicPr>
          <p:nvPr/>
        </p:nvPicPr>
        <p:blipFill>
          <a:blip r:embed="rId8"/>
          <a:stretch>
            <a:fillRect/>
          </a:stretch>
        </p:blipFill>
        <p:spPr>
          <a:xfrm>
            <a:off x="549278" y="5038858"/>
            <a:ext cx="936104" cy="622935"/>
          </a:xfrm>
          <a:prstGeom prst="rect">
            <a:avLst/>
          </a:prstGeom>
        </p:spPr>
      </p:pic>
      <p:pic>
        <p:nvPicPr>
          <p:cNvPr id="7" name="Picture 5"/>
          <p:cNvPicPr>
            <a:picLocks noChangeAspect="1"/>
          </p:cNvPicPr>
          <p:nvPr/>
        </p:nvPicPr>
        <p:blipFill>
          <a:blip r:embed="rId9"/>
          <a:stretch>
            <a:fillRect/>
          </a:stretch>
        </p:blipFill>
        <p:spPr>
          <a:xfrm>
            <a:off x="7776324" y="3269188"/>
            <a:ext cx="886837" cy="664272"/>
          </a:xfrm>
          <a:prstGeom prst="rect">
            <a:avLst/>
          </a:prstGeom>
        </p:spPr>
      </p:pic>
    </p:spTree>
    <p:extLst>
      <p:ext uri="{BB962C8B-B14F-4D97-AF65-F5344CB8AC3E}">
        <p14:creationId xmlns:p14="http://schemas.microsoft.com/office/powerpoint/2010/main" val="2271043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Movilidad del futuro</a:t>
            </a:r>
            <a:br>
              <a:rPr lang="es-CO" dirty="0"/>
            </a:br>
            <a:r>
              <a:rPr lang="es-CO" dirty="0"/>
              <a:t>agenda</a:t>
            </a:r>
            <a:endParaRPr lang="es-ES_tradnl" dirty="0"/>
          </a:p>
        </p:txBody>
      </p:sp>
      <p:graphicFrame>
        <p:nvGraphicFramePr>
          <p:cNvPr id="4" name="Tabla 3"/>
          <p:cNvGraphicFramePr>
            <a:graphicFrameLocks noGrp="1"/>
          </p:cNvGraphicFramePr>
          <p:nvPr>
            <p:extLst>
              <p:ext uri="{D42A27DB-BD31-4B8C-83A1-F6EECF244321}">
                <p14:modId xmlns:p14="http://schemas.microsoft.com/office/powerpoint/2010/main" val="3680062011"/>
              </p:ext>
            </p:extLst>
          </p:nvPr>
        </p:nvGraphicFramePr>
        <p:xfrm>
          <a:off x="329784" y="1539045"/>
          <a:ext cx="8336838" cy="3890026"/>
        </p:xfrm>
        <a:graphic>
          <a:graphicData uri="http://schemas.openxmlformats.org/drawingml/2006/table">
            <a:tbl>
              <a:tblPr firstRow="1" bandRow="1">
                <a:tableStyleId>{3B4B98B0-60AC-42C2-AFA5-B58CD77FA1E5}</a:tableStyleId>
              </a:tblPr>
              <a:tblGrid>
                <a:gridCol w="1927420">
                  <a:extLst>
                    <a:ext uri="{9D8B030D-6E8A-4147-A177-3AD203B41FA5}">
                      <a16:colId xmlns:a16="http://schemas.microsoft.com/office/drawing/2014/main" val="4279380116"/>
                    </a:ext>
                  </a:extLst>
                </a:gridCol>
                <a:gridCol w="2862484">
                  <a:extLst>
                    <a:ext uri="{9D8B030D-6E8A-4147-A177-3AD203B41FA5}">
                      <a16:colId xmlns:a16="http://schemas.microsoft.com/office/drawing/2014/main" val="1925498919"/>
                    </a:ext>
                  </a:extLst>
                </a:gridCol>
                <a:gridCol w="3546934">
                  <a:extLst>
                    <a:ext uri="{9D8B030D-6E8A-4147-A177-3AD203B41FA5}">
                      <a16:colId xmlns:a16="http://schemas.microsoft.com/office/drawing/2014/main" val="141618438"/>
                    </a:ext>
                  </a:extLst>
                </a:gridCol>
              </a:tblGrid>
              <a:tr h="226809">
                <a:tc>
                  <a:txBody>
                    <a:bodyPr/>
                    <a:lstStyle/>
                    <a:p>
                      <a:pPr algn="ctr"/>
                      <a:r>
                        <a:rPr lang="es-CO" sz="1200" dirty="0">
                          <a:latin typeface="Segoe UI" panose="020B0502040204020203" pitchFamily="34" charset="0"/>
                          <a:cs typeface="Segoe UI" panose="020B0502040204020203" pitchFamily="34" charset="0"/>
                        </a:rPr>
                        <a:t>Horario</a:t>
                      </a:r>
                      <a:endParaRPr lang="es-ES_tradnl" sz="1200" dirty="0">
                        <a:latin typeface="Segoe UI" panose="020B0502040204020203" pitchFamily="34" charset="0"/>
                        <a:cs typeface="Segoe UI" panose="020B0502040204020203" pitchFamily="34" charset="0"/>
                      </a:endParaRPr>
                    </a:p>
                  </a:txBody>
                  <a:tcPr/>
                </a:tc>
                <a:tc>
                  <a:txBody>
                    <a:bodyPr/>
                    <a:lstStyle/>
                    <a:p>
                      <a:pPr algn="ctr"/>
                      <a:r>
                        <a:rPr lang="es-CO" sz="1200" dirty="0">
                          <a:latin typeface="Segoe UI" panose="020B0502040204020203" pitchFamily="34" charset="0"/>
                          <a:cs typeface="Segoe UI" panose="020B0502040204020203" pitchFamily="34" charset="0"/>
                        </a:rPr>
                        <a:t>Día</a:t>
                      </a:r>
                      <a:r>
                        <a:rPr lang="es-CO" sz="1200" baseline="0" dirty="0">
                          <a:latin typeface="Segoe UI" panose="020B0502040204020203" pitchFamily="34" charset="0"/>
                          <a:cs typeface="Segoe UI" panose="020B0502040204020203" pitchFamily="34" charset="0"/>
                        </a:rPr>
                        <a:t> 1 – Industria y Gobierno</a:t>
                      </a:r>
                      <a:endParaRPr lang="es-ES_tradnl" sz="1200" dirty="0">
                        <a:latin typeface="Segoe UI" panose="020B0502040204020203" pitchFamily="34" charset="0"/>
                        <a:cs typeface="Segoe UI" panose="020B05020402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200" dirty="0">
                          <a:latin typeface="Segoe UI" panose="020B0502040204020203" pitchFamily="34" charset="0"/>
                          <a:cs typeface="Segoe UI" panose="020B0502040204020203" pitchFamily="34" charset="0"/>
                        </a:rPr>
                        <a:t>Día</a:t>
                      </a:r>
                      <a:r>
                        <a:rPr lang="es-CO" sz="1200" baseline="0" dirty="0">
                          <a:latin typeface="Segoe UI" panose="020B0502040204020203" pitchFamily="34" charset="0"/>
                          <a:cs typeface="Segoe UI" panose="020B0502040204020203" pitchFamily="34" charset="0"/>
                        </a:rPr>
                        <a:t> 2 - Público General</a:t>
                      </a:r>
                      <a:endParaRPr lang="es-ES_tradnl"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20113293"/>
                  </a:ext>
                </a:extLst>
              </a:tr>
              <a:tr h="201608">
                <a:tc>
                  <a:txBody>
                    <a:bodyPr/>
                    <a:lstStyle/>
                    <a:p>
                      <a:pPr algn="ctr"/>
                      <a:r>
                        <a:rPr lang="es-CO" sz="1000" dirty="0">
                          <a:latin typeface="Segoe UI" panose="020B0502040204020203" pitchFamily="34" charset="0"/>
                          <a:cs typeface="Segoe UI" panose="020B0502040204020203" pitchFamily="34" charset="0"/>
                        </a:rPr>
                        <a:t>8:00 –</a:t>
                      </a:r>
                      <a:r>
                        <a:rPr lang="es-CO" sz="1000" baseline="0" dirty="0">
                          <a:latin typeface="Segoe UI" panose="020B0502040204020203" pitchFamily="34" charset="0"/>
                          <a:cs typeface="Segoe UI" panose="020B0502040204020203" pitchFamily="34" charset="0"/>
                        </a:rPr>
                        <a:t> 9:00</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Registro</a:t>
                      </a:r>
                      <a:r>
                        <a:rPr lang="es-CO" sz="1000" baseline="0" dirty="0">
                          <a:latin typeface="Segoe UI" panose="020B0502040204020203" pitchFamily="34" charset="0"/>
                          <a:cs typeface="Segoe UI" panose="020B0502040204020203" pitchFamily="34" charset="0"/>
                        </a:rPr>
                        <a:t> y</a:t>
                      </a:r>
                      <a:r>
                        <a:rPr lang="es-CO" sz="1000" dirty="0">
                          <a:latin typeface="Segoe UI" panose="020B0502040204020203" pitchFamily="34" charset="0"/>
                          <a:cs typeface="Segoe UI" panose="020B0502040204020203" pitchFamily="34" charset="0"/>
                        </a:rPr>
                        <a:t> Bienvenida</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Registro</a:t>
                      </a:r>
                      <a:r>
                        <a:rPr lang="es-CO" sz="1000" baseline="0" dirty="0">
                          <a:latin typeface="Segoe UI" panose="020B0502040204020203" pitchFamily="34" charset="0"/>
                          <a:cs typeface="Segoe UI" panose="020B0502040204020203" pitchFamily="34" charset="0"/>
                        </a:rPr>
                        <a:t> y</a:t>
                      </a:r>
                      <a:r>
                        <a:rPr lang="es-CO" sz="1000" dirty="0">
                          <a:latin typeface="Segoe UI" panose="020B0502040204020203" pitchFamily="34" charset="0"/>
                          <a:cs typeface="Segoe UI" panose="020B0502040204020203" pitchFamily="34" charset="0"/>
                        </a:rPr>
                        <a:t> Bienvenida</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415402217"/>
                  </a:ext>
                </a:extLst>
              </a:tr>
              <a:tr h="201608">
                <a:tc>
                  <a:txBody>
                    <a:bodyPr/>
                    <a:lstStyle/>
                    <a:p>
                      <a:pPr algn="ctr"/>
                      <a:r>
                        <a:rPr lang="es-CO" sz="1000" dirty="0">
                          <a:latin typeface="Segoe UI" panose="020B0502040204020203" pitchFamily="34" charset="0"/>
                          <a:cs typeface="Segoe UI" panose="020B0502040204020203" pitchFamily="34" charset="0"/>
                        </a:rPr>
                        <a:t>9:00 –</a:t>
                      </a:r>
                      <a:r>
                        <a:rPr lang="es-CO" sz="1000" baseline="0" dirty="0">
                          <a:latin typeface="Segoe UI" panose="020B0502040204020203" pitchFamily="34" charset="0"/>
                          <a:cs typeface="Segoe UI" panose="020B0502040204020203" pitchFamily="34" charset="0"/>
                        </a:rPr>
                        <a:t> 9:30</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Bienvenida, introducción</a:t>
                      </a:r>
                      <a:r>
                        <a:rPr lang="es-CO" sz="1000" baseline="0" dirty="0">
                          <a:latin typeface="Segoe UI" panose="020B0502040204020203" pitchFamily="34" charset="0"/>
                          <a:cs typeface="Segoe UI" panose="020B0502040204020203" pitchFamily="34" charset="0"/>
                        </a:rPr>
                        <a:t>, v</a:t>
                      </a:r>
                      <a:r>
                        <a:rPr lang="es-CO" sz="1000" dirty="0">
                          <a:latin typeface="Segoe UI" panose="020B0502040204020203" pitchFamily="34" charset="0"/>
                          <a:cs typeface="Segoe UI" panose="020B0502040204020203" pitchFamily="34" charset="0"/>
                        </a:rPr>
                        <a:t>ista General</a:t>
                      </a:r>
                      <a:r>
                        <a:rPr lang="es-CO" sz="1000" baseline="0" dirty="0">
                          <a:latin typeface="Segoe UI" panose="020B0502040204020203" pitchFamily="34" charset="0"/>
                          <a:cs typeface="Segoe UI" panose="020B0502040204020203" pitchFamily="34" charset="0"/>
                        </a:rPr>
                        <a:t> del evento</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Bienvenida, introducción</a:t>
                      </a:r>
                      <a:r>
                        <a:rPr lang="es-CO" sz="1000" baseline="0" dirty="0">
                          <a:latin typeface="Segoe UI" panose="020B0502040204020203" pitchFamily="34" charset="0"/>
                          <a:cs typeface="Segoe UI" panose="020B0502040204020203" pitchFamily="34" charset="0"/>
                        </a:rPr>
                        <a:t>, v</a:t>
                      </a:r>
                      <a:r>
                        <a:rPr lang="es-CO" sz="1000" dirty="0">
                          <a:latin typeface="Segoe UI" panose="020B0502040204020203" pitchFamily="34" charset="0"/>
                          <a:cs typeface="Segoe UI" panose="020B0502040204020203" pitchFamily="34" charset="0"/>
                        </a:rPr>
                        <a:t>ista General</a:t>
                      </a:r>
                      <a:r>
                        <a:rPr lang="es-CO" sz="1000" baseline="0" dirty="0">
                          <a:latin typeface="Segoe UI" panose="020B0502040204020203" pitchFamily="34" charset="0"/>
                          <a:cs typeface="Segoe UI" panose="020B0502040204020203" pitchFamily="34" charset="0"/>
                        </a:rPr>
                        <a:t> del evento</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258057588"/>
                  </a:ext>
                </a:extLst>
              </a:tr>
              <a:tr h="201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000" dirty="0">
                          <a:latin typeface="Segoe UI" panose="020B0502040204020203" pitchFamily="34" charset="0"/>
                          <a:cs typeface="Segoe UI" panose="020B0502040204020203" pitchFamily="34" charset="0"/>
                        </a:rPr>
                        <a:t>9:30 </a:t>
                      </a:r>
                      <a:r>
                        <a:rPr lang="es-ES_tradnl" sz="1000" baseline="0" dirty="0">
                          <a:latin typeface="Segoe UI" panose="020B0502040204020203" pitchFamily="34" charset="0"/>
                          <a:cs typeface="Segoe UI" panose="020B0502040204020203" pitchFamily="34" charset="0"/>
                        </a:rPr>
                        <a:t>– 10:00</a:t>
                      </a:r>
                      <a:endParaRPr lang="es-ES_tradnl" sz="1000" dirty="0">
                        <a:latin typeface="Segoe UI" panose="020B0502040204020203" pitchFamily="34" charset="0"/>
                        <a:cs typeface="Segoe UI" panose="020B0502040204020203" pitchFamily="34" charset="0"/>
                      </a:endParaRPr>
                    </a:p>
                  </a:txBody>
                  <a:tcPr/>
                </a:tc>
                <a:tc>
                  <a:txBody>
                    <a:bodyPr/>
                    <a:lstStyle/>
                    <a:p>
                      <a:r>
                        <a:rPr lang="es-ES_tradnl" sz="1000" dirty="0">
                          <a:latin typeface="Segoe UI" panose="020B0502040204020203" pitchFamily="34" charset="0"/>
                          <a:cs typeface="Segoe UI" panose="020B0502040204020203" pitchFamily="34" charset="0"/>
                        </a:rPr>
                        <a:t>Discurso de apertura</a:t>
                      </a:r>
                    </a:p>
                  </a:txBody>
                  <a:tcPr/>
                </a:tc>
                <a:tc>
                  <a:txBody>
                    <a:bodyPr/>
                    <a:lstStyle/>
                    <a:p>
                      <a:r>
                        <a:rPr lang="es-ES_tradnl" sz="1000" dirty="0">
                          <a:latin typeface="Segoe UI" panose="020B0502040204020203" pitchFamily="34" charset="0"/>
                          <a:cs typeface="Segoe UI" panose="020B0502040204020203" pitchFamily="34" charset="0"/>
                        </a:rPr>
                        <a:t>Discurso de apertura</a:t>
                      </a:r>
                    </a:p>
                  </a:txBody>
                  <a:tcPr/>
                </a:tc>
                <a:extLst>
                  <a:ext uri="{0D108BD9-81ED-4DB2-BD59-A6C34878D82A}">
                    <a16:rowId xmlns:a16="http://schemas.microsoft.com/office/drawing/2014/main" val="3995795145"/>
                  </a:ext>
                </a:extLst>
              </a:tr>
              <a:tr h="201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10:00–</a:t>
                      </a:r>
                      <a:r>
                        <a:rPr lang="es-CO" sz="1000" baseline="0" dirty="0">
                          <a:latin typeface="Segoe UI" panose="020B0502040204020203" pitchFamily="34" charset="0"/>
                          <a:cs typeface="Segoe UI" panose="020B0502040204020203" pitchFamily="34" charset="0"/>
                        </a:rPr>
                        <a:t> 11:00</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Bloque</a:t>
                      </a:r>
                      <a:r>
                        <a:rPr lang="es-CO" sz="1000" baseline="0" dirty="0">
                          <a:latin typeface="Segoe UI" panose="020B0502040204020203" pitchFamily="34" charset="0"/>
                          <a:cs typeface="Segoe UI" panose="020B0502040204020203" pitchFamily="34" charset="0"/>
                        </a:rPr>
                        <a:t> 1 – Conferencia</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Bloque</a:t>
                      </a:r>
                      <a:r>
                        <a:rPr lang="es-CO" sz="1000" baseline="0" dirty="0">
                          <a:latin typeface="Segoe UI" panose="020B0502040204020203" pitchFamily="34" charset="0"/>
                          <a:cs typeface="Segoe UI" panose="020B0502040204020203" pitchFamily="34" charset="0"/>
                        </a:rPr>
                        <a:t> 1 – Conferencia</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416228397"/>
                  </a:ext>
                </a:extLst>
              </a:tr>
              <a:tr h="201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11:00 –</a:t>
                      </a:r>
                      <a:r>
                        <a:rPr lang="es-CO" sz="1000" baseline="0" dirty="0">
                          <a:latin typeface="Segoe UI" panose="020B0502040204020203" pitchFamily="34" charset="0"/>
                          <a:cs typeface="Segoe UI" panose="020B0502040204020203" pitchFamily="34" charset="0"/>
                        </a:rPr>
                        <a:t> 11:30</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Receso /</a:t>
                      </a:r>
                      <a:r>
                        <a:rPr lang="es-CO" sz="1000" baseline="0" dirty="0">
                          <a:latin typeface="Segoe UI" panose="020B0502040204020203" pitchFamily="34" charset="0"/>
                          <a:cs typeface="Segoe UI" panose="020B0502040204020203" pitchFamily="34" charset="0"/>
                        </a:rPr>
                        <a:t> </a:t>
                      </a:r>
                      <a:r>
                        <a:rPr lang="es-CO" sz="1000" baseline="0" dirty="0" err="1">
                          <a:latin typeface="Segoe UI" panose="020B0502040204020203" pitchFamily="34" charset="0"/>
                          <a:cs typeface="Segoe UI" panose="020B0502040204020203" pitchFamily="34" charset="0"/>
                        </a:rPr>
                        <a:t>Networking</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Receso /</a:t>
                      </a:r>
                      <a:r>
                        <a:rPr lang="es-CO" sz="1000" baseline="0" dirty="0">
                          <a:latin typeface="Segoe UI" panose="020B0502040204020203" pitchFamily="34" charset="0"/>
                          <a:cs typeface="Segoe UI" panose="020B0502040204020203" pitchFamily="34" charset="0"/>
                        </a:rPr>
                        <a:t> </a:t>
                      </a:r>
                      <a:r>
                        <a:rPr lang="es-CO" sz="1000" baseline="0" dirty="0" err="1">
                          <a:latin typeface="Segoe UI" panose="020B0502040204020203" pitchFamily="34" charset="0"/>
                          <a:cs typeface="Segoe UI" panose="020B0502040204020203" pitchFamily="34" charset="0"/>
                        </a:rPr>
                        <a:t>Networking</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036468934"/>
                  </a:ext>
                </a:extLst>
              </a:tr>
              <a:tr h="239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11:30 –</a:t>
                      </a:r>
                      <a:r>
                        <a:rPr lang="es-CO" sz="1000" baseline="0" dirty="0">
                          <a:latin typeface="Segoe UI" panose="020B0502040204020203" pitchFamily="34" charset="0"/>
                          <a:cs typeface="Segoe UI" panose="020B0502040204020203" pitchFamily="34" charset="0"/>
                        </a:rPr>
                        <a:t> 12:30</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Bloque</a:t>
                      </a:r>
                      <a:r>
                        <a:rPr lang="es-CO" sz="1000" baseline="0" dirty="0">
                          <a:latin typeface="Segoe UI" panose="020B0502040204020203" pitchFamily="34" charset="0"/>
                          <a:cs typeface="Segoe UI" panose="020B0502040204020203" pitchFamily="34" charset="0"/>
                        </a:rPr>
                        <a:t> 2 – Conferencia</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Bloque</a:t>
                      </a:r>
                      <a:r>
                        <a:rPr lang="es-CO" sz="1000" baseline="0" dirty="0">
                          <a:latin typeface="Segoe UI" panose="020B0502040204020203" pitchFamily="34" charset="0"/>
                          <a:cs typeface="Segoe UI" panose="020B0502040204020203" pitchFamily="34" charset="0"/>
                        </a:rPr>
                        <a:t> 2 – Conferencia</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932038406"/>
                  </a:ext>
                </a:extLst>
              </a:tr>
              <a:tr h="201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12:30 –</a:t>
                      </a:r>
                      <a:r>
                        <a:rPr lang="es-CO" sz="1000" baseline="0" dirty="0">
                          <a:latin typeface="Segoe UI" panose="020B0502040204020203" pitchFamily="34" charset="0"/>
                          <a:cs typeface="Segoe UI" panose="020B0502040204020203" pitchFamily="34" charset="0"/>
                        </a:rPr>
                        <a:t> 1:30</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Almuerzo / </a:t>
                      </a:r>
                      <a:r>
                        <a:rPr lang="es-CO" sz="1000" dirty="0" err="1">
                          <a:latin typeface="Segoe UI" panose="020B0502040204020203" pitchFamily="34" charset="0"/>
                          <a:cs typeface="Segoe UI" panose="020B0502040204020203" pitchFamily="34" charset="0"/>
                        </a:rPr>
                        <a:t>Networking</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Almuerzo / </a:t>
                      </a:r>
                      <a:r>
                        <a:rPr lang="es-CO" sz="1000" dirty="0" err="1">
                          <a:latin typeface="Segoe UI" panose="020B0502040204020203" pitchFamily="34" charset="0"/>
                          <a:cs typeface="Segoe UI" panose="020B0502040204020203" pitchFamily="34" charset="0"/>
                        </a:rPr>
                        <a:t>Networking</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485740495"/>
                  </a:ext>
                </a:extLst>
              </a:tr>
              <a:tr h="239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1:30 –</a:t>
                      </a:r>
                      <a:r>
                        <a:rPr lang="es-CO" sz="1000" baseline="0" dirty="0">
                          <a:latin typeface="Segoe UI" panose="020B0502040204020203" pitchFamily="34" charset="0"/>
                          <a:cs typeface="Segoe UI" panose="020B0502040204020203" pitchFamily="34" charset="0"/>
                        </a:rPr>
                        <a:t> 3:30</a:t>
                      </a:r>
                      <a:endParaRPr lang="es-ES_tradnl" sz="10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Workshops</a:t>
                      </a:r>
                      <a:r>
                        <a:rPr lang="es-CO" sz="1000" baseline="0" dirty="0">
                          <a:latin typeface="Segoe UI" panose="020B0502040204020203" pitchFamily="34" charset="0"/>
                          <a:cs typeface="Segoe UI" panose="020B0502040204020203" pitchFamily="34" charset="0"/>
                        </a:rPr>
                        <a:t> (temas especializados con grupos pequeños y solución de preguntas)</a:t>
                      </a:r>
                      <a:endParaRPr lang="es-ES_tradnl" sz="10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Workshops</a:t>
                      </a:r>
                      <a:r>
                        <a:rPr lang="es-CO" sz="1000" baseline="0" dirty="0">
                          <a:latin typeface="Segoe UI" panose="020B0502040204020203" pitchFamily="34" charset="0"/>
                          <a:cs typeface="Segoe UI" panose="020B0502040204020203" pitchFamily="34" charset="0"/>
                        </a:rPr>
                        <a:t> (temas especializados con grupos pequeños y solución de preguntas)</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4098127"/>
                  </a:ext>
                </a:extLst>
              </a:tr>
              <a:tr h="201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3:30 –</a:t>
                      </a:r>
                      <a:r>
                        <a:rPr lang="es-CO" sz="1000" baseline="0" dirty="0">
                          <a:latin typeface="Segoe UI" panose="020B0502040204020203" pitchFamily="34" charset="0"/>
                          <a:cs typeface="Segoe UI" panose="020B0502040204020203" pitchFamily="34" charset="0"/>
                        </a:rPr>
                        <a:t> 3:45</a:t>
                      </a:r>
                      <a:endParaRPr lang="es-ES_tradnl" sz="1000" dirty="0">
                        <a:latin typeface="Segoe UI" panose="020B0502040204020203" pitchFamily="34" charset="0"/>
                        <a:cs typeface="Segoe UI" panose="020B0502040204020203" pitchFamily="34" charset="0"/>
                      </a:endParaRPr>
                    </a:p>
                  </a:txBody>
                  <a:tcPr/>
                </a:tc>
                <a:tc>
                  <a:txBody>
                    <a:bodyPr/>
                    <a:lstStyle/>
                    <a:p>
                      <a:r>
                        <a:rPr lang="es-ES_tradnl" sz="1000" dirty="0">
                          <a:latin typeface="Segoe UI" panose="020B0502040204020203" pitchFamily="34" charset="0"/>
                          <a:cs typeface="Segoe UI" panose="020B0502040204020203" pitchFamily="34" charset="0"/>
                        </a:rPr>
                        <a:t>Receso / </a:t>
                      </a:r>
                      <a:r>
                        <a:rPr lang="es-ES_tradnl" sz="1000" dirty="0" err="1">
                          <a:latin typeface="Segoe UI" panose="020B0502040204020203" pitchFamily="34" charset="0"/>
                          <a:cs typeface="Segoe UI" panose="020B0502040204020203" pitchFamily="34" charset="0"/>
                        </a:rPr>
                        <a:t>Networking</a:t>
                      </a:r>
                      <a:endParaRPr lang="es-ES_tradnl" sz="1000" dirty="0">
                        <a:latin typeface="Segoe UI" panose="020B0502040204020203" pitchFamily="34" charset="0"/>
                        <a:cs typeface="Segoe UI" panose="020B0502040204020203" pitchFamily="34" charset="0"/>
                      </a:endParaRPr>
                    </a:p>
                  </a:txBody>
                  <a:tcPr/>
                </a:tc>
                <a:tc>
                  <a:txBody>
                    <a:bodyPr/>
                    <a:lstStyle/>
                    <a:p>
                      <a:r>
                        <a:rPr lang="es-ES_tradnl" sz="1000" dirty="0">
                          <a:latin typeface="Segoe UI" panose="020B0502040204020203" pitchFamily="34" charset="0"/>
                          <a:cs typeface="Segoe UI" panose="020B0502040204020203" pitchFamily="34" charset="0"/>
                        </a:rPr>
                        <a:t>Receso / </a:t>
                      </a:r>
                      <a:r>
                        <a:rPr lang="es-ES_tradnl" sz="1000" dirty="0" err="1">
                          <a:latin typeface="Segoe UI" panose="020B0502040204020203" pitchFamily="34" charset="0"/>
                          <a:cs typeface="Segoe UI" panose="020B0502040204020203" pitchFamily="34" charset="0"/>
                        </a:rPr>
                        <a:t>Networking</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12650179"/>
                  </a:ext>
                </a:extLst>
              </a:tr>
              <a:tr h="327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3:45 –</a:t>
                      </a:r>
                      <a:r>
                        <a:rPr lang="es-CO" sz="1000" baseline="0" dirty="0">
                          <a:latin typeface="Segoe UI" panose="020B0502040204020203" pitchFamily="34" charset="0"/>
                          <a:cs typeface="Segoe UI" panose="020B0502040204020203" pitchFamily="34" charset="0"/>
                        </a:rPr>
                        <a:t> 4:45</a:t>
                      </a:r>
                      <a:endParaRPr lang="es-ES_tradnl" sz="10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000" dirty="0">
                          <a:latin typeface="Segoe UI" panose="020B0502040204020203" pitchFamily="34" charset="0"/>
                          <a:cs typeface="Segoe UI" panose="020B0502040204020203" pitchFamily="34" charset="0"/>
                        </a:rPr>
                        <a:t>Bloque 3</a:t>
                      </a:r>
                      <a:r>
                        <a:rPr lang="es-ES_tradnl" sz="1000" baseline="0" dirty="0">
                          <a:latin typeface="Segoe UI" panose="020B0502040204020203" pitchFamily="34" charset="0"/>
                          <a:cs typeface="Segoe UI" panose="020B0502040204020203" pitchFamily="34" charset="0"/>
                        </a:rPr>
                        <a:t> – Conferencia</a:t>
                      </a:r>
                      <a:endParaRPr lang="es-ES_tradnl" sz="10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000" dirty="0">
                          <a:latin typeface="Segoe UI" panose="020B0502040204020203" pitchFamily="34" charset="0"/>
                          <a:cs typeface="Segoe UI" panose="020B0502040204020203" pitchFamily="34" charset="0"/>
                        </a:rPr>
                        <a:t>Bloque 3</a:t>
                      </a:r>
                      <a:r>
                        <a:rPr lang="es-ES_tradnl" sz="1000" baseline="0" dirty="0">
                          <a:latin typeface="Segoe UI" panose="020B0502040204020203" pitchFamily="34" charset="0"/>
                          <a:cs typeface="Segoe UI" panose="020B0502040204020203" pitchFamily="34" charset="0"/>
                        </a:rPr>
                        <a:t> – Conferencia</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668167429"/>
                  </a:ext>
                </a:extLst>
              </a:tr>
              <a:tr h="3010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4:45 –</a:t>
                      </a:r>
                      <a:r>
                        <a:rPr lang="es-CO" sz="1000" baseline="0" dirty="0">
                          <a:latin typeface="Segoe UI" panose="020B0502040204020203" pitchFamily="34" charset="0"/>
                          <a:cs typeface="Segoe UI" panose="020B0502040204020203" pitchFamily="34" charset="0"/>
                        </a:rPr>
                        <a:t> 5:00</a:t>
                      </a:r>
                      <a:endParaRPr lang="es-ES_tradnl" sz="10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000" dirty="0">
                          <a:latin typeface="Segoe UI" panose="020B0502040204020203" pitchFamily="34" charset="0"/>
                          <a:cs typeface="Segoe UI" panose="020B0502040204020203" pitchFamily="34" charset="0"/>
                        </a:rPr>
                        <a:t>Cierre de</a:t>
                      </a:r>
                      <a:r>
                        <a:rPr lang="es-ES_tradnl" sz="1000" baseline="0" dirty="0">
                          <a:latin typeface="Segoe UI" panose="020B0502040204020203" pitchFamily="34" charset="0"/>
                          <a:cs typeface="Segoe UI" panose="020B0502040204020203" pitchFamily="34" charset="0"/>
                        </a:rPr>
                        <a:t> las conferencias</a:t>
                      </a:r>
                      <a:endParaRPr lang="es-ES_tradnl" sz="10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000" dirty="0">
                          <a:latin typeface="Segoe UI" panose="020B0502040204020203" pitchFamily="34" charset="0"/>
                          <a:cs typeface="Segoe UI" panose="020B0502040204020203" pitchFamily="34" charset="0"/>
                        </a:rPr>
                        <a:t>Cierre de</a:t>
                      </a:r>
                      <a:r>
                        <a:rPr lang="es-ES_tradnl" sz="1000" baseline="0" dirty="0">
                          <a:latin typeface="Segoe UI" panose="020B0502040204020203" pitchFamily="34" charset="0"/>
                          <a:cs typeface="Segoe UI" panose="020B0502040204020203" pitchFamily="34" charset="0"/>
                        </a:rPr>
                        <a:t> las conferencias</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682610770"/>
                  </a:ext>
                </a:extLst>
              </a:tr>
              <a:tr h="239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5:00 –</a:t>
                      </a:r>
                      <a:r>
                        <a:rPr lang="es-CO" sz="1000" baseline="0" dirty="0">
                          <a:latin typeface="Segoe UI" panose="020B0502040204020203" pitchFamily="34" charset="0"/>
                          <a:cs typeface="Segoe UI" panose="020B0502040204020203" pitchFamily="34" charset="0"/>
                        </a:rPr>
                        <a:t> 6:45</a:t>
                      </a:r>
                      <a:endParaRPr lang="es-ES_tradnl" sz="10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Espacio para </a:t>
                      </a:r>
                      <a:r>
                        <a:rPr lang="es-CO" sz="1000" dirty="0" err="1">
                          <a:latin typeface="Segoe UI" panose="020B0502040204020203" pitchFamily="34" charset="0"/>
                          <a:cs typeface="Segoe UI" panose="020B0502040204020203" pitchFamily="34" charset="0"/>
                        </a:rPr>
                        <a:t>networking</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353490851"/>
                  </a:ext>
                </a:extLst>
              </a:tr>
              <a:tr h="239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6:40 –</a:t>
                      </a:r>
                      <a:r>
                        <a:rPr lang="es-CO" sz="1000" baseline="0" dirty="0">
                          <a:latin typeface="Segoe UI" panose="020B0502040204020203" pitchFamily="34" charset="0"/>
                          <a:cs typeface="Segoe UI" panose="020B0502040204020203" pitchFamily="34" charset="0"/>
                        </a:rPr>
                        <a:t> 7:00</a:t>
                      </a:r>
                      <a:endParaRPr lang="es-ES_tradnl" sz="10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000" dirty="0">
                          <a:latin typeface="Segoe UI" panose="020B0502040204020203" pitchFamily="34" charset="0"/>
                          <a:cs typeface="Segoe UI" panose="020B0502040204020203" pitchFamily="34" charset="0"/>
                        </a:rPr>
                        <a:t>Cierre del día</a:t>
                      </a:r>
                      <a:endParaRPr lang="es-ES_tradnl" sz="1000" dirty="0">
                        <a:latin typeface="Segoe UI" panose="020B0502040204020203" pitchFamily="34" charset="0"/>
                        <a:cs typeface="Segoe UI" panose="020B0502040204020203" pitchFamily="34" charset="0"/>
                      </a:endParaRPr>
                    </a:p>
                  </a:txBody>
                  <a:tcPr/>
                </a:tc>
                <a:tc>
                  <a:txBody>
                    <a:bodyPr/>
                    <a:lstStyle/>
                    <a:p>
                      <a:r>
                        <a:rPr lang="es-CO" sz="1000" dirty="0">
                          <a:latin typeface="Segoe UI" panose="020B0502040204020203" pitchFamily="34" charset="0"/>
                          <a:cs typeface="Segoe UI" panose="020B0502040204020203" pitchFamily="34" charset="0"/>
                        </a:rPr>
                        <a:t>-</a:t>
                      </a:r>
                      <a:endParaRPr lang="es-ES_tradnl"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10217112"/>
                  </a:ext>
                </a:extLst>
              </a:tr>
            </a:tbl>
          </a:graphicData>
        </a:graphic>
      </p:graphicFrame>
      <p:pic>
        <p:nvPicPr>
          <p:cNvPr id="1026" name="Picture 2" descr="https://image.freepik.com/icones-gratis/administracao-do-tempo-calendario-e-relogio-e-organizacao-ferramentas-simbolo_318-609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1974" y="4211218"/>
            <a:ext cx="1901826" cy="190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156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¿por qué </a:t>
            </a:r>
            <a:r>
              <a:rPr lang="es-CO" dirty="0" err="1"/>
              <a:t>k@pta</a:t>
            </a:r>
            <a:r>
              <a:rPr lang="es-CO" dirty="0"/>
              <a:t>?</a:t>
            </a:r>
            <a:endParaRPr lang="es-ES_tradnl" dirty="0"/>
          </a:p>
        </p:txBody>
      </p:sp>
      <p:graphicFrame>
        <p:nvGraphicFramePr>
          <p:cNvPr id="4" name="Diagram 4"/>
          <p:cNvGraphicFramePr/>
          <p:nvPr>
            <p:extLst>
              <p:ext uri="{D42A27DB-BD31-4B8C-83A1-F6EECF244321}">
                <p14:modId xmlns:p14="http://schemas.microsoft.com/office/powerpoint/2010/main" val="4152699865"/>
              </p:ext>
            </p:extLst>
          </p:nvPr>
        </p:nvGraphicFramePr>
        <p:xfrm>
          <a:off x="526300" y="1771139"/>
          <a:ext cx="10827500" cy="4568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64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a:t>
            </a:r>
            <a:endParaRPr lang="es-ES_tradnl" dirty="0"/>
          </a:p>
        </p:txBody>
      </p:sp>
      <p:sp>
        <p:nvSpPr>
          <p:cNvPr id="3" name="Marcador de contenido 2"/>
          <p:cNvSpPr>
            <a:spLocks noGrp="1"/>
          </p:cNvSpPr>
          <p:nvPr>
            <p:ph idx="1"/>
          </p:nvPr>
        </p:nvSpPr>
        <p:spPr/>
        <p:txBody>
          <a:bodyPr/>
          <a:lstStyle/>
          <a:p>
            <a:pPr algn="just"/>
            <a:r>
              <a:rPr lang="es-CO" b="0" dirty="0">
                <a:ea typeface="Trebuchet MS"/>
                <a:sym typeface="Trebuchet MS"/>
              </a:rPr>
              <a:t>Desarrollar un evento paralelo al Salón Internacional del Automóvil 2016 en Bogotá, que aumente el interés del público general y de los especialistas en el medio hacia este reconocido Salón de la ciudad.</a:t>
            </a:r>
          </a:p>
          <a:p>
            <a:endParaRPr lang="es-ES_tradnl" dirty="0"/>
          </a:p>
        </p:txBody>
      </p:sp>
      <p:pic>
        <p:nvPicPr>
          <p:cNvPr id="4" name="Picture 2" descr="http://www.linimex.co.uk/wp-content/uploads/2015/08/driverlessc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266" y="3307736"/>
            <a:ext cx="5409052"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897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896841" y="2729883"/>
            <a:ext cx="727466" cy="2183130"/>
          </a:xfrm>
          <a:prstGeom prst="rect">
            <a:avLst/>
          </a:prstGeom>
          <a:solidFill>
            <a:srgbClr val="003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CO" dirty="0"/>
              <a:t>¿preguntas?</a:t>
            </a:r>
            <a:endParaRPr lang="es-ES_tradnl" dirty="0"/>
          </a:p>
        </p:txBody>
      </p:sp>
      <p:sp>
        <p:nvSpPr>
          <p:cNvPr id="4" name="Shape 295"/>
          <p:cNvSpPr txBox="1"/>
          <p:nvPr/>
        </p:nvSpPr>
        <p:spPr>
          <a:xfrm>
            <a:off x="329784" y="5337212"/>
            <a:ext cx="10921312" cy="923328"/>
          </a:xfrm>
          <a:prstGeom prst="rect">
            <a:avLst/>
          </a:prstGeom>
          <a:noFill/>
          <a:ln>
            <a:noFill/>
          </a:ln>
        </p:spPr>
        <p:txBody>
          <a:bodyPr lIns="0" tIns="0" rIns="0" bIns="0" anchor="t" anchorCtr="0">
            <a:noAutofit/>
          </a:bodyPr>
          <a:lstStyle/>
          <a:p>
            <a:pPr marL="0" marR="0" lvl="0" indent="0" algn="just" rtl="0">
              <a:lnSpc>
                <a:spcPct val="100000"/>
              </a:lnSpc>
              <a:spcBef>
                <a:spcPts val="0"/>
              </a:spcBef>
              <a:spcAft>
                <a:spcPts val="0"/>
              </a:spcAft>
              <a:buClr>
                <a:srgbClr val="000000"/>
              </a:buClr>
              <a:buFont typeface="Arial"/>
              <a:buNone/>
            </a:pPr>
            <a:endParaRPr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endParaRPr>
          </a:p>
          <a:p>
            <a:pPr marL="0" marR="0" lvl="0" indent="0" algn="just" rtl="0">
              <a:lnSpc>
                <a:spcPct val="100000"/>
              </a:lnSpc>
              <a:spcBef>
                <a:spcPts val="0"/>
              </a:spcBef>
              <a:spcAft>
                <a:spcPts val="0"/>
              </a:spcAft>
              <a:buClr>
                <a:srgbClr val="000000"/>
              </a:buClr>
              <a:buSzPct val="25000"/>
              <a:buFont typeface="Trebuchet MS"/>
              <a:buNone/>
            </a:pP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KAPTA has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taken</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all</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reasonable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care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in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producing</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and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publishing</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this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information</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however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inaccuracies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omissions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or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typographical</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errors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for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which</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KAPTA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assumes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no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responsibility</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could</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exist</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KAPTA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does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not</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warrant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or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make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any</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representations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regarding</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the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use of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the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information</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presented</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here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Under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no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circumstances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including</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but</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not</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limited</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to,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negligence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shall</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KAPTA be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liable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for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any</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direct</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indirect</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special</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incidental,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consequential</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or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other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damages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including</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but</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not</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limited</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to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loss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of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profits</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whether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or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not</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advised</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of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the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possibility</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of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risk</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arising</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from</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your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use,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or</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inability</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to use,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the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information</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here</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 </a:t>
            </a:r>
            <a:r>
              <a:rPr lang="es-ES_tradnl" sz="1000" b="0" i="0" u="none" strike="noStrike" cap="none" dirty="0" err="1">
                <a:solidFill>
                  <a:srgbClr val="000000"/>
                </a:solidFill>
                <a:latin typeface="Segoe UI" panose="020B0502040204020203" pitchFamily="34" charset="0"/>
                <a:ea typeface="Trebuchet MS"/>
                <a:cs typeface="Segoe UI" panose="020B0502040204020203" pitchFamily="34" charset="0"/>
                <a:sym typeface="Trebuchet MS"/>
              </a:rPr>
              <a:t>presented</a:t>
            </a:r>
            <a:r>
              <a:rPr lang="es-ES_tradnl" sz="10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a:t>
            </a:r>
          </a:p>
        </p:txBody>
      </p:sp>
      <p:sp>
        <p:nvSpPr>
          <p:cNvPr id="5" name="Shape 296"/>
          <p:cNvSpPr txBox="1"/>
          <p:nvPr/>
        </p:nvSpPr>
        <p:spPr>
          <a:xfrm>
            <a:off x="4770973" y="2729883"/>
            <a:ext cx="4284474" cy="196976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Trebuchet MS"/>
              <a:buNone/>
            </a:pPr>
            <a:r>
              <a:rPr lang="es-419" sz="16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rPr>
              <a:t>No dude en contactarnos en caso de dudas o comentarios.</a:t>
            </a:r>
          </a:p>
          <a:p>
            <a:pPr marL="0" marR="0" lvl="0" indent="0" algn="l" rtl="0">
              <a:lnSpc>
                <a:spcPct val="100000"/>
              </a:lnSpc>
              <a:spcBef>
                <a:spcPts val="0"/>
              </a:spcBef>
              <a:spcAft>
                <a:spcPts val="0"/>
              </a:spcAft>
              <a:buClr>
                <a:srgbClr val="000000"/>
              </a:buClr>
              <a:buFont typeface="Arial"/>
              <a:buNone/>
            </a:pPr>
            <a:endParaRPr sz="1600" b="0" i="0" u="none" strike="noStrike" cap="none" dirty="0">
              <a:solidFill>
                <a:srgbClr val="000000"/>
              </a:solidFill>
              <a:latin typeface="Segoe UI" panose="020B0502040204020203" pitchFamily="34" charset="0"/>
              <a:ea typeface="Trebuchet MS"/>
              <a:cs typeface="Segoe UI" panose="020B0502040204020203" pitchFamily="34" charset="0"/>
              <a:sym typeface="Trebuchet MS"/>
            </a:endParaRPr>
          </a:p>
          <a:p>
            <a:pPr marL="0" marR="0" lvl="0" indent="0" algn="l" rtl="0">
              <a:lnSpc>
                <a:spcPct val="100000"/>
              </a:lnSpc>
              <a:spcBef>
                <a:spcPts val="0"/>
              </a:spcBef>
              <a:spcAft>
                <a:spcPts val="0"/>
              </a:spcAft>
              <a:buClr>
                <a:srgbClr val="000000"/>
              </a:buClr>
              <a:buFont typeface="Arial"/>
              <a:buNone/>
            </a:pPr>
            <a:endParaRPr sz="1600" b="0" i="0" u="none" strike="noStrike" cap="none" dirty="0">
              <a:solidFill>
                <a:srgbClr val="000000"/>
              </a:solidFill>
              <a:latin typeface="Segoe UI" panose="020B0502040204020203" pitchFamily="34" charset="0"/>
              <a:ea typeface="Arial"/>
              <a:cs typeface="Segoe UI" panose="020B0502040204020203" pitchFamily="34" charset="0"/>
              <a:sym typeface="Arial"/>
            </a:endParaRPr>
          </a:p>
          <a:p>
            <a:pPr marL="0" marR="0" lvl="0" indent="0" algn="l" rtl="0">
              <a:lnSpc>
                <a:spcPct val="100000"/>
              </a:lnSpc>
              <a:spcBef>
                <a:spcPts val="0"/>
              </a:spcBef>
              <a:spcAft>
                <a:spcPts val="0"/>
              </a:spcAft>
              <a:buClr>
                <a:srgbClr val="000000"/>
              </a:buClr>
              <a:buSzPct val="25000"/>
              <a:buFont typeface="Trebuchet MS"/>
              <a:buNone/>
            </a:pPr>
            <a:r>
              <a:rPr lang="es-419" sz="1600" b="0" i="0" u="sng" strike="noStrike" cap="none" dirty="0">
                <a:solidFill>
                  <a:schemeClr val="hlink"/>
                </a:solidFill>
                <a:latin typeface="Segoe UI" panose="020B0502040204020203" pitchFamily="34" charset="0"/>
                <a:ea typeface="Trebuchet MS"/>
                <a:cs typeface="Segoe UI" panose="020B0502040204020203" pitchFamily="34" charset="0"/>
                <a:sym typeface="Trebuchet MS"/>
                <a:hlinkClick r:id=""/>
              </a:rPr>
              <a:t>david.garzon@kapta.biz</a:t>
            </a:r>
          </a:p>
          <a:p>
            <a:pPr marL="0" marR="0" lvl="0" indent="0" algn="l" rtl="0">
              <a:lnSpc>
                <a:spcPct val="100000"/>
              </a:lnSpc>
              <a:spcBef>
                <a:spcPts val="0"/>
              </a:spcBef>
              <a:spcAft>
                <a:spcPts val="0"/>
              </a:spcAft>
              <a:buClr>
                <a:srgbClr val="000000"/>
              </a:buClr>
              <a:buSzPct val="25000"/>
              <a:buFont typeface="Trebuchet MS"/>
              <a:buNone/>
            </a:pPr>
            <a:r>
              <a:rPr lang="es-419" sz="1600" b="0" i="0" u="sng" strike="noStrike" cap="none" dirty="0">
                <a:solidFill>
                  <a:schemeClr val="hlink"/>
                </a:solidFill>
                <a:latin typeface="Segoe UI" panose="020B0502040204020203" pitchFamily="34" charset="0"/>
                <a:ea typeface="Trebuchet MS"/>
                <a:cs typeface="Segoe UI" panose="020B0502040204020203" pitchFamily="34" charset="0"/>
                <a:sym typeface="Trebuchet MS"/>
                <a:hlinkClick r:id=""/>
              </a:rPr>
              <a:t>diana.pinzon@kapta.biz</a:t>
            </a:r>
          </a:p>
          <a:p>
            <a:pPr marL="0" marR="0" lvl="0" indent="0" algn="l" rtl="0">
              <a:lnSpc>
                <a:spcPct val="100000"/>
              </a:lnSpc>
              <a:spcBef>
                <a:spcPts val="0"/>
              </a:spcBef>
              <a:spcAft>
                <a:spcPts val="0"/>
              </a:spcAft>
              <a:buClr>
                <a:srgbClr val="000000"/>
              </a:buClr>
              <a:buFont typeface="Arial"/>
              <a:buNone/>
            </a:pPr>
            <a:endParaRPr sz="1600" b="0" i="0" u="none" strike="noStrike" cap="none" dirty="0">
              <a:solidFill>
                <a:srgbClr val="000000"/>
              </a:solidFill>
              <a:latin typeface="+mn-lt"/>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600" b="0" i="0" u="none" strike="noStrike" cap="none" dirty="0">
              <a:solidFill>
                <a:srgbClr val="000000"/>
              </a:solidFill>
              <a:latin typeface="+mn-lt"/>
              <a:ea typeface="Arial"/>
              <a:cs typeface="Arial"/>
              <a:sym typeface="Arial"/>
            </a:endParaRPr>
          </a:p>
        </p:txBody>
      </p:sp>
      <p:pic>
        <p:nvPicPr>
          <p:cNvPr id="6" name="Picture 2" descr="http://trainingonetoone.com/img/preguntas_frecuen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98" y="2133644"/>
            <a:ext cx="3573476" cy="2779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24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Ejemplos mundiales</a:t>
            </a:r>
            <a:endParaRPr lang="es-ES_tradnl" dirty="0"/>
          </a:p>
        </p:txBody>
      </p:sp>
      <p:sp>
        <p:nvSpPr>
          <p:cNvPr id="4" name="2 Marcador de contenido"/>
          <p:cNvSpPr txBox="1">
            <a:spLocks/>
          </p:cNvSpPr>
          <p:nvPr/>
        </p:nvSpPr>
        <p:spPr>
          <a:xfrm>
            <a:off x="503548" y="4229227"/>
            <a:ext cx="3194336" cy="459913"/>
          </a:xfrm>
          <a:prstGeom prst="rect">
            <a:avLst/>
          </a:prstGeom>
        </p:spPr>
        <p:txBody>
          <a:bodyPr/>
          <a:lstStyle/>
          <a:p>
            <a:pPr lvl="0" algn="ctr">
              <a:spcBef>
                <a:spcPts val="0"/>
              </a:spcBef>
              <a:spcAft>
                <a:spcPts val="0"/>
              </a:spcAft>
              <a:buClr>
                <a:srgbClr val="000000"/>
              </a:buClr>
              <a:buSzPct val="25000"/>
            </a:pPr>
            <a:r>
              <a:rPr lang="es-CO" dirty="0">
                <a:latin typeface="Segoe UI" panose="020B0502040204020203" pitchFamily="34" charset="0"/>
                <a:ea typeface="Trebuchet MS"/>
                <a:cs typeface="Segoe UI" panose="020B0502040204020203" pitchFamily="34" charset="0"/>
                <a:sym typeface="Trebuchet MS"/>
              </a:rPr>
              <a:t>Salón del Automóvil de París</a:t>
            </a:r>
          </a:p>
        </p:txBody>
      </p:sp>
      <p:pic>
        <p:nvPicPr>
          <p:cNvPr id="5" name="Picture 2" descr="https://i.ytimg.com/vi/LecQ53RSTwg/maxresdefault.jp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67" y="4581328"/>
            <a:ext cx="324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6" name="2 Marcador de contenido"/>
          <p:cNvSpPr txBox="1">
            <a:spLocks/>
          </p:cNvSpPr>
          <p:nvPr/>
        </p:nvSpPr>
        <p:spPr>
          <a:xfrm>
            <a:off x="503548" y="1628800"/>
            <a:ext cx="3708262" cy="410060"/>
          </a:xfrm>
          <a:prstGeom prst="rect">
            <a:avLst/>
          </a:prstGeom>
        </p:spPr>
        <p:txBody>
          <a:bodyPr/>
          <a:lstStyle/>
          <a:p>
            <a:pPr lvl="0" algn="ctr">
              <a:spcBef>
                <a:spcPts val="0"/>
              </a:spcBef>
              <a:spcAft>
                <a:spcPts val="0"/>
              </a:spcAft>
              <a:buClr>
                <a:srgbClr val="000000"/>
              </a:buClr>
              <a:buSzPct val="25000"/>
            </a:pPr>
            <a:r>
              <a:rPr lang="es-CO" dirty="0">
                <a:latin typeface="Segoe UI" panose="020B0502040204020203" pitchFamily="34" charset="0"/>
                <a:ea typeface="Trebuchet MS"/>
                <a:cs typeface="Segoe UI" panose="020B0502040204020203" pitchFamily="34" charset="0"/>
                <a:sym typeface="Trebuchet MS"/>
              </a:rPr>
              <a:t>Salón del Automóvil de Frankfurt</a:t>
            </a:r>
          </a:p>
        </p:txBody>
      </p:sp>
      <p:pic>
        <p:nvPicPr>
          <p:cNvPr id="7" name="Picture 4" descr="https://assets.passionperformance.ca/photos/2/1/8/218610_Salo_de_Francfort_2015-_IAA_la_voiture_de_demain_selon_Mercedes-Benz.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2026" y="3218308"/>
            <a:ext cx="3240000" cy="2021837"/>
          </a:xfrm>
          <a:prstGeom prst="rect">
            <a:avLst/>
          </a:prstGeom>
          <a:noFill/>
          <a:extLst>
            <a:ext uri="{909E8E84-426E-40DD-AFC4-6F175D3DCCD1}">
              <a14:hiddenFill xmlns:a14="http://schemas.microsoft.com/office/drawing/2010/main">
                <a:solidFill>
                  <a:srgbClr val="FFFFFF"/>
                </a:solidFill>
              </a14:hiddenFill>
            </a:ext>
          </a:extLst>
        </p:spPr>
      </p:pic>
      <p:sp>
        <p:nvSpPr>
          <p:cNvPr id="8" name="2 Marcador de contenido"/>
          <p:cNvSpPr txBox="1">
            <a:spLocks/>
          </p:cNvSpPr>
          <p:nvPr/>
        </p:nvSpPr>
        <p:spPr>
          <a:xfrm>
            <a:off x="4580660" y="2825960"/>
            <a:ext cx="3502732" cy="392348"/>
          </a:xfrm>
          <a:prstGeom prst="rect">
            <a:avLst/>
          </a:prstGeom>
        </p:spPr>
        <p:txBody>
          <a:bodyPr/>
          <a:lstStyle/>
          <a:p>
            <a:pPr lvl="0" algn="just">
              <a:spcBef>
                <a:spcPts val="0"/>
              </a:spcBef>
              <a:spcAft>
                <a:spcPts val="0"/>
              </a:spcAft>
              <a:buClr>
                <a:srgbClr val="000000"/>
              </a:buClr>
              <a:buSzPct val="25000"/>
            </a:pPr>
            <a:r>
              <a:rPr lang="es-CO" dirty="0">
                <a:latin typeface="Segoe UI" panose="020B0502040204020203" pitchFamily="34" charset="0"/>
                <a:ea typeface="Trebuchet MS"/>
                <a:cs typeface="Segoe UI" panose="020B0502040204020203" pitchFamily="34" charset="0"/>
                <a:sym typeface="Trebuchet MS"/>
              </a:rPr>
              <a:t>Salón del Automóvil de Ginebra</a:t>
            </a:r>
          </a:p>
        </p:txBody>
      </p:sp>
      <p:pic>
        <p:nvPicPr>
          <p:cNvPr id="9" name="Picture 6" descr="http://www.revistaxy.com/assets/Portada_Frankfurt-750x400.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V="1">
            <a:off x="748667" y="1976834"/>
            <a:ext cx="3240000"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39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EL EVENTO</a:t>
            </a:r>
            <a:endParaRPr lang="es-ES_tradnl" dirty="0"/>
          </a:p>
        </p:txBody>
      </p:sp>
      <p:sp>
        <p:nvSpPr>
          <p:cNvPr id="4" name="Marcador de contenido 3"/>
          <p:cNvSpPr>
            <a:spLocks noGrp="1"/>
          </p:cNvSpPr>
          <p:nvPr>
            <p:ph idx="1"/>
          </p:nvPr>
        </p:nvSpPr>
        <p:spPr>
          <a:xfrm>
            <a:off x="329784" y="1915565"/>
            <a:ext cx="11024016" cy="1089529"/>
          </a:xfrm>
          <a:prstGeom prst="rect">
            <a:avLst/>
          </a:prstGeom>
        </p:spPr>
        <p:txBody>
          <a:bodyPr wrap="square">
            <a:spAutoFit/>
          </a:bodyPr>
          <a:lstStyle/>
          <a:p>
            <a:pPr lvl="0" algn="just">
              <a:spcBef>
                <a:spcPts val="0"/>
              </a:spcBef>
              <a:spcAft>
                <a:spcPts val="0"/>
              </a:spcAft>
              <a:buClr>
                <a:srgbClr val="000000"/>
              </a:buClr>
              <a:buSzPct val="25000"/>
            </a:pPr>
            <a:r>
              <a:rPr lang="es-CO" b="0" dirty="0">
                <a:latin typeface="Segoe UI" panose="020B0502040204020203" pitchFamily="34" charset="0"/>
                <a:ea typeface="Trebuchet MS"/>
                <a:cs typeface="Segoe UI" panose="020B0502040204020203" pitchFamily="34" charset="0"/>
                <a:sym typeface="Trebuchet MS"/>
              </a:rPr>
              <a:t>El evento se compondrá de conferencias, grupos de debate y otras actividades prácticas atractivas e interesantes sobre la electro-movilidad y otros temas actuales en el mundo y en Colombia.</a:t>
            </a:r>
          </a:p>
        </p:txBody>
      </p:sp>
      <p:pic>
        <p:nvPicPr>
          <p:cNvPr id="5" name="Picture 2" descr="http://blogs-images.forbes.com/matthewdepaula/files/2015/01/Nissan-Titan-Press-Conference-2015-NAIA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524" y="3289931"/>
            <a:ext cx="4824536" cy="300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33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PÚBLICO OBJETIVO</a:t>
            </a:r>
            <a:endParaRPr lang="es-ES_tradnl" dirty="0"/>
          </a:p>
        </p:txBody>
      </p:sp>
      <p:sp>
        <p:nvSpPr>
          <p:cNvPr id="3" name="Marcador de contenido 2"/>
          <p:cNvSpPr>
            <a:spLocks noGrp="1"/>
          </p:cNvSpPr>
          <p:nvPr>
            <p:ph idx="1"/>
          </p:nvPr>
        </p:nvSpPr>
        <p:spPr/>
        <p:txBody>
          <a:bodyPr/>
          <a:lstStyle/>
          <a:p>
            <a:pPr algn="just">
              <a:buClr>
                <a:srgbClr val="000000"/>
              </a:buClr>
              <a:buSzPct val="25000"/>
            </a:pPr>
            <a:r>
              <a:rPr lang="es-ES" dirty="0">
                <a:ea typeface="Trebuchet MS"/>
                <a:sym typeface="Trebuchet MS"/>
              </a:rPr>
              <a:t>Empresas del sector automotor / gobierno (11 de Noviembre)</a:t>
            </a:r>
          </a:p>
          <a:p>
            <a:pPr algn="just">
              <a:buClr>
                <a:srgbClr val="000000"/>
              </a:buClr>
              <a:buSzPct val="25000"/>
            </a:pPr>
            <a:endParaRPr lang="es-ES" b="0" dirty="0">
              <a:ea typeface="Trebuchet MS"/>
              <a:sym typeface="Trebuchet MS"/>
            </a:endParaRPr>
          </a:p>
          <a:p>
            <a:pPr algn="just">
              <a:buClr>
                <a:srgbClr val="000000"/>
              </a:buClr>
              <a:buSzPct val="25000"/>
            </a:pPr>
            <a:r>
              <a:rPr lang="es-ES" b="0" dirty="0">
                <a:ea typeface="Trebuchet MS"/>
                <a:sym typeface="Trebuchet MS"/>
              </a:rPr>
              <a:t>Para la industria automotriz en Colombia este evento, sobre Movilidad del Futuro, no solo se convertirá en una fuente de información confiable, sino que también será la oportunidad de promocionar los productos de la industria y de educar a la gente, con una participación atractiva en los medios.</a:t>
            </a:r>
          </a:p>
          <a:p>
            <a:endParaRPr lang="es-ES_tradnl" dirty="0"/>
          </a:p>
        </p:txBody>
      </p:sp>
      <p:graphicFrame>
        <p:nvGraphicFramePr>
          <p:cNvPr id="4" name="Diagram 2"/>
          <p:cNvGraphicFramePr/>
          <p:nvPr>
            <p:extLst>
              <p:ext uri="{D42A27DB-BD31-4B8C-83A1-F6EECF244321}">
                <p14:modId xmlns:p14="http://schemas.microsoft.com/office/powerpoint/2010/main" val="3156036424"/>
              </p:ext>
            </p:extLst>
          </p:nvPr>
        </p:nvGraphicFramePr>
        <p:xfrm>
          <a:off x="1434175" y="4259701"/>
          <a:ext cx="6096000" cy="2598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801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PÚBLICO OBJETIVO</a:t>
            </a:r>
            <a:endParaRPr lang="es-ES_tradnl" dirty="0"/>
          </a:p>
        </p:txBody>
      </p:sp>
      <p:sp>
        <p:nvSpPr>
          <p:cNvPr id="3" name="Marcador de contenido 2"/>
          <p:cNvSpPr>
            <a:spLocks noGrp="1"/>
          </p:cNvSpPr>
          <p:nvPr>
            <p:ph idx="1"/>
          </p:nvPr>
        </p:nvSpPr>
        <p:spPr/>
        <p:txBody>
          <a:bodyPr/>
          <a:lstStyle/>
          <a:p>
            <a:pPr algn="just">
              <a:buClr>
                <a:srgbClr val="000000"/>
              </a:buClr>
              <a:buSzPct val="25000"/>
            </a:pPr>
            <a:r>
              <a:rPr lang="es-ES" dirty="0">
                <a:ea typeface="Trebuchet MS"/>
                <a:sym typeface="Trebuchet MS"/>
              </a:rPr>
              <a:t>Público General (12 de Noviembre)</a:t>
            </a:r>
          </a:p>
          <a:p>
            <a:pPr algn="just">
              <a:buClr>
                <a:srgbClr val="000000"/>
              </a:buClr>
              <a:buSzPct val="25000"/>
            </a:pPr>
            <a:endParaRPr lang="es-ES" dirty="0">
              <a:ea typeface="Trebuchet MS"/>
              <a:sym typeface="Trebuchet MS"/>
            </a:endParaRPr>
          </a:p>
          <a:p>
            <a:pPr algn="just">
              <a:buClr>
                <a:srgbClr val="000000"/>
              </a:buClr>
              <a:buSzPct val="25000"/>
            </a:pPr>
            <a:r>
              <a:rPr lang="es-ES" b="0" dirty="0">
                <a:ea typeface="Trebuchet MS"/>
                <a:sym typeface="Trebuchet MS"/>
              </a:rPr>
              <a:t>Las diferentes actividades de este día se desarrollarán de tal modo que no solo sean interesantes para los novatos en el tema sino</a:t>
            </a:r>
            <a:r>
              <a:rPr lang="es-ES" b="0" dirty="0">
                <a:solidFill>
                  <a:srgbClr val="FF0000"/>
                </a:solidFill>
                <a:ea typeface="Trebuchet MS"/>
                <a:sym typeface="Trebuchet MS"/>
              </a:rPr>
              <a:t> </a:t>
            </a:r>
            <a:r>
              <a:rPr lang="es-ES" b="0" dirty="0">
                <a:ea typeface="Trebuchet MS"/>
                <a:sym typeface="Trebuchet MS"/>
              </a:rPr>
              <a:t>también para las personas que tienen conocimientos al respecto.</a:t>
            </a:r>
          </a:p>
          <a:p>
            <a:endParaRPr lang="es-ES_tradnl" dirty="0"/>
          </a:p>
        </p:txBody>
      </p:sp>
      <p:graphicFrame>
        <p:nvGraphicFramePr>
          <p:cNvPr id="5" name="Diagram 2"/>
          <p:cNvGraphicFramePr/>
          <p:nvPr>
            <p:extLst>
              <p:ext uri="{D42A27DB-BD31-4B8C-83A1-F6EECF244321}">
                <p14:modId xmlns:p14="http://schemas.microsoft.com/office/powerpoint/2010/main" val="1251679955"/>
              </p:ext>
            </p:extLst>
          </p:nvPr>
        </p:nvGraphicFramePr>
        <p:xfrm>
          <a:off x="1354663" y="4259701"/>
          <a:ext cx="6096000" cy="2598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07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TEMA DEL EVENTO</a:t>
            </a:r>
            <a:br>
              <a:rPr lang="es-CO" dirty="0"/>
            </a:br>
            <a:r>
              <a:rPr lang="es-CO" dirty="0"/>
              <a:t>MOVILIDAD DEL FUTURO</a:t>
            </a:r>
            <a:endParaRPr lang="es-ES_tradnl" dirty="0"/>
          </a:p>
        </p:txBody>
      </p:sp>
      <p:pic>
        <p:nvPicPr>
          <p:cNvPr id="4" name="Picture 4" descr="https://drivingtothefuture.files.wordpress.com/2012/01/x2_0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9253" b="5004"/>
          <a:stretch/>
        </p:blipFill>
        <p:spPr bwMode="auto">
          <a:xfrm>
            <a:off x="2835458" y="1770821"/>
            <a:ext cx="6012668" cy="445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99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CONTENIDO - ELECTROMOVILIDAD</a:t>
            </a:r>
            <a:endParaRPr lang="es-ES_tradnl" dirty="0"/>
          </a:p>
        </p:txBody>
      </p:sp>
      <p:sp>
        <p:nvSpPr>
          <p:cNvPr id="3" name="Marcador de contenido 2"/>
          <p:cNvSpPr>
            <a:spLocks noGrp="1"/>
          </p:cNvSpPr>
          <p:nvPr>
            <p:ph idx="1"/>
          </p:nvPr>
        </p:nvSpPr>
        <p:spPr/>
        <p:txBody>
          <a:bodyPr/>
          <a:lstStyle/>
          <a:p>
            <a:r>
              <a:rPr lang="es-CO" b="0" dirty="0">
                <a:ea typeface="Trebuchet MS"/>
                <a:sym typeface="Trebuchet MS"/>
              </a:rPr>
              <a:t>A continuación algunos de los temas que se piensan incluir:</a:t>
            </a:r>
            <a:endParaRPr lang="es-ES" b="0" dirty="0">
              <a:ea typeface="Trebuchet MS"/>
              <a:sym typeface="Trebuchet MS"/>
            </a:endParaRPr>
          </a:p>
          <a:p>
            <a:endParaRPr lang="es-ES_tradnl" dirty="0"/>
          </a:p>
        </p:txBody>
      </p:sp>
      <p:graphicFrame>
        <p:nvGraphicFramePr>
          <p:cNvPr id="4" name="Tabla 3"/>
          <p:cNvGraphicFramePr>
            <a:graphicFrameLocks noGrp="1"/>
          </p:cNvGraphicFramePr>
          <p:nvPr>
            <p:extLst>
              <p:ext uri="{D42A27DB-BD31-4B8C-83A1-F6EECF244321}">
                <p14:modId xmlns:p14="http://schemas.microsoft.com/office/powerpoint/2010/main" val="4263592057"/>
              </p:ext>
            </p:extLst>
          </p:nvPr>
        </p:nvGraphicFramePr>
        <p:xfrm>
          <a:off x="446788" y="2514671"/>
          <a:ext cx="6788900" cy="2481398"/>
        </p:xfrm>
        <a:graphic>
          <a:graphicData uri="http://schemas.openxmlformats.org/drawingml/2006/table">
            <a:tbl>
              <a:tblPr firstRow="1" bandRow="1">
                <a:tableStyleId>{5C22544A-7EE6-4342-B048-85BDC9FD1C3A}</a:tableStyleId>
              </a:tblPr>
              <a:tblGrid>
                <a:gridCol w="6788900">
                  <a:extLst>
                    <a:ext uri="{9D8B030D-6E8A-4147-A177-3AD203B41FA5}">
                      <a16:colId xmlns:a16="http://schemas.microsoft.com/office/drawing/2014/main" val="3859526093"/>
                    </a:ext>
                  </a:extLst>
                </a:gridCol>
              </a:tblGrid>
              <a:tr h="275702">
                <a:tc>
                  <a:txBody>
                    <a:bodyPr/>
                    <a:lstStyle/>
                    <a:p>
                      <a:pPr algn="ctr"/>
                      <a:r>
                        <a:rPr lang="es-CO" sz="1100" dirty="0">
                          <a:latin typeface="Segoe UI" panose="020B0502040204020203" pitchFamily="34" charset="0"/>
                          <a:cs typeface="Segoe UI" panose="020B0502040204020203" pitchFamily="34" charset="0"/>
                        </a:rPr>
                        <a:t>TEMA</a:t>
                      </a:r>
                      <a:endParaRPr lang="es-ES_tradnl"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4109879"/>
                  </a:ext>
                </a:extLst>
              </a:tr>
              <a:tr h="275712">
                <a:tc>
                  <a:txBody>
                    <a:bodyPr/>
                    <a:lstStyle/>
                    <a:p>
                      <a:pPr marL="0" marR="0" lvl="0" indent="0" algn="l" rtl="0">
                        <a:lnSpc>
                          <a:spcPct val="100000"/>
                        </a:lnSpc>
                        <a:spcBef>
                          <a:spcPts val="0"/>
                        </a:spcBef>
                        <a:spcAft>
                          <a:spcPts val="0"/>
                        </a:spcAft>
                        <a:buClr>
                          <a:srgbClr val="000000"/>
                        </a:buClr>
                        <a:buSzPct val="25000"/>
                        <a:buFont typeface="Trebuchet MS"/>
                        <a:buNone/>
                      </a:pPr>
                      <a:r>
                        <a:rPr lang="es-419" sz="1100" dirty="0" err="1">
                          <a:latin typeface="Segoe UI" panose="020B0502040204020203" pitchFamily="34" charset="0"/>
                          <a:cs typeface="Segoe UI" panose="020B0502040204020203" pitchFamily="34" charset="0"/>
                          <a:sym typeface="Trebuchet MS"/>
                        </a:rPr>
                        <a:t>Megaciudades</a:t>
                      </a:r>
                      <a:r>
                        <a:rPr lang="es-419" sz="1100" dirty="0">
                          <a:latin typeface="Segoe UI" panose="020B0502040204020203" pitchFamily="34" charset="0"/>
                          <a:cs typeface="Segoe UI" panose="020B0502040204020203" pitchFamily="34" charset="0"/>
                          <a:sym typeface="Trebuchet MS"/>
                        </a:rPr>
                        <a:t>.</a:t>
                      </a:r>
                      <a:endParaRPr lang="es-419" sz="11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1509311752"/>
                  </a:ext>
                </a:extLst>
              </a:tr>
              <a:tr h="275712">
                <a:tc>
                  <a:txBody>
                    <a:bodyPr/>
                    <a:lstStyle/>
                    <a:p>
                      <a:pPr marL="0" marR="0" lvl="0" indent="0" algn="l" rtl="0">
                        <a:lnSpc>
                          <a:spcPct val="100000"/>
                        </a:lnSpc>
                        <a:spcBef>
                          <a:spcPts val="0"/>
                        </a:spcBef>
                        <a:spcAft>
                          <a:spcPts val="0"/>
                        </a:spcAft>
                        <a:buClr>
                          <a:srgbClr val="000000"/>
                        </a:buClr>
                        <a:buSzPct val="25000"/>
                        <a:buFont typeface="Trebuchet MS"/>
                        <a:buNone/>
                      </a:pPr>
                      <a:r>
                        <a:rPr lang="es-419" sz="1100" dirty="0">
                          <a:latin typeface="Segoe UI" panose="020B0502040204020203" pitchFamily="34" charset="0"/>
                          <a:ea typeface="Trebuchet MS"/>
                          <a:cs typeface="Segoe UI" panose="020B0502040204020203" pitchFamily="34" charset="0"/>
                          <a:sym typeface="Trebuchet MS"/>
                        </a:rPr>
                        <a:t>Producción</a:t>
                      </a:r>
                      <a:r>
                        <a:rPr lang="es-419" sz="1100" baseline="0" dirty="0">
                          <a:latin typeface="Segoe UI" panose="020B0502040204020203" pitchFamily="34" charset="0"/>
                          <a:ea typeface="Trebuchet MS"/>
                          <a:cs typeface="Segoe UI" panose="020B0502040204020203" pitchFamily="34" charset="0"/>
                          <a:sym typeface="Trebuchet MS"/>
                        </a:rPr>
                        <a:t> sostenible de vehículos eléctricos e híbridos.</a:t>
                      </a:r>
                    </a:p>
                  </a:txBody>
                  <a:tcPr marL="91450" marR="91450" marT="45725" marB="45725" anchor="ctr"/>
                </a:tc>
                <a:extLst>
                  <a:ext uri="{0D108BD9-81ED-4DB2-BD59-A6C34878D82A}">
                    <a16:rowId xmlns:a16="http://schemas.microsoft.com/office/drawing/2014/main" val="3481402132"/>
                  </a:ext>
                </a:extLst>
              </a:tr>
              <a:tr h="275712">
                <a:tc>
                  <a:txBody>
                    <a:bodyPr/>
                    <a:lstStyle/>
                    <a:p>
                      <a:pPr marL="0" marR="0" lvl="0" indent="0" algn="l" rtl="0">
                        <a:lnSpc>
                          <a:spcPct val="100000"/>
                        </a:lnSpc>
                        <a:spcBef>
                          <a:spcPts val="0"/>
                        </a:spcBef>
                        <a:spcAft>
                          <a:spcPts val="0"/>
                        </a:spcAft>
                        <a:buClr>
                          <a:srgbClr val="000000"/>
                        </a:buClr>
                        <a:buSzPct val="25000"/>
                        <a:buFont typeface="Trebuchet MS"/>
                        <a:buNone/>
                      </a:pPr>
                      <a:r>
                        <a:rPr lang="es-419" sz="1100" dirty="0">
                          <a:latin typeface="Segoe UI" panose="020B0502040204020203" pitchFamily="34" charset="0"/>
                          <a:ea typeface="Trebuchet MS"/>
                          <a:cs typeface="Segoe UI" panose="020B0502040204020203" pitchFamily="34" charset="0"/>
                          <a:sym typeface="Trebuchet MS"/>
                        </a:rPr>
                        <a:t>Minería</a:t>
                      </a:r>
                      <a:r>
                        <a:rPr lang="es-419" sz="1100" baseline="0" dirty="0">
                          <a:latin typeface="Segoe UI" panose="020B0502040204020203" pitchFamily="34" charset="0"/>
                          <a:ea typeface="Trebuchet MS"/>
                          <a:cs typeface="Segoe UI" panose="020B0502040204020203" pitchFamily="34" charset="0"/>
                          <a:sym typeface="Trebuchet MS"/>
                        </a:rPr>
                        <a:t> y la producción de baterías.</a:t>
                      </a:r>
                      <a:endParaRPr lang="es-419" sz="11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732930499"/>
                  </a:ext>
                </a:extLst>
              </a:tr>
              <a:tr h="275712">
                <a:tc>
                  <a:txBody>
                    <a:bodyPr/>
                    <a:lstStyle/>
                    <a:p>
                      <a:pPr marL="0" marR="0" lvl="0" indent="0" algn="l" rtl="0">
                        <a:lnSpc>
                          <a:spcPct val="100000"/>
                        </a:lnSpc>
                        <a:spcBef>
                          <a:spcPts val="0"/>
                        </a:spcBef>
                        <a:spcAft>
                          <a:spcPts val="0"/>
                        </a:spcAft>
                        <a:buClr>
                          <a:srgbClr val="000000"/>
                        </a:buClr>
                        <a:buSzPct val="25000"/>
                        <a:buFont typeface="Trebuchet MS"/>
                        <a:buNone/>
                      </a:pPr>
                      <a:r>
                        <a:rPr lang="es-419" sz="1100" dirty="0">
                          <a:latin typeface="Segoe UI" panose="020B0502040204020203" pitchFamily="34" charset="0"/>
                          <a:cs typeface="Segoe UI" panose="020B0502040204020203" pitchFamily="34" charset="0"/>
                          <a:sym typeface="Trebuchet MS"/>
                        </a:rPr>
                        <a:t>Opciones de propulsión actuales.</a:t>
                      </a:r>
                      <a:endParaRPr lang="es-419" sz="11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867314298"/>
                  </a:ext>
                </a:extLst>
              </a:tr>
              <a:tr h="275712">
                <a:tc>
                  <a:txBody>
                    <a:bodyPr/>
                    <a:lstStyle/>
                    <a:p>
                      <a:pPr marL="0" marR="0" lvl="0" indent="0" algn="l" rtl="0">
                        <a:lnSpc>
                          <a:spcPct val="100000"/>
                        </a:lnSpc>
                        <a:spcBef>
                          <a:spcPts val="0"/>
                        </a:spcBef>
                        <a:spcAft>
                          <a:spcPts val="0"/>
                        </a:spcAft>
                        <a:buClr>
                          <a:srgbClr val="000000"/>
                        </a:buClr>
                        <a:buSzPct val="25000"/>
                        <a:buFont typeface="Trebuchet MS"/>
                        <a:buNone/>
                      </a:pPr>
                      <a:r>
                        <a:rPr lang="es-419" sz="1100" dirty="0">
                          <a:latin typeface="Segoe UI" panose="020B0502040204020203" pitchFamily="34" charset="0"/>
                          <a:cs typeface="Segoe UI" panose="020B0502040204020203" pitchFamily="34" charset="0"/>
                          <a:sym typeface="Trebuchet MS"/>
                        </a:rPr>
                        <a:t>Configuración de vehículos eléctricos e híbridos.</a:t>
                      </a:r>
                      <a:endParaRPr lang="es-419" sz="11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3047895613"/>
                  </a:ext>
                </a:extLst>
              </a:tr>
              <a:tr h="275712">
                <a:tc>
                  <a:txBody>
                    <a:bodyPr/>
                    <a:lstStyle/>
                    <a:p>
                      <a:pPr marL="0" marR="0" lvl="0" indent="0" algn="l" rtl="0">
                        <a:lnSpc>
                          <a:spcPct val="100000"/>
                        </a:lnSpc>
                        <a:spcBef>
                          <a:spcPts val="0"/>
                        </a:spcBef>
                        <a:spcAft>
                          <a:spcPts val="0"/>
                        </a:spcAft>
                        <a:buClr>
                          <a:srgbClr val="000000"/>
                        </a:buClr>
                        <a:buSzPct val="25000"/>
                        <a:buFont typeface="Trebuchet MS"/>
                        <a:buNone/>
                      </a:pPr>
                      <a:r>
                        <a:rPr lang="es-419" sz="1100" dirty="0">
                          <a:latin typeface="Segoe UI" panose="020B0502040204020203" pitchFamily="34" charset="0"/>
                          <a:cs typeface="Segoe UI" panose="020B0502040204020203" pitchFamily="34" charset="0"/>
                          <a:sym typeface="Trebuchet MS"/>
                        </a:rPr>
                        <a:t>Componentes de alto voltaje.</a:t>
                      </a:r>
                      <a:endParaRPr lang="es-419" sz="11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3488548358"/>
                  </a:ext>
                </a:extLst>
              </a:tr>
              <a:tr h="275712">
                <a:tc>
                  <a:txBody>
                    <a:bodyPr/>
                    <a:lstStyle/>
                    <a:p>
                      <a:pPr marL="0" marR="0" lvl="0" indent="0" algn="l" rtl="0">
                        <a:lnSpc>
                          <a:spcPct val="100000"/>
                        </a:lnSpc>
                        <a:spcBef>
                          <a:spcPts val="0"/>
                        </a:spcBef>
                        <a:spcAft>
                          <a:spcPts val="0"/>
                        </a:spcAft>
                        <a:buClr>
                          <a:srgbClr val="000000"/>
                        </a:buClr>
                        <a:buSzPct val="25000"/>
                        <a:buFont typeface="Arial"/>
                        <a:buNone/>
                      </a:pPr>
                      <a:r>
                        <a:rPr lang="es-419" sz="1100" dirty="0">
                          <a:latin typeface="Segoe UI" panose="020B0502040204020203" pitchFamily="34" charset="0"/>
                          <a:cs typeface="Segoe UI" panose="020B0502040204020203" pitchFamily="34" charset="0"/>
                          <a:sym typeface="Trebuchet MS"/>
                        </a:rPr>
                        <a:t>Seguridad en los vehículos eléctricos/híbridos.</a:t>
                      </a:r>
                      <a:endParaRPr lang="es-419" sz="11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656296743"/>
                  </a:ext>
                </a:extLst>
              </a:tr>
              <a:tr h="275712">
                <a:tc>
                  <a:txBody>
                    <a:bodyPr/>
                    <a:lstStyle/>
                    <a:p>
                      <a:pPr marL="0" marR="0" lvl="0" indent="0" algn="l" rtl="0">
                        <a:lnSpc>
                          <a:spcPct val="100000"/>
                        </a:lnSpc>
                        <a:spcBef>
                          <a:spcPts val="0"/>
                        </a:spcBef>
                        <a:spcAft>
                          <a:spcPts val="0"/>
                        </a:spcAft>
                        <a:buClr>
                          <a:srgbClr val="000000"/>
                        </a:buClr>
                        <a:buSzPct val="25000"/>
                        <a:buFont typeface="Arial"/>
                        <a:buNone/>
                      </a:pPr>
                      <a:r>
                        <a:rPr lang="es-CO" sz="1100" dirty="0">
                          <a:latin typeface="Segoe UI" panose="020B0502040204020203" pitchFamily="34" charset="0"/>
                          <a:cs typeface="Segoe UI" panose="020B0502040204020203" pitchFamily="34" charset="0"/>
                          <a:sym typeface="Trebuchet MS"/>
                        </a:rPr>
                        <a:t>Vehículos</a:t>
                      </a:r>
                      <a:r>
                        <a:rPr lang="es-CO" sz="1100" baseline="0" dirty="0">
                          <a:latin typeface="Segoe UI" panose="020B0502040204020203" pitchFamily="34" charset="0"/>
                          <a:cs typeface="Segoe UI" panose="020B0502040204020203" pitchFamily="34" charset="0"/>
                          <a:sym typeface="Trebuchet MS"/>
                        </a:rPr>
                        <a:t> eléctricos y medio ambiente.</a:t>
                      </a:r>
                      <a:endParaRPr lang="es-419" sz="11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927548958"/>
                  </a:ext>
                </a:extLst>
              </a:tr>
            </a:tbl>
          </a:graphicData>
        </a:graphic>
      </p:graphicFrame>
      <p:pic>
        <p:nvPicPr>
          <p:cNvPr id="5" name="Shape 103"/>
          <p:cNvPicPr preferRelativeResize="0"/>
          <p:nvPr/>
        </p:nvPicPr>
        <p:blipFill>
          <a:blip r:embed="rId2">
            <a:alphaModFix/>
          </a:blip>
          <a:stretch>
            <a:fillRect/>
          </a:stretch>
        </p:blipFill>
        <p:spPr>
          <a:xfrm>
            <a:off x="7370607" y="3891281"/>
            <a:ext cx="4100196" cy="2209575"/>
          </a:xfrm>
          <a:prstGeom prst="rect">
            <a:avLst/>
          </a:prstGeom>
          <a:noFill/>
          <a:ln>
            <a:noFill/>
          </a:ln>
        </p:spPr>
      </p:pic>
    </p:spTree>
    <p:extLst>
      <p:ext uri="{BB962C8B-B14F-4D97-AF65-F5344CB8AC3E}">
        <p14:creationId xmlns:p14="http://schemas.microsoft.com/office/powerpoint/2010/main" val="156579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CONTENIDO – VEHÍCULOS AUTÓNOMOS</a:t>
            </a:r>
            <a:endParaRPr lang="es-ES_tradnl" dirty="0"/>
          </a:p>
        </p:txBody>
      </p:sp>
      <p:sp>
        <p:nvSpPr>
          <p:cNvPr id="3" name="Marcador de contenido 2"/>
          <p:cNvSpPr>
            <a:spLocks noGrp="1"/>
          </p:cNvSpPr>
          <p:nvPr>
            <p:ph idx="1"/>
          </p:nvPr>
        </p:nvSpPr>
        <p:spPr/>
        <p:txBody>
          <a:bodyPr/>
          <a:lstStyle/>
          <a:p>
            <a:r>
              <a:rPr lang="es-CO" b="0" dirty="0">
                <a:ea typeface="Trebuchet MS"/>
                <a:sym typeface="Trebuchet MS"/>
              </a:rPr>
              <a:t>A continuación algunos de los temas que se piensan incluir:</a:t>
            </a:r>
            <a:endParaRPr lang="es-ES" b="0" dirty="0">
              <a:ea typeface="Trebuchet MS"/>
              <a:sym typeface="Trebuchet MS"/>
            </a:endParaRPr>
          </a:p>
          <a:p>
            <a:endParaRPr lang="es-ES_tradnl" dirty="0">
              <a:ea typeface="Trebuchet MS"/>
            </a:endParaRPr>
          </a:p>
        </p:txBody>
      </p:sp>
      <p:graphicFrame>
        <p:nvGraphicFramePr>
          <p:cNvPr id="4" name="Tabla 3"/>
          <p:cNvGraphicFramePr>
            <a:graphicFrameLocks noGrp="1"/>
          </p:cNvGraphicFramePr>
          <p:nvPr>
            <p:extLst>
              <p:ext uri="{D42A27DB-BD31-4B8C-83A1-F6EECF244321}">
                <p14:modId xmlns:p14="http://schemas.microsoft.com/office/powerpoint/2010/main" val="2275595816"/>
              </p:ext>
            </p:extLst>
          </p:nvPr>
        </p:nvGraphicFramePr>
        <p:xfrm>
          <a:off x="329784" y="2528888"/>
          <a:ext cx="6985416" cy="1312947"/>
        </p:xfrm>
        <a:graphic>
          <a:graphicData uri="http://schemas.openxmlformats.org/drawingml/2006/table">
            <a:tbl>
              <a:tblPr firstRow="1" bandRow="1">
                <a:tableStyleId>{5C22544A-7EE6-4342-B048-85BDC9FD1C3A}</a:tableStyleId>
              </a:tblPr>
              <a:tblGrid>
                <a:gridCol w="6985416">
                  <a:extLst>
                    <a:ext uri="{9D8B030D-6E8A-4147-A177-3AD203B41FA5}">
                      <a16:colId xmlns:a16="http://schemas.microsoft.com/office/drawing/2014/main" val="3859526093"/>
                    </a:ext>
                  </a:extLst>
                </a:gridCol>
              </a:tblGrid>
              <a:tr h="307077">
                <a:tc>
                  <a:txBody>
                    <a:bodyPr/>
                    <a:lstStyle/>
                    <a:p>
                      <a:pPr algn="ctr"/>
                      <a:r>
                        <a:rPr lang="es-CO" sz="1100" dirty="0">
                          <a:latin typeface="Segoe UI" panose="020B0502040204020203" pitchFamily="34" charset="0"/>
                          <a:cs typeface="Segoe UI" panose="020B0502040204020203" pitchFamily="34" charset="0"/>
                        </a:rPr>
                        <a:t>TEMA</a:t>
                      </a:r>
                      <a:endParaRPr lang="es-ES_tradnl"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4109879"/>
                  </a:ext>
                </a:extLst>
              </a:tr>
              <a:tr h="274163">
                <a:tc>
                  <a:txBody>
                    <a:bodyPr/>
                    <a:lstStyle/>
                    <a:p>
                      <a:pPr marL="0" marR="0" lvl="0" indent="0" algn="l" rtl="0">
                        <a:lnSpc>
                          <a:spcPct val="100000"/>
                        </a:lnSpc>
                        <a:spcBef>
                          <a:spcPts val="0"/>
                        </a:spcBef>
                        <a:spcAft>
                          <a:spcPts val="0"/>
                        </a:spcAft>
                        <a:buClr>
                          <a:srgbClr val="000000"/>
                        </a:buClr>
                        <a:buSzPct val="25000"/>
                        <a:buFont typeface="Trebuchet MS"/>
                        <a:buNone/>
                      </a:pPr>
                      <a:r>
                        <a:rPr lang="es-419" sz="1200" dirty="0">
                          <a:latin typeface="Segoe UI" panose="020B0502040204020203" pitchFamily="34" charset="0"/>
                          <a:cs typeface="Segoe UI" panose="020B0502040204020203" pitchFamily="34" charset="0"/>
                          <a:sym typeface="Trebuchet MS"/>
                        </a:rPr>
                        <a:t>Evolución de la seguridad activa en los vehículos</a:t>
                      </a:r>
                      <a:r>
                        <a:rPr lang="es-CO" sz="1200" dirty="0">
                          <a:latin typeface="Segoe UI" panose="020B0502040204020203" pitchFamily="34" charset="0"/>
                          <a:cs typeface="Segoe UI" panose="020B0502040204020203" pitchFamily="34" charset="0"/>
                          <a:sym typeface="Trebuchet MS"/>
                        </a:rPr>
                        <a:t>.</a:t>
                      </a:r>
                      <a:endParaRPr lang="es-419" sz="12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1509311752"/>
                  </a:ext>
                </a:extLst>
              </a:tr>
              <a:tr h="274163">
                <a:tc>
                  <a:txBody>
                    <a:bodyPr/>
                    <a:lstStyle/>
                    <a:p>
                      <a:pPr marL="0" marR="0" lvl="0" indent="0" algn="l" rtl="0">
                        <a:lnSpc>
                          <a:spcPct val="100000"/>
                        </a:lnSpc>
                        <a:spcBef>
                          <a:spcPts val="0"/>
                        </a:spcBef>
                        <a:spcAft>
                          <a:spcPts val="0"/>
                        </a:spcAft>
                        <a:buClr>
                          <a:srgbClr val="000000"/>
                        </a:buClr>
                        <a:buSzPct val="25000"/>
                        <a:buFont typeface="Trebuchet MS"/>
                        <a:buNone/>
                      </a:pPr>
                      <a:r>
                        <a:rPr lang="es-419" sz="1200" dirty="0">
                          <a:latin typeface="Segoe UI" panose="020B0502040204020203" pitchFamily="34" charset="0"/>
                          <a:cs typeface="Segoe UI" panose="020B0502040204020203" pitchFamily="34" charset="0"/>
                          <a:sym typeface="Trebuchet MS"/>
                        </a:rPr>
                        <a:t>Sistemas de asistencia al conductor actuales y base para el vehículo autónomo</a:t>
                      </a:r>
                      <a:r>
                        <a:rPr lang="es-CO" sz="1200" dirty="0">
                          <a:latin typeface="Segoe UI" panose="020B0502040204020203" pitchFamily="34" charset="0"/>
                          <a:cs typeface="Segoe UI" panose="020B0502040204020203" pitchFamily="34" charset="0"/>
                          <a:sym typeface="Trebuchet MS"/>
                        </a:rPr>
                        <a:t>:</a:t>
                      </a:r>
                      <a:r>
                        <a:rPr lang="es-CO" sz="1200" baseline="0" dirty="0">
                          <a:latin typeface="Segoe UI" panose="020B0502040204020203" pitchFamily="34" charset="0"/>
                          <a:cs typeface="Segoe UI" panose="020B0502040204020203" pitchFamily="34" charset="0"/>
                          <a:sym typeface="Trebuchet MS"/>
                        </a:rPr>
                        <a:t> </a:t>
                      </a:r>
                      <a:r>
                        <a:rPr lang="es-419" sz="1200" dirty="0">
                          <a:latin typeface="Segoe UI" panose="020B0502040204020203" pitchFamily="34" charset="0"/>
                          <a:cs typeface="Segoe UI" panose="020B0502040204020203" pitchFamily="34" charset="0"/>
                          <a:sym typeface="Trebuchet MS"/>
                        </a:rPr>
                        <a:t>Cámaras, radares, sensores</a:t>
                      </a:r>
                      <a:r>
                        <a:rPr lang="es-CO" sz="1200" dirty="0">
                          <a:latin typeface="Segoe UI" panose="020B0502040204020203" pitchFamily="34" charset="0"/>
                          <a:cs typeface="Segoe UI" panose="020B0502040204020203" pitchFamily="34" charset="0"/>
                          <a:sym typeface="Trebuchet MS"/>
                        </a:rPr>
                        <a:t>.</a:t>
                      </a:r>
                      <a:endParaRPr lang="es-419" sz="12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3481402132"/>
                  </a:ext>
                </a:extLst>
              </a:tr>
              <a:tr h="274163">
                <a:tc>
                  <a:txBody>
                    <a:bodyPr/>
                    <a:lstStyle/>
                    <a:p>
                      <a:pPr marL="0" marR="0" lvl="0" indent="0" algn="l" rtl="0">
                        <a:lnSpc>
                          <a:spcPct val="100000"/>
                        </a:lnSpc>
                        <a:spcBef>
                          <a:spcPts val="0"/>
                        </a:spcBef>
                        <a:spcAft>
                          <a:spcPts val="0"/>
                        </a:spcAft>
                        <a:buClr>
                          <a:srgbClr val="000000"/>
                        </a:buClr>
                        <a:buSzPct val="25000"/>
                        <a:buFont typeface="Arial"/>
                        <a:buNone/>
                      </a:pPr>
                      <a:r>
                        <a:rPr lang="es-419" sz="1200" dirty="0">
                          <a:latin typeface="Segoe UI" panose="020B0502040204020203" pitchFamily="34" charset="0"/>
                          <a:cs typeface="Segoe UI" panose="020B0502040204020203" pitchFamily="34" charset="0"/>
                          <a:sym typeface="Trebuchet MS"/>
                        </a:rPr>
                        <a:t>El vehículo autónomo: Implicaciones y factibilidad</a:t>
                      </a:r>
                      <a:r>
                        <a:rPr lang="es-CO" sz="1200" dirty="0">
                          <a:latin typeface="Segoe UI" panose="020B0502040204020203" pitchFamily="34" charset="0"/>
                          <a:cs typeface="Segoe UI" panose="020B0502040204020203" pitchFamily="34" charset="0"/>
                          <a:sym typeface="Trebuchet MS"/>
                        </a:rPr>
                        <a:t>.</a:t>
                      </a:r>
                      <a:endParaRPr lang="es-419" sz="1200" dirty="0">
                        <a:latin typeface="Segoe UI" panose="020B0502040204020203" pitchFamily="34" charset="0"/>
                        <a:ea typeface="Trebuchet MS"/>
                        <a:cs typeface="Segoe UI" panose="020B0502040204020203" pitchFamily="34" charset="0"/>
                        <a:sym typeface="Trebuchet MS"/>
                      </a:endParaRPr>
                    </a:p>
                  </a:txBody>
                  <a:tcPr marL="91450" marR="91450" marT="45725" marB="45725" anchor="ctr"/>
                </a:tc>
                <a:extLst>
                  <a:ext uri="{0D108BD9-81ED-4DB2-BD59-A6C34878D82A}">
                    <a16:rowId xmlns:a16="http://schemas.microsoft.com/office/drawing/2014/main" val="732930499"/>
                  </a:ext>
                </a:extLst>
              </a:tr>
            </a:tbl>
          </a:graphicData>
        </a:graphic>
      </p:graphicFrame>
      <p:pic>
        <p:nvPicPr>
          <p:cNvPr id="5"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7804" y="4086465"/>
            <a:ext cx="3155996" cy="2011948"/>
          </a:xfrm>
          <a:prstGeom prst="rect">
            <a:avLst/>
          </a:prstGeom>
        </p:spPr>
      </p:pic>
    </p:spTree>
    <p:extLst>
      <p:ext uri="{BB962C8B-B14F-4D97-AF65-F5344CB8AC3E}">
        <p14:creationId xmlns:p14="http://schemas.microsoft.com/office/powerpoint/2010/main" val="33914049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KAPTA-New" id="{3EB9FF3A-3CC0-4492-9D59-0C7254A29A10}" vid="{F5E3AA48-5587-4349-BC3B-60F3A95932A5}"/>
    </a:ext>
  </a:extLst>
</a:theme>
</file>

<file path=docProps/app.xml><?xml version="1.0" encoding="utf-8"?>
<Properties xmlns="http://schemas.openxmlformats.org/officeDocument/2006/extended-properties" xmlns:vt="http://schemas.openxmlformats.org/officeDocument/2006/docPropsVTypes">
  <Template>Plantilla-KAPTA-New</Template>
  <TotalTime>231</TotalTime>
  <Words>1362</Words>
  <Application>Microsoft Office PowerPoint</Application>
  <PresentationFormat>Panorámica</PresentationFormat>
  <Paragraphs>191</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Plateia</vt:lpstr>
      <vt:lpstr>Segoe UI</vt:lpstr>
      <vt:lpstr>Trebuchet MS</vt:lpstr>
      <vt:lpstr>Wingdings</vt:lpstr>
      <vt:lpstr>Tema de Office</vt:lpstr>
      <vt:lpstr>Movilidad del futuro</vt:lpstr>
      <vt:lpstr>objetivo</vt:lpstr>
      <vt:lpstr>Ejemplos mundiales</vt:lpstr>
      <vt:lpstr>EL EVENTO</vt:lpstr>
      <vt:lpstr>PÚBLICO OBJETIVO</vt:lpstr>
      <vt:lpstr>PÚBLICO OBJETIVO</vt:lpstr>
      <vt:lpstr>TEMA DEL EVENTO MOVILIDAD DEL FUTURO</vt:lpstr>
      <vt:lpstr>CONTENIDO - ELECTROMOVILIDAD</vt:lpstr>
      <vt:lpstr>CONTENIDO – VEHÍCULOS AUTÓNOMOS</vt:lpstr>
      <vt:lpstr>CONTENIDO – DIGITALIZACIÓN </vt:lpstr>
      <vt:lpstr>MARCO CONCEPTUAL</vt:lpstr>
      <vt:lpstr>DESARROLLO HISTÓRICO VEHÍCULOS ELECTRICOS</vt:lpstr>
      <vt:lpstr>VEHÍCULOS AUTÓNOMOS</vt:lpstr>
      <vt:lpstr>DIGITALIZACIÓN</vt:lpstr>
      <vt:lpstr>ACTIVIDAES</vt:lpstr>
      <vt:lpstr>Contactos para conferencia</vt:lpstr>
      <vt:lpstr>Modo de trabajo</vt:lpstr>
      <vt:lpstr>Movilidad del futuro agenda</vt:lpstr>
      <vt:lpstr>¿por qué k@pta?</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KAPTA KAPTA</dc:creator>
  <cp:lastModifiedBy>KAPTA KAPTA</cp:lastModifiedBy>
  <cp:revision>59</cp:revision>
  <dcterms:created xsi:type="dcterms:W3CDTF">2016-08-10T13:55:15Z</dcterms:created>
  <dcterms:modified xsi:type="dcterms:W3CDTF">2016-08-23T15:46:25Z</dcterms:modified>
</cp:coreProperties>
</file>