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9144000" cy="6858000" type="screen4x3"/>
  <p:notesSz cx="6858000" cy="9144000"/>
  <p:embeddedFontLst>
    <p:embeddedFont>
      <p:font typeface="HY강M" pitchFamily="18" charset="-127"/>
      <p:regular r:id="rId5"/>
    </p:embeddedFont>
    <p:embeddedFont>
      <p:font typeface="나눔고딕" charset="-127"/>
      <p:regular r:id="rId6"/>
      <p:bold r:id="rId7"/>
    </p:embeddedFont>
    <p:embeddedFont>
      <p:font typeface="HY견고딕" pitchFamily="18" charset="-127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맑은 고딕" pitchFamily="50" charset="-127"/>
      <p:regular r:id="rId13"/>
      <p:bold r:id="rId14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207">
          <p15:clr>
            <a:srgbClr val="A4A3A4"/>
          </p15:clr>
        </p15:guide>
        <p15:guide id="2" orient="horz" pos="2713">
          <p15:clr>
            <a:srgbClr val="A4A3A4"/>
          </p15:clr>
        </p15:guide>
        <p15:guide id="3" orient="horz" pos="2647">
          <p15:clr>
            <a:srgbClr val="A4A3A4"/>
          </p15:clr>
        </p15:guide>
        <p15:guide id="4" orient="horz" pos="4166">
          <p15:clr>
            <a:srgbClr val="A4A3A4"/>
          </p15:clr>
        </p15:guide>
        <p15:guide id="5" pos="158">
          <p15:clr>
            <a:srgbClr val="A4A3A4"/>
          </p15:clr>
        </p15:guide>
        <p15:guide id="6" pos="1997">
          <p15:clr>
            <a:srgbClr val="A4A3A4"/>
          </p15:clr>
        </p15:guide>
        <p15:guide id="7" pos="3771">
          <p15:clr>
            <a:srgbClr val="A4A3A4"/>
          </p15:clr>
        </p15:guide>
        <p15:guide id="8" pos="3843">
          <p15:clr>
            <a:srgbClr val="A4A3A4"/>
          </p15:clr>
        </p15:guide>
        <p15:guide id="9" pos="5604">
          <p15:clr>
            <a:srgbClr val="A4A3A4"/>
          </p15:clr>
        </p15:guide>
        <p15:guide id="10" pos="19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D3E50"/>
    <a:srgbClr val="2A7FB8"/>
    <a:srgbClr val="27AE61"/>
    <a:srgbClr val="007FD6"/>
    <a:srgbClr val="006BBF"/>
    <a:srgbClr val="0072CC"/>
    <a:srgbClr val="0072CA"/>
    <a:srgbClr val="006CC2"/>
    <a:srgbClr val="0071C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8024" autoAdjust="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9/1/2017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 lang="ko-KR" altLang="en-US"/>
              <a:pPr/>
              <a:t>2017-09-01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xmlns="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402294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9/1/2017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9/1/2017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9/1/2017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7" name="그림 6" descr="교육센터-로고(화이트)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 flipV="1">
            <a:off x="323850" y="2509800"/>
            <a:ext cx="1007790" cy="176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07FD6">
                  <a:shade val="30000"/>
                  <a:satMod val="115000"/>
                </a:srgbClr>
              </a:gs>
              <a:gs pos="50000">
                <a:srgbClr val="007FD6">
                  <a:shade val="67500"/>
                  <a:satMod val="115000"/>
                </a:srgbClr>
              </a:gs>
              <a:gs pos="100000">
                <a:srgbClr val="007FD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88640"/>
            <a:ext cx="4248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spc="3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Data Science </a:t>
            </a:r>
            <a:r>
              <a:rPr lang="ko-KR" altLang="en-US" sz="2400" b="1" spc="3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과정 </a:t>
            </a:r>
            <a:r>
              <a:rPr lang="ko-KR" altLang="en-US" sz="2400" b="1" spc="3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로드맵</a:t>
            </a:r>
            <a:endParaRPr lang="ko-KR" altLang="en-US" sz="2400" b="1" spc="300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Rectangle 99"/>
          <p:cNvSpPr/>
          <p:nvPr/>
        </p:nvSpPr>
        <p:spPr>
          <a:xfrm>
            <a:off x="215776" y="908720"/>
            <a:ext cx="1080000" cy="540000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과정 구분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39" name="Rectangle 99"/>
          <p:cNvSpPr/>
          <p:nvPr/>
        </p:nvSpPr>
        <p:spPr>
          <a:xfrm>
            <a:off x="1548624" y="908720"/>
            <a:ext cx="2340000" cy="540000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초급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0" name="Rectangle 99"/>
          <p:cNvSpPr/>
          <p:nvPr/>
        </p:nvSpPr>
        <p:spPr>
          <a:xfrm>
            <a:off x="4071256" y="908720"/>
            <a:ext cx="2340000" cy="540000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중급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1" name="Rectangle 99"/>
          <p:cNvSpPr/>
          <p:nvPr/>
        </p:nvSpPr>
        <p:spPr>
          <a:xfrm>
            <a:off x="6579986" y="908720"/>
            <a:ext cx="2340000" cy="540000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고급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2" name="Rectangle 99"/>
          <p:cNvSpPr/>
          <p:nvPr/>
        </p:nvSpPr>
        <p:spPr>
          <a:xfrm>
            <a:off x="215776" y="1648228"/>
            <a:ext cx="1080000" cy="5400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R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3" name="Rectangle 99"/>
          <p:cNvSpPr/>
          <p:nvPr/>
        </p:nvSpPr>
        <p:spPr>
          <a:xfrm>
            <a:off x="215776" y="2945550"/>
            <a:ext cx="1080000" cy="540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Python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4" name="Rectangle 99"/>
          <p:cNvSpPr/>
          <p:nvPr/>
        </p:nvSpPr>
        <p:spPr>
          <a:xfrm>
            <a:off x="215776" y="3644726"/>
            <a:ext cx="1080000" cy="540000"/>
          </a:xfrm>
          <a:prstGeom prst="rect">
            <a:avLst/>
          </a:prstGeom>
          <a:solidFill>
            <a:srgbClr val="2A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" b="1" dirty="0" smtClean="0">
                <a:solidFill>
                  <a:prstClr val="white"/>
                </a:solidFill>
                <a:latin typeface="나눔고딕" panose="020B0600000101010101" charset="-127"/>
                <a:ea typeface="나눔고딕" panose="020B0600000101010101" charset="-127"/>
                <a:cs typeface="Open Sans" panose="020B0606030504020204" pitchFamily="34" charset="0"/>
              </a:rPr>
              <a:t>Excel</a:t>
            </a:r>
            <a:endParaRPr lang="en-US" altLang="ko-KR" sz="1500" b="1" dirty="0" smtClean="0">
              <a:solidFill>
                <a:prstClr val="white"/>
              </a:solidFill>
              <a:latin typeface="나눔고딕" panose="020B0600000101010101" charset="-127"/>
              <a:ea typeface="나눔고딕" panose="020B0600000101010101" charset="-127"/>
              <a:cs typeface="Open Sans" panose="020B0606030504020204" pitchFamily="34" charset="0"/>
            </a:endParaRPr>
          </a:p>
        </p:txBody>
      </p:sp>
      <p:sp>
        <p:nvSpPr>
          <p:cNvPr id="46" name="Rectangle 99"/>
          <p:cNvSpPr/>
          <p:nvPr/>
        </p:nvSpPr>
        <p:spPr>
          <a:xfrm>
            <a:off x="1548184" y="1637560"/>
            <a:ext cx="2340000" cy="5400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R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을 활용한 데이터 분석과 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100" dirty="0" err="1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머신러닝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초급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)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sp>
        <p:nvSpPr>
          <p:cNvPr id="47" name="Rectangle 99"/>
          <p:cNvSpPr/>
          <p:nvPr/>
        </p:nvSpPr>
        <p:spPr>
          <a:xfrm>
            <a:off x="4068464" y="1637560"/>
            <a:ext cx="2340000" cy="5400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R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을 활용한 데이터 분석과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100" dirty="0" err="1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머신러닝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(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중급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)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sp>
        <p:nvSpPr>
          <p:cNvPr id="48" name="Rectangle 99"/>
          <p:cNvSpPr/>
          <p:nvPr/>
        </p:nvSpPr>
        <p:spPr>
          <a:xfrm>
            <a:off x="4060226" y="2285632"/>
            <a:ext cx="2340000" cy="5400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R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을 사용한 통계 분석의 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실용적 활용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sp>
        <p:nvSpPr>
          <p:cNvPr id="49" name="Rectangle 99"/>
          <p:cNvSpPr/>
          <p:nvPr/>
        </p:nvSpPr>
        <p:spPr>
          <a:xfrm>
            <a:off x="1547664" y="2288222"/>
            <a:ext cx="2340000" cy="540000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R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을 사용한 데이터사이언스 입문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sp>
        <p:nvSpPr>
          <p:cNvPr id="50" name="Rectangle 99"/>
          <p:cNvSpPr/>
          <p:nvPr/>
        </p:nvSpPr>
        <p:spPr>
          <a:xfrm>
            <a:off x="1547664" y="3636488"/>
            <a:ext cx="2340000" cy="540000"/>
          </a:xfrm>
          <a:prstGeom prst="rect">
            <a:avLst/>
          </a:prstGeom>
          <a:solidFill>
            <a:srgbClr val="2A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즉각 활용하는 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Excel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을 사용한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데이터 </a:t>
            </a:r>
            <a:r>
              <a:rPr lang="ko-KR" altLang="en-US" sz="1100" dirty="0" err="1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사이언스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 입문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403648" y="908720"/>
            <a:ext cx="0" cy="331236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99"/>
          <p:cNvSpPr/>
          <p:nvPr/>
        </p:nvSpPr>
        <p:spPr>
          <a:xfrm>
            <a:off x="1547664" y="2945390"/>
            <a:ext cx="2340000" cy="540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실용 </a:t>
            </a:r>
            <a:r>
              <a:rPr lang="ko-KR" altLang="en-US" sz="1100" dirty="0" err="1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머신러닝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 초급 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- Python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  <p:sp>
        <p:nvSpPr>
          <p:cNvPr id="55" name="Rectangle 99"/>
          <p:cNvSpPr/>
          <p:nvPr/>
        </p:nvSpPr>
        <p:spPr>
          <a:xfrm>
            <a:off x="4056914" y="2945390"/>
            <a:ext cx="2340000" cy="540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실용 </a:t>
            </a:r>
            <a:r>
              <a:rPr lang="ko-KR" altLang="en-US" sz="1100" dirty="0" err="1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머신러닝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중</a:t>
            </a:r>
            <a:r>
              <a:rPr lang="ko-KR" altLang="en-US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급 </a:t>
            </a:r>
            <a:r>
              <a:rPr lang="en-US" altLang="ko-KR" sz="1100" dirty="0" smtClean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Open Sans" panose="020B0606030504020204" pitchFamily="34" charset="0"/>
              </a:rPr>
              <a:t>- Python</a:t>
            </a:r>
            <a:endParaRPr lang="en-US" altLang="ko-KR" sz="1100" dirty="0" smtClean="0">
              <a:solidFill>
                <a:prstClr val="white"/>
              </a:solidFill>
              <a:latin typeface="HY견고딕" pitchFamily="18" charset="-127"/>
              <a:ea typeface="HY견고딕" pitchFamily="18" charset="-12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876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나눔고딕">
      <a:majorFont>
        <a:latin typeface="나눔 고딕"/>
        <a:ea typeface="나눔 고딕"/>
        <a:cs typeface=""/>
      </a:majorFont>
      <a:minorFont>
        <a:latin typeface="나눔 고딕"/>
        <a:ea typeface="나눔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화면 슬라이드 쇼(4:3)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굴림</vt:lpstr>
      <vt:lpstr>Arial</vt:lpstr>
      <vt:lpstr>나눔 고딕</vt:lpstr>
      <vt:lpstr>HY강M</vt:lpstr>
      <vt:lpstr>나눔고딕</vt:lpstr>
      <vt:lpstr>Open Sans</vt:lpstr>
      <vt:lpstr>HY견고딕</vt:lpstr>
      <vt:lpstr>Calibri</vt:lpstr>
      <vt:lpstr>맑은 고딕</vt:lpstr>
      <vt:lpstr>d01_밝은나눔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2017-09-01T07:37:36Z</dcterms:modified>
</cp:coreProperties>
</file>