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16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2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1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6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8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CE84556-CB6F-4E5F-8EA7-39D57B79D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344" y="1260148"/>
            <a:ext cx="10083452" cy="3850471"/>
          </a:xfrm>
        </p:spPr>
        <p:txBody>
          <a:bodyPr/>
          <a:lstStyle/>
          <a:p>
            <a:pPr algn="ctr"/>
            <a:r>
              <a:rPr b="1" dirty="0"/>
              <a:t>Analysis on Amazon Prime Videos Using Tableau</a:t>
            </a:r>
          </a:p>
        </p:txBody>
      </p:sp>
    </p:spTree>
    <p:extLst>
      <p:ext uri="{BB962C8B-B14F-4D97-AF65-F5344CB8AC3E}">
        <p14:creationId xmlns:p14="http://schemas.microsoft.com/office/powerpoint/2010/main" val="31666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="" xmlns:a16="http://schemas.microsoft.com/office/drawing/2014/main" id="{B538C104-C7CD-419B-BD8C-33B0456A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xmlns="" id="{958164DD-0ED2-49F0-BAE9-D0D0CEBE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xmlns="" id="{C4C952B6-951A-4C27-9FAD-6C198A11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xmlns="" id="{AD087AC1-AC09-4A53-9BF5-60EEFFB0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xmlns="" id="{9680DE9D-357F-4EA3-A012-BD3872E2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mazon Prime Videos (2)">
            <a:extLst>
              <a:ext uri="{FF2B5EF4-FFF2-40B4-BE49-F238E27FC236}">
                <a16:creationId xmlns:a16="http://schemas.microsoft.com/office/drawing/2014/main" xmlns="" id="{19456624-5965-4DDD-AABE-B361FC9A1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7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Analysis on Amazon Prime Videos Using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/>
  <cp:lastModifiedBy>ACER</cp:lastModifiedBy>
  <cp:revision>9</cp:revision>
  <dcterms:created xsi:type="dcterms:W3CDTF">2023-07-16T10:28:08Z</dcterms:created>
  <dcterms:modified xsi:type="dcterms:W3CDTF">2023-07-16T13:27:47Z</dcterms:modified>
</cp:coreProperties>
</file>