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heme/themeOverride1.xml" ContentType="application/vnd.openxmlformats-officedocument.themeOverride+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notesSlides/notesSlide1.xml" ContentType="application/vnd.openxmlformats-officedocument.presentationml.notesSlide+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notesSlides/notesSlide2.xml" ContentType="application/vnd.openxmlformats-officedocument.presentationml.notesSlide+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notesSlides/notesSlide3.xml" ContentType="application/vnd.openxmlformats-officedocument.presentationml.notesSlide+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notesSlides/notesSlide4.xml" ContentType="application/vnd.openxmlformats-officedocument.presentationml.notesSlide+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notesSlides/notesSlide5.xml" ContentType="application/vnd.openxmlformats-officedocument.presentationml.notesSlide+xml"/>
  <Override PartName="/ppt/tags/tag268.xml" ContentType="application/vnd.openxmlformats-officedocument.presentationml.tags+xml"/>
  <Override PartName="/ppt/tags/tag269.xml" ContentType="application/vnd.openxmlformats-officedocument.presentationml.tags+xml"/>
  <Override PartName="/ppt/notesSlides/notesSlide6.xml" ContentType="application/vnd.openxmlformats-officedocument.presentationml.notesSlide+xml"/>
  <Override PartName="/ppt/tags/tag270.xml" ContentType="application/vnd.openxmlformats-officedocument.presentationml.tags+xml"/>
  <Override PartName="/ppt/tags/tag271.xml" ContentType="application/vnd.openxmlformats-officedocument.presentationml.tags+xml"/>
  <Override PartName="/ppt/notesSlides/notesSlide7.xml" ContentType="application/vnd.openxmlformats-officedocument.presentationml.notesSlide+xml"/>
  <Override PartName="/ppt/tags/tag272.xml" ContentType="application/vnd.openxmlformats-officedocument.presentationml.tags+xml"/>
  <Override PartName="/ppt/tags/tag273.xml" ContentType="application/vnd.openxmlformats-officedocument.presentationml.tags+xml"/>
  <Override PartName="/ppt/notesSlides/notesSlide8.xml" ContentType="application/vnd.openxmlformats-officedocument.presentationml.notesSlide+xml"/>
  <Override PartName="/ppt/tags/tag274.xml" ContentType="application/vnd.openxmlformats-officedocument.presentationml.tags+xml"/>
  <Override PartName="/ppt/tags/tag275.xml" ContentType="application/vnd.openxmlformats-officedocument.presentationml.tags+xml"/>
  <Override PartName="/ppt/notesSlides/notesSlide9.xml" ContentType="application/vnd.openxmlformats-officedocument.presentationml.notesSlide+xml"/>
  <Override PartName="/ppt/tags/tag276.xml" ContentType="application/vnd.openxmlformats-officedocument.presentationml.tags+xml"/>
  <Override PartName="/ppt/tags/tag277.xml" ContentType="application/vnd.openxmlformats-officedocument.presentationml.tags+xml"/>
  <Override PartName="/ppt/notesSlides/notesSlide10.xml" ContentType="application/vnd.openxmlformats-officedocument.presentationml.notesSlide+xml"/>
  <Override PartName="/ppt/tags/tag278.xml" ContentType="application/vnd.openxmlformats-officedocument.presentationml.tags+xml"/>
  <Override PartName="/ppt/tags/tag279.xml" ContentType="application/vnd.openxmlformats-officedocument.presentationml.tags+xml"/>
  <Override PartName="/ppt/notesSlides/notesSlide11.xml" ContentType="application/vnd.openxmlformats-officedocument.presentationml.notesSlide+xml"/>
  <Override PartName="/ppt/tags/tag280.xml" ContentType="application/vnd.openxmlformats-officedocument.presentationml.tags+xml"/>
  <Override PartName="/ppt/tags/tag281.xml" ContentType="application/vnd.openxmlformats-officedocument.presentationml.tags+xml"/>
  <Override PartName="/ppt/notesSlides/notesSlide12.xml" ContentType="application/vnd.openxmlformats-officedocument.presentationml.notesSlide+xml"/>
  <Override PartName="/ppt/tags/tag282.xml" ContentType="application/vnd.openxmlformats-officedocument.presentationml.tags+xml"/>
  <Override PartName="/ppt/tags/tag283.xml" ContentType="application/vnd.openxmlformats-officedocument.presentationml.tags+xml"/>
  <Override PartName="/ppt/notesSlides/notesSlide13.xml" ContentType="application/vnd.openxmlformats-officedocument.presentationml.notesSlide+xml"/>
  <Override PartName="/ppt/tags/tag284.xml" ContentType="application/vnd.openxmlformats-officedocument.presentationml.tags+xml"/>
  <Override PartName="/ppt/tags/tag285.xml" ContentType="application/vnd.openxmlformats-officedocument.presentationml.tags+xml"/>
  <Override PartName="/ppt/notesSlides/notesSlide14.xml" ContentType="application/vnd.openxmlformats-officedocument.presentationml.notesSlide+xml"/>
  <Override PartName="/ppt/tags/tag286.xml" ContentType="application/vnd.openxmlformats-officedocument.presentationml.tags+xml"/>
  <Override PartName="/ppt/tags/tag287.xml" ContentType="application/vnd.openxmlformats-officedocument.presentationml.tags+xml"/>
  <Override PartName="/ppt/notesSlides/notesSlide15.xml" ContentType="application/vnd.openxmlformats-officedocument.presentationml.notesSlide+xml"/>
  <Override PartName="/ppt/tags/tag288.xml" ContentType="application/vnd.openxmlformats-officedocument.presentationml.tags+xml"/>
  <Override PartName="/ppt/tags/tag289.xml" ContentType="application/vnd.openxmlformats-officedocument.presentationml.tags+xml"/>
  <Override PartName="/ppt/notesSlides/notesSlide16.xml" ContentType="application/vnd.openxmlformats-officedocument.presentationml.notesSlide+xml"/>
  <Override PartName="/ppt/tags/tag290.xml" ContentType="application/vnd.openxmlformats-officedocument.presentationml.tags+xml"/>
  <Override PartName="/ppt/tags/tag291.xml" ContentType="application/vnd.openxmlformats-officedocument.presentationml.tags+xml"/>
  <Override PartName="/ppt/notesSlides/notesSlide17.xml" ContentType="application/vnd.openxmlformats-officedocument.presentationml.notesSlide+xml"/>
  <Override PartName="/ppt/tags/tag292.xml" ContentType="application/vnd.openxmlformats-officedocument.presentationml.tags+xml"/>
  <Override PartName="/ppt/tags/tag293.xml" ContentType="application/vnd.openxmlformats-officedocument.presentationml.tags+xml"/>
  <Override PartName="/ppt/notesSlides/notesSlide18.xml" ContentType="application/vnd.openxmlformats-officedocument.presentationml.notesSlide+xml"/>
  <Override PartName="/ppt/tags/tag294.xml" ContentType="application/vnd.openxmlformats-officedocument.presentationml.tags+xml"/>
  <Override PartName="/ppt/tags/tag295.xml" ContentType="application/vnd.openxmlformats-officedocument.presentationml.tags+xml"/>
  <Override PartName="/ppt/notesSlides/notesSlide19.xml" ContentType="application/vnd.openxmlformats-officedocument.presentationml.notesSlide+xml"/>
  <Override PartName="/ppt/tags/tag296.xml" ContentType="application/vnd.openxmlformats-officedocument.presentationml.tags+xml"/>
  <Override PartName="/ppt/tags/tag297.xml" ContentType="application/vnd.openxmlformats-officedocument.presentationml.tags+xml"/>
  <Override PartName="/ppt/notesSlides/notesSlide20.xml" ContentType="application/vnd.openxmlformats-officedocument.presentationml.notesSlide+xml"/>
  <Override PartName="/ppt/tags/tag298.xml" ContentType="application/vnd.openxmlformats-officedocument.presentationml.tags+xml"/>
  <Override PartName="/ppt/tags/tag299.xml" ContentType="application/vnd.openxmlformats-officedocument.presentationml.tags+xml"/>
  <Override PartName="/ppt/notesSlides/notesSlide21.xml" ContentType="application/vnd.openxmlformats-officedocument.presentationml.notesSlide+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heme/themeOverride2.xml" ContentType="application/vnd.openxmlformats-officedocument.themeOverride+xml"/>
  <Override PartName="/ppt/tags/tag306.xml" ContentType="application/vnd.openxmlformats-officedocument.presentationml.tags+xml"/>
  <Override PartName="/ppt/tags/tag307.xml" ContentType="application/vnd.openxmlformats-officedocument.presentationml.tags+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48" r:id="rId1"/>
  </p:sldMasterIdLst>
  <p:notesMasterIdLst>
    <p:notesMasterId r:id="rId29"/>
  </p:notesMasterIdLst>
  <p:handoutMasterIdLst>
    <p:handoutMasterId r:id="rId30"/>
  </p:handoutMasterIdLst>
  <p:sldIdLst>
    <p:sldId id="471" r:id="rId2"/>
    <p:sldId id="432" r:id="rId3"/>
    <p:sldId id="439" r:id="rId4"/>
    <p:sldId id="440" r:id="rId5"/>
    <p:sldId id="441" r:id="rId6"/>
    <p:sldId id="438" r:id="rId7"/>
    <p:sldId id="450" r:id="rId8"/>
    <p:sldId id="451" r:id="rId9"/>
    <p:sldId id="447" r:id="rId10"/>
    <p:sldId id="452" r:id="rId11"/>
    <p:sldId id="453" r:id="rId12"/>
    <p:sldId id="454" r:id="rId13"/>
    <p:sldId id="456" r:id="rId14"/>
    <p:sldId id="455" r:id="rId15"/>
    <p:sldId id="457" r:id="rId16"/>
    <p:sldId id="458" r:id="rId17"/>
    <p:sldId id="464" r:id="rId18"/>
    <p:sldId id="465" r:id="rId19"/>
    <p:sldId id="466" r:id="rId20"/>
    <p:sldId id="467" r:id="rId21"/>
    <p:sldId id="468" r:id="rId22"/>
    <p:sldId id="469" r:id="rId23"/>
    <p:sldId id="470" r:id="rId24"/>
    <p:sldId id="472" r:id="rId25"/>
    <p:sldId id="445" r:id="rId26"/>
    <p:sldId id="446" r:id="rId27"/>
    <p:sldId id="397" r:id="rId2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3A394"/>
    <a:srgbClr val="698276"/>
    <a:srgbClr val="A1B5A9"/>
    <a:srgbClr val="FFFFFF"/>
    <a:srgbClr val="F6F6F6"/>
    <a:srgbClr val="84A594"/>
    <a:srgbClr val="93B0A1"/>
    <a:srgbClr val="BACDC3"/>
    <a:srgbClr val="A6D3D6"/>
    <a:srgbClr val="E5E5E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593" autoAdjust="0"/>
    <p:restoredTop sz="94682"/>
  </p:normalViewPr>
  <p:slideViewPr>
    <p:cSldViewPr snapToGrid="0" snapToObjects="1">
      <p:cViewPr varScale="1">
        <p:scale>
          <a:sx n="71" d="100"/>
          <a:sy n="71" d="100"/>
        </p:scale>
        <p:origin x="630" y="60"/>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92" d="100"/>
        <a:sy n="192" d="100"/>
      </p:scale>
      <p:origin x="0" y="0"/>
    </p:cViewPr>
  </p:sorterViewPr>
  <p:notesViewPr>
    <p:cSldViewPr snapToGrid="0" snapToObjects="1">
      <p:cViewPr varScale="1">
        <p:scale>
          <a:sx n="95" d="100"/>
          <a:sy n="95" d="100"/>
        </p:scale>
        <p:origin x="2504" y="19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35" Type="http://schemas.openxmlformats.org/officeDocument/2006/relationships/tableStyles" Target="tableStyle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84B3C7D-7ED1-A34F-BCFC-1C01389AE58C}" type="datetimeFigureOut">
              <a:rPr kumimoji="1" lang="zh-CN" altLang="en-US" smtClean="0"/>
              <a:t>2019/11/28</a:t>
            </a:fld>
            <a:endParaRPr kumimoji="1"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5" name="幻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8CED8CE-3D9F-CA47-A17E-9AD879C3B1C0}" type="slidenum">
              <a:rPr kumimoji="1" lang="zh-CN" altLang="en-US" smtClean="0"/>
              <a:t>‹#›</a:t>
            </a:fld>
            <a:endParaRPr kumimoji="1"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ACF2CF-5EF1-D24F-8F8B-C67282AA038A}" type="datetimeFigureOut">
              <a:rPr kumimoji="1" lang="zh-CN" altLang="en-US" smtClean="0"/>
              <a:t>2019/11/28</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8F70782-008B-5B48-B01C-A994AC4AA046}" type="slidenum">
              <a:rPr kumimoji="1" lang="zh-CN" altLang="en-US" smtClean="0"/>
              <a:t>‹#›</a:t>
            </a:fld>
            <a:endParaRPr kumimoji="1"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2</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11</a:t>
            </a:fld>
            <a:endParaRPr lang="zh-CN" altLang="en-US"/>
          </a:p>
        </p:txBody>
      </p:sp>
    </p:spTree>
    <p:extLst>
      <p:ext uri="{BB962C8B-B14F-4D97-AF65-F5344CB8AC3E}">
        <p14:creationId xmlns:p14="http://schemas.microsoft.com/office/powerpoint/2010/main" val="26952638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12</a:t>
            </a:fld>
            <a:endParaRPr lang="zh-CN" altLang="en-US"/>
          </a:p>
        </p:txBody>
      </p:sp>
    </p:spTree>
    <p:extLst>
      <p:ext uri="{BB962C8B-B14F-4D97-AF65-F5344CB8AC3E}">
        <p14:creationId xmlns:p14="http://schemas.microsoft.com/office/powerpoint/2010/main" val="41525677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13</a:t>
            </a:fld>
            <a:endParaRPr lang="zh-CN" altLang="en-US"/>
          </a:p>
        </p:txBody>
      </p:sp>
    </p:spTree>
    <p:extLst>
      <p:ext uri="{BB962C8B-B14F-4D97-AF65-F5344CB8AC3E}">
        <p14:creationId xmlns:p14="http://schemas.microsoft.com/office/powerpoint/2010/main" val="859770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14</a:t>
            </a:fld>
            <a:endParaRPr lang="zh-CN" altLang="en-US"/>
          </a:p>
        </p:txBody>
      </p:sp>
    </p:spTree>
    <p:extLst>
      <p:ext uri="{BB962C8B-B14F-4D97-AF65-F5344CB8AC3E}">
        <p14:creationId xmlns:p14="http://schemas.microsoft.com/office/powerpoint/2010/main" val="32767122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15</a:t>
            </a:fld>
            <a:endParaRPr lang="zh-CN" altLang="en-US"/>
          </a:p>
        </p:txBody>
      </p:sp>
    </p:spTree>
    <p:extLst>
      <p:ext uri="{BB962C8B-B14F-4D97-AF65-F5344CB8AC3E}">
        <p14:creationId xmlns:p14="http://schemas.microsoft.com/office/powerpoint/2010/main" val="8382959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16</a:t>
            </a:fld>
            <a:endParaRPr lang="zh-CN" altLang="en-US"/>
          </a:p>
        </p:txBody>
      </p:sp>
    </p:spTree>
    <p:extLst>
      <p:ext uri="{BB962C8B-B14F-4D97-AF65-F5344CB8AC3E}">
        <p14:creationId xmlns:p14="http://schemas.microsoft.com/office/powerpoint/2010/main" val="24988170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17</a:t>
            </a:fld>
            <a:endParaRPr lang="zh-CN" altLang="en-US"/>
          </a:p>
        </p:txBody>
      </p:sp>
    </p:spTree>
    <p:extLst>
      <p:ext uri="{BB962C8B-B14F-4D97-AF65-F5344CB8AC3E}">
        <p14:creationId xmlns:p14="http://schemas.microsoft.com/office/powerpoint/2010/main" val="415873798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18</a:t>
            </a:fld>
            <a:endParaRPr lang="zh-CN" altLang="en-US"/>
          </a:p>
        </p:txBody>
      </p:sp>
    </p:spTree>
    <p:extLst>
      <p:ext uri="{BB962C8B-B14F-4D97-AF65-F5344CB8AC3E}">
        <p14:creationId xmlns:p14="http://schemas.microsoft.com/office/powerpoint/2010/main" val="183888187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19</a:t>
            </a:fld>
            <a:endParaRPr lang="zh-CN" altLang="en-US"/>
          </a:p>
        </p:txBody>
      </p:sp>
    </p:spTree>
    <p:extLst>
      <p:ext uri="{BB962C8B-B14F-4D97-AF65-F5344CB8AC3E}">
        <p14:creationId xmlns:p14="http://schemas.microsoft.com/office/powerpoint/2010/main" val="16802378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20</a:t>
            </a:fld>
            <a:endParaRPr lang="zh-CN" altLang="en-US"/>
          </a:p>
        </p:txBody>
      </p:sp>
    </p:spTree>
    <p:extLst>
      <p:ext uri="{BB962C8B-B14F-4D97-AF65-F5344CB8AC3E}">
        <p14:creationId xmlns:p14="http://schemas.microsoft.com/office/powerpoint/2010/main" val="1855032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3</a:t>
            </a:fld>
            <a:endParaRPr lang="zh-CN" altLang="en-US"/>
          </a:p>
        </p:txBody>
      </p:sp>
    </p:spTree>
    <p:extLst>
      <p:ext uri="{BB962C8B-B14F-4D97-AF65-F5344CB8AC3E}">
        <p14:creationId xmlns:p14="http://schemas.microsoft.com/office/powerpoint/2010/main" val="9745064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21</a:t>
            </a:fld>
            <a:endParaRPr lang="zh-CN" altLang="en-US"/>
          </a:p>
        </p:txBody>
      </p:sp>
    </p:spTree>
    <p:extLst>
      <p:ext uri="{BB962C8B-B14F-4D97-AF65-F5344CB8AC3E}">
        <p14:creationId xmlns:p14="http://schemas.microsoft.com/office/powerpoint/2010/main" val="380957093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22</a:t>
            </a:fld>
            <a:endParaRPr lang="zh-CN" altLang="en-US"/>
          </a:p>
        </p:txBody>
      </p:sp>
    </p:spTree>
    <p:extLst>
      <p:ext uri="{BB962C8B-B14F-4D97-AF65-F5344CB8AC3E}">
        <p14:creationId xmlns:p14="http://schemas.microsoft.com/office/powerpoint/2010/main" val="97045604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E3AE05-7DD1-4AF0-924E-BEEA496F3737}" type="slidenum">
              <a:rPr lang="zh-CN" altLang="en-US" smtClean="0"/>
              <a:t>27</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4</a:t>
            </a:fld>
            <a:endParaRPr lang="zh-CN" altLang="en-US"/>
          </a:p>
        </p:txBody>
      </p:sp>
    </p:spTree>
    <p:extLst>
      <p:ext uri="{BB962C8B-B14F-4D97-AF65-F5344CB8AC3E}">
        <p14:creationId xmlns:p14="http://schemas.microsoft.com/office/powerpoint/2010/main" val="18278169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5</a:t>
            </a:fld>
            <a:endParaRPr lang="zh-CN" altLang="en-US"/>
          </a:p>
        </p:txBody>
      </p:sp>
    </p:spTree>
    <p:extLst>
      <p:ext uri="{BB962C8B-B14F-4D97-AF65-F5344CB8AC3E}">
        <p14:creationId xmlns:p14="http://schemas.microsoft.com/office/powerpoint/2010/main" val="933043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6</a:t>
            </a:fld>
            <a:endParaRPr lang="zh-CN" altLang="en-US"/>
          </a:p>
        </p:txBody>
      </p:sp>
    </p:spTree>
    <p:extLst>
      <p:ext uri="{BB962C8B-B14F-4D97-AF65-F5344CB8AC3E}">
        <p14:creationId xmlns:p14="http://schemas.microsoft.com/office/powerpoint/2010/main" val="7907512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7</a:t>
            </a:fld>
            <a:endParaRPr lang="zh-CN" altLang="en-US"/>
          </a:p>
        </p:txBody>
      </p:sp>
    </p:spTree>
    <p:extLst>
      <p:ext uri="{BB962C8B-B14F-4D97-AF65-F5344CB8AC3E}">
        <p14:creationId xmlns:p14="http://schemas.microsoft.com/office/powerpoint/2010/main" val="4356811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8</a:t>
            </a:fld>
            <a:endParaRPr lang="zh-CN" altLang="en-US"/>
          </a:p>
        </p:txBody>
      </p:sp>
    </p:spTree>
    <p:extLst>
      <p:ext uri="{BB962C8B-B14F-4D97-AF65-F5344CB8AC3E}">
        <p14:creationId xmlns:p14="http://schemas.microsoft.com/office/powerpoint/2010/main" val="21717901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9</a:t>
            </a:fld>
            <a:endParaRPr lang="zh-CN" altLang="en-US"/>
          </a:p>
        </p:txBody>
      </p:sp>
    </p:spTree>
    <p:extLst>
      <p:ext uri="{BB962C8B-B14F-4D97-AF65-F5344CB8AC3E}">
        <p14:creationId xmlns:p14="http://schemas.microsoft.com/office/powerpoint/2010/main" val="17669084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t>10</a:t>
            </a:fld>
            <a:endParaRPr lang="zh-CN" altLang="en-US"/>
          </a:p>
        </p:txBody>
      </p:sp>
    </p:spTree>
    <p:extLst>
      <p:ext uri="{BB962C8B-B14F-4D97-AF65-F5344CB8AC3E}">
        <p14:creationId xmlns:p14="http://schemas.microsoft.com/office/powerpoint/2010/main" val="2209155347"/>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tags" Target="../tags/tag14.xml"/><Relationship Id="rId13" Type="http://schemas.openxmlformats.org/officeDocument/2006/relationships/image" Target="../media/image1.png"/><Relationship Id="rId3" Type="http://schemas.openxmlformats.org/officeDocument/2006/relationships/tags" Target="../tags/tag9.xml"/><Relationship Id="rId7" Type="http://schemas.openxmlformats.org/officeDocument/2006/relationships/tags" Target="../tags/tag13.xml"/><Relationship Id="rId12" Type="http://schemas.openxmlformats.org/officeDocument/2006/relationships/slideMaster" Target="../slideMasters/slideMaster1.xml"/><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tags" Target="../tags/tag12.xml"/><Relationship Id="rId11" Type="http://schemas.openxmlformats.org/officeDocument/2006/relationships/tags" Target="../tags/tag17.xml"/><Relationship Id="rId5" Type="http://schemas.openxmlformats.org/officeDocument/2006/relationships/tags" Target="../tags/tag11.xml"/><Relationship Id="rId10" Type="http://schemas.openxmlformats.org/officeDocument/2006/relationships/tags" Target="../tags/tag16.xml"/><Relationship Id="rId4" Type="http://schemas.openxmlformats.org/officeDocument/2006/relationships/tags" Target="../tags/tag10.xml"/><Relationship Id="rId9" Type="http://schemas.openxmlformats.org/officeDocument/2006/relationships/tags" Target="../tags/tag15.xml"/></Relationships>
</file>

<file path=ppt/slideLayouts/_rels/slideLayout10.xml.rels><?xml version="1.0" encoding="UTF-8" standalone="yes"?>
<Relationships xmlns="http://schemas.openxmlformats.org/package/2006/relationships"><Relationship Id="rId8" Type="http://schemas.openxmlformats.org/officeDocument/2006/relationships/tags" Target="../tags/tag123.xml"/><Relationship Id="rId13" Type="http://schemas.openxmlformats.org/officeDocument/2006/relationships/tags" Target="../tags/tag128.xml"/><Relationship Id="rId3" Type="http://schemas.openxmlformats.org/officeDocument/2006/relationships/tags" Target="../tags/tag118.xml"/><Relationship Id="rId7" Type="http://schemas.openxmlformats.org/officeDocument/2006/relationships/tags" Target="../tags/tag122.xml"/><Relationship Id="rId12" Type="http://schemas.openxmlformats.org/officeDocument/2006/relationships/tags" Target="../tags/tag127.xml"/><Relationship Id="rId2" Type="http://schemas.openxmlformats.org/officeDocument/2006/relationships/tags" Target="../tags/tag117.xml"/><Relationship Id="rId1" Type="http://schemas.openxmlformats.org/officeDocument/2006/relationships/tags" Target="../tags/tag116.xml"/><Relationship Id="rId6" Type="http://schemas.openxmlformats.org/officeDocument/2006/relationships/tags" Target="../tags/tag121.xml"/><Relationship Id="rId11" Type="http://schemas.openxmlformats.org/officeDocument/2006/relationships/tags" Target="../tags/tag126.xml"/><Relationship Id="rId5" Type="http://schemas.openxmlformats.org/officeDocument/2006/relationships/tags" Target="../tags/tag120.xml"/><Relationship Id="rId15" Type="http://schemas.openxmlformats.org/officeDocument/2006/relationships/slideMaster" Target="../slideMasters/slideMaster1.xml"/><Relationship Id="rId10" Type="http://schemas.openxmlformats.org/officeDocument/2006/relationships/tags" Target="../tags/tag125.xml"/><Relationship Id="rId4" Type="http://schemas.openxmlformats.org/officeDocument/2006/relationships/tags" Target="../tags/tag119.xml"/><Relationship Id="rId9" Type="http://schemas.openxmlformats.org/officeDocument/2006/relationships/tags" Target="../tags/tag124.xml"/><Relationship Id="rId14" Type="http://schemas.openxmlformats.org/officeDocument/2006/relationships/tags" Target="../tags/tag129.xml"/></Relationships>
</file>

<file path=ppt/slideLayouts/_rels/slideLayout11.xml.rels><?xml version="1.0" encoding="UTF-8" standalone="yes"?>
<Relationships xmlns="http://schemas.openxmlformats.org/package/2006/relationships"><Relationship Id="rId8" Type="http://schemas.openxmlformats.org/officeDocument/2006/relationships/tags" Target="../tags/tag137.xml"/><Relationship Id="rId13" Type="http://schemas.openxmlformats.org/officeDocument/2006/relationships/image" Target="../media/image1.png"/><Relationship Id="rId3" Type="http://schemas.openxmlformats.org/officeDocument/2006/relationships/tags" Target="../tags/tag132.xml"/><Relationship Id="rId7" Type="http://schemas.openxmlformats.org/officeDocument/2006/relationships/tags" Target="../tags/tag136.xml"/><Relationship Id="rId12" Type="http://schemas.openxmlformats.org/officeDocument/2006/relationships/slideMaster" Target="../slideMasters/slideMaster1.xml"/><Relationship Id="rId2" Type="http://schemas.openxmlformats.org/officeDocument/2006/relationships/tags" Target="../tags/tag131.xml"/><Relationship Id="rId1" Type="http://schemas.openxmlformats.org/officeDocument/2006/relationships/tags" Target="../tags/tag130.xml"/><Relationship Id="rId6" Type="http://schemas.openxmlformats.org/officeDocument/2006/relationships/tags" Target="../tags/tag135.xml"/><Relationship Id="rId11" Type="http://schemas.openxmlformats.org/officeDocument/2006/relationships/tags" Target="../tags/tag140.xml"/><Relationship Id="rId5" Type="http://schemas.openxmlformats.org/officeDocument/2006/relationships/tags" Target="../tags/tag134.xml"/><Relationship Id="rId10" Type="http://schemas.openxmlformats.org/officeDocument/2006/relationships/tags" Target="../tags/tag139.xml"/><Relationship Id="rId4" Type="http://schemas.openxmlformats.org/officeDocument/2006/relationships/tags" Target="../tags/tag133.xml"/><Relationship Id="rId9" Type="http://schemas.openxmlformats.org/officeDocument/2006/relationships/tags" Target="../tags/tag138.xml"/></Relationships>
</file>

<file path=ppt/slideLayouts/_rels/slideLayout12.xml.rels><?xml version="1.0" encoding="UTF-8" standalone="yes"?>
<Relationships xmlns="http://schemas.openxmlformats.org/package/2006/relationships"><Relationship Id="rId8" Type="http://schemas.openxmlformats.org/officeDocument/2006/relationships/tags" Target="../tags/tag148.xml"/><Relationship Id="rId13" Type="http://schemas.openxmlformats.org/officeDocument/2006/relationships/tags" Target="../tags/tag153.xml"/><Relationship Id="rId3" Type="http://schemas.openxmlformats.org/officeDocument/2006/relationships/tags" Target="../tags/tag143.xml"/><Relationship Id="rId7" Type="http://schemas.openxmlformats.org/officeDocument/2006/relationships/tags" Target="../tags/tag147.xml"/><Relationship Id="rId12" Type="http://schemas.openxmlformats.org/officeDocument/2006/relationships/tags" Target="../tags/tag152.xml"/><Relationship Id="rId2" Type="http://schemas.openxmlformats.org/officeDocument/2006/relationships/tags" Target="../tags/tag142.xml"/><Relationship Id="rId1" Type="http://schemas.openxmlformats.org/officeDocument/2006/relationships/tags" Target="../tags/tag141.xml"/><Relationship Id="rId6" Type="http://schemas.openxmlformats.org/officeDocument/2006/relationships/tags" Target="../tags/tag146.xml"/><Relationship Id="rId11" Type="http://schemas.openxmlformats.org/officeDocument/2006/relationships/tags" Target="../tags/tag151.xml"/><Relationship Id="rId5" Type="http://schemas.openxmlformats.org/officeDocument/2006/relationships/tags" Target="../tags/tag145.xml"/><Relationship Id="rId10" Type="http://schemas.openxmlformats.org/officeDocument/2006/relationships/tags" Target="../tags/tag150.xml"/><Relationship Id="rId4" Type="http://schemas.openxmlformats.org/officeDocument/2006/relationships/tags" Target="../tags/tag144.xml"/><Relationship Id="rId9" Type="http://schemas.openxmlformats.org/officeDocument/2006/relationships/tags" Target="../tags/tag149.xml"/><Relationship Id="rId14"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8" Type="http://schemas.openxmlformats.org/officeDocument/2006/relationships/tags" Target="../tags/tag161.xml"/><Relationship Id="rId13" Type="http://schemas.openxmlformats.org/officeDocument/2006/relationships/tags" Target="../tags/tag166.xml"/><Relationship Id="rId3" Type="http://schemas.openxmlformats.org/officeDocument/2006/relationships/tags" Target="../tags/tag156.xml"/><Relationship Id="rId7" Type="http://schemas.openxmlformats.org/officeDocument/2006/relationships/tags" Target="../tags/tag160.xml"/><Relationship Id="rId12" Type="http://schemas.openxmlformats.org/officeDocument/2006/relationships/tags" Target="../tags/tag165.xml"/><Relationship Id="rId2" Type="http://schemas.openxmlformats.org/officeDocument/2006/relationships/tags" Target="../tags/tag155.xml"/><Relationship Id="rId16" Type="http://schemas.openxmlformats.org/officeDocument/2006/relationships/slideMaster" Target="../slideMasters/slideMaster1.xml"/><Relationship Id="rId1" Type="http://schemas.openxmlformats.org/officeDocument/2006/relationships/tags" Target="../tags/tag154.xml"/><Relationship Id="rId6" Type="http://schemas.openxmlformats.org/officeDocument/2006/relationships/tags" Target="../tags/tag159.xml"/><Relationship Id="rId11" Type="http://schemas.openxmlformats.org/officeDocument/2006/relationships/tags" Target="../tags/tag164.xml"/><Relationship Id="rId5" Type="http://schemas.openxmlformats.org/officeDocument/2006/relationships/tags" Target="../tags/tag158.xml"/><Relationship Id="rId15" Type="http://schemas.openxmlformats.org/officeDocument/2006/relationships/tags" Target="../tags/tag168.xml"/><Relationship Id="rId10" Type="http://schemas.openxmlformats.org/officeDocument/2006/relationships/tags" Target="../tags/tag163.xml"/><Relationship Id="rId4" Type="http://schemas.openxmlformats.org/officeDocument/2006/relationships/tags" Target="../tags/tag157.xml"/><Relationship Id="rId9" Type="http://schemas.openxmlformats.org/officeDocument/2006/relationships/tags" Target="../tags/tag162.xml"/><Relationship Id="rId14" Type="http://schemas.openxmlformats.org/officeDocument/2006/relationships/tags" Target="../tags/tag167.xml"/></Relationships>
</file>

<file path=ppt/slideLayouts/_rels/slideLayout14.xml.rels><?xml version="1.0" encoding="UTF-8" standalone="yes"?>
<Relationships xmlns="http://schemas.openxmlformats.org/package/2006/relationships"><Relationship Id="rId8" Type="http://schemas.openxmlformats.org/officeDocument/2006/relationships/tags" Target="../tags/tag176.xml"/><Relationship Id="rId13" Type="http://schemas.openxmlformats.org/officeDocument/2006/relationships/tags" Target="../tags/tag181.xml"/><Relationship Id="rId3" Type="http://schemas.openxmlformats.org/officeDocument/2006/relationships/tags" Target="../tags/tag171.xml"/><Relationship Id="rId7" Type="http://schemas.openxmlformats.org/officeDocument/2006/relationships/tags" Target="../tags/tag175.xml"/><Relationship Id="rId12" Type="http://schemas.openxmlformats.org/officeDocument/2006/relationships/tags" Target="../tags/tag180.xml"/><Relationship Id="rId17" Type="http://schemas.openxmlformats.org/officeDocument/2006/relationships/slideMaster" Target="../slideMasters/slideMaster1.xml"/><Relationship Id="rId2" Type="http://schemas.openxmlformats.org/officeDocument/2006/relationships/tags" Target="../tags/tag170.xml"/><Relationship Id="rId16" Type="http://schemas.openxmlformats.org/officeDocument/2006/relationships/tags" Target="../tags/tag184.xml"/><Relationship Id="rId1" Type="http://schemas.openxmlformats.org/officeDocument/2006/relationships/tags" Target="../tags/tag169.xml"/><Relationship Id="rId6" Type="http://schemas.openxmlformats.org/officeDocument/2006/relationships/tags" Target="../tags/tag174.xml"/><Relationship Id="rId11" Type="http://schemas.openxmlformats.org/officeDocument/2006/relationships/tags" Target="../tags/tag179.xml"/><Relationship Id="rId5" Type="http://schemas.openxmlformats.org/officeDocument/2006/relationships/tags" Target="../tags/tag173.xml"/><Relationship Id="rId15" Type="http://schemas.openxmlformats.org/officeDocument/2006/relationships/tags" Target="../tags/tag183.xml"/><Relationship Id="rId10" Type="http://schemas.openxmlformats.org/officeDocument/2006/relationships/tags" Target="../tags/tag178.xml"/><Relationship Id="rId4" Type="http://schemas.openxmlformats.org/officeDocument/2006/relationships/tags" Target="../tags/tag172.xml"/><Relationship Id="rId9" Type="http://schemas.openxmlformats.org/officeDocument/2006/relationships/tags" Target="../tags/tag177.xml"/><Relationship Id="rId14" Type="http://schemas.openxmlformats.org/officeDocument/2006/relationships/tags" Target="../tags/tag182.xml"/></Relationships>
</file>

<file path=ppt/slideLayouts/_rels/slideLayout15.xml.rels><?xml version="1.0" encoding="UTF-8" standalone="yes"?>
<Relationships xmlns="http://schemas.openxmlformats.org/package/2006/relationships"><Relationship Id="rId8" Type="http://schemas.openxmlformats.org/officeDocument/2006/relationships/tags" Target="../tags/tag192.xml"/><Relationship Id="rId13" Type="http://schemas.openxmlformats.org/officeDocument/2006/relationships/tags" Target="../tags/tag197.xml"/><Relationship Id="rId3" Type="http://schemas.openxmlformats.org/officeDocument/2006/relationships/tags" Target="../tags/tag187.xml"/><Relationship Id="rId7" Type="http://schemas.openxmlformats.org/officeDocument/2006/relationships/tags" Target="../tags/tag191.xml"/><Relationship Id="rId12" Type="http://schemas.openxmlformats.org/officeDocument/2006/relationships/tags" Target="../tags/tag196.xml"/><Relationship Id="rId17" Type="http://schemas.openxmlformats.org/officeDocument/2006/relationships/slideMaster" Target="../slideMasters/slideMaster1.xml"/><Relationship Id="rId2" Type="http://schemas.openxmlformats.org/officeDocument/2006/relationships/tags" Target="../tags/tag186.xml"/><Relationship Id="rId16" Type="http://schemas.openxmlformats.org/officeDocument/2006/relationships/tags" Target="../tags/tag200.xml"/><Relationship Id="rId1" Type="http://schemas.openxmlformats.org/officeDocument/2006/relationships/tags" Target="../tags/tag185.xml"/><Relationship Id="rId6" Type="http://schemas.openxmlformats.org/officeDocument/2006/relationships/tags" Target="../tags/tag190.xml"/><Relationship Id="rId11" Type="http://schemas.openxmlformats.org/officeDocument/2006/relationships/tags" Target="../tags/tag195.xml"/><Relationship Id="rId5" Type="http://schemas.openxmlformats.org/officeDocument/2006/relationships/tags" Target="../tags/tag189.xml"/><Relationship Id="rId15" Type="http://schemas.openxmlformats.org/officeDocument/2006/relationships/tags" Target="../tags/tag199.xml"/><Relationship Id="rId10" Type="http://schemas.openxmlformats.org/officeDocument/2006/relationships/tags" Target="../tags/tag194.xml"/><Relationship Id="rId4" Type="http://schemas.openxmlformats.org/officeDocument/2006/relationships/tags" Target="../tags/tag188.xml"/><Relationship Id="rId9" Type="http://schemas.openxmlformats.org/officeDocument/2006/relationships/tags" Target="../tags/tag193.xml"/><Relationship Id="rId14" Type="http://schemas.openxmlformats.org/officeDocument/2006/relationships/tags" Target="../tags/tag198.xml"/></Relationships>
</file>

<file path=ppt/slideLayouts/_rels/slideLayout16.xml.rels><?xml version="1.0" encoding="UTF-8" standalone="yes"?>
<Relationships xmlns="http://schemas.openxmlformats.org/package/2006/relationships"><Relationship Id="rId8" Type="http://schemas.openxmlformats.org/officeDocument/2006/relationships/tags" Target="../tags/tag208.xml"/><Relationship Id="rId13" Type="http://schemas.openxmlformats.org/officeDocument/2006/relationships/tags" Target="../tags/tag213.xml"/><Relationship Id="rId3" Type="http://schemas.openxmlformats.org/officeDocument/2006/relationships/tags" Target="../tags/tag203.xml"/><Relationship Id="rId7" Type="http://schemas.openxmlformats.org/officeDocument/2006/relationships/tags" Target="../tags/tag207.xml"/><Relationship Id="rId12" Type="http://schemas.openxmlformats.org/officeDocument/2006/relationships/tags" Target="../tags/tag212.xml"/><Relationship Id="rId17" Type="http://schemas.openxmlformats.org/officeDocument/2006/relationships/slideMaster" Target="../slideMasters/slideMaster1.xml"/><Relationship Id="rId2" Type="http://schemas.openxmlformats.org/officeDocument/2006/relationships/tags" Target="../tags/tag202.xml"/><Relationship Id="rId16" Type="http://schemas.openxmlformats.org/officeDocument/2006/relationships/tags" Target="../tags/tag216.xml"/><Relationship Id="rId1" Type="http://schemas.openxmlformats.org/officeDocument/2006/relationships/tags" Target="../tags/tag201.xml"/><Relationship Id="rId6" Type="http://schemas.openxmlformats.org/officeDocument/2006/relationships/tags" Target="../tags/tag206.xml"/><Relationship Id="rId11" Type="http://schemas.openxmlformats.org/officeDocument/2006/relationships/tags" Target="../tags/tag211.xml"/><Relationship Id="rId5" Type="http://schemas.openxmlformats.org/officeDocument/2006/relationships/tags" Target="../tags/tag205.xml"/><Relationship Id="rId15" Type="http://schemas.openxmlformats.org/officeDocument/2006/relationships/tags" Target="../tags/tag215.xml"/><Relationship Id="rId10" Type="http://schemas.openxmlformats.org/officeDocument/2006/relationships/tags" Target="../tags/tag210.xml"/><Relationship Id="rId4" Type="http://schemas.openxmlformats.org/officeDocument/2006/relationships/tags" Target="../tags/tag204.xml"/><Relationship Id="rId9" Type="http://schemas.openxmlformats.org/officeDocument/2006/relationships/tags" Target="../tags/tag209.xml"/><Relationship Id="rId14" Type="http://schemas.openxmlformats.org/officeDocument/2006/relationships/tags" Target="../tags/tag214.xml"/></Relationships>
</file>

<file path=ppt/slideLayouts/_rels/slideLayout17.xml.rels><?xml version="1.0" encoding="UTF-8" standalone="yes"?>
<Relationships xmlns="http://schemas.openxmlformats.org/package/2006/relationships"><Relationship Id="rId8" Type="http://schemas.openxmlformats.org/officeDocument/2006/relationships/tags" Target="../tags/tag224.xml"/><Relationship Id="rId13" Type="http://schemas.openxmlformats.org/officeDocument/2006/relationships/tags" Target="../tags/tag229.xml"/><Relationship Id="rId3" Type="http://schemas.openxmlformats.org/officeDocument/2006/relationships/tags" Target="../tags/tag219.xml"/><Relationship Id="rId7" Type="http://schemas.openxmlformats.org/officeDocument/2006/relationships/tags" Target="../tags/tag223.xml"/><Relationship Id="rId12" Type="http://schemas.openxmlformats.org/officeDocument/2006/relationships/tags" Target="../tags/tag228.xml"/><Relationship Id="rId2" Type="http://schemas.openxmlformats.org/officeDocument/2006/relationships/tags" Target="../tags/tag218.xml"/><Relationship Id="rId1" Type="http://schemas.openxmlformats.org/officeDocument/2006/relationships/tags" Target="../tags/tag217.xml"/><Relationship Id="rId6" Type="http://schemas.openxmlformats.org/officeDocument/2006/relationships/tags" Target="../tags/tag222.xml"/><Relationship Id="rId11" Type="http://schemas.openxmlformats.org/officeDocument/2006/relationships/tags" Target="../tags/tag227.xml"/><Relationship Id="rId5" Type="http://schemas.openxmlformats.org/officeDocument/2006/relationships/tags" Target="../tags/tag221.xml"/><Relationship Id="rId10" Type="http://schemas.openxmlformats.org/officeDocument/2006/relationships/tags" Target="../tags/tag226.xml"/><Relationship Id="rId4" Type="http://schemas.openxmlformats.org/officeDocument/2006/relationships/tags" Target="../tags/tag220.xml"/><Relationship Id="rId9" Type="http://schemas.openxmlformats.org/officeDocument/2006/relationships/tags" Target="../tags/tag225.xml"/><Relationship Id="rId14"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8" Type="http://schemas.openxmlformats.org/officeDocument/2006/relationships/tags" Target="../tags/tag237.xml"/><Relationship Id="rId13" Type="http://schemas.openxmlformats.org/officeDocument/2006/relationships/tags" Target="../tags/tag242.xml"/><Relationship Id="rId3" Type="http://schemas.openxmlformats.org/officeDocument/2006/relationships/tags" Target="../tags/tag232.xml"/><Relationship Id="rId7" Type="http://schemas.openxmlformats.org/officeDocument/2006/relationships/tags" Target="../tags/tag236.xml"/><Relationship Id="rId12" Type="http://schemas.openxmlformats.org/officeDocument/2006/relationships/tags" Target="../tags/tag241.xml"/><Relationship Id="rId2" Type="http://schemas.openxmlformats.org/officeDocument/2006/relationships/tags" Target="../tags/tag231.xml"/><Relationship Id="rId16" Type="http://schemas.openxmlformats.org/officeDocument/2006/relationships/slideMaster" Target="../slideMasters/slideMaster1.xml"/><Relationship Id="rId1" Type="http://schemas.openxmlformats.org/officeDocument/2006/relationships/tags" Target="../tags/tag230.xml"/><Relationship Id="rId6" Type="http://schemas.openxmlformats.org/officeDocument/2006/relationships/tags" Target="../tags/tag235.xml"/><Relationship Id="rId11" Type="http://schemas.openxmlformats.org/officeDocument/2006/relationships/tags" Target="../tags/tag240.xml"/><Relationship Id="rId5" Type="http://schemas.openxmlformats.org/officeDocument/2006/relationships/tags" Target="../tags/tag234.xml"/><Relationship Id="rId15" Type="http://schemas.openxmlformats.org/officeDocument/2006/relationships/tags" Target="../tags/tag244.xml"/><Relationship Id="rId10" Type="http://schemas.openxmlformats.org/officeDocument/2006/relationships/tags" Target="../tags/tag239.xml"/><Relationship Id="rId4" Type="http://schemas.openxmlformats.org/officeDocument/2006/relationships/tags" Target="../tags/tag233.xml"/><Relationship Id="rId9" Type="http://schemas.openxmlformats.org/officeDocument/2006/relationships/tags" Target="../tags/tag238.xml"/><Relationship Id="rId14" Type="http://schemas.openxmlformats.org/officeDocument/2006/relationships/tags" Target="../tags/tag243.xml"/></Relationships>
</file>

<file path=ppt/slideLayouts/_rels/slideLayout2.xml.rels><?xml version="1.0" encoding="UTF-8" standalone="yes"?>
<Relationships xmlns="http://schemas.openxmlformats.org/package/2006/relationships"><Relationship Id="rId8" Type="http://schemas.openxmlformats.org/officeDocument/2006/relationships/tags" Target="../tags/tag25.xml"/><Relationship Id="rId13" Type="http://schemas.openxmlformats.org/officeDocument/2006/relationships/tags" Target="../tags/tag30.xml"/><Relationship Id="rId3" Type="http://schemas.openxmlformats.org/officeDocument/2006/relationships/tags" Target="../tags/tag20.xml"/><Relationship Id="rId7" Type="http://schemas.openxmlformats.org/officeDocument/2006/relationships/tags" Target="../tags/tag24.xml"/><Relationship Id="rId12" Type="http://schemas.openxmlformats.org/officeDocument/2006/relationships/tags" Target="../tags/tag29.xml"/><Relationship Id="rId2" Type="http://schemas.openxmlformats.org/officeDocument/2006/relationships/tags" Target="../tags/tag19.xml"/><Relationship Id="rId1" Type="http://schemas.openxmlformats.org/officeDocument/2006/relationships/tags" Target="../tags/tag18.xml"/><Relationship Id="rId6" Type="http://schemas.openxmlformats.org/officeDocument/2006/relationships/tags" Target="../tags/tag23.xml"/><Relationship Id="rId11" Type="http://schemas.openxmlformats.org/officeDocument/2006/relationships/tags" Target="../tags/tag28.xml"/><Relationship Id="rId5" Type="http://schemas.openxmlformats.org/officeDocument/2006/relationships/tags" Target="../tags/tag22.xml"/><Relationship Id="rId15" Type="http://schemas.openxmlformats.org/officeDocument/2006/relationships/slideMaster" Target="../slideMasters/slideMaster1.xml"/><Relationship Id="rId10" Type="http://schemas.openxmlformats.org/officeDocument/2006/relationships/tags" Target="../tags/tag27.xml"/><Relationship Id="rId4" Type="http://schemas.openxmlformats.org/officeDocument/2006/relationships/tags" Target="../tags/tag21.xml"/><Relationship Id="rId9" Type="http://schemas.openxmlformats.org/officeDocument/2006/relationships/tags" Target="../tags/tag26.xml"/><Relationship Id="rId14" Type="http://schemas.openxmlformats.org/officeDocument/2006/relationships/tags" Target="../tags/tag31.xml"/></Relationships>
</file>

<file path=ppt/slideLayouts/_rels/slideLayout3.xml.rels><?xml version="1.0" encoding="UTF-8" standalone="yes"?>
<Relationships xmlns="http://schemas.openxmlformats.org/package/2006/relationships"><Relationship Id="rId8" Type="http://schemas.openxmlformats.org/officeDocument/2006/relationships/tags" Target="../tags/tag39.xml"/><Relationship Id="rId3" Type="http://schemas.openxmlformats.org/officeDocument/2006/relationships/tags" Target="../tags/tag34.xml"/><Relationship Id="rId7" Type="http://schemas.openxmlformats.org/officeDocument/2006/relationships/tags" Target="../tags/tag38.xml"/><Relationship Id="rId2" Type="http://schemas.openxmlformats.org/officeDocument/2006/relationships/tags" Target="../tags/tag33.xml"/><Relationship Id="rId1" Type="http://schemas.openxmlformats.org/officeDocument/2006/relationships/tags" Target="../tags/tag32.xml"/><Relationship Id="rId6" Type="http://schemas.openxmlformats.org/officeDocument/2006/relationships/tags" Target="../tags/tag37.xml"/><Relationship Id="rId11" Type="http://schemas.openxmlformats.org/officeDocument/2006/relationships/slideMaster" Target="../slideMasters/slideMaster1.xml"/><Relationship Id="rId5" Type="http://schemas.openxmlformats.org/officeDocument/2006/relationships/tags" Target="../tags/tag36.xml"/><Relationship Id="rId10" Type="http://schemas.openxmlformats.org/officeDocument/2006/relationships/tags" Target="../tags/tag41.xml"/><Relationship Id="rId4" Type="http://schemas.openxmlformats.org/officeDocument/2006/relationships/tags" Target="../tags/tag35.xml"/><Relationship Id="rId9" Type="http://schemas.openxmlformats.org/officeDocument/2006/relationships/tags" Target="../tags/tag40.xml"/></Relationships>
</file>

<file path=ppt/slideLayouts/_rels/slideLayout4.xml.rels><?xml version="1.0" encoding="UTF-8" standalone="yes"?>
<Relationships xmlns="http://schemas.openxmlformats.org/package/2006/relationships"><Relationship Id="rId8" Type="http://schemas.openxmlformats.org/officeDocument/2006/relationships/tags" Target="../tags/tag49.xml"/><Relationship Id="rId13" Type="http://schemas.openxmlformats.org/officeDocument/2006/relationships/tags" Target="../tags/tag54.xml"/><Relationship Id="rId3" Type="http://schemas.openxmlformats.org/officeDocument/2006/relationships/tags" Target="../tags/tag44.xml"/><Relationship Id="rId7" Type="http://schemas.openxmlformats.org/officeDocument/2006/relationships/tags" Target="../tags/tag48.xml"/><Relationship Id="rId12" Type="http://schemas.openxmlformats.org/officeDocument/2006/relationships/tags" Target="../tags/tag53.xml"/><Relationship Id="rId2" Type="http://schemas.openxmlformats.org/officeDocument/2006/relationships/tags" Target="../tags/tag43.xml"/><Relationship Id="rId16" Type="http://schemas.openxmlformats.org/officeDocument/2006/relationships/slideMaster" Target="../slideMasters/slideMaster1.xml"/><Relationship Id="rId1" Type="http://schemas.openxmlformats.org/officeDocument/2006/relationships/tags" Target="../tags/tag42.xml"/><Relationship Id="rId6" Type="http://schemas.openxmlformats.org/officeDocument/2006/relationships/tags" Target="../tags/tag47.xml"/><Relationship Id="rId11" Type="http://schemas.openxmlformats.org/officeDocument/2006/relationships/tags" Target="../tags/tag52.xml"/><Relationship Id="rId5" Type="http://schemas.openxmlformats.org/officeDocument/2006/relationships/tags" Target="../tags/tag46.xml"/><Relationship Id="rId15" Type="http://schemas.openxmlformats.org/officeDocument/2006/relationships/tags" Target="../tags/tag56.xml"/><Relationship Id="rId10" Type="http://schemas.openxmlformats.org/officeDocument/2006/relationships/tags" Target="../tags/tag51.xml"/><Relationship Id="rId4" Type="http://schemas.openxmlformats.org/officeDocument/2006/relationships/tags" Target="../tags/tag45.xml"/><Relationship Id="rId9" Type="http://schemas.openxmlformats.org/officeDocument/2006/relationships/tags" Target="../tags/tag50.xml"/><Relationship Id="rId14" Type="http://schemas.openxmlformats.org/officeDocument/2006/relationships/tags" Target="../tags/tag55.xml"/></Relationships>
</file>

<file path=ppt/slideLayouts/_rels/slideLayout5.xml.rels><?xml version="1.0" encoding="UTF-8" standalone="yes"?>
<Relationships xmlns="http://schemas.openxmlformats.org/package/2006/relationships"><Relationship Id="rId8" Type="http://schemas.openxmlformats.org/officeDocument/2006/relationships/tags" Target="../tags/tag64.xml"/><Relationship Id="rId13" Type="http://schemas.openxmlformats.org/officeDocument/2006/relationships/tags" Target="../tags/tag69.xml"/><Relationship Id="rId18" Type="http://schemas.openxmlformats.org/officeDocument/2006/relationships/slideMaster" Target="../slideMasters/slideMaster1.xml"/><Relationship Id="rId3" Type="http://schemas.openxmlformats.org/officeDocument/2006/relationships/tags" Target="../tags/tag59.xml"/><Relationship Id="rId7" Type="http://schemas.openxmlformats.org/officeDocument/2006/relationships/tags" Target="../tags/tag63.xml"/><Relationship Id="rId12" Type="http://schemas.openxmlformats.org/officeDocument/2006/relationships/tags" Target="../tags/tag68.xml"/><Relationship Id="rId17" Type="http://schemas.openxmlformats.org/officeDocument/2006/relationships/tags" Target="../tags/tag73.xml"/><Relationship Id="rId2" Type="http://schemas.openxmlformats.org/officeDocument/2006/relationships/tags" Target="../tags/tag58.xml"/><Relationship Id="rId16" Type="http://schemas.openxmlformats.org/officeDocument/2006/relationships/tags" Target="../tags/tag72.xml"/><Relationship Id="rId1" Type="http://schemas.openxmlformats.org/officeDocument/2006/relationships/tags" Target="../tags/tag57.xml"/><Relationship Id="rId6" Type="http://schemas.openxmlformats.org/officeDocument/2006/relationships/tags" Target="../tags/tag62.xml"/><Relationship Id="rId11" Type="http://schemas.openxmlformats.org/officeDocument/2006/relationships/tags" Target="../tags/tag67.xml"/><Relationship Id="rId5" Type="http://schemas.openxmlformats.org/officeDocument/2006/relationships/tags" Target="../tags/tag61.xml"/><Relationship Id="rId15" Type="http://schemas.openxmlformats.org/officeDocument/2006/relationships/tags" Target="../tags/tag71.xml"/><Relationship Id="rId10" Type="http://schemas.openxmlformats.org/officeDocument/2006/relationships/tags" Target="../tags/tag66.xml"/><Relationship Id="rId4" Type="http://schemas.openxmlformats.org/officeDocument/2006/relationships/tags" Target="../tags/tag60.xml"/><Relationship Id="rId9" Type="http://schemas.openxmlformats.org/officeDocument/2006/relationships/tags" Target="../tags/tag65.xml"/><Relationship Id="rId14" Type="http://schemas.openxmlformats.org/officeDocument/2006/relationships/tags" Target="../tags/tag70.xml"/></Relationships>
</file>

<file path=ppt/slideLayouts/_rels/slideLayout6.xml.rels><?xml version="1.0" encoding="UTF-8" standalone="yes"?>
<Relationships xmlns="http://schemas.openxmlformats.org/package/2006/relationships"><Relationship Id="rId8" Type="http://schemas.openxmlformats.org/officeDocument/2006/relationships/tags" Target="../tags/tag81.xml"/><Relationship Id="rId3" Type="http://schemas.openxmlformats.org/officeDocument/2006/relationships/tags" Target="../tags/tag76.xml"/><Relationship Id="rId7" Type="http://schemas.openxmlformats.org/officeDocument/2006/relationships/tags" Target="../tags/tag80.xml"/><Relationship Id="rId2" Type="http://schemas.openxmlformats.org/officeDocument/2006/relationships/tags" Target="../tags/tag75.xml"/><Relationship Id="rId1" Type="http://schemas.openxmlformats.org/officeDocument/2006/relationships/tags" Target="../tags/tag74.xml"/><Relationship Id="rId6" Type="http://schemas.openxmlformats.org/officeDocument/2006/relationships/tags" Target="../tags/tag79.xml"/><Relationship Id="rId11" Type="http://schemas.openxmlformats.org/officeDocument/2006/relationships/image" Target="../media/image2.png"/><Relationship Id="rId5" Type="http://schemas.openxmlformats.org/officeDocument/2006/relationships/tags" Target="../tags/tag78.xml"/><Relationship Id="rId10" Type="http://schemas.openxmlformats.org/officeDocument/2006/relationships/slideMaster" Target="../slideMasters/slideMaster1.xml"/><Relationship Id="rId4" Type="http://schemas.openxmlformats.org/officeDocument/2006/relationships/tags" Target="../tags/tag77.xml"/><Relationship Id="rId9" Type="http://schemas.openxmlformats.org/officeDocument/2006/relationships/tags" Target="../tags/tag82.xml"/></Relationships>
</file>

<file path=ppt/slideLayouts/_rels/slideLayout7.xml.rels><?xml version="1.0" encoding="UTF-8" standalone="yes"?>
<Relationships xmlns="http://schemas.openxmlformats.org/package/2006/relationships"><Relationship Id="rId3" Type="http://schemas.openxmlformats.org/officeDocument/2006/relationships/tags" Target="../tags/tag85.xml"/><Relationship Id="rId2" Type="http://schemas.openxmlformats.org/officeDocument/2006/relationships/tags" Target="../tags/tag84.xml"/><Relationship Id="rId1" Type="http://schemas.openxmlformats.org/officeDocument/2006/relationships/tags" Target="../tags/tag83.xml"/><Relationship Id="rId4"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8" Type="http://schemas.openxmlformats.org/officeDocument/2006/relationships/tags" Target="../tags/tag93.xml"/><Relationship Id="rId13" Type="http://schemas.openxmlformats.org/officeDocument/2006/relationships/tags" Target="../tags/tag98.xml"/><Relationship Id="rId3" Type="http://schemas.openxmlformats.org/officeDocument/2006/relationships/tags" Target="../tags/tag88.xml"/><Relationship Id="rId7" Type="http://schemas.openxmlformats.org/officeDocument/2006/relationships/tags" Target="../tags/tag92.xml"/><Relationship Id="rId12" Type="http://schemas.openxmlformats.org/officeDocument/2006/relationships/tags" Target="../tags/tag97.xml"/><Relationship Id="rId2" Type="http://schemas.openxmlformats.org/officeDocument/2006/relationships/tags" Target="../tags/tag87.xml"/><Relationship Id="rId16" Type="http://schemas.openxmlformats.org/officeDocument/2006/relationships/slideMaster" Target="../slideMasters/slideMaster1.xml"/><Relationship Id="rId1" Type="http://schemas.openxmlformats.org/officeDocument/2006/relationships/tags" Target="../tags/tag86.xml"/><Relationship Id="rId6" Type="http://schemas.openxmlformats.org/officeDocument/2006/relationships/tags" Target="../tags/tag91.xml"/><Relationship Id="rId11" Type="http://schemas.openxmlformats.org/officeDocument/2006/relationships/tags" Target="../tags/tag96.xml"/><Relationship Id="rId5" Type="http://schemas.openxmlformats.org/officeDocument/2006/relationships/tags" Target="../tags/tag90.xml"/><Relationship Id="rId15" Type="http://schemas.openxmlformats.org/officeDocument/2006/relationships/tags" Target="../tags/tag100.xml"/><Relationship Id="rId10" Type="http://schemas.openxmlformats.org/officeDocument/2006/relationships/tags" Target="../tags/tag95.xml"/><Relationship Id="rId4" Type="http://schemas.openxmlformats.org/officeDocument/2006/relationships/tags" Target="../tags/tag89.xml"/><Relationship Id="rId9" Type="http://schemas.openxmlformats.org/officeDocument/2006/relationships/tags" Target="../tags/tag94.xml"/><Relationship Id="rId14" Type="http://schemas.openxmlformats.org/officeDocument/2006/relationships/tags" Target="../tags/tag99.xml"/></Relationships>
</file>

<file path=ppt/slideLayouts/_rels/slideLayout9.xml.rels><?xml version="1.0" encoding="UTF-8" standalone="yes"?>
<Relationships xmlns="http://schemas.openxmlformats.org/package/2006/relationships"><Relationship Id="rId8" Type="http://schemas.openxmlformats.org/officeDocument/2006/relationships/tags" Target="../tags/tag108.xml"/><Relationship Id="rId13" Type="http://schemas.openxmlformats.org/officeDocument/2006/relationships/tags" Target="../tags/tag113.xml"/><Relationship Id="rId3" Type="http://schemas.openxmlformats.org/officeDocument/2006/relationships/tags" Target="../tags/tag103.xml"/><Relationship Id="rId7" Type="http://schemas.openxmlformats.org/officeDocument/2006/relationships/tags" Target="../tags/tag107.xml"/><Relationship Id="rId12" Type="http://schemas.openxmlformats.org/officeDocument/2006/relationships/tags" Target="../tags/tag112.xml"/><Relationship Id="rId2" Type="http://schemas.openxmlformats.org/officeDocument/2006/relationships/tags" Target="../tags/tag102.xml"/><Relationship Id="rId16" Type="http://schemas.openxmlformats.org/officeDocument/2006/relationships/slideMaster" Target="../slideMasters/slideMaster1.xml"/><Relationship Id="rId1" Type="http://schemas.openxmlformats.org/officeDocument/2006/relationships/tags" Target="../tags/tag101.xml"/><Relationship Id="rId6" Type="http://schemas.openxmlformats.org/officeDocument/2006/relationships/tags" Target="../tags/tag106.xml"/><Relationship Id="rId11" Type="http://schemas.openxmlformats.org/officeDocument/2006/relationships/tags" Target="../tags/tag111.xml"/><Relationship Id="rId5" Type="http://schemas.openxmlformats.org/officeDocument/2006/relationships/tags" Target="../tags/tag105.xml"/><Relationship Id="rId15" Type="http://schemas.openxmlformats.org/officeDocument/2006/relationships/tags" Target="../tags/tag115.xml"/><Relationship Id="rId10" Type="http://schemas.openxmlformats.org/officeDocument/2006/relationships/tags" Target="../tags/tag110.xml"/><Relationship Id="rId4" Type="http://schemas.openxmlformats.org/officeDocument/2006/relationships/tags" Target="../tags/tag104.xml"/><Relationship Id="rId9" Type="http://schemas.openxmlformats.org/officeDocument/2006/relationships/tags" Target="../tags/tag109.xml"/><Relationship Id="rId14" Type="http://schemas.openxmlformats.org/officeDocument/2006/relationships/tags" Target="../tags/tag11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bg>
      <p:bgPr>
        <a:solidFill>
          <a:schemeClr val="bg2"/>
        </a:solidFill>
        <a:effectLst/>
      </p:bgPr>
    </p:bg>
    <p:spTree>
      <p:nvGrpSpPr>
        <p:cNvPr id="1" name=""/>
        <p:cNvGrpSpPr/>
        <p:nvPr/>
      </p:nvGrpSpPr>
      <p:grpSpPr>
        <a:xfrm>
          <a:off x="0" y="0"/>
          <a:ext cx="0" cy="0"/>
          <a:chOff x="0" y="0"/>
          <a:chExt cx="0" cy="0"/>
        </a:xfrm>
      </p:grpSpPr>
      <p:pic>
        <p:nvPicPr>
          <p:cNvPr id="4" name="图片 3"/>
          <p:cNvPicPr>
            <a:picLocks noChangeAspect="1"/>
          </p:cNvPicPr>
          <p:nvPr userDrawn="1">
            <p:custDataLst>
              <p:tags r:id="rId1"/>
            </p:custDataLst>
          </p:nvPr>
        </p:nvPicPr>
        <p:blipFill>
          <a:blip r:embed="rId13"/>
          <a:stretch>
            <a:fillRect/>
          </a:stretch>
        </p:blipFill>
        <p:spPr>
          <a:xfrm>
            <a:off x="789219" y="490597"/>
            <a:ext cx="4883319" cy="4883319"/>
          </a:xfrm>
          <a:prstGeom prst="rect">
            <a:avLst/>
          </a:prstGeom>
        </p:spPr>
      </p:pic>
      <p:cxnSp>
        <p:nvCxnSpPr>
          <p:cNvPr id="11" name="直线连接符 9"/>
          <p:cNvCxnSpPr/>
          <p:nvPr userDrawn="1">
            <p:custDataLst>
              <p:tags r:id="rId2"/>
            </p:custDataLst>
          </p:nvPr>
        </p:nvCxnSpPr>
        <p:spPr>
          <a:xfrm>
            <a:off x="5200650" y="5339080"/>
            <a:ext cx="6999605"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6" name="日期占位符 15"/>
          <p:cNvSpPr>
            <a:spLocks noGrp="1"/>
          </p:cNvSpPr>
          <p:nvPr>
            <p:ph type="dt" sz="half" idx="10"/>
            <p:custDataLst>
              <p:tags r:id="rId3"/>
            </p:custDataLst>
          </p:nvPr>
        </p:nvSpPr>
        <p:spPr/>
        <p:txBody>
          <a:bodyPr/>
          <a:lstStyle/>
          <a:p>
            <a:fld id="{760FBDFE-C587-4B4C-A407-44438C67B59E}" type="datetimeFigureOut">
              <a:rPr lang="zh-CN" altLang="en-US" smtClean="0"/>
              <a:t>2019/11/28</a:t>
            </a:fld>
            <a:endParaRPr lang="zh-CN" altLang="en-US"/>
          </a:p>
        </p:txBody>
      </p:sp>
      <p:sp>
        <p:nvSpPr>
          <p:cNvPr id="17" name="页脚占位符 16"/>
          <p:cNvSpPr>
            <a:spLocks noGrp="1"/>
          </p:cNvSpPr>
          <p:nvPr>
            <p:ph type="ftr" sz="quarter" idx="11"/>
            <p:custDataLst>
              <p:tags r:id="rId4"/>
            </p:custDataLst>
          </p:nvPr>
        </p:nvSpPr>
        <p:spPr/>
        <p:txBody>
          <a:bodyPr/>
          <a:lstStyle/>
          <a:p>
            <a:endParaRPr lang="zh-CN" altLang="en-US" dirty="0"/>
          </a:p>
        </p:txBody>
      </p:sp>
      <p:sp>
        <p:nvSpPr>
          <p:cNvPr id="18" name="灯片编号占位符 17"/>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dirty="0"/>
          </a:p>
        </p:txBody>
      </p:sp>
      <p:sp>
        <p:nvSpPr>
          <p:cNvPr id="27" name="任意多边形: 形状 26"/>
          <p:cNvSpPr/>
          <p:nvPr userDrawn="1">
            <p:custDataLst>
              <p:tags r:id="rId6"/>
            </p:custDataLst>
          </p:nvPr>
        </p:nvSpPr>
        <p:spPr>
          <a:xfrm rot="2700000">
            <a:off x="-222635" y="-1079384"/>
            <a:ext cx="2436226" cy="3613150"/>
          </a:xfrm>
          <a:custGeom>
            <a:avLst/>
            <a:gdLst>
              <a:gd name="connsiteX0" fmla="*/ 0 w 2436226"/>
              <a:gd name="connsiteY0" fmla="*/ 1996280 h 3613150"/>
              <a:gd name="connsiteX1" fmla="*/ 1996280 w 2436226"/>
              <a:gd name="connsiteY1" fmla="*/ 0 h 3613150"/>
              <a:gd name="connsiteX2" fmla="*/ 2144287 w 2436226"/>
              <a:gd name="connsiteY2" fmla="*/ 0 h 3613150"/>
              <a:gd name="connsiteX3" fmla="*/ 2436226 w 2436226"/>
              <a:gd name="connsiteY3" fmla="*/ 291939 h 3613150"/>
              <a:gd name="connsiteX4" fmla="*/ 2436226 w 2436226"/>
              <a:gd name="connsiteY4" fmla="*/ 3321211 h 3613150"/>
              <a:gd name="connsiteX5" fmla="*/ 2144287 w 2436226"/>
              <a:gd name="connsiteY5" fmla="*/ 3613150 h 3613150"/>
              <a:gd name="connsiteX6" fmla="*/ 1616870 w 2436226"/>
              <a:gd name="connsiteY6" fmla="*/ 3613150 h 3613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36226" h="3613150">
                <a:moveTo>
                  <a:pt x="0" y="1996280"/>
                </a:moveTo>
                <a:lnTo>
                  <a:pt x="1996280" y="0"/>
                </a:lnTo>
                <a:lnTo>
                  <a:pt x="2144287" y="0"/>
                </a:lnTo>
                <a:cubicBezTo>
                  <a:pt x="2305520" y="0"/>
                  <a:pt x="2436226" y="130706"/>
                  <a:pt x="2436226" y="291939"/>
                </a:cubicBezTo>
                <a:lnTo>
                  <a:pt x="2436226" y="3321211"/>
                </a:lnTo>
                <a:cubicBezTo>
                  <a:pt x="2436226" y="3482444"/>
                  <a:pt x="2305520" y="3613150"/>
                  <a:pt x="2144287" y="3613150"/>
                </a:cubicBezTo>
                <a:lnTo>
                  <a:pt x="1616870" y="361315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a:p>
        </p:txBody>
      </p:sp>
      <p:sp>
        <p:nvSpPr>
          <p:cNvPr id="28" name="任意多边形: 形状 27"/>
          <p:cNvSpPr/>
          <p:nvPr userDrawn="1">
            <p:custDataLst>
              <p:tags r:id="rId7"/>
            </p:custDataLst>
          </p:nvPr>
        </p:nvSpPr>
        <p:spPr>
          <a:xfrm rot="2700000">
            <a:off x="-1743683" y="3559144"/>
            <a:ext cx="4398134" cy="3110114"/>
          </a:xfrm>
          <a:custGeom>
            <a:avLst/>
            <a:gdLst>
              <a:gd name="connsiteX0" fmla="*/ 0 w 4398134"/>
              <a:gd name="connsiteY0" fmla="*/ 0 h 3110114"/>
              <a:gd name="connsiteX1" fmla="*/ 4136838 w 4398134"/>
              <a:gd name="connsiteY1" fmla="*/ 0 h 3110114"/>
              <a:gd name="connsiteX2" fmla="*/ 4398134 w 4398134"/>
              <a:gd name="connsiteY2" fmla="*/ 261296 h 3110114"/>
              <a:gd name="connsiteX3" fmla="*/ 4398134 w 4398134"/>
              <a:gd name="connsiteY3" fmla="*/ 1822094 h 3110114"/>
              <a:gd name="connsiteX4" fmla="*/ 3110114 w 4398134"/>
              <a:gd name="connsiteY4" fmla="*/ 3110114 h 31101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98134" h="3110114">
                <a:moveTo>
                  <a:pt x="0" y="0"/>
                </a:moveTo>
                <a:lnTo>
                  <a:pt x="4136838" y="0"/>
                </a:lnTo>
                <a:cubicBezTo>
                  <a:pt x="4281148" y="0"/>
                  <a:pt x="4398134" y="116986"/>
                  <a:pt x="4398134" y="261296"/>
                </a:cubicBezTo>
                <a:lnTo>
                  <a:pt x="4398134" y="1822094"/>
                </a:lnTo>
                <a:lnTo>
                  <a:pt x="3110114" y="311011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a:p>
        </p:txBody>
      </p:sp>
      <p:sp>
        <p:nvSpPr>
          <p:cNvPr id="29" name="任意多边形: 形状 28"/>
          <p:cNvSpPr/>
          <p:nvPr userDrawn="1">
            <p:custDataLst>
              <p:tags r:id="rId8"/>
            </p:custDataLst>
          </p:nvPr>
        </p:nvSpPr>
        <p:spPr>
          <a:xfrm rot="2700000">
            <a:off x="3895704" y="-2039566"/>
            <a:ext cx="4079122" cy="4079122"/>
          </a:xfrm>
          <a:custGeom>
            <a:avLst/>
            <a:gdLst>
              <a:gd name="connsiteX0" fmla="*/ 0 w 4079122"/>
              <a:gd name="connsiteY0" fmla="*/ 4079122 h 4079122"/>
              <a:gd name="connsiteX1" fmla="*/ 4079122 w 4079122"/>
              <a:gd name="connsiteY1" fmla="*/ 0 h 4079122"/>
              <a:gd name="connsiteX2" fmla="*/ 4079122 w 4079122"/>
              <a:gd name="connsiteY2" fmla="*/ 3801047 h 4079122"/>
              <a:gd name="connsiteX3" fmla="*/ 3801047 w 4079122"/>
              <a:gd name="connsiteY3" fmla="*/ 4079122 h 4079122"/>
            </a:gdLst>
            <a:ahLst/>
            <a:cxnLst>
              <a:cxn ang="0">
                <a:pos x="connsiteX0" y="connsiteY0"/>
              </a:cxn>
              <a:cxn ang="0">
                <a:pos x="connsiteX1" y="connsiteY1"/>
              </a:cxn>
              <a:cxn ang="0">
                <a:pos x="connsiteX2" y="connsiteY2"/>
              </a:cxn>
              <a:cxn ang="0">
                <a:pos x="connsiteX3" y="connsiteY3"/>
              </a:cxn>
            </a:cxnLst>
            <a:rect l="l" t="t" r="r" b="b"/>
            <a:pathLst>
              <a:path w="4079122" h="4079122">
                <a:moveTo>
                  <a:pt x="0" y="4079122"/>
                </a:moveTo>
                <a:lnTo>
                  <a:pt x="4079122" y="0"/>
                </a:lnTo>
                <a:lnTo>
                  <a:pt x="4079122" y="3801047"/>
                </a:lnTo>
                <a:cubicBezTo>
                  <a:pt x="4079122" y="3954624"/>
                  <a:pt x="3954625" y="4079122"/>
                  <a:pt x="3801047" y="407912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a:p>
        </p:txBody>
      </p:sp>
      <p:sp>
        <p:nvSpPr>
          <p:cNvPr id="2" name="标题 1"/>
          <p:cNvSpPr>
            <a:spLocks noGrp="1"/>
          </p:cNvSpPr>
          <p:nvPr>
            <p:ph type="ctrTitle" hasCustomPrompt="1"/>
            <p:custDataLst>
              <p:tags r:id="rId9"/>
            </p:custDataLst>
          </p:nvPr>
        </p:nvSpPr>
        <p:spPr>
          <a:xfrm>
            <a:off x="5120640" y="4209415"/>
            <a:ext cx="7030720" cy="1063625"/>
          </a:xfrm>
        </p:spPr>
        <p:txBody>
          <a:bodyPr lIns="90000" tIns="46800" rIns="90000" bIns="46800" anchor="ctr" anchorCtr="0">
            <a:normAutofit/>
          </a:bodyPr>
          <a:lstStyle>
            <a:lvl1pPr algn="ctr">
              <a:defRPr sz="4400" u="none" strike="noStrike" kern="1200" cap="none" spc="600" normalizeH="0" baseline="0">
                <a:solidFill>
                  <a:schemeClr val="accent1"/>
                </a:solidFill>
                <a:uFillTx/>
                <a:latin typeface="Arial" panose="020B0604020202020204" pitchFamily="34" charset="0"/>
                <a:ea typeface="汉仪旗黑-85S" panose="00020600040101010101" pitchFamily="18" charset="-122"/>
              </a:defRPr>
            </a:lvl1pPr>
          </a:lstStyle>
          <a:p>
            <a:r>
              <a:rPr lang="zh-CN" altLang="en-US" dirty="0"/>
              <a:t>单击此处编辑标题</a:t>
            </a:r>
          </a:p>
        </p:txBody>
      </p:sp>
      <p:sp>
        <p:nvSpPr>
          <p:cNvPr id="32" name="文本占位符 31"/>
          <p:cNvSpPr>
            <a:spLocks noGrp="1"/>
          </p:cNvSpPr>
          <p:nvPr>
            <p:ph type="body" sz="quarter" idx="13" hasCustomPrompt="1"/>
            <p:custDataLst>
              <p:tags r:id="rId10"/>
            </p:custDataLst>
          </p:nvPr>
        </p:nvSpPr>
        <p:spPr>
          <a:xfrm>
            <a:off x="7151136" y="5494738"/>
            <a:ext cx="1440657" cy="432955"/>
          </a:xfrm>
        </p:spPr>
        <p:txBody>
          <a:bodyPr lIns="90000" tIns="46800" rIns="90000" bIns="46800" anchor="ctr">
            <a:normAutofit/>
          </a:bodyPr>
          <a:lstStyle>
            <a:lvl1pPr marL="0" indent="0" algn="r">
              <a:buNone/>
              <a:defRPr baseline="0">
                <a:solidFill>
                  <a:schemeClr val="accent1"/>
                </a:solidFill>
                <a:latin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编辑文本</a:t>
            </a:r>
          </a:p>
        </p:txBody>
      </p:sp>
      <p:sp>
        <p:nvSpPr>
          <p:cNvPr id="34" name="文本占位符 33"/>
          <p:cNvSpPr>
            <a:spLocks noGrp="1"/>
          </p:cNvSpPr>
          <p:nvPr>
            <p:ph type="body" sz="quarter" idx="14" hasCustomPrompt="1"/>
            <p:custDataLst>
              <p:tags r:id="rId11"/>
            </p:custDataLst>
          </p:nvPr>
        </p:nvSpPr>
        <p:spPr>
          <a:xfrm>
            <a:off x="8715249" y="5494738"/>
            <a:ext cx="1486758" cy="432955"/>
          </a:xfrm>
        </p:spPr>
        <p:txBody>
          <a:bodyPr lIns="90000" tIns="46800" rIns="90000" bIns="46800" anchor="ctr">
            <a:normAutofit/>
          </a:bodyPr>
          <a:lstStyle>
            <a:lvl1pPr marL="0" indent="0">
              <a:buNone/>
              <a:defRPr baseline="0">
                <a:solidFill>
                  <a:schemeClr val="accent1"/>
                </a:solidFill>
                <a:latin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编辑文本</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dissolve">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bg>
      <p:bgPr>
        <a:solidFill>
          <a:schemeClr val="tx2"/>
        </a:solidFill>
        <a:effectLst/>
      </p:bgPr>
    </p:bg>
    <p:spTree>
      <p:nvGrpSpPr>
        <p:cNvPr id="1" name=""/>
        <p:cNvGrpSpPr/>
        <p:nvPr/>
      </p:nvGrpSpPr>
      <p:grpSpPr>
        <a:xfrm>
          <a:off x="0" y="0"/>
          <a:ext cx="0" cy="0"/>
          <a:chOff x="0" y="0"/>
          <a:chExt cx="0" cy="0"/>
        </a:xfrm>
      </p:grpSpPr>
      <p:grpSp>
        <p:nvGrpSpPr>
          <p:cNvPr id="6" name="组合 5"/>
          <p:cNvGrpSpPr/>
          <p:nvPr userDrawn="1">
            <p:custDataLst>
              <p:tags r:id="rId1"/>
            </p:custDataLst>
          </p:nvPr>
        </p:nvGrpSpPr>
        <p:grpSpPr>
          <a:xfrm>
            <a:off x="-246745" y="-298166"/>
            <a:ext cx="12682802" cy="7470116"/>
            <a:chOff x="-246745" y="-298166"/>
            <a:chExt cx="12682802" cy="7470116"/>
          </a:xfrm>
        </p:grpSpPr>
        <p:sp>
          <p:nvSpPr>
            <p:cNvPr id="8" name="矩形 7"/>
            <p:cNvSpPr/>
            <p:nvPr userDrawn="1">
              <p:custDataLst>
                <p:tags r:id="rId6"/>
              </p:custDataLst>
            </p:nvPr>
          </p:nvSpPr>
          <p:spPr>
            <a:xfrm>
              <a:off x="292800" y="304200"/>
              <a:ext cx="11606400" cy="6249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9" name="组合 8"/>
            <p:cNvGrpSpPr/>
            <p:nvPr userDrawn="1"/>
          </p:nvGrpSpPr>
          <p:grpSpPr>
            <a:xfrm>
              <a:off x="-246745" y="-298166"/>
              <a:ext cx="12682802" cy="7470116"/>
              <a:chOff x="-246745" y="-298166"/>
              <a:chExt cx="12682802" cy="7470116"/>
            </a:xfrm>
          </p:grpSpPr>
          <p:grpSp>
            <p:nvGrpSpPr>
              <p:cNvPr id="10" name="组合 9"/>
              <p:cNvGrpSpPr/>
              <p:nvPr userDrawn="1">
                <p:custDataLst>
                  <p:tags r:id="rId7"/>
                </p:custDataLst>
              </p:nvPr>
            </p:nvGrpSpPr>
            <p:grpSpPr>
              <a:xfrm>
                <a:off x="10878963" y="-298166"/>
                <a:ext cx="1557094" cy="1514361"/>
                <a:chOff x="9853424" y="-514236"/>
                <a:chExt cx="2754083" cy="2678500"/>
              </a:xfrm>
            </p:grpSpPr>
            <p:sp>
              <p:nvSpPr>
                <p:cNvPr id="15" name="任意多边形: 形状 14"/>
                <p:cNvSpPr/>
                <p:nvPr userDrawn="1">
                  <p:custDataLst>
                    <p:tags r:id="rId12"/>
                  </p:custDataLst>
                </p:nvPr>
              </p:nvSpPr>
              <p:spPr>
                <a:xfrm rot="20040000" flipH="1">
                  <a:off x="9853424" y="-514236"/>
                  <a:ext cx="2056231" cy="1255643"/>
                </a:xfrm>
                <a:custGeom>
                  <a:avLst/>
                  <a:gdLst>
                    <a:gd name="connsiteX0" fmla="*/ 2056231 w 2056231"/>
                    <a:gd name="connsiteY0" fmla="*/ 0 h 1255643"/>
                    <a:gd name="connsiteX1" fmla="*/ 0 w 2056231"/>
                    <a:gd name="connsiteY1" fmla="*/ 1002891 h 1255643"/>
                    <a:gd name="connsiteX2" fmla="*/ 1 w 2056231"/>
                    <a:gd name="connsiteY2" fmla="*/ 1156348 h 1255643"/>
                    <a:gd name="connsiteX3" fmla="*/ 99296 w 2056231"/>
                    <a:gd name="connsiteY3" fmla="*/ 1255643 h 1255643"/>
                    <a:gd name="connsiteX4" fmla="*/ 1956936 w 2056231"/>
                    <a:gd name="connsiteY4" fmla="*/ 1255643 h 1255643"/>
                    <a:gd name="connsiteX5" fmla="*/ 2056231 w 2056231"/>
                    <a:gd name="connsiteY5" fmla="*/ 1156348 h 12556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56231" h="1255643">
                      <a:moveTo>
                        <a:pt x="2056231" y="0"/>
                      </a:moveTo>
                      <a:lnTo>
                        <a:pt x="0" y="1002891"/>
                      </a:lnTo>
                      <a:lnTo>
                        <a:pt x="1" y="1156348"/>
                      </a:lnTo>
                      <a:cubicBezTo>
                        <a:pt x="1" y="1211187"/>
                        <a:pt x="44457" y="1255643"/>
                        <a:pt x="99296" y="1255643"/>
                      </a:cubicBezTo>
                      <a:lnTo>
                        <a:pt x="1956936" y="1255643"/>
                      </a:lnTo>
                      <a:cubicBezTo>
                        <a:pt x="2011775" y="1255643"/>
                        <a:pt x="2056231" y="1211187"/>
                        <a:pt x="2056231" y="1156348"/>
                      </a:cubicBezTo>
                      <a:close/>
                    </a:path>
                  </a:pathLst>
                </a:custGeom>
                <a:noFill/>
                <a:ln>
                  <a:solidFill>
                    <a:srgbClr val="A6D3D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a:p>
              </p:txBody>
            </p:sp>
            <p:sp>
              <p:nvSpPr>
                <p:cNvPr id="16" name="任意多边形: 形状 15"/>
                <p:cNvSpPr/>
                <p:nvPr userDrawn="1">
                  <p:custDataLst>
                    <p:tags r:id="rId13"/>
                  </p:custDataLst>
                </p:nvPr>
              </p:nvSpPr>
              <p:spPr>
                <a:xfrm rot="20040000" flipH="1">
                  <a:off x="11776496" y="460439"/>
                  <a:ext cx="831011" cy="1703825"/>
                </a:xfrm>
                <a:custGeom>
                  <a:avLst/>
                  <a:gdLst>
                    <a:gd name="connsiteX0" fmla="*/ 0 w 831011"/>
                    <a:gd name="connsiteY0" fmla="*/ 0 h 1703825"/>
                    <a:gd name="connsiteX1" fmla="*/ 831011 w 831011"/>
                    <a:gd name="connsiteY1" fmla="*/ 1703825 h 1703825"/>
                    <a:gd name="connsiteX2" fmla="*/ 831011 w 831011"/>
                    <a:gd name="connsiteY2" fmla="*/ 152747 h 1703825"/>
                    <a:gd name="connsiteX3" fmla="*/ 678264 w 831011"/>
                    <a:gd name="connsiteY3" fmla="*/ 0 h 1703825"/>
                  </a:gdLst>
                  <a:ahLst/>
                  <a:cxnLst>
                    <a:cxn ang="0">
                      <a:pos x="connsiteX0" y="connsiteY0"/>
                    </a:cxn>
                    <a:cxn ang="0">
                      <a:pos x="connsiteX1" y="connsiteY1"/>
                    </a:cxn>
                    <a:cxn ang="0">
                      <a:pos x="connsiteX2" y="connsiteY2"/>
                    </a:cxn>
                    <a:cxn ang="0">
                      <a:pos x="connsiteX3" y="connsiteY3"/>
                    </a:cxn>
                  </a:cxnLst>
                  <a:rect l="l" t="t" r="r" b="b"/>
                  <a:pathLst>
                    <a:path w="831011" h="1703825">
                      <a:moveTo>
                        <a:pt x="0" y="0"/>
                      </a:moveTo>
                      <a:lnTo>
                        <a:pt x="831011" y="1703825"/>
                      </a:lnTo>
                      <a:lnTo>
                        <a:pt x="831011" y="152747"/>
                      </a:lnTo>
                      <a:cubicBezTo>
                        <a:pt x="831011" y="68387"/>
                        <a:pt x="762624" y="0"/>
                        <a:pt x="678264" y="0"/>
                      </a:cubicBezTo>
                      <a:close/>
                    </a:path>
                  </a:pathLst>
                </a:custGeom>
                <a:solidFill>
                  <a:srgbClr val="A1B5A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a:p>
              </p:txBody>
            </p:sp>
            <p:sp>
              <p:nvSpPr>
                <p:cNvPr id="17" name="圆角矩形 12"/>
                <p:cNvSpPr/>
                <p:nvPr userDrawn="1">
                  <p:custDataLst>
                    <p:tags r:id="rId14"/>
                  </p:custDataLst>
                </p:nvPr>
              </p:nvSpPr>
              <p:spPr>
                <a:xfrm rot="20040000" flipH="1">
                  <a:off x="10961614" y="899079"/>
                  <a:ext cx="503654" cy="503694"/>
                </a:xfrm>
                <a:prstGeom prst="roundRect">
                  <a:avLst>
                    <a:gd name="adj" fmla="val 28600"/>
                  </a:avLst>
                </a:prstGeom>
                <a:solidFill>
                  <a:srgbClr val="E5E5E5"/>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grpSp>
            <p:nvGrpSpPr>
              <p:cNvPr id="11" name="组合 10"/>
              <p:cNvGrpSpPr/>
              <p:nvPr userDrawn="1">
                <p:custDataLst>
                  <p:tags r:id="rId8"/>
                </p:custDataLst>
              </p:nvPr>
            </p:nvGrpSpPr>
            <p:grpSpPr>
              <a:xfrm rot="10800000">
                <a:off x="-246745" y="5657589"/>
                <a:ext cx="1557094" cy="1514361"/>
                <a:chOff x="9853424" y="-514236"/>
                <a:chExt cx="2754083" cy="2678500"/>
              </a:xfrm>
            </p:grpSpPr>
            <p:sp>
              <p:nvSpPr>
                <p:cNvPr id="12" name="任意多边形: 形状 11"/>
                <p:cNvSpPr/>
                <p:nvPr userDrawn="1">
                  <p:custDataLst>
                    <p:tags r:id="rId9"/>
                  </p:custDataLst>
                </p:nvPr>
              </p:nvSpPr>
              <p:spPr>
                <a:xfrm rot="20040000" flipH="1">
                  <a:off x="9853424" y="-514236"/>
                  <a:ext cx="2056231" cy="1255643"/>
                </a:xfrm>
                <a:custGeom>
                  <a:avLst/>
                  <a:gdLst>
                    <a:gd name="connsiteX0" fmla="*/ 2056231 w 2056231"/>
                    <a:gd name="connsiteY0" fmla="*/ 0 h 1255643"/>
                    <a:gd name="connsiteX1" fmla="*/ 0 w 2056231"/>
                    <a:gd name="connsiteY1" fmla="*/ 1002891 h 1255643"/>
                    <a:gd name="connsiteX2" fmla="*/ 1 w 2056231"/>
                    <a:gd name="connsiteY2" fmla="*/ 1156348 h 1255643"/>
                    <a:gd name="connsiteX3" fmla="*/ 99296 w 2056231"/>
                    <a:gd name="connsiteY3" fmla="*/ 1255643 h 1255643"/>
                    <a:gd name="connsiteX4" fmla="*/ 1956936 w 2056231"/>
                    <a:gd name="connsiteY4" fmla="*/ 1255643 h 1255643"/>
                    <a:gd name="connsiteX5" fmla="*/ 2056231 w 2056231"/>
                    <a:gd name="connsiteY5" fmla="*/ 1156348 h 12556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56231" h="1255643">
                      <a:moveTo>
                        <a:pt x="2056231" y="0"/>
                      </a:moveTo>
                      <a:lnTo>
                        <a:pt x="0" y="1002891"/>
                      </a:lnTo>
                      <a:lnTo>
                        <a:pt x="1" y="1156348"/>
                      </a:lnTo>
                      <a:cubicBezTo>
                        <a:pt x="1" y="1211187"/>
                        <a:pt x="44457" y="1255643"/>
                        <a:pt x="99296" y="1255643"/>
                      </a:cubicBezTo>
                      <a:lnTo>
                        <a:pt x="1956936" y="1255643"/>
                      </a:lnTo>
                      <a:cubicBezTo>
                        <a:pt x="2011775" y="1255643"/>
                        <a:pt x="2056231" y="1211187"/>
                        <a:pt x="2056231" y="1156348"/>
                      </a:cubicBezTo>
                      <a:close/>
                    </a:path>
                  </a:pathLst>
                </a:custGeom>
                <a:noFill/>
                <a:ln>
                  <a:solidFill>
                    <a:srgbClr val="A6D3D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a:p>
              </p:txBody>
            </p:sp>
            <p:sp>
              <p:nvSpPr>
                <p:cNvPr id="13" name="任意多边形: 形状 12"/>
                <p:cNvSpPr/>
                <p:nvPr userDrawn="1">
                  <p:custDataLst>
                    <p:tags r:id="rId10"/>
                  </p:custDataLst>
                </p:nvPr>
              </p:nvSpPr>
              <p:spPr>
                <a:xfrm rot="20040000" flipH="1">
                  <a:off x="11776496" y="460439"/>
                  <a:ext cx="831011" cy="1703825"/>
                </a:xfrm>
                <a:custGeom>
                  <a:avLst/>
                  <a:gdLst>
                    <a:gd name="connsiteX0" fmla="*/ 0 w 831011"/>
                    <a:gd name="connsiteY0" fmla="*/ 0 h 1703825"/>
                    <a:gd name="connsiteX1" fmla="*/ 831011 w 831011"/>
                    <a:gd name="connsiteY1" fmla="*/ 1703825 h 1703825"/>
                    <a:gd name="connsiteX2" fmla="*/ 831011 w 831011"/>
                    <a:gd name="connsiteY2" fmla="*/ 152747 h 1703825"/>
                    <a:gd name="connsiteX3" fmla="*/ 678264 w 831011"/>
                    <a:gd name="connsiteY3" fmla="*/ 0 h 1703825"/>
                  </a:gdLst>
                  <a:ahLst/>
                  <a:cxnLst>
                    <a:cxn ang="0">
                      <a:pos x="connsiteX0" y="connsiteY0"/>
                    </a:cxn>
                    <a:cxn ang="0">
                      <a:pos x="connsiteX1" y="connsiteY1"/>
                    </a:cxn>
                    <a:cxn ang="0">
                      <a:pos x="connsiteX2" y="connsiteY2"/>
                    </a:cxn>
                    <a:cxn ang="0">
                      <a:pos x="connsiteX3" y="connsiteY3"/>
                    </a:cxn>
                  </a:cxnLst>
                  <a:rect l="l" t="t" r="r" b="b"/>
                  <a:pathLst>
                    <a:path w="831011" h="1703825">
                      <a:moveTo>
                        <a:pt x="0" y="0"/>
                      </a:moveTo>
                      <a:lnTo>
                        <a:pt x="831011" y="1703825"/>
                      </a:lnTo>
                      <a:lnTo>
                        <a:pt x="831011" y="152747"/>
                      </a:lnTo>
                      <a:cubicBezTo>
                        <a:pt x="831011" y="68387"/>
                        <a:pt x="762624" y="0"/>
                        <a:pt x="678264" y="0"/>
                      </a:cubicBezTo>
                      <a:close/>
                    </a:path>
                  </a:pathLst>
                </a:custGeom>
                <a:solidFill>
                  <a:srgbClr val="A1B5A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a:p>
              </p:txBody>
            </p:sp>
            <p:sp>
              <p:nvSpPr>
                <p:cNvPr id="14" name="圆角矩形 12"/>
                <p:cNvSpPr/>
                <p:nvPr userDrawn="1">
                  <p:custDataLst>
                    <p:tags r:id="rId11"/>
                  </p:custDataLst>
                </p:nvPr>
              </p:nvSpPr>
              <p:spPr>
                <a:xfrm rot="20040000" flipH="1">
                  <a:off x="10961614" y="899079"/>
                  <a:ext cx="503654" cy="503694"/>
                </a:xfrm>
                <a:prstGeom prst="roundRect">
                  <a:avLst>
                    <a:gd name="adj" fmla="val 28600"/>
                  </a:avLst>
                </a:prstGeom>
                <a:solidFill>
                  <a:srgbClr val="E5E5E5"/>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grpSp>
      </p:grpSp>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t>2019/11/28</a:t>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t>‹#›</a:t>
            </a:fld>
            <a:endParaRPr lang="zh-CN" altLang="en-US"/>
          </a:p>
        </p:txBody>
      </p:sp>
      <p:sp>
        <p:nvSpPr>
          <p:cNvPr id="7" name="内容占位符 6"/>
          <p:cNvSpPr>
            <a:spLocks noGrp="1"/>
          </p:cNvSpPr>
          <p:nvPr>
            <p:ph sz="quarter" idx="13"/>
            <p:custDataLst>
              <p:tags r:id="rId5"/>
            </p:custDataLst>
          </p:nvPr>
        </p:nvSpPr>
        <p:spPr>
          <a:xfrm>
            <a:off x="669930" y="952508"/>
            <a:ext cx="10852237" cy="5388907"/>
          </a:xfrm>
        </p:spPr>
        <p:txBody>
          <a:bodyPr/>
          <a:lstStyle>
            <a:lvl1pPr>
              <a:defRPr>
                <a:solidFill>
                  <a:schemeClr val="tx1">
                    <a:lumMod val="85000"/>
                    <a:lumOff val="15000"/>
                  </a:schemeClr>
                </a:solidFill>
              </a:defRPr>
            </a:lvl1pPr>
            <a:lvl2pPr>
              <a:defRPr>
                <a:solidFill>
                  <a:schemeClr val="tx1">
                    <a:lumMod val="85000"/>
                    <a:lumOff val="15000"/>
                  </a:schemeClr>
                </a:solidFill>
              </a:defRPr>
            </a:lvl2pPr>
            <a:lvl3pPr>
              <a:defRPr>
                <a:solidFill>
                  <a:schemeClr val="tx1">
                    <a:lumMod val="85000"/>
                    <a:lumOff val="15000"/>
                  </a:schemeClr>
                </a:solidFill>
              </a:defRPr>
            </a:lvl3pPr>
            <a:lvl4pPr>
              <a:defRPr>
                <a:solidFill>
                  <a:schemeClr val="tx1">
                    <a:lumMod val="85000"/>
                    <a:lumOff val="15000"/>
                  </a:schemeClr>
                </a:solidFill>
              </a:defRPr>
            </a:lvl4pPr>
            <a:lvl5pPr>
              <a:defRPr>
                <a:solidFill>
                  <a:schemeClr val="tx1">
                    <a:lumMod val="85000"/>
                    <a:lumOff val="15000"/>
                  </a:schemeClr>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bg>
      <p:bgPr>
        <a:solidFill>
          <a:schemeClr val="bg2"/>
        </a:solidFill>
        <a:effectLst/>
      </p:bgPr>
    </p:bg>
    <p:spTree>
      <p:nvGrpSpPr>
        <p:cNvPr id="1" name=""/>
        <p:cNvGrpSpPr/>
        <p:nvPr/>
      </p:nvGrpSpPr>
      <p:grpSpPr>
        <a:xfrm>
          <a:off x="0" y="0"/>
          <a:ext cx="0" cy="0"/>
          <a:chOff x="0" y="0"/>
          <a:chExt cx="0" cy="0"/>
        </a:xfrm>
      </p:grpSpPr>
      <p:sp>
        <p:nvSpPr>
          <p:cNvPr id="6" name="任意多边形: 形状 5"/>
          <p:cNvSpPr/>
          <p:nvPr userDrawn="1">
            <p:custDataLst>
              <p:tags r:id="rId1"/>
            </p:custDataLst>
          </p:nvPr>
        </p:nvSpPr>
        <p:spPr>
          <a:xfrm rot="2700000">
            <a:off x="-222635" y="-1079384"/>
            <a:ext cx="2436226" cy="3613150"/>
          </a:xfrm>
          <a:custGeom>
            <a:avLst/>
            <a:gdLst>
              <a:gd name="connsiteX0" fmla="*/ 0 w 2436226"/>
              <a:gd name="connsiteY0" fmla="*/ 1996280 h 3613150"/>
              <a:gd name="connsiteX1" fmla="*/ 1996280 w 2436226"/>
              <a:gd name="connsiteY1" fmla="*/ 0 h 3613150"/>
              <a:gd name="connsiteX2" fmla="*/ 2144287 w 2436226"/>
              <a:gd name="connsiteY2" fmla="*/ 0 h 3613150"/>
              <a:gd name="connsiteX3" fmla="*/ 2436226 w 2436226"/>
              <a:gd name="connsiteY3" fmla="*/ 291939 h 3613150"/>
              <a:gd name="connsiteX4" fmla="*/ 2436226 w 2436226"/>
              <a:gd name="connsiteY4" fmla="*/ 3321211 h 3613150"/>
              <a:gd name="connsiteX5" fmla="*/ 2144287 w 2436226"/>
              <a:gd name="connsiteY5" fmla="*/ 3613150 h 3613150"/>
              <a:gd name="connsiteX6" fmla="*/ 1616870 w 2436226"/>
              <a:gd name="connsiteY6" fmla="*/ 3613150 h 3613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36226" h="3613150">
                <a:moveTo>
                  <a:pt x="0" y="1996280"/>
                </a:moveTo>
                <a:lnTo>
                  <a:pt x="1996280" y="0"/>
                </a:lnTo>
                <a:lnTo>
                  <a:pt x="2144287" y="0"/>
                </a:lnTo>
                <a:cubicBezTo>
                  <a:pt x="2305520" y="0"/>
                  <a:pt x="2436226" y="130706"/>
                  <a:pt x="2436226" y="291939"/>
                </a:cubicBezTo>
                <a:lnTo>
                  <a:pt x="2436226" y="3321211"/>
                </a:lnTo>
                <a:cubicBezTo>
                  <a:pt x="2436226" y="3482444"/>
                  <a:pt x="2305520" y="3613150"/>
                  <a:pt x="2144287" y="3613150"/>
                </a:cubicBezTo>
                <a:lnTo>
                  <a:pt x="1616870" y="361315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a:p>
        </p:txBody>
      </p:sp>
      <p:sp>
        <p:nvSpPr>
          <p:cNvPr id="7" name="任意多边形: 形状 6"/>
          <p:cNvSpPr/>
          <p:nvPr userDrawn="1">
            <p:custDataLst>
              <p:tags r:id="rId2"/>
            </p:custDataLst>
          </p:nvPr>
        </p:nvSpPr>
        <p:spPr>
          <a:xfrm rot="2700000">
            <a:off x="-1743683" y="3559144"/>
            <a:ext cx="4398134" cy="3110114"/>
          </a:xfrm>
          <a:custGeom>
            <a:avLst/>
            <a:gdLst>
              <a:gd name="connsiteX0" fmla="*/ 0 w 4398134"/>
              <a:gd name="connsiteY0" fmla="*/ 0 h 3110114"/>
              <a:gd name="connsiteX1" fmla="*/ 4136838 w 4398134"/>
              <a:gd name="connsiteY1" fmla="*/ 0 h 3110114"/>
              <a:gd name="connsiteX2" fmla="*/ 4398134 w 4398134"/>
              <a:gd name="connsiteY2" fmla="*/ 261296 h 3110114"/>
              <a:gd name="connsiteX3" fmla="*/ 4398134 w 4398134"/>
              <a:gd name="connsiteY3" fmla="*/ 1822094 h 3110114"/>
              <a:gd name="connsiteX4" fmla="*/ 3110114 w 4398134"/>
              <a:gd name="connsiteY4" fmla="*/ 3110114 h 31101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98134" h="3110114">
                <a:moveTo>
                  <a:pt x="0" y="0"/>
                </a:moveTo>
                <a:lnTo>
                  <a:pt x="4136838" y="0"/>
                </a:lnTo>
                <a:cubicBezTo>
                  <a:pt x="4281148" y="0"/>
                  <a:pt x="4398134" y="116986"/>
                  <a:pt x="4398134" y="261296"/>
                </a:cubicBezTo>
                <a:lnTo>
                  <a:pt x="4398134" y="1822094"/>
                </a:lnTo>
                <a:lnTo>
                  <a:pt x="3110114" y="311011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a:p>
        </p:txBody>
      </p:sp>
      <p:sp>
        <p:nvSpPr>
          <p:cNvPr id="8" name="任意多边形: 形状 7"/>
          <p:cNvSpPr/>
          <p:nvPr userDrawn="1">
            <p:custDataLst>
              <p:tags r:id="rId3"/>
            </p:custDataLst>
          </p:nvPr>
        </p:nvSpPr>
        <p:spPr>
          <a:xfrm rot="2700000">
            <a:off x="3895704" y="-2039566"/>
            <a:ext cx="4079122" cy="4079122"/>
          </a:xfrm>
          <a:custGeom>
            <a:avLst/>
            <a:gdLst>
              <a:gd name="connsiteX0" fmla="*/ 0 w 4079122"/>
              <a:gd name="connsiteY0" fmla="*/ 4079122 h 4079122"/>
              <a:gd name="connsiteX1" fmla="*/ 4079122 w 4079122"/>
              <a:gd name="connsiteY1" fmla="*/ 0 h 4079122"/>
              <a:gd name="connsiteX2" fmla="*/ 4079122 w 4079122"/>
              <a:gd name="connsiteY2" fmla="*/ 3801047 h 4079122"/>
              <a:gd name="connsiteX3" fmla="*/ 3801047 w 4079122"/>
              <a:gd name="connsiteY3" fmla="*/ 4079122 h 4079122"/>
            </a:gdLst>
            <a:ahLst/>
            <a:cxnLst>
              <a:cxn ang="0">
                <a:pos x="connsiteX0" y="connsiteY0"/>
              </a:cxn>
              <a:cxn ang="0">
                <a:pos x="connsiteX1" y="connsiteY1"/>
              </a:cxn>
              <a:cxn ang="0">
                <a:pos x="connsiteX2" y="connsiteY2"/>
              </a:cxn>
              <a:cxn ang="0">
                <a:pos x="connsiteX3" y="connsiteY3"/>
              </a:cxn>
            </a:cxnLst>
            <a:rect l="l" t="t" r="r" b="b"/>
            <a:pathLst>
              <a:path w="4079122" h="4079122">
                <a:moveTo>
                  <a:pt x="0" y="4079122"/>
                </a:moveTo>
                <a:lnTo>
                  <a:pt x="4079122" y="0"/>
                </a:lnTo>
                <a:lnTo>
                  <a:pt x="4079122" y="3801047"/>
                </a:lnTo>
                <a:cubicBezTo>
                  <a:pt x="4079122" y="3954624"/>
                  <a:pt x="3954625" y="4079122"/>
                  <a:pt x="3801047" y="407912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a:p>
        </p:txBody>
      </p:sp>
      <p:sp>
        <p:nvSpPr>
          <p:cNvPr id="3" name="日期占位符 2"/>
          <p:cNvSpPr>
            <a:spLocks noGrp="1"/>
          </p:cNvSpPr>
          <p:nvPr>
            <p:ph type="dt" sz="half" idx="10"/>
            <p:custDataLst>
              <p:tags r:id="rId4"/>
            </p:custDataLst>
          </p:nvPr>
        </p:nvSpPr>
        <p:spPr/>
        <p:txBody>
          <a:bodyPr/>
          <a:lstStyle/>
          <a:p>
            <a:fld id="{760FBDFE-C587-4B4C-A407-44438C67B59E}" type="datetimeFigureOut">
              <a:rPr lang="zh-CN" altLang="en-US" smtClean="0"/>
              <a:t>2019/11/28</a:t>
            </a:fld>
            <a:endParaRPr lang="zh-CN" altLang="en-US"/>
          </a:p>
        </p:txBody>
      </p:sp>
      <p:sp>
        <p:nvSpPr>
          <p:cNvPr id="4" name="页脚占位符 3"/>
          <p:cNvSpPr>
            <a:spLocks noGrp="1"/>
          </p:cNvSpPr>
          <p:nvPr>
            <p:ph type="ftr" sz="quarter" idx="11"/>
            <p:custDataLst>
              <p:tags r:id="rId5"/>
            </p:custDataLst>
          </p:nvPr>
        </p:nvSpPr>
        <p:spPr/>
        <p:txBody>
          <a:bodyPr/>
          <a:lstStyle/>
          <a:p>
            <a:endParaRPr lang="zh-CN" altLang="en-US"/>
          </a:p>
        </p:txBody>
      </p:sp>
      <p:sp>
        <p:nvSpPr>
          <p:cNvPr id="5" name="灯片编号占位符 4"/>
          <p:cNvSpPr>
            <a:spLocks noGrp="1"/>
          </p:cNvSpPr>
          <p:nvPr>
            <p:ph type="sldNum" sz="quarter" idx="12"/>
            <p:custDataLst>
              <p:tags r:id="rId6"/>
            </p:custDataLst>
          </p:nvPr>
        </p:nvSpPr>
        <p:spPr/>
        <p:txBody>
          <a:bodyPr/>
          <a:lstStyle/>
          <a:p>
            <a:fld id="{49AE70B2-8BF9-45C0-BB95-33D1B9D3A854}" type="slidenum">
              <a:rPr lang="zh-CN" altLang="en-US" smtClean="0"/>
              <a:t>‹#›</a:t>
            </a:fld>
            <a:endParaRPr lang="zh-CN" altLang="en-US"/>
          </a:p>
        </p:txBody>
      </p:sp>
      <p:cxnSp>
        <p:nvCxnSpPr>
          <p:cNvPr id="10" name="直线连接符 9"/>
          <p:cNvCxnSpPr/>
          <p:nvPr userDrawn="1">
            <p:custDataLst>
              <p:tags r:id="rId7"/>
            </p:custDataLst>
          </p:nvPr>
        </p:nvCxnSpPr>
        <p:spPr>
          <a:xfrm>
            <a:off x="5200650" y="5339080"/>
            <a:ext cx="6999605"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hasCustomPrompt="1"/>
            <p:custDataLst>
              <p:tags r:id="rId8"/>
            </p:custDataLst>
          </p:nvPr>
        </p:nvSpPr>
        <p:spPr>
          <a:xfrm>
            <a:off x="5110480" y="4130675"/>
            <a:ext cx="7040880" cy="1052830"/>
          </a:xfrm>
        </p:spPr>
        <p:txBody>
          <a:bodyPr vert="horz" lIns="90000" tIns="46800" rIns="90000" bIns="46800" rtlCol="0" anchor="ctr" anchorCtr="0">
            <a:normAutofit/>
          </a:bodyPr>
          <a:lstStyle>
            <a:lvl1pPr marL="0" marR="0" algn="ctr" defTabSz="914400" rtl="0" eaLnBrk="1" fontAlgn="auto" latinLnBrk="0" hangingPunct="1">
              <a:lnSpc>
                <a:spcPct val="100000"/>
              </a:lnSpc>
              <a:buNone/>
              <a:defRPr kumimoji="0" lang="zh-CN" altLang="en-US" sz="5400" b="1" i="0" u="none" strike="noStrike" kern="1200" cap="none" spc="600" normalizeH="0" baseline="0" noProof="1" dirty="0">
                <a:solidFill>
                  <a:schemeClr val="accent1"/>
                </a:solidFill>
                <a:uFillTx/>
                <a:latin typeface="Arial" panose="020B0604020202020204" pitchFamily="34" charset="0"/>
                <a:ea typeface="汉仪旗黑-85S" panose="00020600040101010101" pitchFamily="18" charset="-122"/>
                <a:cs typeface="+mj-cs"/>
                <a:sym typeface="+mn-ea"/>
              </a:defRPr>
            </a:lvl1pPr>
          </a:lstStyle>
          <a:p>
            <a:pPr lvl="0"/>
            <a:r>
              <a:rPr dirty="0">
                <a:sym typeface="+mn-ea"/>
              </a:rPr>
              <a:t>单击此处编辑标题</a:t>
            </a:r>
          </a:p>
        </p:txBody>
      </p:sp>
      <p:sp>
        <p:nvSpPr>
          <p:cNvPr id="13" name="文本占位符 12"/>
          <p:cNvSpPr>
            <a:spLocks noGrp="1"/>
          </p:cNvSpPr>
          <p:nvPr>
            <p:ph type="body" sz="quarter" idx="13" hasCustomPrompt="1"/>
            <p:custDataLst>
              <p:tags r:id="rId9"/>
            </p:custDataLst>
          </p:nvPr>
        </p:nvSpPr>
        <p:spPr>
          <a:xfrm>
            <a:off x="7042482" y="5494338"/>
            <a:ext cx="1495425" cy="544174"/>
          </a:xfrm>
        </p:spPr>
        <p:txBody>
          <a:bodyPr lIns="90000" tIns="46800" rIns="90000" bIns="46800" anchor="ctr"/>
          <a:lstStyle>
            <a:lvl1pPr marL="0" indent="0" algn="r">
              <a:buNone/>
              <a:defRPr>
                <a:solidFill>
                  <a:schemeClr val="accent1"/>
                </a:solidFill>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编辑文本</a:t>
            </a:r>
          </a:p>
        </p:txBody>
      </p:sp>
      <p:sp>
        <p:nvSpPr>
          <p:cNvPr id="15" name="文本占位符 14"/>
          <p:cNvSpPr>
            <a:spLocks noGrp="1"/>
          </p:cNvSpPr>
          <p:nvPr>
            <p:ph type="body" sz="quarter" idx="14" hasCustomPrompt="1"/>
            <p:custDataLst>
              <p:tags r:id="rId10"/>
            </p:custDataLst>
          </p:nvPr>
        </p:nvSpPr>
        <p:spPr>
          <a:xfrm>
            <a:off x="8700959" y="5494738"/>
            <a:ext cx="1495425" cy="544174"/>
          </a:xfrm>
        </p:spPr>
        <p:txBody>
          <a:bodyPr lIns="90000" tIns="46800" rIns="90000" bIns="46800" anchor="ctr"/>
          <a:lstStyle>
            <a:lvl1pPr marL="0" indent="0">
              <a:buNone/>
              <a:defRPr>
                <a:solidFill>
                  <a:schemeClr val="accent1"/>
                </a:solidFill>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编辑文本</a:t>
            </a:r>
          </a:p>
        </p:txBody>
      </p:sp>
      <p:pic>
        <p:nvPicPr>
          <p:cNvPr id="12" name="图片 11"/>
          <p:cNvPicPr>
            <a:picLocks noChangeAspect="1"/>
          </p:cNvPicPr>
          <p:nvPr userDrawn="1">
            <p:custDataLst>
              <p:tags r:id="rId11"/>
            </p:custDataLst>
          </p:nvPr>
        </p:nvPicPr>
        <p:blipFill>
          <a:blip r:embed="rId13"/>
          <a:stretch>
            <a:fillRect/>
          </a:stretch>
        </p:blipFill>
        <p:spPr>
          <a:xfrm>
            <a:off x="810070" y="490950"/>
            <a:ext cx="4883319" cy="4883319"/>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dissolv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通用">
    <p:bg>
      <p:bgPr>
        <a:solidFill>
          <a:schemeClr val="bg2"/>
        </a:solidFill>
        <a:effectLst/>
      </p:bgPr>
    </p:bg>
    <p:spTree>
      <p:nvGrpSpPr>
        <p:cNvPr id="1" name=""/>
        <p:cNvGrpSpPr/>
        <p:nvPr/>
      </p:nvGrpSpPr>
      <p:grpSpPr>
        <a:xfrm>
          <a:off x="0" y="0"/>
          <a:ext cx="0" cy="0"/>
          <a:chOff x="0" y="0"/>
          <a:chExt cx="0" cy="0"/>
        </a:xfrm>
      </p:grpSpPr>
      <p:grpSp>
        <p:nvGrpSpPr>
          <p:cNvPr id="14" name="组合 13"/>
          <p:cNvGrpSpPr/>
          <p:nvPr userDrawn="1">
            <p:custDataLst>
              <p:tags r:id="rId1"/>
            </p:custDataLst>
          </p:nvPr>
        </p:nvGrpSpPr>
        <p:grpSpPr>
          <a:xfrm>
            <a:off x="-246745" y="-298166"/>
            <a:ext cx="12682802" cy="7470116"/>
            <a:chOff x="-246745" y="-298166"/>
            <a:chExt cx="12682802" cy="7470116"/>
          </a:xfrm>
        </p:grpSpPr>
        <p:grpSp>
          <p:nvGrpSpPr>
            <p:cNvPr id="6" name="组合 5"/>
            <p:cNvGrpSpPr/>
            <p:nvPr userDrawn="1">
              <p:custDataLst>
                <p:tags r:id="rId6"/>
              </p:custDataLst>
            </p:nvPr>
          </p:nvGrpSpPr>
          <p:grpSpPr>
            <a:xfrm>
              <a:off x="10878963" y="-298166"/>
              <a:ext cx="1557094" cy="1514361"/>
              <a:chOff x="9853424" y="-514236"/>
              <a:chExt cx="2754083" cy="2678500"/>
            </a:xfrm>
          </p:grpSpPr>
          <p:sp>
            <p:nvSpPr>
              <p:cNvPr id="7" name="任意多边形: 形状 6"/>
              <p:cNvSpPr/>
              <p:nvPr userDrawn="1">
                <p:custDataLst>
                  <p:tags r:id="rId11"/>
                </p:custDataLst>
              </p:nvPr>
            </p:nvSpPr>
            <p:spPr>
              <a:xfrm rot="20040000" flipH="1">
                <a:off x="9853424" y="-514236"/>
                <a:ext cx="2056231" cy="1255643"/>
              </a:xfrm>
              <a:custGeom>
                <a:avLst/>
                <a:gdLst>
                  <a:gd name="connsiteX0" fmla="*/ 2056231 w 2056231"/>
                  <a:gd name="connsiteY0" fmla="*/ 0 h 1255643"/>
                  <a:gd name="connsiteX1" fmla="*/ 0 w 2056231"/>
                  <a:gd name="connsiteY1" fmla="*/ 1002891 h 1255643"/>
                  <a:gd name="connsiteX2" fmla="*/ 1 w 2056231"/>
                  <a:gd name="connsiteY2" fmla="*/ 1156348 h 1255643"/>
                  <a:gd name="connsiteX3" fmla="*/ 99296 w 2056231"/>
                  <a:gd name="connsiteY3" fmla="*/ 1255643 h 1255643"/>
                  <a:gd name="connsiteX4" fmla="*/ 1956936 w 2056231"/>
                  <a:gd name="connsiteY4" fmla="*/ 1255643 h 1255643"/>
                  <a:gd name="connsiteX5" fmla="*/ 2056231 w 2056231"/>
                  <a:gd name="connsiteY5" fmla="*/ 1156348 h 12556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56231" h="1255643">
                    <a:moveTo>
                      <a:pt x="2056231" y="0"/>
                    </a:moveTo>
                    <a:lnTo>
                      <a:pt x="0" y="1002891"/>
                    </a:lnTo>
                    <a:lnTo>
                      <a:pt x="1" y="1156348"/>
                    </a:lnTo>
                    <a:cubicBezTo>
                      <a:pt x="1" y="1211187"/>
                      <a:pt x="44457" y="1255643"/>
                      <a:pt x="99296" y="1255643"/>
                    </a:cubicBezTo>
                    <a:lnTo>
                      <a:pt x="1956936" y="1255643"/>
                    </a:lnTo>
                    <a:cubicBezTo>
                      <a:pt x="2011775" y="1255643"/>
                      <a:pt x="2056231" y="1211187"/>
                      <a:pt x="2056231" y="1156348"/>
                    </a:cubicBezTo>
                    <a:close/>
                  </a:path>
                </a:pathLst>
              </a:custGeom>
              <a:noFill/>
              <a:ln>
                <a:solidFill>
                  <a:srgbClr val="A6D3D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a:p>
            </p:txBody>
          </p:sp>
          <p:sp>
            <p:nvSpPr>
              <p:cNvPr id="8" name="任意多边形: 形状 7"/>
              <p:cNvSpPr/>
              <p:nvPr userDrawn="1">
                <p:custDataLst>
                  <p:tags r:id="rId12"/>
                </p:custDataLst>
              </p:nvPr>
            </p:nvSpPr>
            <p:spPr>
              <a:xfrm rot="20040000" flipH="1">
                <a:off x="11776496" y="460439"/>
                <a:ext cx="831011" cy="1703825"/>
              </a:xfrm>
              <a:custGeom>
                <a:avLst/>
                <a:gdLst>
                  <a:gd name="connsiteX0" fmla="*/ 0 w 831011"/>
                  <a:gd name="connsiteY0" fmla="*/ 0 h 1703825"/>
                  <a:gd name="connsiteX1" fmla="*/ 831011 w 831011"/>
                  <a:gd name="connsiteY1" fmla="*/ 1703825 h 1703825"/>
                  <a:gd name="connsiteX2" fmla="*/ 831011 w 831011"/>
                  <a:gd name="connsiteY2" fmla="*/ 152747 h 1703825"/>
                  <a:gd name="connsiteX3" fmla="*/ 678264 w 831011"/>
                  <a:gd name="connsiteY3" fmla="*/ 0 h 1703825"/>
                </a:gdLst>
                <a:ahLst/>
                <a:cxnLst>
                  <a:cxn ang="0">
                    <a:pos x="connsiteX0" y="connsiteY0"/>
                  </a:cxn>
                  <a:cxn ang="0">
                    <a:pos x="connsiteX1" y="connsiteY1"/>
                  </a:cxn>
                  <a:cxn ang="0">
                    <a:pos x="connsiteX2" y="connsiteY2"/>
                  </a:cxn>
                  <a:cxn ang="0">
                    <a:pos x="connsiteX3" y="connsiteY3"/>
                  </a:cxn>
                </a:cxnLst>
                <a:rect l="l" t="t" r="r" b="b"/>
                <a:pathLst>
                  <a:path w="831011" h="1703825">
                    <a:moveTo>
                      <a:pt x="0" y="0"/>
                    </a:moveTo>
                    <a:lnTo>
                      <a:pt x="831011" y="1703825"/>
                    </a:lnTo>
                    <a:lnTo>
                      <a:pt x="831011" y="152747"/>
                    </a:lnTo>
                    <a:cubicBezTo>
                      <a:pt x="831011" y="68387"/>
                      <a:pt x="762624" y="0"/>
                      <a:pt x="678264" y="0"/>
                    </a:cubicBezTo>
                    <a:close/>
                  </a:path>
                </a:pathLst>
              </a:custGeom>
              <a:solidFill>
                <a:srgbClr val="A1B5A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a:p>
            </p:txBody>
          </p:sp>
          <p:sp>
            <p:nvSpPr>
              <p:cNvPr id="9" name="圆角矩形 12"/>
              <p:cNvSpPr/>
              <p:nvPr userDrawn="1">
                <p:custDataLst>
                  <p:tags r:id="rId13"/>
                </p:custDataLst>
              </p:nvPr>
            </p:nvSpPr>
            <p:spPr>
              <a:xfrm rot="20040000" flipH="1">
                <a:off x="10961614" y="899079"/>
                <a:ext cx="503654" cy="503694"/>
              </a:xfrm>
              <a:prstGeom prst="roundRect">
                <a:avLst>
                  <a:gd name="adj" fmla="val 28600"/>
                </a:avLst>
              </a:prstGeom>
              <a:solidFill>
                <a:srgbClr val="E5E5E5"/>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grpSp>
          <p:nvGrpSpPr>
            <p:cNvPr id="10" name="组合 9"/>
            <p:cNvGrpSpPr/>
            <p:nvPr userDrawn="1">
              <p:custDataLst>
                <p:tags r:id="rId7"/>
              </p:custDataLst>
            </p:nvPr>
          </p:nvGrpSpPr>
          <p:grpSpPr>
            <a:xfrm rot="10800000">
              <a:off x="-246745" y="5657589"/>
              <a:ext cx="1557094" cy="1514361"/>
              <a:chOff x="9853424" y="-514236"/>
              <a:chExt cx="2754083" cy="2678500"/>
            </a:xfrm>
          </p:grpSpPr>
          <p:sp>
            <p:nvSpPr>
              <p:cNvPr id="11" name="任意多边形: 形状 10"/>
              <p:cNvSpPr/>
              <p:nvPr userDrawn="1">
                <p:custDataLst>
                  <p:tags r:id="rId8"/>
                </p:custDataLst>
              </p:nvPr>
            </p:nvSpPr>
            <p:spPr>
              <a:xfrm rot="20040000" flipH="1">
                <a:off x="9853424" y="-514236"/>
                <a:ext cx="2056231" cy="1255643"/>
              </a:xfrm>
              <a:custGeom>
                <a:avLst/>
                <a:gdLst>
                  <a:gd name="connsiteX0" fmla="*/ 2056231 w 2056231"/>
                  <a:gd name="connsiteY0" fmla="*/ 0 h 1255643"/>
                  <a:gd name="connsiteX1" fmla="*/ 0 w 2056231"/>
                  <a:gd name="connsiteY1" fmla="*/ 1002891 h 1255643"/>
                  <a:gd name="connsiteX2" fmla="*/ 1 w 2056231"/>
                  <a:gd name="connsiteY2" fmla="*/ 1156348 h 1255643"/>
                  <a:gd name="connsiteX3" fmla="*/ 99296 w 2056231"/>
                  <a:gd name="connsiteY3" fmla="*/ 1255643 h 1255643"/>
                  <a:gd name="connsiteX4" fmla="*/ 1956936 w 2056231"/>
                  <a:gd name="connsiteY4" fmla="*/ 1255643 h 1255643"/>
                  <a:gd name="connsiteX5" fmla="*/ 2056231 w 2056231"/>
                  <a:gd name="connsiteY5" fmla="*/ 1156348 h 12556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56231" h="1255643">
                    <a:moveTo>
                      <a:pt x="2056231" y="0"/>
                    </a:moveTo>
                    <a:lnTo>
                      <a:pt x="0" y="1002891"/>
                    </a:lnTo>
                    <a:lnTo>
                      <a:pt x="1" y="1156348"/>
                    </a:lnTo>
                    <a:cubicBezTo>
                      <a:pt x="1" y="1211187"/>
                      <a:pt x="44457" y="1255643"/>
                      <a:pt x="99296" y="1255643"/>
                    </a:cubicBezTo>
                    <a:lnTo>
                      <a:pt x="1956936" y="1255643"/>
                    </a:lnTo>
                    <a:cubicBezTo>
                      <a:pt x="2011775" y="1255643"/>
                      <a:pt x="2056231" y="1211187"/>
                      <a:pt x="2056231" y="1156348"/>
                    </a:cubicBezTo>
                    <a:close/>
                  </a:path>
                </a:pathLst>
              </a:custGeom>
              <a:noFill/>
              <a:ln>
                <a:solidFill>
                  <a:srgbClr val="A6D3D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a:p>
            </p:txBody>
          </p:sp>
          <p:sp>
            <p:nvSpPr>
              <p:cNvPr id="12" name="任意多边形: 形状 11"/>
              <p:cNvSpPr/>
              <p:nvPr userDrawn="1">
                <p:custDataLst>
                  <p:tags r:id="rId9"/>
                </p:custDataLst>
              </p:nvPr>
            </p:nvSpPr>
            <p:spPr>
              <a:xfrm rot="20040000" flipH="1">
                <a:off x="11776496" y="460439"/>
                <a:ext cx="831011" cy="1703825"/>
              </a:xfrm>
              <a:custGeom>
                <a:avLst/>
                <a:gdLst>
                  <a:gd name="connsiteX0" fmla="*/ 0 w 831011"/>
                  <a:gd name="connsiteY0" fmla="*/ 0 h 1703825"/>
                  <a:gd name="connsiteX1" fmla="*/ 831011 w 831011"/>
                  <a:gd name="connsiteY1" fmla="*/ 1703825 h 1703825"/>
                  <a:gd name="connsiteX2" fmla="*/ 831011 w 831011"/>
                  <a:gd name="connsiteY2" fmla="*/ 152747 h 1703825"/>
                  <a:gd name="connsiteX3" fmla="*/ 678264 w 831011"/>
                  <a:gd name="connsiteY3" fmla="*/ 0 h 1703825"/>
                </a:gdLst>
                <a:ahLst/>
                <a:cxnLst>
                  <a:cxn ang="0">
                    <a:pos x="connsiteX0" y="connsiteY0"/>
                  </a:cxn>
                  <a:cxn ang="0">
                    <a:pos x="connsiteX1" y="connsiteY1"/>
                  </a:cxn>
                  <a:cxn ang="0">
                    <a:pos x="connsiteX2" y="connsiteY2"/>
                  </a:cxn>
                  <a:cxn ang="0">
                    <a:pos x="connsiteX3" y="connsiteY3"/>
                  </a:cxn>
                </a:cxnLst>
                <a:rect l="l" t="t" r="r" b="b"/>
                <a:pathLst>
                  <a:path w="831011" h="1703825">
                    <a:moveTo>
                      <a:pt x="0" y="0"/>
                    </a:moveTo>
                    <a:lnTo>
                      <a:pt x="831011" y="1703825"/>
                    </a:lnTo>
                    <a:lnTo>
                      <a:pt x="831011" y="152747"/>
                    </a:lnTo>
                    <a:cubicBezTo>
                      <a:pt x="831011" y="68387"/>
                      <a:pt x="762624" y="0"/>
                      <a:pt x="678264" y="0"/>
                    </a:cubicBezTo>
                    <a:close/>
                  </a:path>
                </a:pathLst>
              </a:custGeom>
              <a:solidFill>
                <a:srgbClr val="A1B5A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a:p>
            </p:txBody>
          </p:sp>
          <p:sp>
            <p:nvSpPr>
              <p:cNvPr id="13" name="圆角矩形 12"/>
              <p:cNvSpPr/>
              <p:nvPr userDrawn="1">
                <p:custDataLst>
                  <p:tags r:id="rId10"/>
                </p:custDataLst>
              </p:nvPr>
            </p:nvSpPr>
            <p:spPr>
              <a:xfrm rot="20040000" flipH="1">
                <a:off x="10961614" y="899079"/>
                <a:ext cx="503654" cy="503694"/>
              </a:xfrm>
              <a:prstGeom prst="roundRect">
                <a:avLst>
                  <a:gd name="adj" fmla="val 28600"/>
                </a:avLst>
              </a:prstGeom>
              <a:solidFill>
                <a:srgbClr val="E5E5E5"/>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grpSp>
      <p:sp>
        <p:nvSpPr>
          <p:cNvPr id="2" name="标题 1"/>
          <p:cNvSpPr>
            <a:spLocks noGrp="1"/>
          </p:cNvSpPr>
          <p:nvPr>
            <p:ph type="title"/>
            <p:custDataLst>
              <p:tags r:id="rId2"/>
            </p:custDataLst>
          </p:nvPr>
        </p:nvSpPr>
        <p:spPr>
          <a:xfrm>
            <a:off x="669882" y="443230"/>
            <a:ext cx="10852237" cy="441964"/>
          </a:xfrm>
        </p:spPr>
        <p:txBody>
          <a:bodyPr>
            <a:normAutofit/>
          </a:bodyPr>
          <a:lstStyle>
            <a:lvl1pPr>
              <a:defRPr sz="2800" baseline="0">
                <a:latin typeface="Arial" panose="020B0604020202020204" pitchFamily="34" charset="0"/>
                <a:ea typeface="微软雅黑" panose="020B0503020204020204" pitchFamily="34" charset="-122"/>
              </a:defRPr>
            </a:lvl1pPr>
          </a:lstStyle>
          <a:p>
            <a:r>
              <a:rPr lang="zh-CN" altLang="en-US" dirty="0"/>
              <a:t>单击此处编辑母版标题样式</a:t>
            </a:r>
          </a:p>
        </p:txBody>
      </p:sp>
      <p:sp>
        <p:nvSpPr>
          <p:cNvPr id="3" name="日期占位符 2"/>
          <p:cNvSpPr>
            <a:spLocks noGrp="1"/>
          </p:cNvSpPr>
          <p:nvPr>
            <p:ph type="dt" sz="half" idx="10"/>
            <p:custDataLst>
              <p:tags r:id="rId3"/>
            </p:custDataLst>
          </p:nvPr>
        </p:nvSpPr>
        <p:spPr>
          <a:xfrm>
            <a:off x="879742" y="6349833"/>
            <a:ext cx="2700000" cy="316800"/>
          </a:xfrm>
        </p:spPr>
        <p:txBody>
          <a:bodyPr/>
          <a:lstStyle/>
          <a:p>
            <a:fld id="{760FBDFE-C587-4B4C-A407-44438C67B59E}" type="datetimeFigureOut">
              <a:rPr lang="zh-CN" altLang="en-US" smtClean="0"/>
              <a:t>2019/11/28</a:t>
            </a:fld>
            <a:endParaRPr lang="zh-CN" altLang="en-US" dirty="0"/>
          </a:p>
        </p:txBody>
      </p:sp>
      <p:sp>
        <p:nvSpPr>
          <p:cNvPr id="4" name="页脚占位符 3"/>
          <p:cNvSpPr>
            <a:spLocks noGrp="1"/>
          </p:cNvSpPr>
          <p:nvPr>
            <p:ph type="ftr" sz="quarter" idx="11"/>
            <p:custDataLst>
              <p:tags r:id="rId4"/>
            </p:custDataLst>
          </p:nvPr>
        </p:nvSpPr>
        <p:spPr>
          <a:xfrm>
            <a:off x="4116000" y="6349833"/>
            <a:ext cx="3960000" cy="316800"/>
          </a:xfrm>
        </p:spPr>
        <p:txBody>
          <a:bodyPr/>
          <a:lstStyle/>
          <a:p>
            <a:endParaRPr lang="zh-CN" altLang="en-US" dirty="0"/>
          </a:p>
        </p:txBody>
      </p:sp>
      <p:sp>
        <p:nvSpPr>
          <p:cNvPr id="5" name="灯片编号占位符 4"/>
          <p:cNvSpPr>
            <a:spLocks noGrp="1"/>
          </p:cNvSpPr>
          <p:nvPr>
            <p:ph type="sldNum" sz="quarter" idx="12"/>
            <p:custDataLst>
              <p:tags r:id="rId5"/>
            </p:custDataLst>
          </p:nvPr>
        </p:nvSpPr>
        <p:spPr>
          <a:xfrm>
            <a:off x="8610600" y="6349833"/>
            <a:ext cx="2700000" cy="316800"/>
          </a:xfrm>
        </p:spPr>
        <p:txBody>
          <a:bodyPr/>
          <a:lstStyle/>
          <a:p>
            <a:fld id="{49AE70B2-8BF9-45C0-BB95-33D1B9D3A854}" type="slidenum">
              <a:rPr lang="zh-CN" altLang="en-US" smtClean="0"/>
              <a:t>‹#›</a:t>
            </a:fld>
            <a:endParaRPr lang="zh-CN" alt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相框">
    <p:bg>
      <p:bgPr>
        <a:solidFill>
          <a:schemeClr val="tx2"/>
        </a:solidFill>
        <a:effectLst/>
      </p:bgPr>
    </p:bg>
    <p:spTree>
      <p:nvGrpSpPr>
        <p:cNvPr id="1" name=""/>
        <p:cNvGrpSpPr/>
        <p:nvPr/>
      </p:nvGrpSpPr>
      <p:grpSpPr>
        <a:xfrm>
          <a:off x="0" y="0"/>
          <a:ext cx="0" cy="0"/>
          <a:chOff x="0" y="0"/>
          <a:chExt cx="0" cy="0"/>
        </a:xfrm>
      </p:grpSpPr>
      <p:grpSp>
        <p:nvGrpSpPr>
          <p:cNvPr id="6" name="组合 5"/>
          <p:cNvGrpSpPr/>
          <p:nvPr userDrawn="1">
            <p:custDataLst>
              <p:tags r:id="rId1"/>
            </p:custDataLst>
          </p:nvPr>
        </p:nvGrpSpPr>
        <p:grpSpPr>
          <a:xfrm>
            <a:off x="-246745" y="-298166"/>
            <a:ext cx="12682802" cy="7470116"/>
            <a:chOff x="-246745" y="-298166"/>
            <a:chExt cx="12682802" cy="7470116"/>
          </a:xfrm>
        </p:grpSpPr>
        <p:sp>
          <p:nvSpPr>
            <p:cNvPr id="8" name="矩形 7"/>
            <p:cNvSpPr/>
            <p:nvPr userDrawn="1">
              <p:custDataLst>
                <p:tags r:id="rId7"/>
              </p:custDataLst>
            </p:nvPr>
          </p:nvSpPr>
          <p:spPr>
            <a:xfrm>
              <a:off x="292800" y="304200"/>
              <a:ext cx="11606400" cy="6249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9" name="组合 8"/>
            <p:cNvGrpSpPr/>
            <p:nvPr userDrawn="1"/>
          </p:nvGrpSpPr>
          <p:grpSpPr>
            <a:xfrm>
              <a:off x="-246745" y="-298166"/>
              <a:ext cx="12682802" cy="7470116"/>
              <a:chOff x="-246745" y="-298166"/>
              <a:chExt cx="12682802" cy="7470116"/>
            </a:xfrm>
          </p:grpSpPr>
          <p:grpSp>
            <p:nvGrpSpPr>
              <p:cNvPr id="10" name="组合 9"/>
              <p:cNvGrpSpPr/>
              <p:nvPr userDrawn="1">
                <p:custDataLst>
                  <p:tags r:id="rId8"/>
                </p:custDataLst>
              </p:nvPr>
            </p:nvGrpSpPr>
            <p:grpSpPr>
              <a:xfrm>
                <a:off x="10878963" y="-298166"/>
                <a:ext cx="1557094" cy="1514361"/>
                <a:chOff x="9853424" y="-514236"/>
                <a:chExt cx="2754083" cy="2678500"/>
              </a:xfrm>
            </p:grpSpPr>
            <p:sp>
              <p:nvSpPr>
                <p:cNvPr id="15" name="任意多边形: 形状 14"/>
                <p:cNvSpPr/>
                <p:nvPr userDrawn="1">
                  <p:custDataLst>
                    <p:tags r:id="rId13"/>
                  </p:custDataLst>
                </p:nvPr>
              </p:nvSpPr>
              <p:spPr>
                <a:xfrm rot="20040000" flipH="1">
                  <a:off x="9853424" y="-514236"/>
                  <a:ext cx="2056231" cy="1255643"/>
                </a:xfrm>
                <a:custGeom>
                  <a:avLst/>
                  <a:gdLst>
                    <a:gd name="connsiteX0" fmla="*/ 2056231 w 2056231"/>
                    <a:gd name="connsiteY0" fmla="*/ 0 h 1255643"/>
                    <a:gd name="connsiteX1" fmla="*/ 0 w 2056231"/>
                    <a:gd name="connsiteY1" fmla="*/ 1002891 h 1255643"/>
                    <a:gd name="connsiteX2" fmla="*/ 1 w 2056231"/>
                    <a:gd name="connsiteY2" fmla="*/ 1156348 h 1255643"/>
                    <a:gd name="connsiteX3" fmla="*/ 99296 w 2056231"/>
                    <a:gd name="connsiteY3" fmla="*/ 1255643 h 1255643"/>
                    <a:gd name="connsiteX4" fmla="*/ 1956936 w 2056231"/>
                    <a:gd name="connsiteY4" fmla="*/ 1255643 h 1255643"/>
                    <a:gd name="connsiteX5" fmla="*/ 2056231 w 2056231"/>
                    <a:gd name="connsiteY5" fmla="*/ 1156348 h 12556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56231" h="1255643">
                      <a:moveTo>
                        <a:pt x="2056231" y="0"/>
                      </a:moveTo>
                      <a:lnTo>
                        <a:pt x="0" y="1002891"/>
                      </a:lnTo>
                      <a:lnTo>
                        <a:pt x="1" y="1156348"/>
                      </a:lnTo>
                      <a:cubicBezTo>
                        <a:pt x="1" y="1211187"/>
                        <a:pt x="44457" y="1255643"/>
                        <a:pt x="99296" y="1255643"/>
                      </a:cubicBezTo>
                      <a:lnTo>
                        <a:pt x="1956936" y="1255643"/>
                      </a:lnTo>
                      <a:cubicBezTo>
                        <a:pt x="2011775" y="1255643"/>
                        <a:pt x="2056231" y="1211187"/>
                        <a:pt x="2056231" y="1156348"/>
                      </a:cubicBezTo>
                      <a:close/>
                    </a:path>
                  </a:pathLst>
                </a:custGeom>
                <a:noFill/>
                <a:ln>
                  <a:solidFill>
                    <a:srgbClr val="A6D3D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a:p>
              </p:txBody>
            </p:sp>
            <p:sp>
              <p:nvSpPr>
                <p:cNvPr id="16" name="任意多边形: 形状 15"/>
                <p:cNvSpPr/>
                <p:nvPr userDrawn="1">
                  <p:custDataLst>
                    <p:tags r:id="rId14"/>
                  </p:custDataLst>
                </p:nvPr>
              </p:nvSpPr>
              <p:spPr>
                <a:xfrm rot="20040000" flipH="1">
                  <a:off x="11776496" y="460439"/>
                  <a:ext cx="831011" cy="1703825"/>
                </a:xfrm>
                <a:custGeom>
                  <a:avLst/>
                  <a:gdLst>
                    <a:gd name="connsiteX0" fmla="*/ 0 w 831011"/>
                    <a:gd name="connsiteY0" fmla="*/ 0 h 1703825"/>
                    <a:gd name="connsiteX1" fmla="*/ 831011 w 831011"/>
                    <a:gd name="connsiteY1" fmla="*/ 1703825 h 1703825"/>
                    <a:gd name="connsiteX2" fmla="*/ 831011 w 831011"/>
                    <a:gd name="connsiteY2" fmla="*/ 152747 h 1703825"/>
                    <a:gd name="connsiteX3" fmla="*/ 678264 w 831011"/>
                    <a:gd name="connsiteY3" fmla="*/ 0 h 1703825"/>
                  </a:gdLst>
                  <a:ahLst/>
                  <a:cxnLst>
                    <a:cxn ang="0">
                      <a:pos x="connsiteX0" y="connsiteY0"/>
                    </a:cxn>
                    <a:cxn ang="0">
                      <a:pos x="connsiteX1" y="connsiteY1"/>
                    </a:cxn>
                    <a:cxn ang="0">
                      <a:pos x="connsiteX2" y="connsiteY2"/>
                    </a:cxn>
                    <a:cxn ang="0">
                      <a:pos x="connsiteX3" y="connsiteY3"/>
                    </a:cxn>
                  </a:cxnLst>
                  <a:rect l="l" t="t" r="r" b="b"/>
                  <a:pathLst>
                    <a:path w="831011" h="1703825">
                      <a:moveTo>
                        <a:pt x="0" y="0"/>
                      </a:moveTo>
                      <a:lnTo>
                        <a:pt x="831011" y="1703825"/>
                      </a:lnTo>
                      <a:lnTo>
                        <a:pt x="831011" y="152747"/>
                      </a:lnTo>
                      <a:cubicBezTo>
                        <a:pt x="831011" y="68387"/>
                        <a:pt x="762624" y="0"/>
                        <a:pt x="678264" y="0"/>
                      </a:cubicBezTo>
                      <a:close/>
                    </a:path>
                  </a:pathLst>
                </a:custGeom>
                <a:solidFill>
                  <a:srgbClr val="A1B5A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a:p>
              </p:txBody>
            </p:sp>
            <p:sp>
              <p:nvSpPr>
                <p:cNvPr id="17" name="圆角矩形 12"/>
                <p:cNvSpPr/>
                <p:nvPr userDrawn="1">
                  <p:custDataLst>
                    <p:tags r:id="rId15"/>
                  </p:custDataLst>
                </p:nvPr>
              </p:nvSpPr>
              <p:spPr>
                <a:xfrm rot="20040000" flipH="1">
                  <a:off x="10961614" y="899079"/>
                  <a:ext cx="503654" cy="503694"/>
                </a:xfrm>
                <a:prstGeom prst="roundRect">
                  <a:avLst>
                    <a:gd name="adj" fmla="val 28600"/>
                  </a:avLst>
                </a:prstGeom>
                <a:solidFill>
                  <a:srgbClr val="E5E5E5"/>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grpSp>
            <p:nvGrpSpPr>
              <p:cNvPr id="11" name="组合 10"/>
              <p:cNvGrpSpPr/>
              <p:nvPr userDrawn="1">
                <p:custDataLst>
                  <p:tags r:id="rId9"/>
                </p:custDataLst>
              </p:nvPr>
            </p:nvGrpSpPr>
            <p:grpSpPr>
              <a:xfrm rot="10800000">
                <a:off x="-246745" y="5657589"/>
                <a:ext cx="1557094" cy="1514361"/>
                <a:chOff x="9853424" y="-514236"/>
                <a:chExt cx="2754083" cy="2678500"/>
              </a:xfrm>
            </p:grpSpPr>
            <p:sp>
              <p:nvSpPr>
                <p:cNvPr id="12" name="任意多边形: 形状 11"/>
                <p:cNvSpPr/>
                <p:nvPr userDrawn="1">
                  <p:custDataLst>
                    <p:tags r:id="rId10"/>
                  </p:custDataLst>
                </p:nvPr>
              </p:nvSpPr>
              <p:spPr>
                <a:xfrm rot="20040000" flipH="1">
                  <a:off x="9853424" y="-514236"/>
                  <a:ext cx="2056231" cy="1255643"/>
                </a:xfrm>
                <a:custGeom>
                  <a:avLst/>
                  <a:gdLst>
                    <a:gd name="connsiteX0" fmla="*/ 2056231 w 2056231"/>
                    <a:gd name="connsiteY0" fmla="*/ 0 h 1255643"/>
                    <a:gd name="connsiteX1" fmla="*/ 0 w 2056231"/>
                    <a:gd name="connsiteY1" fmla="*/ 1002891 h 1255643"/>
                    <a:gd name="connsiteX2" fmla="*/ 1 w 2056231"/>
                    <a:gd name="connsiteY2" fmla="*/ 1156348 h 1255643"/>
                    <a:gd name="connsiteX3" fmla="*/ 99296 w 2056231"/>
                    <a:gd name="connsiteY3" fmla="*/ 1255643 h 1255643"/>
                    <a:gd name="connsiteX4" fmla="*/ 1956936 w 2056231"/>
                    <a:gd name="connsiteY4" fmla="*/ 1255643 h 1255643"/>
                    <a:gd name="connsiteX5" fmla="*/ 2056231 w 2056231"/>
                    <a:gd name="connsiteY5" fmla="*/ 1156348 h 12556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56231" h="1255643">
                      <a:moveTo>
                        <a:pt x="2056231" y="0"/>
                      </a:moveTo>
                      <a:lnTo>
                        <a:pt x="0" y="1002891"/>
                      </a:lnTo>
                      <a:lnTo>
                        <a:pt x="1" y="1156348"/>
                      </a:lnTo>
                      <a:cubicBezTo>
                        <a:pt x="1" y="1211187"/>
                        <a:pt x="44457" y="1255643"/>
                        <a:pt x="99296" y="1255643"/>
                      </a:cubicBezTo>
                      <a:lnTo>
                        <a:pt x="1956936" y="1255643"/>
                      </a:lnTo>
                      <a:cubicBezTo>
                        <a:pt x="2011775" y="1255643"/>
                        <a:pt x="2056231" y="1211187"/>
                        <a:pt x="2056231" y="1156348"/>
                      </a:cubicBezTo>
                      <a:close/>
                    </a:path>
                  </a:pathLst>
                </a:custGeom>
                <a:noFill/>
                <a:ln>
                  <a:solidFill>
                    <a:srgbClr val="A6D3D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a:p>
              </p:txBody>
            </p:sp>
            <p:sp>
              <p:nvSpPr>
                <p:cNvPr id="13" name="任意多边形: 形状 12"/>
                <p:cNvSpPr/>
                <p:nvPr userDrawn="1">
                  <p:custDataLst>
                    <p:tags r:id="rId11"/>
                  </p:custDataLst>
                </p:nvPr>
              </p:nvSpPr>
              <p:spPr>
                <a:xfrm rot="20040000" flipH="1">
                  <a:off x="11776496" y="460439"/>
                  <a:ext cx="831011" cy="1703825"/>
                </a:xfrm>
                <a:custGeom>
                  <a:avLst/>
                  <a:gdLst>
                    <a:gd name="connsiteX0" fmla="*/ 0 w 831011"/>
                    <a:gd name="connsiteY0" fmla="*/ 0 h 1703825"/>
                    <a:gd name="connsiteX1" fmla="*/ 831011 w 831011"/>
                    <a:gd name="connsiteY1" fmla="*/ 1703825 h 1703825"/>
                    <a:gd name="connsiteX2" fmla="*/ 831011 w 831011"/>
                    <a:gd name="connsiteY2" fmla="*/ 152747 h 1703825"/>
                    <a:gd name="connsiteX3" fmla="*/ 678264 w 831011"/>
                    <a:gd name="connsiteY3" fmla="*/ 0 h 1703825"/>
                  </a:gdLst>
                  <a:ahLst/>
                  <a:cxnLst>
                    <a:cxn ang="0">
                      <a:pos x="connsiteX0" y="connsiteY0"/>
                    </a:cxn>
                    <a:cxn ang="0">
                      <a:pos x="connsiteX1" y="connsiteY1"/>
                    </a:cxn>
                    <a:cxn ang="0">
                      <a:pos x="connsiteX2" y="connsiteY2"/>
                    </a:cxn>
                    <a:cxn ang="0">
                      <a:pos x="connsiteX3" y="connsiteY3"/>
                    </a:cxn>
                  </a:cxnLst>
                  <a:rect l="l" t="t" r="r" b="b"/>
                  <a:pathLst>
                    <a:path w="831011" h="1703825">
                      <a:moveTo>
                        <a:pt x="0" y="0"/>
                      </a:moveTo>
                      <a:lnTo>
                        <a:pt x="831011" y="1703825"/>
                      </a:lnTo>
                      <a:lnTo>
                        <a:pt x="831011" y="152747"/>
                      </a:lnTo>
                      <a:cubicBezTo>
                        <a:pt x="831011" y="68387"/>
                        <a:pt x="762624" y="0"/>
                        <a:pt x="678264" y="0"/>
                      </a:cubicBezTo>
                      <a:close/>
                    </a:path>
                  </a:pathLst>
                </a:custGeom>
                <a:solidFill>
                  <a:srgbClr val="A1B5A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a:p>
              </p:txBody>
            </p:sp>
            <p:sp>
              <p:nvSpPr>
                <p:cNvPr id="14" name="圆角矩形 12"/>
                <p:cNvSpPr/>
                <p:nvPr userDrawn="1">
                  <p:custDataLst>
                    <p:tags r:id="rId12"/>
                  </p:custDataLst>
                </p:nvPr>
              </p:nvSpPr>
              <p:spPr>
                <a:xfrm rot="20040000" flipH="1">
                  <a:off x="10961614" y="899079"/>
                  <a:ext cx="503654" cy="503694"/>
                </a:xfrm>
                <a:prstGeom prst="roundRect">
                  <a:avLst>
                    <a:gd name="adj" fmla="val 28600"/>
                  </a:avLst>
                </a:prstGeom>
                <a:solidFill>
                  <a:srgbClr val="E5E5E5"/>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grpSp>
      </p:grpSp>
      <p:sp>
        <p:nvSpPr>
          <p:cNvPr id="2" name="标题 1"/>
          <p:cNvSpPr>
            <a:spLocks noGrp="1"/>
          </p:cNvSpPr>
          <p:nvPr>
            <p:ph type="title" hasCustomPrompt="1"/>
            <p:custDataLst>
              <p:tags r:id="rId2"/>
            </p:custDataLst>
          </p:nvPr>
        </p:nvSpPr>
        <p:spPr>
          <a:xfrm>
            <a:off x="1281600" y="1249200"/>
            <a:ext cx="9626400" cy="723600"/>
          </a:xfrm>
        </p:spPr>
        <p:txBody>
          <a:bodyPr anchor="ctr"/>
          <a:lstStyle>
            <a:lvl1pPr>
              <a:defRPr sz="3200" baseline="0">
                <a:solidFill>
                  <a:schemeClr val="accent1"/>
                </a:solidFill>
                <a:latin typeface="Arial" panose="020B0604020202020204" pitchFamily="34" charset="0"/>
                <a:ea typeface="微软雅黑" panose="020B0503020204020204" pitchFamily="34" charset="-122"/>
              </a:defRPr>
            </a:lvl1pPr>
          </a:lstStyle>
          <a:p>
            <a:r>
              <a:rPr lang="zh-CN" altLang="en-US" dirty="0"/>
              <a:t>单击此处编辑标题</a:t>
            </a:r>
          </a:p>
        </p:txBody>
      </p:sp>
      <p:sp>
        <p:nvSpPr>
          <p:cNvPr id="7" name="内容占位符 6"/>
          <p:cNvSpPr>
            <a:spLocks noGrp="1"/>
          </p:cNvSpPr>
          <p:nvPr>
            <p:ph sz="quarter" idx="13"/>
            <p:custDataLst>
              <p:tags r:id="rId3"/>
            </p:custDataLst>
          </p:nvPr>
        </p:nvSpPr>
        <p:spPr>
          <a:xfrm>
            <a:off x="1281113" y="2163600"/>
            <a:ext cx="9626600" cy="3445200"/>
          </a:xfrm>
        </p:spPr>
        <p:txBody>
          <a:bodyPr/>
          <a:lstStyle>
            <a:lvl1pPr>
              <a:defRPr sz="1400" baseline="0">
                <a:solidFill>
                  <a:schemeClr val="tx1">
                    <a:lumMod val="85000"/>
                    <a:lumOff val="15000"/>
                  </a:schemeClr>
                </a:solidFill>
                <a:latin typeface="Arial" panose="020B0604020202020204" pitchFamily="34" charset="0"/>
                <a:ea typeface="微软雅黑" panose="020B0503020204020204" pitchFamily="34" charset="-122"/>
              </a:defRPr>
            </a:lvl1pPr>
            <a:lvl2pPr>
              <a:defRPr sz="1400" baseline="0">
                <a:solidFill>
                  <a:schemeClr val="tx1">
                    <a:lumMod val="85000"/>
                    <a:lumOff val="15000"/>
                  </a:schemeClr>
                </a:solidFill>
                <a:latin typeface="Arial" panose="020B0604020202020204" pitchFamily="34" charset="0"/>
                <a:ea typeface="微软雅黑" panose="020B0503020204020204" pitchFamily="34" charset="-122"/>
              </a:defRPr>
            </a:lvl2pPr>
            <a:lvl3pPr>
              <a:defRPr sz="1400" baseline="0">
                <a:solidFill>
                  <a:schemeClr val="tx1">
                    <a:lumMod val="85000"/>
                    <a:lumOff val="15000"/>
                  </a:schemeClr>
                </a:solidFill>
                <a:latin typeface="Arial" panose="020B0604020202020204" pitchFamily="34" charset="0"/>
                <a:ea typeface="微软雅黑" panose="020B0503020204020204" pitchFamily="34" charset="-122"/>
              </a:defRPr>
            </a:lvl3pPr>
            <a:lvl4pPr>
              <a:defRPr sz="1400" baseline="0">
                <a:solidFill>
                  <a:schemeClr val="tx1">
                    <a:lumMod val="85000"/>
                    <a:lumOff val="15000"/>
                  </a:schemeClr>
                </a:solidFill>
                <a:latin typeface="Arial" panose="020B0604020202020204" pitchFamily="34" charset="0"/>
                <a:ea typeface="微软雅黑" panose="020B0503020204020204" pitchFamily="34" charset="-122"/>
              </a:defRPr>
            </a:lvl4pPr>
            <a:lvl5pPr>
              <a:defRPr sz="1400" baseline="0">
                <a:solidFill>
                  <a:schemeClr val="tx1">
                    <a:lumMod val="85000"/>
                    <a:lumOff val="15000"/>
                  </a:schemeClr>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3" name="日期占位符 2"/>
          <p:cNvSpPr>
            <a:spLocks noGrp="1"/>
          </p:cNvSpPr>
          <p:nvPr>
            <p:ph type="dt" sz="half" idx="10"/>
            <p:custDataLst>
              <p:tags r:id="rId4"/>
            </p:custDataLst>
          </p:nvPr>
        </p:nvSpPr>
        <p:spPr>
          <a:xfrm>
            <a:off x="879742" y="6349833"/>
            <a:ext cx="2700000" cy="316800"/>
          </a:xfrm>
        </p:spPr>
        <p:txBody>
          <a:bodyPr/>
          <a:lstStyle/>
          <a:p>
            <a:fld id="{760FBDFE-C587-4B4C-A407-44438C67B59E}" type="datetimeFigureOut">
              <a:rPr lang="zh-CN" altLang="en-US" smtClean="0"/>
              <a:t>2019/11/28</a:t>
            </a:fld>
            <a:endParaRPr lang="zh-CN" altLang="en-US"/>
          </a:p>
        </p:txBody>
      </p:sp>
      <p:sp>
        <p:nvSpPr>
          <p:cNvPr id="4" name="页脚占位符 3"/>
          <p:cNvSpPr>
            <a:spLocks noGrp="1"/>
          </p:cNvSpPr>
          <p:nvPr>
            <p:ph type="ftr" sz="quarter" idx="11"/>
            <p:custDataLst>
              <p:tags r:id="rId5"/>
            </p:custDataLst>
          </p:nvPr>
        </p:nvSpPr>
        <p:spPr>
          <a:xfrm>
            <a:off x="4116000" y="6349833"/>
            <a:ext cx="3960000" cy="316800"/>
          </a:xfrm>
        </p:spPr>
        <p:txBody>
          <a:bodyPr/>
          <a:lstStyle/>
          <a:p>
            <a:endParaRPr lang="zh-CN" altLang="en-US" dirty="0"/>
          </a:p>
        </p:txBody>
      </p:sp>
      <p:sp>
        <p:nvSpPr>
          <p:cNvPr id="5" name="灯片编号占位符 4"/>
          <p:cNvSpPr>
            <a:spLocks noGrp="1"/>
          </p:cNvSpPr>
          <p:nvPr>
            <p:ph type="sldNum" sz="quarter" idx="12"/>
            <p:custDataLst>
              <p:tags r:id="rId6"/>
            </p:custDataLst>
          </p:nvPr>
        </p:nvSpPr>
        <p:spPr>
          <a:xfrm>
            <a:off x="8610600" y="6349833"/>
            <a:ext cx="2700000" cy="316800"/>
          </a:xfrm>
        </p:spPr>
        <p:txBody>
          <a:bodyPr/>
          <a:lstStyle/>
          <a:p>
            <a:fld id="{49AE70B2-8BF9-45C0-BB95-33D1B9D3A854}" type="slidenum">
              <a:rPr lang="zh-CN" altLang="en-US" smtClean="0"/>
              <a:t>‹#›</a:t>
            </a:fld>
            <a:endParaRPr lang="zh-CN" alt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左右">
    <p:bg>
      <p:bgPr>
        <a:solidFill>
          <a:schemeClr val="bg2"/>
        </a:solidFill>
        <a:effectLst/>
      </p:bgPr>
    </p:bg>
    <p:spTree>
      <p:nvGrpSpPr>
        <p:cNvPr id="1" name=""/>
        <p:cNvGrpSpPr/>
        <p:nvPr/>
      </p:nvGrpSpPr>
      <p:grpSpPr>
        <a:xfrm>
          <a:off x="0" y="0"/>
          <a:ext cx="0" cy="0"/>
          <a:chOff x="0" y="0"/>
          <a:chExt cx="0" cy="0"/>
        </a:xfrm>
      </p:grpSpPr>
      <p:sp>
        <p:nvSpPr>
          <p:cNvPr id="8" name="矩形 7"/>
          <p:cNvSpPr/>
          <p:nvPr userDrawn="1">
            <p:custDataLst>
              <p:tags r:id="rId1"/>
            </p:custDataLst>
          </p:nvPr>
        </p:nvSpPr>
        <p:spPr>
          <a:xfrm>
            <a:off x="0" y="0"/>
            <a:ext cx="4823460" cy="6857999"/>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dirty="0">
              <a:sym typeface="+mn-ea"/>
            </a:endParaRPr>
          </a:p>
        </p:txBody>
      </p:sp>
      <p:grpSp>
        <p:nvGrpSpPr>
          <p:cNvPr id="15" name="组合 14"/>
          <p:cNvGrpSpPr/>
          <p:nvPr userDrawn="1">
            <p:custDataLst>
              <p:tags r:id="rId2"/>
            </p:custDataLst>
          </p:nvPr>
        </p:nvGrpSpPr>
        <p:grpSpPr>
          <a:xfrm>
            <a:off x="-246745" y="-298166"/>
            <a:ext cx="12682802" cy="7470116"/>
            <a:chOff x="-246745" y="-298166"/>
            <a:chExt cx="12682802" cy="7470116"/>
          </a:xfrm>
        </p:grpSpPr>
        <p:grpSp>
          <p:nvGrpSpPr>
            <p:cNvPr id="18" name="组合 17"/>
            <p:cNvGrpSpPr/>
            <p:nvPr userDrawn="1">
              <p:custDataLst>
                <p:tags r:id="rId9"/>
              </p:custDataLst>
            </p:nvPr>
          </p:nvGrpSpPr>
          <p:grpSpPr>
            <a:xfrm>
              <a:off x="10878963" y="-298166"/>
              <a:ext cx="1557094" cy="1514361"/>
              <a:chOff x="9853424" y="-514236"/>
              <a:chExt cx="2754083" cy="2678500"/>
            </a:xfrm>
          </p:grpSpPr>
          <p:sp>
            <p:nvSpPr>
              <p:cNvPr id="23" name="任意多边形: 形状 22"/>
              <p:cNvSpPr/>
              <p:nvPr userDrawn="1">
                <p:custDataLst>
                  <p:tags r:id="rId14"/>
                </p:custDataLst>
              </p:nvPr>
            </p:nvSpPr>
            <p:spPr>
              <a:xfrm rot="20040000" flipH="1">
                <a:off x="9853424" y="-514236"/>
                <a:ext cx="2056231" cy="1255643"/>
              </a:xfrm>
              <a:custGeom>
                <a:avLst/>
                <a:gdLst>
                  <a:gd name="connsiteX0" fmla="*/ 2056231 w 2056231"/>
                  <a:gd name="connsiteY0" fmla="*/ 0 h 1255643"/>
                  <a:gd name="connsiteX1" fmla="*/ 0 w 2056231"/>
                  <a:gd name="connsiteY1" fmla="*/ 1002891 h 1255643"/>
                  <a:gd name="connsiteX2" fmla="*/ 1 w 2056231"/>
                  <a:gd name="connsiteY2" fmla="*/ 1156348 h 1255643"/>
                  <a:gd name="connsiteX3" fmla="*/ 99296 w 2056231"/>
                  <a:gd name="connsiteY3" fmla="*/ 1255643 h 1255643"/>
                  <a:gd name="connsiteX4" fmla="*/ 1956936 w 2056231"/>
                  <a:gd name="connsiteY4" fmla="*/ 1255643 h 1255643"/>
                  <a:gd name="connsiteX5" fmla="*/ 2056231 w 2056231"/>
                  <a:gd name="connsiteY5" fmla="*/ 1156348 h 12556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56231" h="1255643">
                    <a:moveTo>
                      <a:pt x="2056231" y="0"/>
                    </a:moveTo>
                    <a:lnTo>
                      <a:pt x="0" y="1002891"/>
                    </a:lnTo>
                    <a:lnTo>
                      <a:pt x="1" y="1156348"/>
                    </a:lnTo>
                    <a:cubicBezTo>
                      <a:pt x="1" y="1211187"/>
                      <a:pt x="44457" y="1255643"/>
                      <a:pt x="99296" y="1255643"/>
                    </a:cubicBezTo>
                    <a:lnTo>
                      <a:pt x="1956936" y="1255643"/>
                    </a:lnTo>
                    <a:cubicBezTo>
                      <a:pt x="2011775" y="1255643"/>
                      <a:pt x="2056231" y="1211187"/>
                      <a:pt x="2056231" y="1156348"/>
                    </a:cubicBezTo>
                    <a:close/>
                  </a:path>
                </a:pathLst>
              </a:custGeom>
              <a:noFill/>
              <a:ln>
                <a:solidFill>
                  <a:srgbClr val="A6D3D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a:p>
            </p:txBody>
          </p:sp>
          <p:sp>
            <p:nvSpPr>
              <p:cNvPr id="24" name="任意多边形: 形状 23"/>
              <p:cNvSpPr/>
              <p:nvPr userDrawn="1">
                <p:custDataLst>
                  <p:tags r:id="rId15"/>
                </p:custDataLst>
              </p:nvPr>
            </p:nvSpPr>
            <p:spPr>
              <a:xfrm rot="20040000" flipH="1">
                <a:off x="11776496" y="460439"/>
                <a:ext cx="831011" cy="1703825"/>
              </a:xfrm>
              <a:custGeom>
                <a:avLst/>
                <a:gdLst>
                  <a:gd name="connsiteX0" fmla="*/ 0 w 831011"/>
                  <a:gd name="connsiteY0" fmla="*/ 0 h 1703825"/>
                  <a:gd name="connsiteX1" fmla="*/ 831011 w 831011"/>
                  <a:gd name="connsiteY1" fmla="*/ 1703825 h 1703825"/>
                  <a:gd name="connsiteX2" fmla="*/ 831011 w 831011"/>
                  <a:gd name="connsiteY2" fmla="*/ 152747 h 1703825"/>
                  <a:gd name="connsiteX3" fmla="*/ 678264 w 831011"/>
                  <a:gd name="connsiteY3" fmla="*/ 0 h 1703825"/>
                </a:gdLst>
                <a:ahLst/>
                <a:cxnLst>
                  <a:cxn ang="0">
                    <a:pos x="connsiteX0" y="connsiteY0"/>
                  </a:cxn>
                  <a:cxn ang="0">
                    <a:pos x="connsiteX1" y="connsiteY1"/>
                  </a:cxn>
                  <a:cxn ang="0">
                    <a:pos x="connsiteX2" y="connsiteY2"/>
                  </a:cxn>
                  <a:cxn ang="0">
                    <a:pos x="connsiteX3" y="connsiteY3"/>
                  </a:cxn>
                </a:cxnLst>
                <a:rect l="l" t="t" r="r" b="b"/>
                <a:pathLst>
                  <a:path w="831011" h="1703825">
                    <a:moveTo>
                      <a:pt x="0" y="0"/>
                    </a:moveTo>
                    <a:lnTo>
                      <a:pt x="831011" y="1703825"/>
                    </a:lnTo>
                    <a:lnTo>
                      <a:pt x="831011" y="152747"/>
                    </a:lnTo>
                    <a:cubicBezTo>
                      <a:pt x="831011" y="68387"/>
                      <a:pt x="762624" y="0"/>
                      <a:pt x="678264" y="0"/>
                    </a:cubicBezTo>
                    <a:close/>
                  </a:path>
                </a:pathLst>
              </a:custGeom>
              <a:solidFill>
                <a:srgbClr val="A1B5A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a:p>
            </p:txBody>
          </p:sp>
          <p:sp>
            <p:nvSpPr>
              <p:cNvPr id="25" name="圆角矩形 12"/>
              <p:cNvSpPr/>
              <p:nvPr userDrawn="1">
                <p:custDataLst>
                  <p:tags r:id="rId16"/>
                </p:custDataLst>
              </p:nvPr>
            </p:nvSpPr>
            <p:spPr>
              <a:xfrm rot="20040000" flipH="1">
                <a:off x="10961614" y="899079"/>
                <a:ext cx="503654" cy="503694"/>
              </a:xfrm>
              <a:prstGeom prst="roundRect">
                <a:avLst>
                  <a:gd name="adj" fmla="val 28600"/>
                </a:avLst>
              </a:prstGeom>
              <a:solidFill>
                <a:srgbClr val="E5E5E5"/>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grpSp>
          <p:nvGrpSpPr>
            <p:cNvPr id="19" name="组合 18"/>
            <p:cNvGrpSpPr/>
            <p:nvPr userDrawn="1">
              <p:custDataLst>
                <p:tags r:id="rId10"/>
              </p:custDataLst>
            </p:nvPr>
          </p:nvGrpSpPr>
          <p:grpSpPr>
            <a:xfrm rot="10800000">
              <a:off x="-246745" y="5657589"/>
              <a:ext cx="1557094" cy="1514361"/>
              <a:chOff x="9853424" y="-514236"/>
              <a:chExt cx="2754083" cy="2678500"/>
            </a:xfrm>
          </p:grpSpPr>
          <p:sp>
            <p:nvSpPr>
              <p:cNvPr id="20" name="任意多边形: 形状 19"/>
              <p:cNvSpPr/>
              <p:nvPr userDrawn="1">
                <p:custDataLst>
                  <p:tags r:id="rId11"/>
                </p:custDataLst>
              </p:nvPr>
            </p:nvSpPr>
            <p:spPr>
              <a:xfrm rot="20040000" flipH="1">
                <a:off x="9853424" y="-514236"/>
                <a:ext cx="2056231" cy="1255643"/>
              </a:xfrm>
              <a:custGeom>
                <a:avLst/>
                <a:gdLst>
                  <a:gd name="connsiteX0" fmla="*/ 2056231 w 2056231"/>
                  <a:gd name="connsiteY0" fmla="*/ 0 h 1255643"/>
                  <a:gd name="connsiteX1" fmla="*/ 0 w 2056231"/>
                  <a:gd name="connsiteY1" fmla="*/ 1002891 h 1255643"/>
                  <a:gd name="connsiteX2" fmla="*/ 1 w 2056231"/>
                  <a:gd name="connsiteY2" fmla="*/ 1156348 h 1255643"/>
                  <a:gd name="connsiteX3" fmla="*/ 99296 w 2056231"/>
                  <a:gd name="connsiteY3" fmla="*/ 1255643 h 1255643"/>
                  <a:gd name="connsiteX4" fmla="*/ 1956936 w 2056231"/>
                  <a:gd name="connsiteY4" fmla="*/ 1255643 h 1255643"/>
                  <a:gd name="connsiteX5" fmla="*/ 2056231 w 2056231"/>
                  <a:gd name="connsiteY5" fmla="*/ 1156348 h 12556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56231" h="1255643">
                    <a:moveTo>
                      <a:pt x="2056231" y="0"/>
                    </a:moveTo>
                    <a:lnTo>
                      <a:pt x="0" y="1002891"/>
                    </a:lnTo>
                    <a:lnTo>
                      <a:pt x="1" y="1156348"/>
                    </a:lnTo>
                    <a:cubicBezTo>
                      <a:pt x="1" y="1211187"/>
                      <a:pt x="44457" y="1255643"/>
                      <a:pt x="99296" y="1255643"/>
                    </a:cubicBezTo>
                    <a:lnTo>
                      <a:pt x="1956936" y="1255643"/>
                    </a:lnTo>
                    <a:cubicBezTo>
                      <a:pt x="2011775" y="1255643"/>
                      <a:pt x="2056231" y="1211187"/>
                      <a:pt x="2056231" y="1156348"/>
                    </a:cubicBezTo>
                    <a:close/>
                  </a:path>
                </a:pathLst>
              </a:custGeom>
              <a:noFill/>
              <a:ln>
                <a:solidFill>
                  <a:srgbClr val="A6D3D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a:p>
            </p:txBody>
          </p:sp>
          <p:sp>
            <p:nvSpPr>
              <p:cNvPr id="21" name="任意多边形: 形状 20"/>
              <p:cNvSpPr/>
              <p:nvPr userDrawn="1">
                <p:custDataLst>
                  <p:tags r:id="rId12"/>
                </p:custDataLst>
              </p:nvPr>
            </p:nvSpPr>
            <p:spPr>
              <a:xfrm rot="20040000" flipH="1">
                <a:off x="11776496" y="460439"/>
                <a:ext cx="831011" cy="1703825"/>
              </a:xfrm>
              <a:custGeom>
                <a:avLst/>
                <a:gdLst>
                  <a:gd name="connsiteX0" fmla="*/ 0 w 831011"/>
                  <a:gd name="connsiteY0" fmla="*/ 0 h 1703825"/>
                  <a:gd name="connsiteX1" fmla="*/ 831011 w 831011"/>
                  <a:gd name="connsiteY1" fmla="*/ 1703825 h 1703825"/>
                  <a:gd name="connsiteX2" fmla="*/ 831011 w 831011"/>
                  <a:gd name="connsiteY2" fmla="*/ 152747 h 1703825"/>
                  <a:gd name="connsiteX3" fmla="*/ 678264 w 831011"/>
                  <a:gd name="connsiteY3" fmla="*/ 0 h 1703825"/>
                </a:gdLst>
                <a:ahLst/>
                <a:cxnLst>
                  <a:cxn ang="0">
                    <a:pos x="connsiteX0" y="connsiteY0"/>
                  </a:cxn>
                  <a:cxn ang="0">
                    <a:pos x="connsiteX1" y="connsiteY1"/>
                  </a:cxn>
                  <a:cxn ang="0">
                    <a:pos x="connsiteX2" y="connsiteY2"/>
                  </a:cxn>
                  <a:cxn ang="0">
                    <a:pos x="connsiteX3" y="connsiteY3"/>
                  </a:cxn>
                </a:cxnLst>
                <a:rect l="l" t="t" r="r" b="b"/>
                <a:pathLst>
                  <a:path w="831011" h="1703825">
                    <a:moveTo>
                      <a:pt x="0" y="0"/>
                    </a:moveTo>
                    <a:lnTo>
                      <a:pt x="831011" y="1703825"/>
                    </a:lnTo>
                    <a:lnTo>
                      <a:pt x="831011" y="152747"/>
                    </a:lnTo>
                    <a:cubicBezTo>
                      <a:pt x="831011" y="68387"/>
                      <a:pt x="762624" y="0"/>
                      <a:pt x="678264" y="0"/>
                    </a:cubicBezTo>
                    <a:close/>
                  </a:path>
                </a:pathLst>
              </a:custGeom>
              <a:solidFill>
                <a:srgbClr val="A1B5A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a:p>
            </p:txBody>
          </p:sp>
          <p:sp>
            <p:nvSpPr>
              <p:cNvPr id="22" name="圆角矩形 12"/>
              <p:cNvSpPr/>
              <p:nvPr userDrawn="1">
                <p:custDataLst>
                  <p:tags r:id="rId13"/>
                </p:custDataLst>
              </p:nvPr>
            </p:nvSpPr>
            <p:spPr>
              <a:xfrm rot="20040000" flipH="1">
                <a:off x="10961614" y="899079"/>
                <a:ext cx="503654" cy="503694"/>
              </a:xfrm>
              <a:prstGeom prst="roundRect">
                <a:avLst>
                  <a:gd name="adj" fmla="val 28600"/>
                </a:avLst>
              </a:prstGeom>
              <a:solidFill>
                <a:srgbClr val="E5E5E5"/>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grpSp>
      <p:sp>
        <p:nvSpPr>
          <p:cNvPr id="2" name="标题 1"/>
          <p:cNvSpPr>
            <a:spLocks noGrp="1"/>
          </p:cNvSpPr>
          <p:nvPr userDrawn="1">
            <p:ph type="title" hasCustomPrompt="1"/>
            <p:custDataLst>
              <p:tags r:id="rId3"/>
            </p:custDataLst>
          </p:nvPr>
        </p:nvSpPr>
        <p:spPr>
          <a:xfrm>
            <a:off x="583200" y="770400"/>
            <a:ext cx="3960000" cy="882000"/>
          </a:xfrm>
        </p:spPr>
        <p:txBody>
          <a:bodyPr anchor="ctr"/>
          <a:lstStyle>
            <a:lvl1pPr>
              <a:defRPr sz="3600" baseline="0">
                <a:solidFill>
                  <a:schemeClr val="accent1"/>
                </a:solidFill>
                <a:latin typeface="Arial" panose="020B0604020202020204" pitchFamily="34" charset="0"/>
                <a:ea typeface="微软雅黑" panose="020B0503020204020204" pitchFamily="34" charset="-122"/>
              </a:defRPr>
            </a:lvl1pPr>
          </a:lstStyle>
          <a:p>
            <a:r>
              <a:rPr lang="zh-CN" altLang="en-US" dirty="0"/>
              <a:t>单击编辑标题</a:t>
            </a:r>
          </a:p>
        </p:txBody>
      </p:sp>
      <p:sp>
        <p:nvSpPr>
          <p:cNvPr id="3" name="日期占位符 2"/>
          <p:cNvSpPr>
            <a:spLocks noGrp="1"/>
          </p:cNvSpPr>
          <p:nvPr userDrawn="1">
            <p:ph type="dt" sz="half" idx="10"/>
            <p:custDataLst>
              <p:tags r:id="rId4"/>
            </p:custDataLst>
          </p:nvPr>
        </p:nvSpPr>
        <p:spPr>
          <a:xfrm>
            <a:off x="879742" y="6349833"/>
            <a:ext cx="2700000" cy="316800"/>
          </a:xfrm>
        </p:spPr>
        <p:txBody>
          <a:bodyPr/>
          <a:lstStyle/>
          <a:p>
            <a:fld id="{760FBDFE-C587-4B4C-A407-44438C67B59E}" type="datetimeFigureOut">
              <a:rPr lang="zh-CN" altLang="en-US" smtClean="0"/>
              <a:t>2019/11/28</a:t>
            </a:fld>
            <a:endParaRPr lang="zh-CN" altLang="en-US"/>
          </a:p>
        </p:txBody>
      </p:sp>
      <p:sp>
        <p:nvSpPr>
          <p:cNvPr id="4" name="页脚占位符 3"/>
          <p:cNvSpPr>
            <a:spLocks noGrp="1"/>
          </p:cNvSpPr>
          <p:nvPr userDrawn="1">
            <p:ph type="ftr" sz="quarter" idx="11"/>
            <p:custDataLst>
              <p:tags r:id="rId5"/>
            </p:custDataLst>
          </p:nvPr>
        </p:nvSpPr>
        <p:spPr>
          <a:xfrm>
            <a:off x="4116000" y="6349833"/>
            <a:ext cx="3960000" cy="316800"/>
          </a:xfrm>
        </p:spPr>
        <p:txBody>
          <a:bodyPr/>
          <a:lstStyle/>
          <a:p>
            <a:endParaRPr lang="zh-CN" altLang="en-US" dirty="0"/>
          </a:p>
        </p:txBody>
      </p:sp>
      <p:sp>
        <p:nvSpPr>
          <p:cNvPr id="5" name="灯片编号占位符 4"/>
          <p:cNvSpPr>
            <a:spLocks noGrp="1"/>
          </p:cNvSpPr>
          <p:nvPr userDrawn="1">
            <p:ph type="sldNum" sz="quarter" idx="12"/>
            <p:custDataLst>
              <p:tags r:id="rId6"/>
            </p:custDataLst>
          </p:nvPr>
        </p:nvSpPr>
        <p:spPr>
          <a:xfrm>
            <a:off x="8610600" y="6349833"/>
            <a:ext cx="2700000" cy="316800"/>
          </a:xfrm>
        </p:spPr>
        <p:txBody>
          <a:bodyPr/>
          <a:lstStyle/>
          <a:p>
            <a:fld id="{49AE70B2-8BF9-45C0-BB95-33D1B9D3A854}" type="slidenum">
              <a:rPr lang="zh-CN" altLang="en-US" smtClean="0"/>
              <a:t>‹#›</a:t>
            </a:fld>
            <a:endParaRPr lang="zh-CN" altLang="en-US" dirty="0"/>
          </a:p>
        </p:txBody>
      </p:sp>
      <p:sp>
        <p:nvSpPr>
          <p:cNvPr id="7" name="文本占位符 6"/>
          <p:cNvSpPr>
            <a:spLocks noGrp="1"/>
          </p:cNvSpPr>
          <p:nvPr userDrawn="1">
            <p:ph type="body" sz="quarter" idx="13"/>
            <p:custDataLst>
              <p:tags r:id="rId7"/>
            </p:custDataLst>
          </p:nvPr>
        </p:nvSpPr>
        <p:spPr>
          <a:xfrm>
            <a:off x="586800" y="1764000"/>
            <a:ext cx="3956400" cy="4093200"/>
          </a:xfrm>
        </p:spPr>
        <p:txBody>
          <a:bodyPr/>
          <a:lstStyle>
            <a:lvl1pPr>
              <a:defRPr sz="1600" baseline="0">
                <a:solidFill>
                  <a:schemeClr val="tx1">
                    <a:lumMod val="85000"/>
                    <a:lumOff val="15000"/>
                  </a:schemeClr>
                </a:solidFill>
                <a:latin typeface="Arial" panose="020B0604020202020204" pitchFamily="34" charset="0"/>
                <a:ea typeface="微软雅黑" panose="020B0503020204020204" pitchFamily="34" charset="-122"/>
              </a:defRPr>
            </a:lvl1pPr>
            <a:lvl2pPr>
              <a:defRPr sz="1600" baseline="0">
                <a:solidFill>
                  <a:schemeClr val="tx1">
                    <a:lumMod val="85000"/>
                    <a:lumOff val="15000"/>
                  </a:schemeClr>
                </a:solidFill>
                <a:latin typeface="Arial" panose="020B0604020202020204" pitchFamily="34" charset="0"/>
                <a:ea typeface="微软雅黑" panose="020B0503020204020204" pitchFamily="34" charset="-122"/>
              </a:defRPr>
            </a:lvl2pPr>
            <a:lvl3pPr>
              <a:defRPr sz="1600" baseline="0">
                <a:solidFill>
                  <a:schemeClr val="tx1">
                    <a:lumMod val="85000"/>
                    <a:lumOff val="15000"/>
                  </a:schemeClr>
                </a:solidFill>
                <a:latin typeface="Arial" panose="020B0604020202020204" pitchFamily="34" charset="0"/>
                <a:ea typeface="微软雅黑" panose="020B0503020204020204" pitchFamily="34" charset="-122"/>
              </a:defRPr>
            </a:lvl3pPr>
            <a:lvl4pPr>
              <a:defRPr sz="1600" baseline="0">
                <a:solidFill>
                  <a:schemeClr val="tx1">
                    <a:lumMod val="85000"/>
                    <a:lumOff val="15000"/>
                  </a:schemeClr>
                </a:solidFill>
                <a:latin typeface="Arial" panose="020B0604020202020204" pitchFamily="34" charset="0"/>
                <a:ea typeface="微软雅黑" panose="020B0503020204020204" pitchFamily="34" charset="-122"/>
              </a:defRPr>
            </a:lvl4pPr>
            <a:lvl5pPr>
              <a:defRPr sz="1600" baseline="0">
                <a:solidFill>
                  <a:schemeClr val="tx1">
                    <a:lumMod val="85000"/>
                    <a:lumOff val="15000"/>
                  </a:schemeClr>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内容占位符 8"/>
          <p:cNvSpPr>
            <a:spLocks noGrp="1"/>
          </p:cNvSpPr>
          <p:nvPr userDrawn="1">
            <p:ph sz="quarter" idx="14"/>
            <p:custDataLst>
              <p:tags r:id="rId8"/>
            </p:custDataLst>
          </p:nvPr>
        </p:nvSpPr>
        <p:spPr>
          <a:xfrm>
            <a:off x="5101200" y="769938"/>
            <a:ext cx="6480000" cy="5087937"/>
          </a:xfrm>
        </p:spPr>
        <p:txBody>
          <a:bodyPr/>
          <a:lstStyle>
            <a:lvl1pPr>
              <a:defRPr sz="1600" baseline="0">
                <a:latin typeface="Arial" panose="020B0604020202020204" pitchFamily="34" charset="0"/>
                <a:ea typeface="微软雅黑" panose="020B0503020204020204" pitchFamily="34" charset="-122"/>
              </a:defRPr>
            </a:lvl1pPr>
            <a:lvl2pPr>
              <a:defRPr sz="1600" baseline="0">
                <a:latin typeface="Arial" panose="020B0604020202020204" pitchFamily="34" charset="0"/>
                <a:ea typeface="微软雅黑" panose="020B0503020204020204" pitchFamily="34" charset="-122"/>
              </a:defRPr>
            </a:lvl2pPr>
            <a:lvl3pPr>
              <a:defRPr sz="1600" baseline="0">
                <a:latin typeface="Arial" panose="020B0604020202020204" pitchFamily="34" charset="0"/>
                <a:ea typeface="微软雅黑" panose="020B0503020204020204" pitchFamily="34" charset="-122"/>
              </a:defRPr>
            </a:lvl3pPr>
            <a:lvl4pPr>
              <a:defRPr sz="1600" baseline="0">
                <a:latin typeface="Arial" panose="020B0604020202020204" pitchFamily="34" charset="0"/>
                <a:ea typeface="微软雅黑" panose="020B0503020204020204" pitchFamily="34" charset="-122"/>
              </a:defRPr>
            </a:lvl4pPr>
            <a:lvl5pPr>
              <a:defRPr sz="1600" baseline="0">
                <a:latin typeface="Arial" panose="020B0604020202020204" pitchFamily="34" charset="0"/>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上下">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1"/>
            </p:custDataLst>
          </p:nvPr>
        </p:nvSpPr>
        <p:spPr>
          <a:xfrm>
            <a:off x="0" y="0"/>
            <a:ext cx="12192000" cy="26640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ym typeface="+mn-ea"/>
            </a:endParaRPr>
          </a:p>
        </p:txBody>
      </p:sp>
      <p:grpSp>
        <p:nvGrpSpPr>
          <p:cNvPr id="15" name="组合 14"/>
          <p:cNvGrpSpPr/>
          <p:nvPr userDrawn="1">
            <p:custDataLst>
              <p:tags r:id="rId2"/>
            </p:custDataLst>
          </p:nvPr>
        </p:nvGrpSpPr>
        <p:grpSpPr>
          <a:xfrm>
            <a:off x="-246745" y="-298166"/>
            <a:ext cx="12682802" cy="7470116"/>
            <a:chOff x="-246745" y="-298166"/>
            <a:chExt cx="12682802" cy="7470116"/>
          </a:xfrm>
        </p:grpSpPr>
        <p:grpSp>
          <p:nvGrpSpPr>
            <p:cNvPr id="19" name="组合 18"/>
            <p:cNvGrpSpPr/>
            <p:nvPr userDrawn="1">
              <p:custDataLst>
                <p:tags r:id="rId9"/>
              </p:custDataLst>
            </p:nvPr>
          </p:nvGrpSpPr>
          <p:grpSpPr>
            <a:xfrm>
              <a:off x="10878963" y="-298166"/>
              <a:ext cx="1557094" cy="1514361"/>
              <a:chOff x="9853424" y="-514236"/>
              <a:chExt cx="2754083" cy="2678500"/>
            </a:xfrm>
          </p:grpSpPr>
          <p:sp>
            <p:nvSpPr>
              <p:cNvPr id="24" name="任意多边形: 形状 23"/>
              <p:cNvSpPr/>
              <p:nvPr userDrawn="1">
                <p:custDataLst>
                  <p:tags r:id="rId14"/>
                </p:custDataLst>
              </p:nvPr>
            </p:nvSpPr>
            <p:spPr>
              <a:xfrm rot="20040000" flipH="1">
                <a:off x="9853424" y="-514236"/>
                <a:ext cx="2056231" cy="1255643"/>
              </a:xfrm>
              <a:custGeom>
                <a:avLst/>
                <a:gdLst>
                  <a:gd name="connsiteX0" fmla="*/ 2056231 w 2056231"/>
                  <a:gd name="connsiteY0" fmla="*/ 0 h 1255643"/>
                  <a:gd name="connsiteX1" fmla="*/ 0 w 2056231"/>
                  <a:gd name="connsiteY1" fmla="*/ 1002891 h 1255643"/>
                  <a:gd name="connsiteX2" fmla="*/ 1 w 2056231"/>
                  <a:gd name="connsiteY2" fmla="*/ 1156348 h 1255643"/>
                  <a:gd name="connsiteX3" fmla="*/ 99296 w 2056231"/>
                  <a:gd name="connsiteY3" fmla="*/ 1255643 h 1255643"/>
                  <a:gd name="connsiteX4" fmla="*/ 1956936 w 2056231"/>
                  <a:gd name="connsiteY4" fmla="*/ 1255643 h 1255643"/>
                  <a:gd name="connsiteX5" fmla="*/ 2056231 w 2056231"/>
                  <a:gd name="connsiteY5" fmla="*/ 1156348 h 12556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56231" h="1255643">
                    <a:moveTo>
                      <a:pt x="2056231" y="0"/>
                    </a:moveTo>
                    <a:lnTo>
                      <a:pt x="0" y="1002891"/>
                    </a:lnTo>
                    <a:lnTo>
                      <a:pt x="1" y="1156348"/>
                    </a:lnTo>
                    <a:cubicBezTo>
                      <a:pt x="1" y="1211187"/>
                      <a:pt x="44457" y="1255643"/>
                      <a:pt x="99296" y="1255643"/>
                    </a:cubicBezTo>
                    <a:lnTo>
                      <a:pt x="1956936" y="1255643"/>
                    </a:lnTo>
                    <a:cubicBezTo>
                      <a:pt x="2011775" y="1255643"/>
                      <a:pt x="2056231" y="1211187"/>
                      <a:pt x="2056231" y="1156348"/>
                    </a:cubicBezTo>
                    <a:close/>
                  </a:path>
                </a:pathLst>
              </a:custGeom>
              <a:noFill/>
              <a:ln>
                <a:solidFill>
                  <a:srgbClr val="A6D3D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a:p>
            </p:txBody>
          </p:sp>
          <p:sp>
            <p:nvSpPr>
              <p:cNvPr id="25" name="任意多边形: 形状 24"/>
              <p:cNvSpPr/>
              <p:nvPr userDrawn="1">
                <p:custDataLst>
                  <p:tags r:id="rId15"/>
                </p:custDataLst>
              </p:nvPr>
            </p:nvSpPr>
            <p:spPr>
              <a:xfrm rot="20040000" flipH="1">
                <a:off x="11776496" y="460439"/>
                <a:ext cx="831011" cy="1703825"/>
              </a:xfrm>
              <a:custGeom>
                <a:avLst/>
                <a:gdLst>
                  <a:gd name="connsiteX0" fmla="*/ 0 w 831011"/>
                  <a:gd name="connsiteY0" fmla="*/ 0 h 1703825"/>
                  <a:gd name="connsiteX1" fmla="*/ 831011 w 831011"/>
                  <a:gd name="connsiteY1" fmla="*/ 1703825 h 1703825"/>
                  <a:gd name="connsiteX2" fmla="*/ 831011 w 831011"/>
                  <a:gd name="connsiteY2" fmla="*/ 152747 h 1703825"/>
                  <a:gd name="connsiteX3" fmla="*/ 678264 w 831011"/>
                  <a:gd name="connsiteY3" fmla="*/ 0 h 1703825"/>
                </a:gdLst>
                <a:ahLst/>
                <a:cxnLst>
                  <a:cxn ang="0">
                    <a:pos x="connsiteX0" y="connsiteY0"/>
                  </a:cxn>
                  <a:cxn ang="0">
                    <a:pos x="connsiteX1" y="connsiteY1"/>
                  </a:cxn>
                  <a:cxn ang="0">
                    <a:pos x="connsiteX2" y="connsiteY2"/>
                  </a:cxn>
                  <a:cxn ang="0">
                    <a:pos x="connsiteX3" y="connsiteY3"/>
                  </a:cxn>
                </a:cxnLst>
                <a:rect l="l" t="t" r="r" b="b"/>
                <a:pathLst>
                  <a:path w="831011" h="1703825">
                    <a:moveTo>
                      <a:pt x="0" y="0"/>
                    </a:moveTo>
                    <a:lnTo>
                      <a:pt x="831011" y="1703825"/>
                    </a:lnTo>
                    <a:lnTo>
                      <a:pt x="831011" y="152747"/>
                    </a:lnTo>
                    <a:cubicBezTo>
                      <a:pt x="831011" y="68387"/>
                      <a:pt x="762624" y="0"/>
                      <a:pt x="678264" y="0"/>
                    </a:cubicBezTo>
                    <a:close/>
                  </a:path>
                </a:pathLst>
              </a:custGeom>
              <a:solidFill>
                <a:srgbClr val="A1B5A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a:p>
            </p:txBody>
          </p:sp>
          <p:sp>
            <p:nvSpPr>
              <p:cNvPr id="26" name="圆角矩形 12"/>
              <p:cNvSpPr/>
              <p:nvPr userDrawn="1">
                <p:custDataLst>
                  <p:tags r:id="rId16"/>
                </p:custDataLst>
              </p:nvPr>
            </p:nvSpPr>
            <p:spPr>
              <a:xfrm rot="20040000" flipH="1">
                <a:off x="10961614" y="899079"/>
                <a:ext cx="503654" cy="503694"/>
              </a:xfrm>
              <a:prstGeom prst="roundRect">
                <a:avLst>
                  <a:gd name="adj" fmla="val 28600"/>
                </a:avLst>
              </a:prstGeom>
              <a:solidFill>
                <a:srgbClr val="E5E5E5"/>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grpSp>
          <p:nvGrpSpPr>
            <p:cNvPr id="20" name="组合 19"/>
            <p:cNvGrpSpPr/>
            <p:nvPr userDrawn="1">
              <p:custDataLst>
                <p:tags r:id="rId10"/>
              </p:custDataLst>
            </p:nvPr>
          </p:nvGrpSpPr>
          <p:grpSpPr>
            <a:xfrm rot="10800000">
              <a:off x="-246745" y="5657589"/>
              <a:ext cx="1557094" cy="1514361"/>
              <a:chOff x="9853424" y="-514236"/>
              <a:chExt cx="2754083" cy="2678500"/>
            </a:xfrm>
          </p:grpSpPr>
          <p:sp>
            <p:nvSpPr>
              <p:cNvPr id="21" name="任意多边形: 形状 20"/>
              <p:cNvSpPr/>
              <p:nvPr userDrawn="1">
                <p:custDataLst>
                  <p:tags r:id="rId11"/>
                </p:custDataLst>
              </p:nvPr>
            </p:nvSpPr>
            <p:spPr>
              <a:xfrm rot="20040000" flipH="1">
                <a:off x="9853424" y="-514236"/>
                <a:ext cx="2056231" cy="1255643"/>
              </a:xfrm>
              <a:custGeom>
                <a:avLst/>
                <a:gdLst>
                  <a:gd name="connsiteX0" fmla="*/ 2056231 w 2056231"/>
                  <a:gd name="connsiteY0" fmla="*/ 0 h 1255643"/>
                  <a:gd name="connsiteX1" fmla="*/ 0 w 2056231"/>
                  <a:gd name="connsiteY1" fmla="*/ 1002891 h 1255643"/>
                  <a:gd name="connsiteX2" fmla="*/ 1 w 2056231"/>
                  <a:gd name="connsiteY2" fmla="*/ 1156348 h 1255643"/>
                  <a:gd name="connsiteX3" fmla="*/ 99296 w 2056231"/>
                  <a:gd name="connsiteY3" fmla="*/ 1255643 h 1255643"/>
                  <a:gd name="connsiteX4" fmla="*/ 1956936 w 2056231"/>
                  <a:gd name="connsiteY4" fmla="*/ 1255643 h 1255643"/>
                  <a:gd name="connsiteX5" fmla="*/ 2056231 w 2056231"/>
                  <a:gd name="connsiteY5" fmla="*/ 1156348 h 12556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56231" h="1255643">
                    <a:moveTo>
                      <a:pt x="2056231" y="0"/>
                    </a:moveTo>
                    <a:lnTo>
                      <a:pt x="0" y="1002891"/>
                    </a:lnTo>
                    <a:lnTo>
                      <a:pt x="1" y="1156348"/>
                    </a:lnTo>
                    <a:cubicBezTo>
                      <a:pt x="1" y="1211187"/>
                      <a:pt x="44457" y="1255643"/>
                      <a:pt x="99296" y="1255643"/>
                    </a:cubicBezTo>
                    <a:lnTo>
                      <a:pt x="1956936" y="1255643"/>
                    </a:lnTo>
                    <a:cubicBezTo>
                      <a:pt x="2011775" y="1255643"/>
                      <a:pt x="2056231" y="1211187"/>
                      <a:pt x="2056231" y="1156348"/>
                    </a:cubicBezTo>
                    <a:close/>
                  </a:path>
                </a:pathLst>
              </a:custGeom>
              <a:noFill/>
              <a:ln>
                <a:solidFill>
                  <a:srgbClr val="A6D3D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a:p>
            </p:txBody>
          </p:sp>
          <p:sp>
            <p:nvSpPr>
              <p:cNvPr id="22" name="任意多边形: 形状 21"/>
              <p:cNvSpPr/>
              <p:nvPr userDrawn="1">
                <p:custDataLst>
                  <p:tags r:id="rId12"/>
                </p:custDataLst>
              </p:nvPr>
            </p:nvSpPr>
            <p:spPr>
              <a:xfrm rot="20040000" flipH="1">
                <a:off x="11776496" y="460439"/>
                <a:ext cx="831011" cy="1703825"/>
              </a:xfrm>
              <a:custGeom>
                <a:avLst/>
                <a:gdLst>
                  <a:gd name="connsiteX0" fmla="*/ 0 w 831011"/>
                  <a:gd name="connsiteY0" fmla="*/ 0 h 1703825"/>
                  <a:gd name="connsiteX1" fmla="*/ 831011 w 831011"/>
                  <a:gd name="connsiteY1" fmla="*/ 1703825 h 1703825"/>
                  <a:gd name="connsiteX2" fmla="*/ 831011 w 831011"/>
                  <a:gd name="connsiteY2" fmla="*/ 152747 h 1703825"/>
                  <a:gd name="connsiteX3" fmla="*/ 678264 w 831011"/>
                  <a:gd name="connsiteY3" fmla="*/ 0 h 1703825"/>
                </a:gdLst>
                <a:ahLst/>
                <a:cxnLst>
                  <a:cxn ang="0">
                    <a:pos x="connsiteX0" y="connsiteY0"/>
                  </a:cxn>
                  <a:cxn ang="0">
                    <a:pos x="connsiteX1" y="connsiteY1"/>
                  </a:cxn>
                  <a:cxn ang="0">
                    <a:pos x="connsiteX2" y="connsiteY2"/>
                  </a:cxn>
                  <a:cxn ang="0">
                    <a:pos x="connsiteX3" y="connsiteY3"/>
                  </a:cxn>
                </a:cxnLst>
                <a:rect l="l" t="t" r="r" b="b"/>
                <a:pathLst>
                  <a:path w="831011" h="1703825">
                    <a:moveTo>
                      <a:pt x="0" y="0"/>
                    </a:moveTo>
                    <a:lnTo>
                      <a:pt x="831011" y="1703825"/>
                    </a:lnTo>
                    <a:lnTo>
                      <a:pt x="831011" y="152747"/>
                    </a:lnTo>
                    <a:cubicBezTo>
                      <a:pt x="831011" y="68387"/>
                      <a:pt x="762624" y="0"/>
                      <a:pt x="678264" y="0"/>
                    </a:cubicBezTo>
                    <a:close/>
                  </a:path>
                </a:pathLst>
              </a:custGeom>
              <a:solidFill>
                <a:srgbClr val="A1B5A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a:p>
            </p:txBody>
          </p:sp>
          <p:sp>
            <p:nvSpPr>
              <p:cNvPr id="23" name="圆角矩形 12"/>
              <p:cNvSpPr/>
              <p:nvPr userDrawn="1">
                <p:custDataLst>
                  <p:tags r:id="rId13"/>
                </p:custDataLst>
              </p:nvPr>
            </p:nvSpPr>
            <p:spPr>
              <a:xfrm rot="20040000" flipH="1">
                <a:off x="10961614" y="899079"/>
                <a:ext cx="503654" cy="503694"/>
              </a:xfrm>
              <a:prstGeom prst="roundRect">
                <a:avLst>
                  <a:gd name="adj" fmla="val 28600"/>
                </a:avLst>
              </a:prstGeom>
              <a:solidFill>
                <a:srgbClr val="E5E5E5"/>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grpSp>
      <p:sp>
        <p:nvSpPr>
          <p:cNvPr id="2" name="标题 1"/>
          <p:cNvSpPr>
            <a:spLocks noGrp="1"/>
          </p:cNvSpPr>
          <p:nvPr userDrawn="1">
            <p:ph type="title"/>
            <p:custDataLst>
              <p:tags r:id="rId3"/>
            </p:custDataLst>
          </p:nvPr>
        </p:nvSpPr>
        <p:spPr>
          <a:xfrm>
            <a:off x="612000" y="781200"/>
            <a:ext cx="10976400" cy="626400"/>
          </a:xfrm>
        </p:spPr>
        <p:txBody>
          <a:bodyPr anchor="ctr"/>
          <a:lstStyle>
            <a:lvl1pPr algn="ctr">
              <a:defRPr sz="3600" baseline="0">
                <a:solidFill>
                  <a:schemeClr val="accent1"/>
                </a:solidFill>
                <a:latin typeface="Arial" panose="020B0604020202020204" pitchFamily="34" charset="0"/>
                <a:ea typeface="微软雅黑" panose="020B0503020204020204" pitchFamily="34" charset="-122"/>
              </a:defRPr>
            </a:lvl1pPr>
          </a:lstStyle>
          <a:p>
            <a:r>
              <a:rPr lang="zh-CN" altLang="en-US" dirty="0"/>
              <a:t>单击此处编辑母版标题样式</a:t>
            </a:r>
          </a:p>
        </p:txBody>
      </p:sp>
      <p:sp>
        <p:nvSpPr>
          <p:cNvPr id="3" name="日期占位符 2"/>
          <p:cNvSpPr>
            <a:spLocks noGrp="1"/>
          </p:cNvSpPr>
          <p:nvPr userDrawn="1">
            <p:ph type="dt" sz="half" idx="10"/>
            <p:custDataLst>
              <p:tags r:id="rId4"/>
            </p:custDataLst>
          </p:nvPr>
        </p:nvSpPr>
        <p:spPr>
          <a:xfrm>
            <a:off x="879742" y="6349833"/>
            <a:ext cx="2700000" cy="316800"/>
          </a:xfrm>
        </p:spPr>
        <p:txBody>
          <a:bodyPr/>
          <a:lstStyle/>
          <a:p>
            <a:fld id="{760FBDFE-C587-4B4C-A407-44438C67B59E}" type="datetimeFigureOut">
              <a:rPr lang="zh-CN" altLang="en-US" smtClean="0"/>
              <a:t>2019/11/28</a:t>
            </a:fld>
            <a:endParaRPr lang="zh-CN" altLang="en-US"/>
          </a:p>
        </p:txBody>
      </p:sp>
      <p:sp>
        <p:nvSpPr>
          <p:cNvPr id="4" name="页脚占位符 3"/>
          <p:cNvSpPr>
            <a:spLocks noGrp="1"/>
          </p:cNvSpPr>
          <p:nvPr userDrawn="1">
            <p:ph type="ftr" sz="quarter" idx="11"/>
            <p:custDataLst>
              <p:tags r:id="rId5"/>
            </p:custDataLst>
          </p:nvPr>
        </p:nvSpPr>
        <p:spPr>
          <a:xfrm>
            <a:off x="4116000" y="6349833"/>
            <a:ext cx="3960000" cy="316800"/>
          </a:xfrm>
        </p:spPr>
        <p:txBody>
          <a:bodyPr/>
          <a:lstStyle/>
          <a:p>
            <a:endParaRPr lang="zh-CN" altLang="en-US" dirty="0"/>
          </a:p>
        </p:txBody>
      </p:sp>
      <p:sp>
        <p:nvSpPr>
          <p:cNvPr id="5" name="灯片编号占位符 4"/>
          <p:cNvSpPr>
            <a:spLocks noGrp="1"/>
          </p:cNvSpPr>
          <p:nvPr userDrawn="1">
            <p:ph type="sldNum" sz="quarter" idx="12"/>
            <p:custDataLst>
              <p:tags r:id="rId6"/>
            </p:custDataLst>
          </p:nvPr>
        </p:nvSpPr>
        <p:spPr>
          <a:xfrm>
            <a:off x="8610600" y="6349833"/>
            <a:ext cx="2700000" cy="316800"/>
          </a:xfrm>
        </p:spPr>
        <p:txBody>
          <a:bodyPr/>
          <a:lstStyle/>
          <a:p>
            <a:fld id="{49AE70B2-8BF9-45C0-BB95-33D1B9D3A854}" type="slidenum">
              <a:rPr lang="zh-CN" altLang="en-US" smtClean="0"/>
              <a:t>‹#›</a:t>
            </a:fld>
            <a:endParaRPr lang="zh-CN" altLang="en-US" dirty="0"/>
          </a:p>
        </p:txBody>
      </p:sp>
      <p:sp>
        <p:nvSpPr>
          <p:cNvPr id="7" name="文本占位符 6"/>
          <p:cNvSpPr>
            <a:spLocks noGrp="1"/>
          </p:cNvSpPr>
          <p:nvPr userDrawn="1">
            <p:ph type="body" sz="quarter" idx="13"/>
            <p:custDataLst>
              <p:tags r:id="rId7"/>
            </p:custDataLst>
          </p:nvPr>
        </p:nvSpPr>
        <p:spPr>
          <a:xfrm>
            <a:off x="612000" y="1659600"/>
            <a:ext cx="10975975" cy="828000"/>
          </a:xfrm>
        </p:spPr>
        <p:txBody>
          <a:bodyPr/>
          <a:lstStyle>
            <a:lvl1pPr algn="ctr">
              <a:defRPr baseline="0">
                <a:solidFill>
                  <a:schemeClr val="tx1">
                    <a:lumMod val="85000"/>
                    <a:lumOff val="15000"/>
                  </a:schemeClr>
                </a:solidFill>
                <a:latin typeface="Arial" panose="020B0604020202020204" pitchFamily="34" charset="0"/>
                <a:ea typeface="微软雅黑" panose="020B0503020204020204" pitchFamily="34" charset="-122"/>
              </a:defRPr>
            </a:lvl1pPr>
          </a:lstStyle>
          <a:p>
            <a:pPr lvl="0"/>
            <a:r>
              <a:rPr lang="zh-CN" altLang="en-US" dirty="0"/>
              <a:t>单击此处编辑母版文本样式</a:t>
            </a:r>
          </a:p>
        </p:txBody>
      </p:sp>
      <p:sp>
        <p:nvSpPr>
          <p:cNvPr id="9" name="内容占位符 8"/>
          <p:cNvSpPr>
            <a:spLocks noGrp="1"/>
          </p:cNvSpPr>
          <p:nvPr userDrawn="1">
            <p:ph sz="quarter" idx="14"/>
            <p:custDataLst>
              <p:tags r:id="rId8"/>
            </p:custDataLst>
          </p:nvPr>
        </p:nvSpPr>
        <p:spPr>
          <a:xfrm>
            <a:off x="612775" y="2808000"/>
            <a:ext cx="10965600" cy="3430800"/>
          </a:xfrm>
        </p:spPr>
        <p:txBody>
          <a:bodyPr/>
          <a:lstStyle>
            <a:lvl1pPr>
              <a:defRPr sz="1600" baseline="0">
                <a:latin typeface="Arial" panose="020B0604020202020204" pitchFamily="34" charset="0"/>
                <a:ea typeface="微软雅黑" panose="020B0503020204020204" pitchFamily="34" charset="-122"/>
              </a:defRPr>
            </a:lvl1pPr>
            <a:lvl2pPr>
              <a:defRPr sz="1600" baseline="0">
                <a:latin typeface="Arial" panose="020B0604020202020204" pitchFamily="34" charset="0"/>
                <a:ea typeface="微软雅黑" panose="020B0503020204020204" pitchFamily="34" charset="-122"/>
              </a:defRPr>
            </a:lvl2pPr>
            <a:lvl3pPr>
              <a:defRPr sz="1600" baseline="0">
                <a:latin typeface="Arial" panose="020B0604020202020204" pitchFamily="34" charset="0"/>
                <a:ea typeface="微软雅黑" panose="020B0503020204020204" pitchFamily="34" charset="-122"/>
              </a:defRPr>
            </a:lvl3pPr>
            <a:lvl4pPr>
              <a:defRPr sz="1600" baseline="0">
                <a:latin typeface="Arial" panose="020B0604020202020204" pitchFamily="34" charset="0"/>
                <a:ea typeface="微软雅黑" panose="020B0503020204020204" pitchFamily="34" charset="-122"/>
              </a:defRPr>
            </a:lvl4pPr>
            <a:lvl5pPr>
              <a:defRPr sz="1600" baseline="0">
                <a:latin typeface="Arial" panose="020B0604020202020204" pitchFamily="34" charset="0"/>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下上">
    <p:bg>
      <p:bgPr>
        <a:solidFill>
          <a:schemeClr val="bg2"/>
        </a:solidFill>
        <a:effectLst/>
      </p:bgPr>
    </p:bg>
    <p:spTree>
      <p:nvGrpSpPr>
        <p:cNvPr id="1" name=""/>
        <p:cNvGrpSpPr/>
        <p:nvPr/>
      </p:nvGrpSpPr>
      <p:grpSpPr>
        <a:xfrm>
          <a:off x="0" y="0"/>
          <a:ext cx="0" cy="0"/>
          <a:chOff x="0" y="0"/>
          <a:chExt cx="0" cy="0"/>
        </a:xfrm>
      </p:grpSpPr>
      <p:sp>
        <p:nvSpPr>
          <p:cNvPr id="8" name="矩形 7"/>
          <p:cNvSpPr/>
          <p:nvPr userDrawn="1">
            <p:custDataLst>
              <p:tags r:id="rId1"/>
            </p:custDataLst>
          </p:nvPr>
        </p:nvSpPr>
        <p:spPr>
          <a:xfrm>
            <a:off x="0" y="5029201"/>
            <a:ext cx="12192000" cy="1828799"/>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olidFill>
                <a:schemeClr val="tx1">
                  <a:lumMod val="85000"/>
                  <a:lumOff val="15000"/>
                </a:schemeClr>
              </a:solidFill>
              <a:sym typeface="+mn-ea"/>
            </a:endParaRPr>
          </a:p>
        </p:txBody>
      </p:sp>
      <p:grpSp>
        <p:nvGrpSpPr>
          <p:cNvPr id="14" name="组合 13"/>
          <p:cNvGrpSpPr/>
          <p:nvPr userDrawn="1">
            <p:custDataLst>
              <p:tags r:id="rId2"/>
            </p:custDataLst>
          </p:nvPr>
        </p:nvGrpSpPr>
        <p:grpSpPr>
          <a:xfrm>
            <a:off x="-246745" y="-298166"/>
            <a:ext cx="12682802" cy="7470116"/>
            <a:chOff x="-246745" y="-298166"/>
            <a:chExt cx="12682802" cy="7470116"/>
          </a:xfrm>
        </p:grpSpPr>
        <p:grpSp>
          <p:nvGrpSpPr>
            <p:cNvPr id="15" name="组合 14"/>
            <p:cNvGrpSpPr/>
            <p:nvPr userDrawn="1">
              <p:custDataLst>
                <p:tags r:id="rId9"/>
              </p:custDataLst>
            </p:nvPr>
          </p:nvGrpSpPr>
          <p:grpSpPr>
            <a:xfrm>
              <a:off x="10878963" y="-298166"/>
              <a:ext cx="1557094" cy="1514361"/>
              <a:chOff x="9853424" y="-514236"/>
              <a:chExt cx="2754083" cy="2678500"/>
            </a:xfrm>
          </p:grpSpPr>
          <p:sp>
            <p:nvSpPr>
              <p:cNvPr id="20" name="任意多边形: 形状 19"/>
              <p:cNvSpPr/>
              <p:nvPr userDrawn="1">
                <p:custDataLst>
                  <p:tags r:id="rId14"/>
                </p:custDataLst>
              </p:nvPr>
            </p:nvSpPr>
            <p:spPr>
              <a:xfrm rot="20040000" flipH="1">
                <a:off x="9853424" y="-514236"/>
                <a:ext cx="2056231" cy="1255643"/>
              </a:xfrm>
              <a:custGeom>
                <a:avLst/>
                <a:gdLst>
                  <a:gd name="connsiteX0" fmla="*/ 2056231 w 2056231"/>
                  <a:gd name="connsiteY0" fmla="*/ 0 h 1255643"/>
                  <a:gd name="connsiteX1" fmla="*/ 0 w 2056231"/>
                  <a:gd name="connsiteY1" fmla="*/ 1002891 h 1255643"/>
                  <a:gd name="connsiteX2" fmla="*/ 1 w 2056231"/>
                  <a:gd name="connsiteY2" fmla="*/ 1156348 h 1255643"/>
                  <a:gd name="connsiteX3" fmla="*/ 99296 w 2056231"/>
                  <a:gd name="connsiteY3" fmla="*/ 1255643 h 1255643"/>
                  <a:gd name="connsiteX4" fmla="*/ 1956936 w 2056231"/>
                  <a:gd name="connsiteY4" fmla="*/ 1255643 h 1255643"/>
                  <a:gd name="connsiteX5" fmla="*/ 2056231 w 2056231"/>
                  <a:gd name="connsiteY5" fmla="*/ 1156348 h 12556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56231" h="1255643">
                    <a:moveTo>
                      <a:pt x="2056231" y="0"/>
                    </a:moveTo>
                    <a:lnTo>
                      <a:pt x="0" y="1002891"/>
                    </a:lnTo>
                    <a:lnTo>
                      <a:pt x="1" y="1156348"/>
                    </a:lnTo>
                    <a:cubicBezTo>
                      <a:pt x="1" y="1211187"/>
                      <a:pt x="44457" y="1255643"/>
                      <a:pt x="99296" y="1255643"/>
                    </a:cubicBezTo>
                    <a:lnTo>
                      <a:pt x="1956936" y="1255643"/>
                    </a:lnTo>
                    <a:cubicBezTo>
                      <a:pt x="2011775" y="1255643"/>
                      <a:pt x="2056231" y="1211187"/>
                      <a:pt x="2056231" y="1156348"/>
                    </a:cubicBezTo>
                    <a:close/>
                  </a:path>
                </a:pathLst>
              </a:custGeom>
              <a:noFill/>
              <a:ln>
                <a:solidFill>
                  <a:srgbClr val="A6D3D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a:p>
            </p:txBody>
          </p:sp>
          <p:sp>
            <p:nvSpPr>
              <p:cNvPr id="21" name="任意多边形: 形状 20"/>
              <p:cNvSpPr/>
              <p:nvPr userDrawn="1">
                <p:custDataLst>
                  <p:tags r:id="rId15"/>
                </p:custDataLst>
              </p:nvPr>
            </p:nvSpPr>
            <p:spPr>
              <a:xfrm rot="20040000" flipH="1">
                <a:off x="11776496" y="460439"/>
                <a:ext cx="831011" cy="1703825"/>
              </a:xfrm>
              <a:custGeom>
                <a:avLst/>
                <a:gdLst>
                  <a:gd name="connsiteX0" fmla="*/ 0 w 831011"/>
                  <a:gd name="connsiteY0" fmla="*/ 0 h 1703825"/>
                  <a:gd name="connsiteX1" fmla="*/ 831011 w 831011"/>
                  <a:gd name="connsiteY1" fmla="*/ 1703825 h 1703825"/>
                  <a:gd name="connsiteX2" fmla="*/ 831011 w 831011"/>
                  <a:gd name="connsiteY2" fmla="*/ 152747 h 1703825"/>
                  <a:gd name="connsiteX3" fmla="*/ 678264 w 831011"/>
                  <a:gd name="connsiteY3" fmla="*/ 0 h 1703825"/>
                </a:gdLst>
                <a:ahLst/>
                <a:cxnLst>
                  <a:cxn ang="0">
                    <a:pos x="connsiteX0" y="connsiteY0"/>
                  </a:cxn>
                  <a:cxn ang="0">
                    <a:pos x="connsiteX1" y="connsiteY1"/>
                  </a:cxn>
                  <a:cxn ang="0">
                    <a:pos x="connsiteX2" y="connsiteY2"/>
                  </a:cxn>
                  <a:cxn ang="0">
                    <a:pos x="connsiteX3" y="connsiteY3"/>
                  </a:cxn>
                </a:cxnLst>
                <a:rect l="l" t="t" r="r" b="b"/>
                <a:pathLst>
                  <a:path w="831011" h="1703825">
                    <a:moveTo>
                      <a:pt x="0" y="0"/>
                    </a:moveTo>
                    <a:lnTo>
                      <a:pt x="831011" y="1703825"/>
                    </a:lnTo>
                    <a:lnTo>
                      <a:pt x="831011" y="152747"/>
                    </a:lnTo>
                    <a:cubicBezTo>
                      <a:pt x="831011" y="68387"/>
                      <a:pt x="762624" y="0"/>
                      <a:pt x="678264" y="0"/>
                    </a:cubicBezTo>
                    <a:close/>
                  </a:path>
                </a:pathLst>
              </a:custGeom>
              <a:solidFill>
                <a:srgbClr val="A1B5A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a:p>
            </p:txBody>
          </p:sp>
          <p:sp>
            <p:nvSpPr>
              <p:cNvPr id="22" name="圆角矩形 12"/>
              <p:cNvSpPr/>
              <p:nvPr userDrawn="1">
                <p:custDataLst>
                  <p:tags r:id="rId16"/>
                </p:custDataLst>
              </p:nvPr>
            </p:nvSpPr>
            <p:spPr>
              <a:xfrm rot="20040000" flipH="1">
                <a:off x="10961614" y="899079"/>
                <a:ext cx="503654" cy="503694"/>
              </a:xfrm>
              <a:prstGeom prst="roundRect">
                <a:avLst>
                  <a:gd name="adj" fmla="val 28600"/>
                </a:avLst>
              </a:prstGeom>
              <a:solidFill>
                <a:srgbClr val="E5E5E5"/>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grpSp>
          <p:nvGrpSpPr>
            <p:cNvPr id="16" name="组合 15"/>
            <p:cNvGrpSpPr/>
            <p:nvPr userDrawn="1">
              <p:custDataLst>
                <p:tags r:id="rId10"/>
              </p:custDataLst>
            </p:nvPr>
          </p:nvGrpSpPr>
          <p:grpSpPr>
            <a:xfrm rot="10800000">
              <a:off x="-246745" y="5657589"/>
              <a:ext cx="1557094" cy="1514361"/>
              <a:chOff x="9853424" y="-514236"/>
              <a:chExt cx="2754083" cy="2678500"/>
            </a:xfrm>
          </p:grpSpPr>
          <p:sp>
            <p:nvSpPr>
              <p:cNvPr id="17" name="任意多边形: 形状 16"/>
              <p:cNvSpPr/>
              <p:nvPr userDrawn="1">
                <p:custDataLst>
                  <p:tags r:id="rId11"/>
                </p:custDataLst>
              </p:nvPr>
            </p:nvSpPr>
            <p:spPr>
              <a:xfrm rot="20040000" flipH="1">
                <a:off x="9853424" y="-514236"/>
                <a:ext cx="2056231" cy="1255643"/>
              </a:xfrm>
              <a:custGeom>
                <a:avLst/>
                <a:gdLst>
                  <a:gd name="connsiteX0" fmla="*/ 2056231 w 2056231"/>
                  <a:gd name="connsiteY0" fmla="*/ 0 h 1255643"/>
                  <a:gd name="connsiteX1" fmla="*/ 0 w 2056231"/>
                  <a:gd name="connsiteY1" fmla="*/ 1002891 h 1255643"/>
                  <a:gd name="connsiteX2" fmla="*/ 1 w 2056231"/>
                  <a:gd name="connsiteY2" fmla="*/ 1156348 h 1255643"/>
                  <a:gd name="connsiteX3" fmla="*/ 99296 w 2056231"/>
                  <a:gd name="connsiteY3" fmla="*/ 1255643 h 1255643"/>
                  <a:gd name="connsiteX4" fmla="*/ 1956936 w 2056231"/>
                  <a:gd name="connsiteY4" fmla="*/ 1255643 h 1255643"/>
                  <a:gd name="connsiteX5" fmla="*/ 2056231 w 2056231"/>
                  <a:gd name="connsiteY5" fmla="*/ 1156348 h 12556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56231" h="1255643">
                    <a:moveTo>
                      <a:pt x="2056231" y="0"/>
                    </a:moveTo>
                    <a:lnTo>
                      <a:pt x="0" y="1002891"/>
                    </a:lnTo>
                    <a:lnTo>
                      <a:pt x="1" y="1156348"/>
                    </a:lnTo>
                    <a:cubicBezTo>
                      <a:pt x="1" y="1211187"/>
                      <a:pt x="44457" y="1255643"/>
                      <a:pt x="99296" y="1255643"/>
                    </a:cubicBezTo>
                    <a:lnTo>
                      <a:pt x="1956936" y="1255643"/>
                    </a:lnTo>
                    <a:cubicBezTo>
                      <a:pt x="2011775" y="1255643"/>
                      <a:pt x="2056231" y="1211187"/>
                      <a:pt x="2056231" y="1156348"/>
                    </a:cubicBezTo>
                    <a:close/>
                  </a:path>
                </a:pathLst>
              </a:custGeom>
              <a:noFill/>
              <a:ln>
                <a:solidFill>
                  <a:srgbClr val="A6D3D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a:p>
            </p:txBody>
          </p:sp>
          <p:sp>
            <p:nvSpPr>
              <p:cNvPr id="18" name="任意多边形: 形状 17"/>
              <p:cNvSpPr/>
              <p:nvPr userDrawn="1">
                <p:custDataLst>
                  <p:tags r:id="rId12"/>
                </p:custDataLst>
              </p:nvPr>
            </p:nvSpPr>
            <p:spPr>
              <a:xfrm rot="20040000" flipH="1">
                <a:off x="11776496" y="460439"/>
                <a:ext cx="831011" cy="1703825"/>
              </a:xfrm>
              <a:custGeom>
                <a:avLst/>
                <a:gdLst>
                  <a:gd name="connsiteX0" fmla="*/ 0 w 831011"/>
                  <a:gd name="connsiteY0" fmla="*/ 0 h 1703825"/>
                  <a:gd name="connsiteX1" fmla="*/ 831011 w 831011"/>
                  <a:gd name="connsiteY1" fmla="*/ 1703825 h 1703825"/>
                  <a:gd name="connsiteX2" fmla="*/ 831011 w 831011"/>
                  <a:gd name="connsiteY2" fmla="*/ 152747 h 1703825"/>
                  <a:gd name="connsiteX3" fmla="*/ 678264 w 831011"/>
                  <a:gd name="connsiteY3" fmla="*/ 0 h 1703825"/>
                </a:gdLst>
                <a:ahLst/>
                <a:cxnLst>
                  <a:cxn ang="0">
                    <a:pos x="connsiteX0" y="connsiteY0"/>
                  </a:cxn>
                  <a:cxn ang="0">
                    <a:pos x="connsiteX1" y="connsiteY1"/>
                  </a:cxn>
                  <a:cxn ang="0">
                    <a:pos x="connsiteX2" y="connsiteY2"/>
                  </a:cxn>
                  <a:cxn ang="0">
                    <a:pos x="connsiteX3" y="connsiteY3"/>
                  </a:cxn>
                </a:cxnLst>
                <a:rect l="l" t="t" r="r" b="b"/>
                <a:pathLst>
                  <a:path w="831011" h="1703825">
                    <a:moveTo>
                      <a:pt x="0" y="0"/>
                    </a:moveTo>
                    <a:lnTo>
                      <a:pt x="831011" y="1703825"/>
                    </a:lnTo>
                    <a:lnTo>
                      <a:pt x="831011" y="152747"/>
                    </a:lnTo>
                    <a:cubicBezTo>
                      <a:pt x="831011" y="68387"/>
                      <a:pt x="762624" y="0"/>
                      <a:pt x="678264" y="0"/>
                    </a:cubicBezTo>
                    <a:close/>
                  </a:path>
                </a:pathLst>
              </a:custGeom>
              <a:solidFill>
                <a:srgbClr val="A1B5A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a:p>
            </p:txBody>
          </p:sp>
          <p:sp>
            <p:nvSpPr>
              <p:cNvPr id="19" name="圆角矩形 12"/>
              <p:cNvSpPr/>
              <p:nvPr userDrawn="1">
                <p:custDataLst>
                  <p:tags r:id="rId13"/>
                </p:custDataLst>
              </p:nvPr>
            </p:nvSpPr>
            <p:spPr>
              <a:xfrm rot="20040000" flipH="1">
                <a:off x="10961614" y="899079"/>
                <a:ext cx="503654" cy="503694"/>
              </a:xfrm>
              <a:prstGeom prst="roundRect">
                <a:avLst>
                  <a:gd name="adj" fmla="val 28600"/>
                </a:avLst>
              </a:prstGeom>
              <a:solidFill>
                <a:srgbClr val="E5E5E5"/>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grpSp>
      <p:sp>
        <p:nvSpPr>
          <p:cNvPr id="2" name="标题 1"/>
          <p:cNvSpPr>
            <a:spLocks noGrp="1"/>
          </p:cNvSpPr>
          <p:nvPr>
            <p:ph type="title"/>
            <p:custDataLst>
              <p:tags r:id="rId3"/>
            </p:custDataLst>
          </p:nvPr>
        </p:nvSpPr>
        <p:spPr>
          <a:xfrm>
            <a:off x="604800" y="669600"/>
            <a:ext cx="10976400" cy="565200"/>
          </a:xfrm>
        </p:spPr>
        <p:txBody>
          <a:bodyPr anchor="ctr"/>
          <a:lstStyle>
            <a:lvl1pPr algn="ctr">
              <a:defRPr sz="3200" baseline="0">
                <a:solidFill>
                  <a:schemeClr val="accent1"/>
                </a:solidFill>
                <a:latin typeface="Arial" panose="020B0604020202020204" pitchFamily="34" charset="0"/>
                <a:ea typeface="微软雅黑" panose="020B0503020204020204" pitchFamily="34" charset="-122"/>
              </a:defRPr>
            </a:lvl1pPr>
          </a:lstStyle>
          <a:p>
            <a:r>
              <a:rPr lang="zh-CN" altLang="en-US" dirty="0"/>
              <a:t>单击此处编辑母版标题样式</a:t>
            </a:r>
          </a:p>
        </p:txBody>
      </p:sp>
      <p:sp>
        <p:nvSpPr>
          <p:cNvPr id="3" name="日期占位符 2"/>
          <p:cNvSpPr>
            <a:spLocks noGrp="1"/>
          </p:cNvSpPr>
          <p:nvPr>
            <p:ph type="dt" sz="half" idx="10"/>
            <p:custDataLst>
              <p:tags r:id="rId4"/>
            </p:custDataLst>
          </p:nvPr>
        </p:nvSpPr>
        <p:spPr>
          <a:xfrm>
            <a:off x="879742" y="6349833"/>
            <a:ext cx="2700000" cy="316800"/>
          </a:xfrm>
        </p:spPr>
        <p:txBody>
          <a:bodyPr/>
          <a:lstStyle/>
          <a:p>
            <a:fld id="{760FBDFE-C587-4B4C-A407-44438C67B59E}" type="datetimeFigureOut">
              <a:rPr lang="zh-CN" altLang="en-US" smtClean="0"/>
              <a:t>2019/11/28</a:t>
            </a:fld>
            <a:endParaRPr lang="zh-CN" altLang="en-US"/>
          </a:p>
        </p:txBody>
      </p:sp>
      <p:sp>
        <p:nvSpPr>
          <p:cNvPr id="4" name="页脚占位符 3"/>
          <p:cNvSpPr>
            <a:spLocks noGrp="1"/>
          </p:cNvSpPr>
          <p:nvPr>
            <p:ph type="ftr" sz="quarter" idx="11"/>
            <p:custDataLst>
              <p:tags r:id="rId5"/>
            </p:custDataLst>
          </p:nvPr>
        </p:nvSpPr>
        <p:spPr>
          <a:xfrm>
            <a:off x="4116000" y="6349833"/>
            <a:ext cx="3960000" cy="316800"/>
          </a:xfrm>
        </p:spPr>
        <p:txBody>
          <a:bodyPr/>
          <a:lstStyle/>
          <a:p>
            <a:endParaRPr lang="zh-CN" altLang="en-US" dirty="0"/>
          </a:p>
        </p:txBody>
      </p:sp>
      <p:sp>
        <p:nvSpPr>
          <p:cNvPr id="5" name="灯片编号占位符 4"/>
          <p:cNvSpPr>
            <a:spLocks noGrp="1"/>
          </p:cNvSpPr>
          <p:nvPr>
            <p:ph type="sldNum" sz="quarter" idx="12"/>
            <p:custDataLst>
              <p:tags r:id="rId6"/>
            </p:custDataLst>
          </p:nvPr>
        </p:nvSpPr>
        <p:spPr>
          <a:xfrm>
            <a:off x="8610600" y="6349833"/>
            <a:ext cx="2700000" cy="316800"/>
          </a:xfrm>
        </p:spPr>
        <p:txBody>
          <a:bodyPr/>
          <a:lstStyle/>
          <a:p>
            <a:fld id="{49AE70B2-8BF9-45C0-BB95-33D1B9D3A854}" type="slidenum">
              <a:rPr lang="zh-CN" altLang="en-US" smtClean="0"/>
              <a:t>‹#›</a:t>
            </a:fld>
            <a:endParaRPr lang="zh-CN" altLang="en-US" dirty="0"/>
          </a:p>
        </p:txBody>
      </p:sp>
      <p:sp>
        <p:nvSpPr>
          <p:cNvPr id="7" name="内容占位符 6"/>
          <p:cNvSpPr>
            <a:spLocks noGrp="1"/>
          </p:cNvSpPr>
          <p:nvPr>
            <p:ph sz="quarter" idx="13"/>
            <p:custDataLst>
              <p:tags r:id="rId7"/>
            </p:custDataLst>
          </p:nvPr>
        </p:nvSpPr>
        <p:spPr>
          <a:xfrm>
            <a:off x="604837" y="1681200"/>
            <a:ext cx="10990800" cy="3211200"/>
          </a:xfrm>
        </p:spPr>
        <p:txBody>
          <a:bodyPr/>
          <a:lstStyle>
            <a:lvl1pPr>
              <a:defRPr sz="1600" baseline="0">
                <a:latin typeface="Arial" panose="020B0604020202020204" pitchFamily="34" charset="0"/>
                <a:ea typeface="微软雅黑" panose="020B0503020204020204" pitchFamily="34" charset="-122"/>
              </a:defRPr>
            </a:lvl1pPr>
            <a:lvl2pPr>
              <a:defRPr sz="1600" baseline="0">
                <a:latin typeface="Arial" panose="020B0604020202020204" pitchFamily="34" charset="0"/>
                <a:ea typeface="微软雅黑" panose="020B0503020204020204" pitchFamily="34" charset="-122"/>
              </a:defRPr>
            </a:lvl2pPr>
            <a:lvl3pPr>
              <a:defRPr sz="1600" baseline="0">
                <a:latin typeface="Arial" panose="020B0604020202020204" pitchFamily="34" charset="0"/>
                <a:ea typeface="微软雅黑" panose="020B0503020204020204" pitchFamily="34" charset="-122"/>
              </a:defRPr>
            </a:lvl3pPr>
            <a:lvl4pPr>
              <a:defRPr sz="1600" baseline="0">
                <a:latin typeface="Arial" panose="020B0604020202020204" pitchFamily="34" charset="0"/>
                <a:ea typeface="微软雅黑" panose="020B0503020204020204" pitchFamily="34" charset="-122"/>
              </a:defRPr>
            </a:lvl4pPr>
            <a:lvl5pPr>
              <a:defRPr sz="1600" baseline="0">
                <a:latin typeface="Arial" panose="020B0604020202020204" pitchFamily="34" charset="0"/>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文本占位符 8"/>
          <p:cNvSpPr>
            <a:spLocks noGrp="1"/>
          </p:cNvSpPr>
          <p:nvPr>
            <p:ph type="body" sz="quarter" idx="14"/>
            <p:custDataLst>
              <p:tags r:id="rId8"/>
            </p:custDataLst>
          </p:nvPr>
        </p:nvSpPr>
        <p:spPr>
          <a:xfrm>
            <a:off x="594000" y="5180400"/>
            <a:ext cx="11001600" cy="1011600"/>
          </a:xfrm>
        </p:spPr>
        <p:txBody>
          <a:bodyPr/>
          <a:lstStyle>
            <a:lvl1pPr>
              <a:defRPr sz="1600" baseline="0">
                <a:solidFill>
                  <a:schemeClr val="tx1">
                    <a:lumMod val="85000"/>
                    <a:lumOff val="15000"/>
                  </a:schemeClr>
                </a:solidFill>
                <a:latin typeface="Arial" panose="020B0604020202020204" pitchFamily="34" charset="0"/>
                <a:ea typeface="微软雅黑" panose="020B0503020204020204" pitchFamily="34" charset="-122"/>
              </a:defRPr>
            </a:lvl1pPr>
          </a:lstStyle>
          <a:p>
            <a:pPr lvl="0"/>
            <a:r>
              <a:rPr lang="zh-CN" altLang="en-US" dirty="0"/>
              <a:t>单击此处编辑母版文本样式</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导航">
    <p:bg>
      <p:bgPr>
        <a:solidFill>
          <a:schemeClr val="bg2"/>
        </a:solidFill>
        <a:effectLst/>
      </p:bgPr>
    </p:bg>
    <p:spTree>
      <p:nvGrpSpPr>
        <p:cNvPr id="1" name=""/>
        <p:cNvGrpSpPr/>
        <p:nvPr/>
      </p:nvGrpSpPr>
      <p:grpSpPr>
        <a:xfrm>
          <a:off x="0" y="0"/>
          <a:ext cx="0" cy="0"/>
          <a:chOff x="0" y="0"/>
          <a:chExt cx="0" cy="0"/>
        </a:xfrm>
      </p:grpSpPr>
      <p:grpSp>
        <p:nvGrpSpPr>
          <p:cNvPr id="20" name="组合 19"/>
          <p:cNvGrpSpPr/>
          <p:nvPr userDrawn="1">
            <p:custDataLst>
              <p:tags r:id="rId1"/>
            </p:custDataLst>
          </p:nvPr>
        </p:nvGrpSpPr>
        <p:grpSpPr>
          <a:xfrm rot="10800000">
            <a:off x="-246745" y="5657589"/>
            <a:ext cx="1557094" cy="1514361"/>
            <a:chOff x="9853424" y="-514236"/>
            <a:chExt cx="2754083" cy="2678500"/>
          </a:xfrm>
        </p:grpSpPr>
        <p:sp>
          <p:nvSpPr>
            <p:cNvPr id="21" name="任意多边形: 形状 20"/>
            <p:cNvSpPr/>
            <p:nvPr userDrawn="1">
              <p:custDataLst>
                <p:tags r:id="rId11"/>
              </p:custDataLst>
            </p:nvPr>
          </p:nvSpPr>
          <p:spPr>
            <a:xfrm rot="20040000" flipH="1">
              <a:off x="9853424" y="-514236"/>
              <a:ext cx="2056231" cy="1255643"/>
            </a:xfrm>
            <a:custGeom>
              <a:avLst/>
              <a:gdLst>
                <a:gd name="connsiteX0" fmla="*/ 2056231 w 2056231"/>
                <a:gd name="connsiteY0" fmla="*/ 0 h 1255643"/>
                <a:gd name="connsiteX1" fmla="*/ 0 w 2056231"/>
                <a:gd name="connsiteY1" fmla="*/ 1002891 h 1255643"/>
                <a:gd name="connsiteX2" fmla="*/ 1 w 2056231"/>
                <a:gd name="connsiteY2" fmla="*/ 1156348 h 1255643"/>
                <a:gd name="connsiteX3" fmla="*/ 99296 w 2056231"/>
                <a:gd name="connsiteY3" fmla="*/ 1255643 h 1255643"/>
                <a:gd name="connsiteX4" fmla="*/ 1956936 w 2056231"/>
                <a:gd name="connsiteY4" fmla="*/ 1255643 h 1255643"/>
                <a:gd name="connsiteX5" fmla="*/ 2056231 w 2056231"/>
                <a:gd name="connsiteY5" fmla="*/ 1156348 h 12556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56231" h="1255643">
                  <a:moveTo>
                    <a:pt x="2056231" y="0"/>
                  </a:moveTo>
                  <a:lnTo>
                    <a:pt x="0" y="1002891"/>
                  </a:lnTo>
                  <a:lnTo>
                    <a:pt x="1" y="1156348"/>
                  </a:lnTo>
                  <a:cubicBezTo>
                    <a:pt x="1" y="1211187"/>
                    <a:pt x="44457" y="1255643"/>
                    <a:pt x="99296" y="1255643"/>
                  </a:cubicBezTo>
                  <a:lnTo>
                    <a:pt x="1956936" y="1255643"/>
                  </a:lnTo>
                  <a:cubicBezTo>
                    <a:pt x="2011775" y="1255643"/>
                    <a:pt x="2056231" y="1211187"/>
                    <a:pt x="2056231" y="1156348"/>
                  </a:cubicBezTo>
                  <a:close/>
                </a:path>
              </a:pathLst>
            </a:custGeom>
            <a:noFill/>
            <a:ln>
              <a:solidFill>
                <a:srgbClr val="A6D3D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a:p>
          </p:txBody>
        </p:sp>
        <p:sp>
          <p:nvSpPr>
            <p:cNvPr id="23" name="任意多边形: 形状 22"/>
            <p:cNvSpPr/>
            <p:nvPr userDrawn="1">
              <p:custDataLst>
                <p:tags r:id="rId12"/>
              </p:custDataLst>
            </p:nvPr>
          </p:nvSpPr>
          <p:spPr>
            <a:xfrm rot="20040000" flipH="1">
              <a:off x="11776496" y="460439"/>
              <a:ext cx="831011" cy="1703825"/>
            </a:xfrm>
            <a:custGeom>
              <a:avLst/>
              <a:gdLst>
                <a:gd name="connsiteX0" fmla="*/ 0 w 831011"/>
                <a:gd name="connsiteY0" fmla="*/ 0 h 1703825"/>
                <a:gd name="connsiteX1" fmla="*/ 831011 w 831011"/>
                <a:gd name="connsiteY1" fmla="*/ 1703825 h 1703825"/>
                <a:gd name="connsiteX2" fmla="*/ 831011 w 831011"/>
                <a:gd name="connsiteY2" fmla="*/ 152747 h 1703825"/>
                <a:gd name="connsiteX3" fmla="*/ 678264 w 831011"/>
                <a:gd name="connsiteY3" fmla="*/ 0 h 1703825"/>
              </a:gdLst>
              <a:ahLst/>
              <a:cxnLst>
                <a:cxn ang="0">
                  <a:pos x="connsiteX0" y="connsiteY0"/>
                </a:cxn>
                <a:cxn ang="0">
                  <a:pos x="connsiteX1" y="connsiteY1"/>
                </a:cxn>
                <a:cxn ang="0">
                  <a:pos x="connsiteX2" y="connsiteY2"/>
                </a:cxn>
                <a:cxn ang="0">
                  <a:pos x="connsiteX3" y="connsiteY3"/>
                </a:cxn>
              </a:cxnLst>
              <a:rect l="l" t="t" r="r" b="b"/>
              <a:pathLst>
                <a:path w="831011" h="1703825">
                  <a:moveTo>
                    <a:pt x="0" y="0"/>
                  </a:moveTo>
                  <a:lnTo>
                    <a:pt x="831011" y="1703825"/>
                  </a:lnTo>
                  <a:lnTo>
                    <a:pt x="831011" y="152747"/>
                  </a:lnTo>
                  <a:cubicBezTo>
                    <a:pt x="831011" y="68387"/>
                    <a:pt x="762624" y="0"/>
                    <a:pt x="678264" y="0"/>
                  </a:cubicBezTo>
                  <a:close/>
                </a:path>
              </a:pathLst>
            </a:custGeom>
            <a:solidFill>
              <a:srgbClr val="A1B5A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a:p>
          </p:txBody>
        </p:sp>
        <p:sp>
          <p:nvSpPr>
            <p:cNvPr id="24" name="圆角矩形 12"/>
            <p:cNvSpPr/>
            <p:nvPr userDrawn="1">
              <p:custDataLst>
                <p:tags r:id="rId13"/>
              </p:custDataLst>
            </p:nvPr>
          </p:nvSpPr>
          <p:spPr>
            <a:xfrm rot="20040000" flipH="1">
              <a:off x="10961614" y="899079"/>
              <a:ext cx="503654" cy="503694"/>
            </a:xfrm>
            <a:prstGeom prst="roundRect">
              <a:avLst>
                <a:gd name="adj" fmla="val 28600"/>
              </a:avLst>
            </a:prstGeom>
            <a:solidFill>
              <a:srgbClr val="E5E5E5"/>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
        <p:nvSpPr>
          <p:cNvPr id="10" name="矩形 9"/>
          <p:cNvSpPr/>
          <p:nvPr userDrawn="1">
            <p:custDataLst>
              <p:tags r:id="rId2"/>
            </p:custDataLst>
          </p:nvPr>
        </p:nvSpPr>
        <p:spPr>
          <a:xfrm>
            <a:off x="0" y="0"/>
            <a:ext cx="12192000" cy="9144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ym typeface="+mn-ea"/>
            </a:endParaRPr>
          </a:p>
        </p:txBody>
      </p:sp>
      <p:sp>
        <p:nvSpPr>
          <p:cNvPr id="2" name="标题 1"/>
          <p:cNvSpPr>
            <a:spLocks noGrp="1"/>
          </p:cNvSpPr>
          <p:nvPr userDrawn="1">
            <p:ph type="title"/>
            <p:custDataLst>
              <p:tags r:id="rId3"/>
            </p:custDataLst>
          </p:nvPr>
        </p:nvSpPr>
        <p:spPr>
          <a:xfrm>
            <a:off x="579600" y="237600"/>
            <a:ext cx="11037600" cy="441964"/>
          </a:xfrm>
        </p:spPr>
        <p:txBody>
          <a:bodyPr>
            <a:noAutofit/>
          </a:bodyPr>
          <a:lstStyle>
            <a:lvl1pPr>
              <a:defRPr sz="2800" baseline="0">
                <a:solidFill>
                  <a:schemeClr val="accent1"/>
                </a:solidFill>
                <a:latin typeface="Arial" panose="020B0604020202020204" pitchFamily="34" charset="0"/>
                <a:ea typeface="微软雅黑" panose="020B0503020204020204" pitchFamily="34" charset="-122"/>
              </a:defRPr>
            </a:lvl1pPr>
          </a:lstStyle>
          <a:p>
            <a:r>
              <a:rPr lang="zh-CN" altLang="en-US" dirty="0"/>
              <a:t>单击此处编辑母版标题样式</a:t>
            </a:r>
          </a:p>
        </p:txBody>
      </p:sp>
      <p:sp>
        <p:nvSpPr>
          <p:cNvPr id="3" name="日期占位符 2"/>
          <p:cNvSpPr>
            <a:spLocks noGrp="1"/>
          </p:cNvSpPr>
          <p:nvPr userDrawn="1">
            <p:ph type="dt" sz="half" idx="10"/>
            <p:custDataLst>
              <p:tags r:id="rId4"/>
            </p:custDataLst>
          </p:nvPr>
        </p:nvSpPr>
        <p:spPr>
          <a:xfrm>
            <a:off x="879742" y="6349833"/>
            <a:ext cx="2700000" cy="316800"/>
          </a:xfrm>
        </p:spPr>
        <p:txBody>
          <a:bodyPr/>
          <a:lstStyle/>
          <a:p>
            <a:fld id="{760FBDFE-C587-4B4C-A407-44438C67B59E}" type="datetimeFigureOut">
              <a:rPr lang="zh-CN" altLang="en-US" smtClean="0"/>
              <a:t>2019/11/28</a:t>
            </a:fld>
            <a:endParaRPr lang="zh-CN" altLang="en-US"/>
          </a:p>
        </p:txBody>
      </p:sp>
      <p:sp>
        <p:nvSpPr>
          <p:cNvPr id="4" name="页脚占位符 3"/>
          <p:cNvSpPr>
            <a:spLocks noGrp="1"/>
          </p:cNvSpPr>
          <p:nvPr userDrawn="1">
            <p:ph type="ftr" sz="quarter" idx="11"/>
            <p:custDataLst>
              <p:tags r:id="rId5"/>
            </p:custDataLst>
          </p:nvPr>
        </p:nvSpPr>
        <p:spPr>
          <a:xfrm>
            <a:off x="4116000" y="6349833"/>
            <a:ext cx="3960000" cy="316800"/>
          </a:xfrm>
        </p:spPr>
        <p:txBody>
          <a:bodyPr/>
          <a:lstStyle/>
          <a:p>
            <a:endParaRPr lang="zh-CN" altLang="en-US" dirty="0"/>
          </a:p>
        </p:txBody>
      </p:sp>
      <p:sp>
        <p:nvSpPr>
          <p:cNvPr id="5" name="灯片编号占位符 4"/>
          <p:cNvSpPr>
            <a:spLocks noGrp="1"/>
          </p:cNvSpPr>
          <p:nvPr userDrawn="1">
            <p:ph type="sldNum" sz="quarter" idx="12"/>
            <p:custDataLst>
              <p:tags r:id="rId6"/>
            </p:custDataLst>
          </p:nvPr>
        </p:nvSpPr>
        <p:spPr>
          <a:xfrm>
            <a:off x="8610600" y="6349833"/>
            <a:ext cx="2700000" cy="316800"/>
          </a:xfrm>
        </p:spPr>
        <p:txBody>
          <a:bodyPr/>
          <a:lstStyle/>
          <a:p>
            <a:fld id="{49AE70B2-8BF9-45C0-BB95-33D1B9D3A854}" type="slidenum">
              <a:rPr lang="zh-CN" altLang="en-US" smtClean="0"/>
              <a:t>‹#›</a:t>
            </a:fld>
            <a:endParaRPr lang="zh-CN" altLang="en-US" dirty="0"/>
          </a:p>
        </p:txBody>
      </p:sp>
      <p:sp>
        <p:nvSpPr>
          <p:cNvPr id="7" name="内容占位符 6"/>
          <p:cNvSpPr>
            <a:spLocks noGrp="1"/>
          </p:cNvSpPr>
          <p:nvPr userDrawn="1">
            <p:ph sz="quarter" idx="13"/>
            <p:custDataLst>
              <p:tags r:id="rId7"/>
            </p:custDataLst>
          </p:nvPr>
        </p:nvSpPr>
        <p:spPr>
          <a:xfrm>
            <a:off x="596745" y="1663200"/>
            <a:ext cx="5342400" cy="2894400"/>
          </a:xfrm>
        </p:spPr>
        <p:txBody>
          <a:bodyPr/>
          <a:lstStyle>
            <a:lvl1pPr>
              <a:defRPr sz="1600" baseline="0">
                <a:latin typeface="Arial" panose="020B0604020202020204" pitchFamily="34" charset="0"/>
                <a:ea typeface="微软雅黑" panose="020B0503020204020204" pitchFamily="34" charset="-122"/>
              </a:defRPr>
            </a:lvl1pPr>
            <a:lvl2pPr>
              <a:defRPr sz="1600" baseline="0">
                <a:latin typeface="Arial" panose="020B0604020202020204" pitchFamily="34" charset="0"/>
                <a:ea typeface="微软雅黑" panose="020B0503020204020204" pitchFamily="34" charset="-122"/>
              </a:defRPr>
            </a:lvl2pPr>
            <a:lvl3pPr>
              <a:defRPr sz="1600" baseline="0">
                <a:latin typeface="Arial" panose="020B0604020202020204" pitchFamily="34" charset="0"/>
                <a:ea typeface="微软雅黑" panose="020B0503020204020204" pitchFamily="34" charset="-122"/>
              </a:defRPr>
            </a:lvl3pPr>
            <a:lvl4pPr>
              <a:defRPr sz="1600" baseline="0">
                <a:latin typeface="Arial" panose="020B0604020202020204" pitchFamily="34" charset="0"/>
                <a:ea typeface="微软雅黑" panose="020B0503020204020204" pitchFamily="34" charset="-122"/>
              </a:defRPr>
            </a:lvl4pPr>
            <a:lvl5pPr>
              <a:defRPr sz="1600" baseline="0">
                <a:latin typeface="Arial" panose="020B0604020202020204" pitchFamily="34" charset="0"/>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内容占位符 8"/>
          <p:cNvSpPr>
            <a:spLocks noGrp="1"/>
          </p:cNvSpPr>
          <p:nvPr userDrawn="1">
            <p:ph sz="quarter" idx="14"/>
            <p:custDataLst>
              <p:tags r:id="rId8"/>
            </p:custDataLst>
          </p:nvPr>
        </p:nvSpPr>
        <p:spPr>
          <a:xfrm>
            <a:off x="6259545" y="1663200"/>
            <a:ext cx="5367600" cy="2894400"/>
          </a:xfrm>
        </p:spPr>
        <p:txBody>
          <a:bodyPr/>
          <a:lstStyle>
            <a:lvl1pPr>
              <a:defRPr sz="1600" baseline="0">
                <a:latin typeface="Arial" panose="020B0604020202020204" pitchFamily="34" charset="0"/>
                <a:ea typeface="微软雅黑" panose="020B0503020204020204" pitchFamily="34" charset="-122"/>
              </a:defRPr>
            </a:lvl1pPr>
            <a:lvl2pPr>
              <a:defRPr sz="1600" baseline="0">
                <a:latin typeface="Arial" panose="020B0604020202020204" pitchFamily="34" charset="0"/>
                <a:ea typeface="微软雅黑" panose="020B0503020204020204" pitchFamily="34" charset="-122"/>
              </a:defRPr>
            </a:lvl2pPr>
            <a:lvl3pPr>
              <a:defRPr sz="1600" baseline="0">
                <a:latin typeface="Arial" panose="020B0604020202020204" pitchFamily="34" charset="0"/>
                <a:ea typeface="微软雅黑" panose="020B0503020204020204" pitchFamily="34" charset="-122"/>
              </a:defRPr>
            </a:lvl3pPr>
            <a:lvl4pPr>
              <a:defRPr sz="1600" baseline="0">
                <a:latin typeface="Arial" panose="020B0604020202020204" pitchFamily="34" charset="0"/>
                <a:ea typeface="微软雅黑" panose="020B0503020204020204" pitchFamily="34" charset="-122"/>
              </a:defRPr>
            </a:lvl4pPr>
            <a:lvl5pPr>
              <a:defRPr sz="1600" baseline="0">
                <a:latin typeface="Arial" panose="020B0604020202020204" pitchFamily="34" charset="0"/>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1" name="文本占位符 10"/>
          <p:cNvSpPr>
            <a:spLocks noGrp="1"/>
          </p:cNvSpPr>
          <p:nvPr userDrawn="1">
            <p:ph type="body" sz="quarter" idx="15"/>
            <p:custDataLst>
              <p:tags r:id="rId9"/>
            </p:custDataLst>
          </p:nvPr>
        </p:nvSpPr>
        <p:spPr>
          <a:xfrm>
            <a:off x="572400" y="4816800"/>
            <a:ext cx="5342400" cy="781200"/>
          </a:xfrm>
        </p:spPr>
        <p:txBody>
          <a:bodyPr/>
          <a:lstStyle>
            <a:lvl1pPr>
              <a:defRPr sz="1600" baseline="0">
                <a:latin typeface="Arial" panose="020B0604020202020204" pitchFamily="34" charset="0"/>
                <a:ea typeface="微软雅黑" panose="020B0503020204020204" pitchFamily="34" charset="-122"/>
              </a:defRPr>
            </a:lvl1pPr>
          </a:lstStyle>
          <a:p>
            <a:pPr lvl="0"/>
            <a:r>
              <a:rPr lang="zh-CN" altLang="en-US" dirty="0"/>
              <a:t>单击此处编辑母版文本样式</a:t>
            </a:r>
          </a:p>
        </p:txBody>
      </p:sp>
      <p:sp>
        <p:nvSpPr>
          <p:cNvPr id="13" name="文本占位符 12"/>
          <p:cNvSpPr>
            <a:spLocks noGrp="1"/>
          </p:cNvSpPr>
          <p:nvPr userDrawn="1">
            <p:ph type="body" sz="quarter" idx="16"/>
            <p:custDataLst>
              <p:tags r:id="rId10"/>
            </p:custDataLst>
          </p:nvPr>
        </p:nvSpPr>
        <p:spPr>
          <a:xfrm>
            <a:off x="6270345" y="4813200"/>
            <a:ext cx="5367600" cy="781200"/>
          </a:xfrm>
        </p:spPr>
        <p:txBody>
          <a:bodyPr/>
          <a:lstStyle>
            <a:lvl1pPr>
              <a:defRPr sz="1600" baseline="0">
                <a:latin typeface="Arial" panose="020B0604020202020204" pitchFamily="34" charset="0"/>
                <a:ea typeface="微软雅黑" panose="020B0503020204020204" pitchFamily="34" charset="-122"/>
              </a:defRPr>
            </a:lvl1pPr>
          </a:lstStyle>
          <a:p>
            <a:pPr lvl="0"/>
            <a:r>
              <a:rPr lang="zh-CN" altLang="en-US" dirty="0"/>
              <a:t>单击此处编辑母版文本样式</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腰带">
    <p:bg>
      <p:bgPr>
        <a:solidFill>
          <a:schemeClr val="tx2"/>
        </a:solidFill>
        <a:effectLst/>
      </p:bgPr>
    </p:bg>
    <p:spTree>
      <p:nvGrpSpPr>
        <p:cNvPr id="1" name=""/>
        <p:cNvGrpSpPr/>
        <p:nvPr/>
      </p:nvGrpSpPr>
      <p:grpSpPr>
        <a:xfrm>
          <a:off x="0" y="0"/>
          <a:ext cx="0" cy="0"/>
          <a:chOff x="0" y="0"/>
          <a:chExt cx="0" cy="0"/>
        </a:xfrm>
      </p:grpSpPr>
      <p:sp>
        <p:nvSpPr>
          <p:cNvPr id="10" name="矩形 9"/>
          <p:cNvSpPr/>
          <p:nvPr userDrawn="1">
            <p:custDataLst>
              <p:tags r:id="rId1"/>
            </p:custDataLst>
          </p:nvPr>
        </p:nvSpPr>
        <p:spPr>
          <a:xfrm>
            <a:off x="0" y="959224"/>
            <a:ext cx="12192000" cy="4939553"/>
          </a:xfrm>
          <a:prstGeom prst="rect">
            <a:avLst/>
          </a:prstGeom>
          <a:solidFill>
            <a:schemeClr val="bg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ym typeface="+mn-ea"/>
            </a:endParaRPr>
          </a:p>
        </p:txBody>
      </p:sp>
      <p:grpSp>
        <p:nvGrpSpPr>
          <p:cNvPr id="13" name="组合 12"/>
          <p:cNvGrpSpPr/>
          <p:nvPr userDrawn="1">
            <p:custDataLst>
              <p:tags r:id="rId2"/>
            </p:custDataLst>
          </p:nvPr>
        </p:nvGrpSpPr>
        <p:grpSpPr>
          <a:xfrm>
            <a:off x="-246745" y="-298166"/>
            <a:ext cx="12682802" cy="7470116"/>
            <a:chOff x="-246745" y="-298166"/>
            <a:chExt cx="12682802" cy="7470116"/>
          </a:xfrm>
        </p:grpSpPr>
        <p:grpSp>
          <p:nvGrpSpPr>
            <p:cNvPr id="15" name="组合 14"/>
            <p:cNvGrpSpPr/>
            <p:nvPr userDrawn="1">
              <p:custDataLst>
                <p:tags r:id="rId8"/>
              </p:custDataLst>
            </p:nvPr>
          </p:nvGrpSpPr>
          <p:grpSpPr>
            <a:xfrm>
              <a:off x="10878963" y="-298166"/>
              <a:ext cx="1557094" cy="1514361"/>
              <a:chOff x="9853424" y="-514236"/>
              <a:chExt cx="2754083" cy="2678500"/>
            </a:xfrm>
          </p:grpSpPr>
          <p:sp>
            <p:nvSpPr>
              <p:cNvPr id="23" name="任意多边形: 形状 22"/>
              <p:cNvSpPr/>
              <p:nvPr userDrawn="1">
                <p:custDataLst>
                  <p:tags r:id="rId13"/>
                </p:custDataLst>
              </p:nvPr>
            </p:nvSpPr>
            <p:spPr>
              <a:xfrm rot="20040000" flipH="1">
                <a:off x="9853424" y="-514236"/>
                <a:ext cx="2056231" cy="1255643"/>
              </a:xfrm>
              <a:custGeom>
                <a:avLst/>
                <a:gdLst>
                  <a:gd name="connsiteX0" fmla="*/ 2056231 w 2056231"/>
                  <a:gd name="connsiteY0" fmla="*/ 0 h 1255643"/>
                  <a:gd name="connsiteX1" fmla="*/ 0 w 2056231"/>
                  <a:gd name="connsiteY1" fmla="*/ 1002891 h 1255643"/>
                  <a:gd name="connsiteX2" fmla="*/ 1 w 2056231"/>
                  <a:gd name="connsiteY2" fmla="*/ 1156348 h 1255643"/>
                  <a:gd name="connsiteX3" fmla="*/ 99296 w 2056231"/>
                  <a:gd name="connsiteY3" fmla="*/ 1255643 h 1255643"/>
                  <a:gd name="connsiteX4" fmla="*/ 1956936 w 2056231"/>
                  <a:gd name="connsiteY4" fmla="*/ 1255643 h 1255643"/>
                  <a:gd name="connsiteX5" fmla="*/ 2056231 w 2056231"/>
                  <a:gd name="connsiteY5" fmla="*/ 1156348 h 12556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56231" h="1255643">
                    <a:moveTo>
                      <a:pt x="2056231" y="0"/>
                    </a:moveTo>
                    <a:lnTo>
                      <a:pt x="0" y="1002891"/>
                    </a:lnTo>
                    <a:lnTo>
                      <a:pt x="1" y="1156348"/>
                    </a:lnTo>
                    <a:cubicBezTo>
                      <a:pt x="1" y="1211187"/>
                      <a:pt x="44457" y="1255643"/>
                      <a:pt x="99296" y="1255643"/>
                    </a:cubicBezTo>
                    <a:lnTo>
                      <a:pt x="1956936" y="1255643"/>
                    </a:lnTo>
                    <a:cubicBezTo>
                      <a:pt x="2011775" y="1255643"/>
                      <a:pt x="2056231" y="1211187"/>
                      <a:pt x="2056231" y="1156348"/>
                    </a:cubicBezTo>
                    <a:close/>
                  </a:path>
                </a:pathLst>
              </a:custGeom>
              <a:noFill/>
              <a:ln>
                <a:solidFill>
                  <a:srgbClr val="A6D3D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a:p>
            </p:txBody>
          </p:sp>
          <p:sp>
            <p:nvSpPr>
              <p:cNvPr id="24" name="任意多边形: 形状 23"/>
              <p:cNvSpPr/>
              <p:nvPr userDrawn="1">
                <p:custDataLst>
                  <p:tags r:id="rId14"/>
                </p:custDataLst>
              </p:nvPr>
            </p:nvSpPr>
            <p:spPr>
              <a:xfrm rot="20040000" flipH="1">
                <a:off x="11776496" y="460439"/>
                <a:ext cx="831011" cy="1703825"/>
              </a:xfrm>
              <a:custGeom>
                <a:avLst/>
                <a:gdLst>
                  <a:gd name="connsiteX0" fmla="*/ 0 w 831011"/>
                  <a:gd name="connsiteY0" fmla="*/ 0 h 1703825"/>
                  <a:gd name="connsiteX1" fmla="*/ 831011 w 831011"/>
                  <a:gd name="connsiteY1" fmla="*/ 1703825 h 1703825"/>
                  <a:gd name="connsiteX2" fmla="*/ 831011 w 831011"/>
                  <a:gd name="connsiteY2" fmla="*/ 152747 h 1703825"/>
                  <a:gd name="connsiteX3" fmla="*/ 678264 w 831011"/>
                  <a:gd name="connsiteY3" fmla="*/ 0 h 1703825"/>
                </a:gdLst>
                <a:ahLst/>
                <a:cxnLst>
                  <a:cxn ang="0">
                    <a:pos x="connsiteX0" y="connsiteY0"/>
                  </a:cxn>
                  <a:cxn ang="0">
                    <a:pos x="connsiteX1" y="connsiteY1"/>
                  </a:cxn>
                  <a:cxn ang="0">
                    <a:pos x="connsiteX2" y="connsiteY2"/>
                  </a:cxn>
                  <a:cxn ang="0">
                    <a:pos x="connsiteX3" y="connsiteY3"/>
                  </a:cxn>
                </a:cxnLst>
                <a:rect l="l" t="t" r="r" b="b"/>
                <a:pathLst>
                  <a:path w="831011" h="1703825">
                    <a:moveTo>
                      <a:pt x="0" y="0"/>
                    </a:moveTo>
                    <a:lnTo>
                      <a:pt x="831011" y="1703825"/>
                    </a:lnTo>
                    <a:lnTo>
                      <a:pt x="831011" y="152747"/>
                    </a:lnTo>
                    <a:cubicBezTo>
                      <a:pt x="831011" y="68387"/>
                      <a:pt x="762624" y="0"/>
                      <a:pt x="678264" y="0"/>
                    </a:cubicBezTo>
                    <a:close/>
                  </a:path>
                </a:pathLst>
              </a:custGeom>
              <a:solidFill>
                <a:srgbClr val="A1B5A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a:p>
            </p:txBody>
          </p:sp>
          <p:sp>
            <p:nvSpPr>
              <p:cNvPr id="25" name="圆角矩形 12"/>
              <p:cNvSpPr/>
              <p:nvPr userDrawn="1">
                <p:custDataLst>
                  <p:tags r:id="rId15"/>
                </p:custDataLst>
              </p:nvPr>
            </p:nvSpPr>
            <p:spPr>
              <a:xfrm rot="20040000" flipH="1">
                <a:off x="10961614" y="899079"/>
                <a:ext cx="503654" cy="503694"/>
              </a:xfrm>
              <a:prstGeom prst="roundRect">
                <a:avLst>
                  <a:gd name="adj" fmla="val 28600"/>
                </a:avLst>
              </a:prstGeom>
              <a:solidFill>
                <a:srgbClr val="E5E5E5"/>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grpSp>
          <p:nvGrpSpPr>
            <p:cNvPr id="18" name="组合 17"/>
            <p:cNvGrpSpPr/>
            <p:nvPr userDrawn="1">
              <p:custDataLst>
                <p:tags r:id="rId9"/>
              </p:custDataLst>
            </p:nvPr>
          </p:nvGrpSpPr>
          <p:grpSpPr>
            <a:xfrm rot="10800000">
              <a:off x="-246745" y="5657589"/>
              <a:ext cx="1557094" cy="1514361"/>
              <a:chOff x="9853424" y="-514236"/>
              <a:chExt cx="2754083" cy="2678500"/>
            </a:xfrm>
          </p:grpSpPr>
          <p:sp>
            <p:nvSpPr>
              <p:cNvPr id="20" name="任意多边形: 形状 19"/>
              <p:cNvSpPr/>
              <p:nvPr userDrawn="1">
                <p:custDataLst>
                  <p:tags r:id="rId10"/>
                </p:custDataLst>
              </p:nvPr>
            </p:nvSpPr>
            <p:spPr>
              <a:xfrm rot="20040000" flipH="1">
                <a:off x="9853424" y="-514236"/>
                <a:ext cx="2056231" cy="1255643"/>
              </a:xfrm>
              <a:custGeom>
                <a:avLst/>
                <a:gdLst>
                  <a:gd name="connsiteX0" fmla="*/ 2056231 w 2056231"/>
                  <a:gd name="connsiteY0" fmla="*/ 0 h 1255643"/>
                  <a:gd name="connsiteX1" fmla="*/ 0 w 2056231"/>
                  <a:gd name="connsiteY1" fmla="*/ 1002891 h 1255643"/>
                  <a:gd name="connsiteX2" fmla="*/ 1 w 2056231"/>
                  <a:gd name="connsiteY2" fmla="*/ 1156348 h 1255643"/>
                  <a:gd name="connsiteX3" fmla="*/ 99296 w 2056231"/>
                  <a:gd name="connsiteY3" fmla="*/ 1255643 h 1255643"/>
                  <a:gd name="connsiteX4" fmla="*/ 1956936 w 2056231"/>
                  <a:gd name="connsiteY4" fmla="*/ 1255643 h 1255643"/>
                  <a:gd name="connsiteX5" fmla="*/ 2056231 w 2056231"/>
                  <a:gd name="connsiteY5" fmla="*/ 1156348 h 12556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56231" h="1255643">
                    <a:moveTo>
                      <a:pt x="2056231" y="0"/>
                    </a:moveTo>
                    <a:lnTo>
                      <a:pt x="0" y="1002891"/>
                    </a:lnTo>
                    <a:lnTo>
                      <a:pt x="1" y="1156348"/>
                    </a:lnTo>
                    <a:cubicBezTo>
                      <a:pt x="1" y="1211187"/>
                      <a:pt x="44457" y="1255643"/>
                      <a:pt x="99296" y="1255643"/>
                    </a:cubicBezTo>
                    <a:lnTo>
                      <a:pt x="1956936" y="1255643"/>
                    </a:lnTo>
                    <a:cubicBezTo>
                      <a:pt x="2011775" y="1255643"/>
                      <a:pt x="2056231" y="1211187"/>
                      <a:pt x="2056231" y="1156348"/>
                    </a:cubicBezTo>
                    <a:close/>
                  </a:path>
                </a:pathLst>
              </a:custGeom>
              <a:noFill/>
              <a:ln>
                <a:solidFill>
                  <a:srgbClr val="A6D3D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a:p>
            </p:txBody>
          </p:sp>
          <p:sp>
            <p:nvSpPr>
              <p:cNvPr id="21" name="任意多边形: 形状 20"/>
              <p:cNvSpPr/>
              <p:nvPr userDrawn="1">
                <p:custDataLst>
                  <p:tags r:id="rId11"/>
                </p:custDataLst>
              </p:nvPr>
            </p:nvSpPr>
            <p:spPr>
              <a:xfrm rot="20040000" flipH="1">
                <a:off x="11776496" y="460439"/>
                <a:ext cx="831011" cy="1703825"/>
              </a:xfrm>
              <a:custGeom>
                <a:avLst/>
                <a:gdLst>
                  <a:gd name="connsiteX0" fmla="*/ 0 w 831011"/>
                  <a:gd name="connsiteY0" fmla="*/ 0 h 1703825"/>
                  <a:gd name="connsiteX1" fmla="*/ 831011 w 831011"/>
                  <a:gd name="connsiteY1" fmla="*/ 1703825 h 1703825"/>
                  <a:gd name="connsiteX2" fmla="*/ 831011 w 831011"/>
                  <a:gd name="connsiteY2" fmla="*/ 152747 h 1703825"/>
                  <a:gd name="connsiteX3" fmla="*/ 678264 w 831011"/>
                  <a:gd name="connsiteY3" fmla="*/ 0 h 1703825"/>
                </a:gdLst>
                <a:ahLst/>
                <a:cxnLst>
                  <a:cxn ang="0">
                    <a:pos x="connsiteX0" y="connsiteY0"/>
                  </a:cxn>
                  <a:cxn ang="0">
                    <a:pos x="connsiteX1" y="connsiteY1"/>
                  </a:cxn>
                  <a:cxn ang="0">
                    <a:pos x="connsiteX2" y="connsiteY2"/>
                  </a:cxn>
                  <a:cxn ang="0">
                    <a:pos x="connsiteX3" y="connsiteY3"/>
                  </a:cxn>
                </a:cxnLst>
                <a:rect l="l" t="t" r="r" b="b"/>
                <a:pathLst>
                  <a:path w="831011" h="1703825">
                    <a:moveTo>
                      <a:pt x="0" y="0"/>
                    </a:moveTo>
                    <a:lnTo>
                      <a:pt x="831011" y="1703825"/>
                    </a:lnTo>
                    <a:lnTo>
                      <a:pt x="831011" y="152747"/>
                    </a:lnTo>
                    <a:cubicBezTo>
                      <a:pt x="831011" y="68387"/>
                      <a:pt x="762624" y="0"/>
                      <a:pt x="678264" y="0"/>
                    </a:cubicBezTo>
                    <a:close/>
                  </a:path>
                </a:pathLst>
              </a:custGeom>
              <a:solidFill>
                <a:srgbClr val="A1B5A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a:p>
            </p:txBody>
          </p:sp>
          <p:sp>
            <p:nvSpPr>
              <p:cNvPr id="22" name="圆角矩形 12"/>
              <p:cNvSpPr/>
              <p:nvPr userDrawn="1">
                <p:custDataLst>
                  <p:tags r:id="rId12"/>
                </p:custDataLst>
              </p:nvPr>
            </p:nvSpPr>
            <p:spPr>
              <a:xfrm rot="20040000" flipH="1">
                <a:off x="10961614" y="899079"/>
                <a:ext cx="503654" cy="503694"/>
              </a:xfrm>
              <a:prstGeom prst="roundRect">
                <a:avLst>
                  <a:gd name="adj" fmla="val 28600"/>
                </a:avLst>
              </a:prstGeom>
              <a:solidFill>
                <a:srgbClr val="E5E5E5"/>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grpSp>
      <p:sp>
        <p:nvSpPr>
          <p:cNvPr id="2" name="标题 1"/>
          <p:cNvSpPr>
            <a:spLocks noGrp="1"/>
          </p:cNvSpPr>
          <p:nvPr>
            <p:ph type="title" hasCustomPrompt="1"/>
            <p:custDataLst>
              <p:tags r:id="rId3"/>
            </p:custDataLst>
          </p:nvPr>
        </p:nvSpPr>
        <p:spPr>
          <a:xfrm>
            <a:off x="1522800" y="1339200"/>
            <a:ext cx="9144000" cy="2386800"/>
          </a:xfrm>
        </p:spPr>
        <p:txBody>
          <a:bodyPr anchor="b"/>
          <a:lstStyle>
            <a:lvl1pPr algn="ctr">
              <a:defRPr sz="6000" baseline="0">
                <a:solidFill>
                  <a:schemeClr val="accent1"/>
                </a:solidFill>
                <a:latin typeface="Arial" panose="020B0604020202020204" pitchFamily="34" charset="0"/>
                <a:ea typeface="微软雅黑" panose="020B0503020204020204" pitchFamily="34" charset="-122"/>
              </a:defRPr>
            </a:lvl1pPr>
          </a:lstStyle>
          <a:p>
            <a:r>
              <a:rPr lang="zh-CN" altLang="en-US" dirty="0"/>
              <a:t>单击此处编辑标题</a:t>
            </a:r>
          </a:p>
        </p:txBody>
      </p:sp>
      <p:sp>
        <p:nvSpPr>
          <p:cNvPr id="3" name="日期占位符 2"/>
          <p:cNvSpPr>
            <a:spLocks noGrp="1"/>
          </p:cNvSpPr>
          <p:nvPr>
            <p:ph type="dt" sz="half" idx="10"/>
            <p:custDataLst>
              <p:tags r:id="rId4"/>
            </p:custDataLst>
          </p:nvPr>
        </p:nvSpPr>
        <p:spPr>
          <a:xfrm>
            <a:off x="879742" y="6349833"/>
            <a:ext cx="2700000" cy="316800"/>
          </a:xfrm>
        </p:spPr>
        <p:txBody>
          <a:bodyPr/>
          <a:lstStyle/>
          <a:p>
            <a:fld id="{760FBDFE-C587-4B4C-A407-44438C67B59E}" type="datetimeFigureOut">
              <a:rPr lang="zh-CN" altLang="en-US" smtClean="0"/>
              <a:t>2019/11/28</a:t>
            </a:fld>
            <a:endParaRPr lang="zh-CN" altLang="en-US"/>
          </a:p>
        </p:txBody>
      </p:sp>
      <p:sp>
        <p:nvSpPr>
          <p:cNvPr id="4" name="页脚占位符 3"/>
          <p:cNvSpPr>
            <a:spLocks noGrp="1"/>
          </p:cNvSpPr>
          <p:nvPr>
            <p:ph type="ftr" sz="quarter" idx="11"/>
            <p:custDataLst>
              <p:tags r:id="rId5"/>
            </p:custDataLst>
          </p:nvPr>
        </p:nvSpPr>
        <p:spPr>
          <a:xfrm>
            <a:off x="4116000" y="6349833"/>
            <a:ext cx="3960000" cy="316800"/>
          </a:xfrm>
        </p:spPr>
        <p:txBody>
          <a:bodyPr/>
          <a:lstStyle/>
          <a:p>
            <a:endParaRPr lang="zh-CN" altLang="en-US" dirty="0"/>
          </a:p>
        </p:txBody>
      </p:sp>
      <p:sp>
        <p:nvSpPr>
          <p:cNvPr id="5" name="灯片编号占位符 4"/>
          <p:cNvSpPr>
            <a:spLocks noGrp="1"/>
          </p:cNvSpPr>
          <p:nvPr>
            <p:ph type="sldNum" sz="quarter" idx="12"/>
            <p:custDataLst>
              <p:tags r:id="rId6"/>
            </p:custDataLst>
          </p:nvPr>
        </p:nvSpPr>
        <p:spPr>
          <a:xfrm>
            <a:off x="8610600" y="6349833"/>
            <a:ext cx="2700000" cy="316800"/>
          </a:xfrm>
        </p:spPr>
        <p:txBody>
          <a:bodyPr/>
          <a:lstStyle/>
          <a:p>
            <a:fld id="{49AE70B2-8BF9-45C0-BB95-33D1B9D3A854}" type="slidenum">
              <a:rPr lang="zh-CN" altLang="en-US" smtClean="0"/>
              <a:t>‹#›</a:t>
            </a:fld>
            <a:endParaRPr lang="zh-CN" altLang="en-US" dirty="0"/>
          </a:p>
        </p:txBody>
      </p:sp>
      <p:sp>
        <p:nvSpPr>
          <p:cNvPr id="7" name="文本占位符 6"/>
          <p:cNvSpPr>
            <a:spLocks noGrp="1"/>
          </p:cNvSpPr>
          <p:nvPr>
            <p:ph type="body" sz="quarter" idx="13"/>
            <p:custDataLst>
              <p:tags r:id="rId7"/>
            </p:custDataLst>
          </p:nvPr>
        </p:nvSpPr>
        <p:spPr>
          <a:xfrm>
            <a:off x="1522413" y="3862800"/>
            <a:ext cx="9144000" cy="1656000"/>
          </a:xfrm>
        </p:spPr>
        <p:txBody>
          <a:bodyPr/>
          <a:lstStyle>
            <a:lvl1pPr algn="ctr">
              <a:defRPr baseline="0">
                <a:solidFill>
                  <a:schemeClr val="tx1">
                    <a:lumMod val="85000"/>
                    <a:lumOff val="15000"/>
                  </a:schemeClr>
                </a:solidFill>
                <a:latin typeface="Arial" panose="020B0604020202020204" pitchFamily="34" charset="0"/>
                <a:ea typeface="微软雅黑" panose="020B0503020204020204" pitchFamily="34" charset="-122"/>
              </a:defRPr>
            </a:lvl1pPr>
          </a:lstStyle>
          <a:p>
            <a:pPr lvl="0"/>
            <a:r>
              <a:rPr lang="zh-CN" altLang="en-US" dirty="0"/>
              <a:t>单击此处编辑母版文本样式</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2"/>
        </a:solidFill>
        <a:effectLst/>
      </p:bgPr>
    </p:bg>
    <p:spTree>
      <p:nvGrpSpPr>
        <p:cNvPr id="1" name=""/>
        <p:cNvGrpSpPr/>
        <p:nvPr/>
      </p:nvGrpSpPr>
      <p:grpSpPr>
        <a:xfrm>
          <a:off x="0" y="0"/>
          <a:ext cx="0" cy="0"/>
          <a:chOff x="0" y="0"/>
          <a:chExt cx="0" cy="0"/>
        </a:xfrm>
      </p:grpSpPr>
      <p:grpSp>
        <p:nvGrpSpPr>
          <p:cNvPr id="7" name="组合 6"/>
          <p:cNvGrpSpPr/>
          <p:nvPr userDrawn="1">
            <p:custDataLst>
              <p:tags r:id="rId1"/>
            </p:custDataLst>
          </p:nvPr>
        </p:nvGrpSpPr>
        <p:grpSpPr>
          <a:xfrm>
            <a:off x="-246745" y="-298166"/>
            <a:ext cx="12682802" cy="7470116"/>
            <a:chOff x="-246745" y="-298166"/>
            <a:chExt cx="12682802" cy="7470116"/>
          </a:xfrm>
        </p:grpSpPr>
        <p:grpSp>
          <p:nvGrpSpPr>
            <p:cNvPr id="8" name="组合 7"/>
            <p:cNvGrpSpPr/>
            <p:nvPr userDrawn="1">
              <p:custDataLst>
                <p:tags r:id="rId7"/>
              </p:custDataLst>
            </p:nvPr>
          </p:nvGrpSpPr>
          <p:grpSpPr>
            <a:xfrm>
              <a:off x="10878963" y="-298166"/>
              <a:ext cx="1557094" cy="1514361"/>
              <a:chOff x="9853424" y="-514236"/>
              <a:chExt cx="2754083" cy="2678500"/>
            </a:xfrm>
          </p:grpSpPr>
          <p:sp>
            <p:nvSpPr>
              <p:cNvPr id="13" name="任意多边形: 形状 12"/>
              <p:cNvSpPr/>
              <p:nvPr userDrawn="1">
                <p:custDataLst>
                  <p:tags r:id="rId12"/>
                </p:custDataLst>
              </p:nvPr>
            </p:nvSpPr>
            <p:spPr>
              <a:xfrm rot="20040000" flipH="1">
                <a:off x="9853424" y="-514236"/>
                <a:ext cx="2056231" cy="1255643"/>
              </a:xfrm>
              <a:custGeom>
                <a:avLst/>
                <a:gdLst>
                  <a:gd name="connsiteX0" fmla="*/ 2056231 w 2056231"/>
                  <a:gd name="connsiteY0" fmla="*/ 0 h 1255643"/>
                  <a:gd name="connsiteX1" fmla="*/ 0 w 2056231"/>
                  <a:gd name="connsiteY1" fmla="*/ 1002891 h 1255643"/>
                  <a:gd name="connsiteX2" fmla="*/ 1 w 2056231"/>
                  <a:gd name="connsiteY2" fmla="*/ 1156348 h 1255643"/>
                  <a:gd name="connsiteX3" fmla="*/ 99296 w 2056231"/>
                  <a:gd name="connsiteY3" fmla="*/ 1255643 h 1255643"/>
                  <a:gd name="connsiteX4" fmla="*/ 1956936 w 2056231"/>
                  <a:gd name="connsiteY4" fmla="*/ 1255643 h 1255643"/>
                  <a:gd name="connsiteX5" fmla="*/ 2056231 w 2056231"/>
                  <a:gd name="connsiteY5" fmla="*/ 1156348 h 12556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56231" h="1255643">
                    <a:moveTo>
                      <a:pt x="2056231" y="0"/>
                    </a:moveTo>
                    <a:lnTo>
                      <a:pt x="0" y="1002891"/>
                    </a:lnTo>
                    <a:lnTo>
                      <a:pt x="1" y="1156348"/>
                    </a:lnTo>
                    <a:cubicBezTo>
                      <a:pt x="1" y="1211187"/>
                      <a:pt x="44457" y="1255643"/>
                      <a:pt x="99296" y="1255643"/>
                    </a:cubicBezTo>
                    <a:lnTo>
                      <a:pt x="1956936" y="1255643"/>
                    </a:lnTo>
                    <a:cubicBezTo>
                      <a:pt x="2011775" y="1255643"/>
                      <a:pt x="2056231" y="1211187"/>
                      <a:pt x="2056231" y="1156348"/>
                    </a:cubicBezTo>
                    <a:close/>
                  </a:path>
                </a:pathLst>
              </a:custGeom>
              <a:noFill/>
              <a:ln>
                <a:solidFill>
                  <a:srgbClr val="A6D3D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a:p>
            </p:txBody>
          </p:sp>
          <p:sp>
            <p:nvSpPr>
              <p:cNvPr id="14" name="任意多边形: 形状 13"/>
              <p:cNvSpPr/>
              <p:nvPr userDrawn="1">
                <p:custDataLst>
                  <p:tags r:id="rId13"/>
                </p:custDataLst>
              </p:nvPr>
            </p:nvSpPr>
            <p:spPr>
              <a:xfrm rot="20040000" flipH="1">
                <a:off x="11776496" y="460439"/>
                <a:ext cx="831011" cy="1703825"/>
              </a:xfrm>
              <a:custGeom>
                <a:avLst/>
                <a:gdLst>
                  <a:gd name="connsiteX0" fmla="*/ 0 w 831011"/>
                  <a:gd name="connsiteY0" fmla="*/ 0 h 1703825"/>
                  <a:gd name="connsiteX1" fmla="*/ 831011 w 831011"/>
                  <a:gd name="connsiteY1" fmla="*/ 1703825 h 1703825"/>
                  <a:gd name="connsiteX2" fmla="*/ 831011 w 831011"/>
                  <a:gd name="connsiteY2" fmla="*/ 152747 h 1703825"/>
                  <a:gd name="connsiteX3" fmla="*/ 678264 w 831011"/>
                  <a:gd name="connsiteY3" fmla="*/ 0 h 1703825"/>
                </a:gdLst>
                <a:ahLst/>
                <a:cxnLst>
                  <a:cxn ang="0">
                    <a:pos x="connsiteX0" y="connsiteY0"/>
                  </a:cxn>
                  <a:cxn ang="0">
                    <a:pos x="connsiteX1" y="connsiteY1"/>
                  </a:cxn>
                  <a:cxn ang="0">
                    <a:pos x="connsiteX2" y="connsiteY2"/>
                  </a:cxn>
                  <a:cxn ang="0">
                    <a:pos x="connsiteX3" y="connsiteY3"/>
                  </a:cxn>
                </a:cxnLst>
                <a:rect l="l" t="t" r="r" b="b"/>
                <a:pathLst>
                  <a:path w="831011" h="1703825">
                    <a:moveTo>
                      <a:pt x="0" y="0"/>
                    </a:moveTo>
                    <a:lnTo>
                      <a:pt x="831011" y="1703825"/>
                    </a:lnTo>
                    <a:lnTo>
                      <a:pt x="831011" y="152747"/>
                    </a:lnTo>
                    <a:cubicBezTo>
                      <a:pt x="831011" y="68387"/>
                      <a:pt x="762624" y="0"/>
                      <a:pt x="678264" y="0"/>
                    </a:cubicBezTo>
                    <a:close/>
                  </a:path>
                </a:pathLst>
              </a:custGeom>
              <a:solidFill>
                <a:srgbClr val="A1B5A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a:p>
            </p:txBody>
          </p:sp>
          <p:sp>
            <p:nvSpPr>
              <p:cNvPr id="15" name="圆角矩形 12"/>
              <p:cNvSpPr/>
              <p:nvPr userDrawn="1">
                <p:custDataLst>
                  <p:tags r:id="rId14"/>
                </p:custDataLst>
              </p:nvPr>
            </p:nvSpPr>
            <p:spPr>
              <a:xfrm rot="20040000" flipH="1">
                <a:off x="10961614" y="899079"/>
                <a:ext cx="503654" cy="503694"/>
              </a:xfrm>
              <a:prstGeom prst="roundRect">
                <a:avLst>
                  <a:gd name="adj" fmla="val 28600"/>
                </a:avLst>
              </a:prstGeom>
              <a:solidFill>
                <a:srgbClr val="E5E5E5"/>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grpSp>
          <p:nvGrpSpPr>
            <p:cNvPr id="9" name="组合 8"/>
            <p:cNvGrpSpPr/>
            <p:nvPr userDrawn="1">
              <p:custDataLst>
                <p:tags r:id="rId8"/>
              </p:custDataLst>
            </p:nvPr>
          </p:nvGrpSpPr>
          <p:grpSpPr>
            <a:xfrm rot="10800000">
              <a:off x="-246745" y="5657589"/>
              <a:ext cx="1557094" cy="1514361"/>
              <a:chOff x="9853424" y="-514236"/>
              <a:chExt cx="2754083" cy="2678500"/>
            </a:xfrm>
          </p:grpSpPr>
          <p:sp>
            <p:nvSpPr>
              <p:cNvPr id="10" name="任意多边形: 形状 9"/>
              <p:cNvSpPr/>
              <p:nvPr userDrawn="1">
                <p:custDataLst>
                  <p:tags r:id="rId9"/>
                </p:custDataLst>
              </p:nvPr>
            </p:nvSpPr>
            <p:spPr>
              <a:xfrm rot="20040000" flipH="1">
                <a:off x="9853424" y="-514236"/>
                <a:ext cx="2056231" cy="1255643"/>
              </a:xfrm>
              <a:custGeom>
                <a:avLst/>
                <a:gdLst>
                  <a:gd name="connsiteX0" fmla="*/ 2056231 w 2056231"/>
                  <a:gd name="connsiteY0" fmla="*/ 0 h 1255643"/>
                  <a:gd name="connsiteX1" fmla="*/ 0 w 2056231"/>
                  <a:gd name="connsiteY1" fmla="*/ 1002891 h 1255643"/>
                  <a:gd name="connsiteX2" fmla="*/ 1 w 2056231"/>
                  <a:gd name="connsiteY2" fmla="*/ 1156348 h 1255643"/>
                  <a:gd name="connsiteX3" fmla="*/ 99296 w 2056231"/>
                  <a:gd name="connsiteY3" fmla="*/ 1255643 h 1255643"/>
                  <a:gd name="connsiteX4" fmla="*/ 1956936 w 2056231"/>
                  <a:gd name="connsiteY4" fmla="*/ 1255643 h 1255643"/>
                  <a:gd name="connsiteX5" fmla="*/ 2056231 w 2056231"/>
                  <a:gd name="connsiteY5" fmla="*/ 1156348 h 12556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56231" h="1255643">
                    <a:moveTo>
                      <a:pt x="2056231" y="0"/>
                    </a:moveTo>
                    <a:lnTo>
                      <a:pt x="0" y="1002891"/>
                    </a:lnTo>
                    <a:lnTo>
                      <a:pt x="1" y="1156348"/>
                    </a:lnTo>
                    <a:cubicBezTo>
                      <a:pt x="1" y="1211187"/>
                      <a:pt x="44457" y="1255643"/>
                      <a:pt x="99296" y="1255643"/>
                    </a:cubicBezTo>
                    <a:lnTo>
                      <a:pt x="1956936" y="1255643"/>
                    </a:lnTo>
                    <a:cubicBezTo>
                      <a:pt x="2011775" y="1255643"/>
                      <a:pt x="2056231" y="1211187"/>
                      <a:pt x="2056231" y="1156348"/>
                    </a:cubicBezTo>
                    <a:close/>
                  </a:path>
                </a:pathLst>
              </a:custGeom>
              <a:noFill/>
              <a:ln>
                <a:solidFill>
                  <a:srgbClr val="A6D3D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a:p>
            </p:txBody>
          </p:sp>
          <p:sp>
            <p:nvSpPr>
              <p:cNvPr id="11" name="任意多边形: 形状 10"/>
              <p:cNvSpPr/>
              <p:nvPr userDrawn="1">
                <p:custDataLst>
                  <p:tags r:id="rId10"/>
                </p:custDataLst>
              </p:nvPr>
            </p:nvSpPr>
            <p:spPr>
              <a:xfrm rot="20040000" flipH="1">
                <a:off x="11776496" y="460439"/>
                <a:ext cx="831011" cy="1703825"/>
              </a:xfrm>
              <a:custGeom>
                <a:avLst/>
                <a:gdLst>
                  <a:gd name="connsiteX0" fmla="*/ 0 w 831011"/>
                  <a:gd name="connsiteY0" fmla="*/ 0 h 1703825"/>
                  <a:gd name="connsiteX1" fmla="*/ 831011 w 831011"/>
                  <a:gd name="connsiteY1" fmla="*/ 1703825 h 1703825"/>
                  <a:gd name="connsiteX2" fmla="*/ 831011 w 831011"/>
                  <a:gd name="connsiteY2" fmla="*/ 152747 h 1703825"/>
                  <a:gd name="connsiteX3" fmla="*/ 678264 w 831011"/>
                  <a:gd name="connsiteY3" fmla="*/ 0 h 1703825"/>
                </a:gdLst>
                <a:ahLst/>
                <a:cxnLst>
                  <a:cxn ang="0">
                    <a:pos x="connsiteX0" y="connsiteY0"/>
                  </a:cxn>
                  <a:cxn ang="0">
                    <a:pos x="connsiteX1" y="connsiteY1"/>
                  </a:cxn>
                  <a:cxn ang="0">
                    <a:pos x="connsiteX2" y="connsiteY2"/>
                  </a:cxn>
                  <a:cxn ang="0">
                    <a:pos x="connsiteX3" y="connsiteY3"/>
                  </a:cxn>
                </a:cxnLst>
                <a:rect l="l" t="t" r="r" b="b"/>
                <a:pathLst>
                  <a:path w="831011" h="1703825">
                    <a:moveTo>
                      <a:pt x="0" y="0"/>
                    </a:moveTo>
                    <a:lnTo>
                      <a:pt x="831011" y="1703825"/>
                    </a:lnTo>
                    <a:lnTo>
                      <a:pt x="831011" y="152747"/>
                    </a:lnTo>
                    <a:cubicBezTo>
                      <a:pt x="831011" y="68387"/>
                      <a:pt x="762624" y="0"/>
                      <a:pt x="678264" y="0"/>
                    </a:cubicBezTo>
                    <a:close/>
                  </a:path>
                </a:pathLst>
              </a:custGeom>
              <a:solidFill>
                <a:srgbClr val="A1B5A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a:p>
            </p:txBody>
          </p:sp>
          <p:sp>
            <p:nvSpPr>
              <p:cNvPr id="12" name="圆角矩形 12"/>
              <p:cNvSpPr/>
              <p:nvPr userDrawn="1">
                <p:custDataLst>
                  <p:tags r:id="rId11"/>
                </p:custDataLst>
              </p:nvPr>
            </p:nvSpPr>
            <p:spPr>
              <a:xfrm rot="20040000" flipH="1">
                <a:off x="10961614" y="899079"/>
                <a:ext cx="503654" cy="503694"/>
              </a:xfrm>
              <a:prstGeom prst="roundRect">
                <a:avLst>
                  <a:gd name="adj" fmla="val 28600"/>
                </a:avLst>
              </a:prstGeom>
              <a:solidFill>
                <a:srgbClr val="E5E5E5"/>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grpSp>
      <p:sp>
        <p:nvSpPr>
          <p:cNvPr id="2" name="标题 1"/>
          <p:cNvSpPr>
            <a:spLocks noGrp="1"/>
          </p:cNvSpPr>
          <p:nvPr>
            <p:ph type="title"/>
            <p:custDataLst>
              <p:tags r:id="rId2"/>
            </p:custDataLst>
          </p:nvPr>
        </p:nvSpPr>
        <p:spPr>
          <a:xfrm>
            <a:off x="669882" y="443234"/>
            <a:ext cx="10852237" cy="441964"/>
          </a:xfrm>
        </p:spPr>
        <p:txBody>
          <a:bodyPr vert="horz" lIns="90000" tIns="46800" rIns="90000" bIns="46800" rtlCol="0" anchor="t" anchorCtr="0">
            <a:norm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accent1"/>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p>
        </p:txBody>
      </p:sp>
      <p:sp>
        <p:nvSpPr>
          <p:cNvPr id="3" name="内容占位符 2"/>
          <p:cNvSpPr>
            <a:spLocks noGrp="1"/>
          </p:cNvSpPr>
          <p:nvPr>
            <p:ph idx="1"/>
            <p:custDataLst>
              <p:tags r:id="rId3"/>
            </p:custDataLst>
          </p:nvPr>
        </p:nvSpPr>
        <p:spPr>
          <a:xfrm>
            <a:off x="669882" y="952508"/>
            <a:ext cx="10852237" cy="5388907"/>
          </a:xfrm>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t>2019/11/28</a:t>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bg2"/>
        </a:solidFill>
        <a:effectLst/>
      </p:bgPr>
    </p:bg>
    <p:spTree>
      <p:nvGrpSpPr>
        <p:cNvPr id="1" name=""/>
        <p:cNvGrpSpPr/>
        <p:nvPr/>
      </p:nvGrpSpPr>
      <p:grpSpPr>
        <a:xfrm>
          <a:off x="0" y="0"/>
          <a:ext cx="0" cy="0"/>
          <a:chOff x="0" y="0"/>
          <a:chExt cx="0" cy="0"/>
        </a:xfrm>
      </p:grpSpPr>
      <p:sp>
        <p:nvSpPr>
          <p:cNvPr id="9" name="任意多边形: 形状 8"/>
          <p:cNvSpPr/>
          <p:nvPr userDrawn="1">
            <p:custDataLst>
              <p:tags r:id="rId1"/>
            </p:custDataLst>
          </p:nvPr>
        </p:nvSpPr>
        <p:spPr>
          <a:xfrm rot="2700000">
            <a:off x="2204539" y="-1200648"/>
            <a:ext cx="2401297" cy="2401297"/>
          </a:xfrm>
          <a:custGeom>
            <a:avLst/>
            <a:gdLst>
              <a:gd name="connsiteX0" fmla="*/ 0 w 2401297"/>
              <a:gd name="connsiteY0" fmla="*/ 2401297 h 2401297"/>
              <a:gd name="connsiteX1" fmla="*/ 2401297 w 2401297"/>
              <a:gd name="connsiteY1" fmla="*/ 0 h 2401297"/>
              <a:gd name="connsiteX2" fmla="*/ 2401297 w 2401297"/>
              <a:gd name="connsiteY2" fmla="*/ 2239176 h 2401297"/>
              <a:gd name="connsiteX3" fmla="*/ 2239176 w 2401297"/>
              <a:gd name="connsiteY3" fmla="*/ 2401297 h 2401297"/>
            </a:gdLst>
            <a:ahLst/>
            <a:cxnLst>
              <a:cxn ang="0">
                <a:pos x="connsiteX0" y="connsiteY0"/>
              </a:cxn>
              <a:cxn ang="0">
                <a:pos x="connsiteX1" y="connsiteY1"/>
              </a:cxn>
              <a:cxn ang="0">
                <a:pos x="connsiteX2" y="connsiteY2"/>
              </a:cxn>
              <a:cxn ang="0">
                <a:pos x="connsiteX3" y="connsiteY3"/>
              </a:cxn>
            </a:cxnLst>
            <a:rect l="l" t="t" r="r" b="b"/>
            <a:pathLst>
              <a:path w="2401297" h="2401297">
                <a:moveTo>
                  <a:pt x="0" y="2401297"/>
                </a:moveTo>
                <a:lnTo>
                  <a:pt x="2401297" y="0"/>
                </a:lnTo>
                <a:lnTo>
                  <a:pt x="2401297" y="2239176"/>
                </a:lnTo>
                <a:cubicBezTo>
                  <a:pt x="2401297" y="2328713"/>
                  <a:pt x="2328713" y="2401297"/>
                  <a:pt x="2239176" y="2401297"/>
                </a:cubicBezTo>
                <a:close/>
              </a:path>
            </a:pathLst>
          </a:cu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a:p>
        </p:txBody>
      </p:sp>
      <p:sp>
        <p:nvSpPr>
          <p:cNvPr id="10" name="任意多边形: 形状 9"/>
          <p:cNvSpPr/>
          <p:nvPr userDrawn="1">
            <p:custDataLst>
              <p:tags r:id="rId2"/>
            </p:custDataLst>
          </p:nvPr>
        </p:nvSpPr>
        <p:spPr>
          <a:xfrm rot="2700000">
            <a:off x="5402379" y="-1861909"/>
            <a:ext cx="7091045" cy="6673794"/>
          </a:xfrm>
          <a:custGeom>
            <a:avLst/>
            <a:gdLst>
              <a:gd name="connsiteX0" fmla="*/ 0 w 7091045"/>
              <a:gd name="connsiteY0" fmla="*/ 4796472 h 6673794"/>
              <a:gd name="connsiteX1" fmla="*/ 4796473 w 7091045"/>
              <a:gd name="connsiteY1" fmla="*/ 0 h 6673794"/>
              <a:gd name="connsiteX2" fmla="*/ 7091045 w 7091045"/>
              <a:gd name="connsiteY2" fmla="*/ 2294572 h 6673794"/>
              <a:gd name="connsiteX3" fmla="*/ 7091045 w 7091045"/>
              <a:gd name="connsiteY3" fmla="*/ 6136576 h 6673794"/>
              <a:gd name="connsiteX4" fmla="*/ 6553827 w 7091045"/>
              <a:gd name="connsiteY4" fmla="*/ 6673794 h 6673794"/>
              <a:gd name="connsiteX5" fmla="*/ 537218 w 7091045"/>
              <a:gd name="connsiteY5" fmla="*/ 6673794 h 6673794"/>
              <a:gd name="connsiteX6" fmla="*/ 0 w 7091045"/>
              <a:gd name="connsiteY6" fmla="*/ 6136576 h 66737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091045" h="6673794">
                <a:moveTo>
                  <a:pt x="0" y="4796472"/>
                </a:moveTo>
                <a:lnTo>
                  <a:pt x="4796473" y="0"/>
                </a:lnTo>
                <a:lnTo>
                  <a:pt x="7091045" y="2294572"/>
                </a:lnTo>
                <a:lnTo>
                  <a:pt x="7091045" y="6136576"/>
                </a:lnTo>
                <a:cubicBezTo>
                  <a:pt x="7091045" y="6433273"/>
                  <a:pt x="6850524" y="6673794"/>
                  <a:pt x="6553827" y="6673794"/>
                </a:cubicBezTo>
                <a:lnTo>
                  <a:pt x="537218" y="6673794"/>
                </a:lnTo>
                <a:cubicBezTo>
                  <a:pt x="240521" y="6673794"/>
                  <a:pt x="0" y="6433273"/>
                  <a:pt x="0" y="6136576"/>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a:p>
        </p:txBody>
      </p:sp>
      <p:cxnSp>
        <p:nvCxnSpPr>
          <p:cNvPr id="12" name="直线连接符 5"/>
          <p:cNvCxnSpPr/>
          <p:nvPr userDrawn="1">
            <p:custDataLst>
              <p:tags r:id="rId3"/>
            </p:custDataLst>
          </p:nvPr>
        </p:nvCxnSpPr>
        <p:spPr>
          <a:xfrm>
            <a:off x="769454" y="4078968"/>
            <a:ext cx="3074505"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3" name="任意多边形: 形状 12"/>
          <p:cNvSpPr/>
          <p:nvPr userDrawn="1">
            <p:custDataLst>
              <p:tags r:id="rId4"/>
            </p:custDataLst>
          </p:nvPr>
        </p:nvSpPr>
        <p:spPr>
          <a:xfrm rot="2700000">
            <a:off x="-444500" y="-470699"/>
            <a:ext cx="1543820" cy="2469872"/>
          </a:xfrm>
          <a:custGeom>
            <a:avLst/>
            <a:gdLst>
              <a:gd name="connsiteX0" fmla="*/ 0 w 1543820"/>
              <a:gd name="connsiteY0" fmla="*/ 926052 h 2469872"/>
              <a:gd name="connsiteX1" fmla="*/ 926052 w 1543820"/>
              <a:gd name="connsiteY1" fmla="*/ 0 h 2469872"/>
              <a:gd name="connsiteX2" fmla="*/ 1294425 w 1543820"/>
              <a:gd name="connsiteY2" fmla="*/ 0 h 2469872"/>
              <a:gd name="connsiteX3" fmla="*/ 1543820 w 1543820"/>
              <a:gd name="connsiteY3" fmla="*/ 249395 h 2469872"/>
              <a:gd name="connsiteX4" fmla="*/ 1543820 w 1543820"/>
              <a:gd name="connsiteY4" fmla="*/ 2469872 h 24698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3820" h="2469872">
                <a:moveTo>
                  <a:pt x="0" y="926052"/>
                </a:moveTo>
                <a:lnTo>
                  <a:pt x="926052" y="0"/>
                </a:lnTo>
                <a:lnTo>
                  <a:pt x="1294425" y="0"/>
                </a:lnTo>
                <a:cubicBezTo>
                  <a:pt x="1432162" y="0"/>
                  <a:pt x="1543820" y="111658"/>
                  <a:pt x="1543820" y="249395"/>
                </a:cubicBezTo>
                <a:lnTo>
                  <a:pt x="1543820" y="246987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a:p>
        </p:txBody>
      </p:sp>
      <p:sp>
        <p:nvSpPr>
          <p:cNvPr id="14" name="圆角矩形 12"/>
          <p:cNvSpPr/>
          <p:nvPr userDrawn="1">
            <p:custDataLst>
              <p:tags r:id="rId5"/>
            </p:custDataLst>
          </p:nvPr>
        </p:nvSpPr>
        <p:spPr>
          <a:xfrm rot="2700000">
            <a:off x="1467918" y="800258"/>
            <a:ext cx="822129" cy="822129"/>
          </a:xfrm>
          <a:prstGeom prst="roundRect">
            <a:avLst>
              <a:gd name="adj" fmla="val 28600"/>
            </a:avLst>
          </a:prstGeom>
          <a:solidFill>
            <a:schemeClr val="accent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 name="标题 1"/>
          <p:cNvSpPr>
            <a:spLocks noGrp="1"/>
          </p:cNvSpPr>
          <p:nvPr>
            <p:ph type="title" hasCustomPrompt="1"/>
            <p:custDataLst>
              <p:tags r:id="rId6"/>
            </p:custDataLst>
          </p:nvPr>
        </p:nvSpPr>
        <p:spPr>
          <a:xfrm>
            <a:off x="598170" y="4159237"/>
            <a:ext cx="3612503" cy="916953"/>
          </a:xfrm>
        </p:spPr>
        <p:txBody>
          <a:bodyPr lIns="90000" tIns="46800" rIns="90000" bIns="46800" anchor="ctr" anchorCtr="0">
            <a:normAutofit/>
          </a:bodyPr>
          <a:lstStyle>
            <a:lvl1pPr algn="ctr">
              <a:defRPr sz="4400" u="none" strike="noStrike" kern="1200" cap="none" spc="300" normalizeH="0" baseline="0">
                <a:solidFill>
                  <a:schemeClr val="accent1"/>
                </a:solidFill>
                <a:uFillTx/>
                <a:latin typeface="Arial" panose="020B0604020202020204" pitchFamily="34" charset="0"/>
                <a:ea typeface="汉仪旗黑-85S" panose="00020600040101010101" pitchFamily="18" charset="-122"/>
              </a:defRPr>
            </a:lvl1pPr>
          </a:lstStyle>
          <a:p>
            <a:r>
              <a:rPr lang="zh-CN" altLang="en-US" dirty="0"/>
              <a:t>编辑标题</a:t>
            </a:r>
          </a:p>
        </p:txBody>
      </p:sp>
      <p:sp>
        <p:nvSpPr>
          <p:cNvPr id="3" name="文本占位符 2"/>
          <p:cNvSpPr>
            <a:spLocks noGrp="1"/>
          </p:cNvSpPr>
          <p:nvPr>
            <p:ph type="body" idx="1"/>
            <p:custDataLst>
              <p:tags r:id="rId7"/>
            </p:custDataLst>
          </p:nvPr>
        </p:nvSpPr>
        <p:spPr>
          <a:xfrm>
            <a:off x="552443" y="5177415"/>
            <a:ext cx="3703955" cy="797230"/>
          </a:xfrm>
        </p:spPr>
        <p:txBody>
          <a:bodyPr lIns="90000" tIns="46800" rIns="90000" bIns="46800">
            <a:normAutofit/>
          </a:bodyPr>
          <a:lstStyle>
            <a:lvl1pPr marL="0" indent="0" algn="ctr" eaLnBrk="1" fontAlgn="auto" latinLnBrk="0" hangingPunct="1">
              <a:buNone/>
              <a:defRPr kumimoji="0" lang="zh-CN" altLang="en-US" sz="2000" b="0" i="0" u="none" strike="noStrike" kern="1200" cap="none" spc="150" normalizeH="0" baseline="0" noProof="1">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p>
        </p:txBody>
      </p:sp>
      <p:sp>
        <p:nvSpPr>
          <p:cNvPr id="4" name="日期占位符 3"/>
          <p:cNvSpPr>
            <a:spLocks noGrp="1"/>
          </p:cNvSpPr>
          <p:nvPr>
            <p:ph type="dt" sz="half" idx="10"/>
            <p:custDataLst>
              <p:tags r:id="rId8"/>
            </p:custDataLst>
          </p:nvPr>
        </p:nvSpPr>
        <p:spPr/>
        <p:txBody>
          <a:bodyPr/>
          <a:lstStyle/>
          <a:p>
            <a:fld id="{760FBDFE-C587-4B4C-A407-44438C67B59E}" type="datetimeFigureOut">
              <a:rPr lang="zh-CN" altLang="en-US" smtClean="0"/>
              <a:t>2019/11/28</a:t>
            </a:fld>
            <a:endParaRPr lang="zh-CN" altLang="en-US"/>
          </a:p>
        </p:txBody>
      </p:sp>
      <p:sp>
        <p:nvSpPr>
          <p:cNvPr id="5" name="页脚占位符 4"/>
          <p:cNvSpPr>
            <a:spLocks noGrp="1"/>
          </p:cNvSpPr>
          <p:nvPr>
            <p:ph type="ftr" sz="quarter" idx="11"/>
            <p:custDataLst>
              <p:tags r:id="rId9"/>
            </p:custDataLst>
          </p:nvPr>
        </p:nvSpPr>
        <p:spPr/>
        <p:txBody>
          <a:bodyPr/>
          <a:lstStyle/>
          <a:p>
            <a:endParaRPr lang="zh-CN" altLang="en-US"/>
          </a:p>
        </p:txBody>
      </p:sp>
      <p:sp>
        <p:nvSpPr>
          <p:cNvPr id="6" name="灯片编号占位符 5"/>
          <p:cNvSpPr>
            <a:spLocks noGrp="1"/>
          </p:cNvSpPr>
          <p:nvPr>
            <p:ph type="sldNum" sz="quarter" idx="12"/>
            <p:custDataLst>
              <p:tags r:id="rId10"/>
            </p:custDataLst>
          </p:nvPr>
        </p:nvSpPr>
        <p:spPr/>
        <p:txBody>
          <a:bodyPr/>
          <a:lstStyle/>
          <a:p>
            <a:fld id="{49AE70B2-8BF9-45C0-BB95-33D1B9D3A854}" type="slidenum">
              <a:rPr lang="zh-CN" altLang="en-US" smtClean="0"/>
              <a:t>‹#›</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dissolve">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2"/>
        </a:solidFill>
        <a:effectLst/>
      </p:bgPr>
    </p:bg>
    <p:spTree>
      <p:nvGrpSpPr>
        <p:cNvPr id="1" name=""/>
        <p:cNvGrpSpPr/>
        <p:nvPr/>
      </p:nvGrpSpPr>
      <p:grpSpPr>
        <a:xfrm>
          <a:off x="0" y="0"/>
          <a:ext cx="0" cy="0"/>
          <a:chOff x="0" y="0"/>
          <a:chExt cx="0" cy="0"/>
        </a:xfrm>
      </p:grpSpPr>
      <p:grpSp>
        <p:nvGrpSpPr>
          <p:cNvPr id="8" name="组合 7"/>
          <p:cNvGrpSpPr/>
          <p:nvPr userDrawn="1">
            <p:custDataLst>
              <p:tags r:id="rId1"/>
            </p:custDataLst>
          </p:nvPr>
        </p:nvGrpSpPr>
        <p:grpSpPr>
          <a:xfrm>
            <a:off x="-246745" y="-298166"/>
            <a:ext cx="12682802" cy="7470116"/>
            <a:chOff x="-246745" y="-298166"/>
            <a:chExt cx="12682802" cy="7470116"/>
          </a:xfrm>
        </p:grpSpPr>
        <p:grpSp>
          <p:nvGrpSpPr>
            <p:cNvPr id="9" name="组合 8"/>
            <p:cNvGrpSpPr/>
            <p:nvPr userDrawn="1">
              <p:custDataLst>
                <p:tags r:id="rId8"/>
              </p:custDataLst>
            </p:nvPr>
          </p:nvGrpSpPr>
          <p:grpSpPr>
            <a:xfrm>
              <a:off x="10878963" y="-298166"/>
              <a:ext cx="1557094" cy="1514361"/>
              <a:chOff x="9853424" y="-514236"/>
              <a:chExt cx="2754083" cy="2678500"/>
            </a:xfrm>
          </p:grpSpPr>
          <p:sp>
            <p:nvSpPr>
              <p:cNvPr id="14" name="任意多边形: 形状 13"/>
              <p:cNvSpPr/>
              <p:nvPr userDrawn="1">
                <p:custDataLst>
                  <p:tags r:id="rId13"/>
                </p:custDataLst>
              </p:nvPr>
            </p:nvSpPr>
            <p:spPr>
              <a:xfrm rot="20040000" flipH="1">
                <a:off x="9853424" y="-514236"/>
                <a:ext cx="2056231" cy="1255643"/>
              </a:xfrm>
              <a:custGeom>
                <a:avLst/>
                <a:gdLst>
                  <a:gd name="connsiteX0" fmla="*/ 2056231 w 2056231"/>
                  <a:gd name="connsiteY0" fmla="*/ 0 h 1255643"/>
                  <a:gd name="connsiteX1" fmla="*/ 0 w 2056231"/>
                  <a:gd name="connsiteY1" fmla="*/ 1002891 h 1255643"/>
                  <a:gd name="connsiteX2" fmla="*/ 1 w 2056231"/>
                  <a:gd name="connsiteY2" fmla="*/ 1156348 h 1255643"/>
                  <a:gd name="connsiteX3" fmla="*/ 99296 w 2056231"/>
                  <a:gd name="connsiteY3" fmla="*/ 1255643 h 1255643"/>
                  <a:gd name="connsiteX4" fmla="*/ 1956936 w 2056231"/>
                  <a:gd name="connsiteY4" fmla="*/ 1255643 h 1255643"/>
                  <a:gd name="connsiteX5" fmla="*/ 2056231 w 2056231"/>
                  <a:gd name="connsiteY5" fmla="*/ 1156348 h 12556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56231" h="1255643">
                    <a:moveTo>
                      <a:pt x="2056231" y="0"/>
                    </a:moveTo>
                    <a:lnTo>
                      <a:pt x="0" y="1002891"/>
                    </a:lnTo>
                    <a:lnTo>
                      <a:pt x="1" y="1156348"/>
                    </a:lnTo>
                    <a:cubicBezTo>
                      <a:pt x="1" y="1211187"/>
                      <a:pt x="44457" y="1255643"/>
                      <a:pt x="99296" y="1255643"/>
                    </a:cubicBezTo>
                    <a:lnTo>
                      <a:pt x="1956936" y="1255643"/>
                    </a:lnTo>
                    <a:cubicBezTo>
                      <a:pt x="2011775" y="1255643"/>
                      <a:pt x="2056231" y="1211187"/>
                      <a:pt x="2056231" y="1156348"/>
                    </a:cubicBezTo>
                    <a:close/>
                  </a:path>
                </a:pathLst>
              </a:custGeom>
              <a:noFill/>
              <a:ln>
                <a:solidFill>
                  <a:srgbClr val="A6D3D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a:p>
            </p:txBody>
          </p:sp>
          <p:sp>
            <p:nvSpPr>
              <p:cNvPr id="15" name="任意多边形: 形状 14"/>
              <p:cNvSpPr/>
              <p:nvPr userDrawn="1">
                <p:custDataLst>
                  <p:tags r:id="rId14"/>
                </p:custDataLst>
              </p:nvPr>
            </p:nvSpPr>
            <p:spPr>
              <a:xfrm rot="20040000" flipH="1">
                <a:off x="11776496" y="460439"/>
                <a:ext cx="831011" cy="1703825"/>
              </a:xfrm>
              <a:custGeom>
                <a:avLst/>
                <a:gdLst>
                  <a:gd name="connsiteX0" fmla="*/ 0 w 831011"/>
                  <a:gd name="connsiteY0" fmla="*/ 0 h 1703825"/>
                  <a:gd name="connsiteX1" fmla="*/ 831011 w 831011"/>
                  <a:gd name="connsiteY1" fmla="*/ 1703825 h 1703825"/>
                  <a:gd name="connsiteX2" fmla="*/ 831011 w 831011"/>
                  <a:gd name="connsiteY2" fmla="*/ 152747 h 1703825"/>
                  <a:gd name="connsiteX3" fmla="*/ 678264 w 831011"/>
                  <a:gd name="connsiteY3" fmla="*/ 0 h 1703825"/>
                </a:gdLst>
                <a:ahLst/>
                <a:cxnLst>
                  <a:cxn ang="0">
                    <a:pos x="connsiteX0" y="connsiteY0"/>
                  </a:cxn>
                  <a:cxn ang="0">
                    <a:pos x="connsiteX1" y="connsiteY1"/>
                  </a:cxn>
                  <a:cxn ang="0">
                    <a:pos x="connsiteX2" y="connsiteY2"/>
                  </a:cxn>
                  <a:cxn ang="0">
                    <a:pos x="connsiteX3" y="connsiteY3"/>
                  </a:cxn>
                </a:cxnLst>
                <a:rect l="l" t="t" r="r" b="b"/>
                <a:pathLst>
                  <a:path w="831011" h="1703825">
                    <a:moveTo>
                      <a:pt x="0" y="0"/>
                    </a:moveTo>
                    <a:lnTo>
                      <a:pt x="831011" y="1703825"/>
                    </a:lnTo>
                    <a:lnTo>
                      <a:pt x="831011" y="152747"/>
                    </a:lnTo>
                    <a:cubicBezTo>
                      <a:pt x="831011" y="68387"/>
                      <a:pt x="762624" y="0"/>
                      <a:pt x="678264" y="0"/>
                    </a:cubicBezTo>
                    <a:close/>
                  </a:path>
                </a:pathLst>
              </a:custGeom>
              <a:solidFill>
                <a:srgbClr val="A1B5A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a:p>
            </p:txBody>
          </p:sp>
          <p:sp>
            <p:nvSpPr>
              <p:cNvPr id="16" name="圆角矩形 12"/>
              <p:cNvSpPr/>
              <p:nvPr userDrawn="1">
                <p:custDataLst>
                  <p:tags r:id="rId15"/>
                </p:custDataLst>
              </p:nvPr>
            </p:nvSpPr>
            <p:spPr>
              <a:xfrm rot="20040000" flipH="1">
                <a:off x="10961614" y="899079"/>
                <a:ext cx="503654" cy="503694"/>
              </a:xfrm>
              <a:prstGeom prst="roundRect">
                <a:avLst>
                  <a:gd name="adj" fmla="val 28600"/>
                </a:avLst>
              </a:prstGeom>
              <a:solidFill>
                <a:srgbClr val="E5E5E5"/>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grpSp>
          <p:nvGrpSpPr>
            <p:cNvPr id="10" name="组合 9"/>
            <p:cNvGrpSpPr/>
            <p:nvPr userDrawn="1">
              <p:custDataLst>
                <p:tags r:id="rId9"/>
              </p:custDataLst>
            </p:nvPr>
          </p:nvGrpSpPr>
          <p:grpSpPr>
            <a:xfrm rot="10800000">
              <a:off x="-246745" y="5657589"/>
              <a:ext cx="1557094" cy="1514361"/>
              <a:chOff x="9853424" y="-514236"/>
              <a:chExt cx="2754083" cy="2678500"/>
            </a:xfrm>
          </p:grpSpPr>
          <p:sp>
            <p:nvSpPr>
              <p:cNvPr id="11" name="任意多边形: 形状 10"/>
              <p:cNvSpPr/>
              <p:nvPr userDrawn="1">
                <p:custDataLst>
                  <p:tags r:id="rId10"/>
                </p:custDataLst>
              </p:nvPr>
            </p:nvSpPr>
            <p:spPr>
              <a:xfrm rot="20040000" flipH="1">
                <a:off x="9853424" y="-514236"/>
                <a:ext cx="2056231" cy="1255643"/>
              </a:xfrm>
              <a:custGeom>
                <a:avLst/>
                <a:gdLst>
                  <a:gd name="connsiteX0" fmla="*/ 2056231 w 2056231"/>
                  <a:gd name="connsiteY0" fmla="*/ 0 h 1255643"/>
                  <a:gd name="connsiteX1" fmla="*/ 0 w 2056231"/>
                  <a:gd name="connsiteY1" fmla="*/ 1002891 h 1255643"/>
                  <a:gd name="connsiteX2" fmla="*/ 1 w 2056231"/>
                  <a:gd name="connsiteY2" fmla="*/ 1156348 h 1255643"/>
                  <a:gd name="connsiteX3" fmla="*/ 99296 w 2056231"/>
                  <a:gd name="connsiteY3" fmla="*/ 1255643 h 1255643"/>
                  <a:gd name="connsiteX4" fmla="*/ 1956936 w 2056231"/>
                  <a:gd name="connsiteY4" fmla="*/ 1255643 h 1255643"/>
                  <a:gd name="connsiteX5" fmla="*/ 2056231 w 2056231"/>
                  <a:gd name="connsiteY5" fmla="*/ 1156348 h 12556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56231" h="1255643">
                    <a:moveTo>
                      <a:pt x="2056231" y="0"/>
                    </a:moveTo>
                    <a:lnTo>
                      <a:pt x="0" y="1002891"/>
                    </a:lnTo>
                    <a:lnTo>
                      <a:pt x="1" y="1156348"/>
                    </a:lnTo>
                    <a:cubicBezTo>
                      <a:pt x="1" y="1211187"/>
                      <a:pt x="44457" y="1255643"/>
                      <a:pt x="99296" y="1255643"/>
                    </a:cubicBezTo>
                    <a:lnTo>
                      <a:pt x="1956936" y="1255643"/>
                    </a:lnTo>
                    <a:cubicBezTo>
                      <a:pt x="2011775" y="1255643"/>
                      <a:pt x="2056231" y="1211187"/>
                      <a:pt x="2056231" y="1156348"/>
                    </a:cubicBezTo>
                    <a:close/>
                  </a:path>
                </a:pathLst>
              </a:custGeom>
              <a:noFill/>
              <a:ln>
                <a:solidFill>
                  <a:srgbClr val="A6D3D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a:p>
            </p:txBody>
          </p:sp>
          <p:sp>
            <p:nvSpPr>
              <p:cNvPr id="12" name="任意多边形: 形状 11"/>
              <p:cNvSpPr/>
              <p:nvPr userDrawn="1">
                <p:custDataLst>
                  <p:tags r:id="rId11"/>
                </p:custDataLst>
              </p:nvPr>
            </p:nvSpPr>
            <p:spPr>
              <a:xfrm rot="20040000" flipH="1">
                <a:off x="11776496" y="460439"/>
                <a:ext cx="831011" cy="1703825"/>
              </a:xfrm>
              <a:custGeom>
                <a:avLst/>
                <a:gdLst>
                  <a:gd name="connsiteX0" fmla="*/ 0 w 831011"/>
                  <a:gd name="connsiteY0" fmla="*/ 0 h 1703825"/>
                  <a:gd name="connsiteX1" fmla="*/ 831011 w 831011"/>
                  <a:gd name="connsiteY1" fmla="*/ 1703825 h 1703825"/>
                  <a:gd name="connsiteX2" fmla="*/ 831011 w 831011"/>
                  <a:gd name="connsiteY2" fmla="*/ 152747 h 1703825"/>
                  <a:gd name="connsiteX3" fmla="*/ 678264 w 831011"/>
                  <a:gd name="connsiteY3" fmla="*/ 0 h 1703825"/>
                </a:gdLst>
                <a:ahLst/>
                <a:cxnLst>
                  <a:cxn ang="0">
                    <a:pos x="connsiteX0" y="connsiteY0"/>
                  </a:cxn>
                  <a:cxn ang="0">
                    <a:pos x="connsiteX1" y="connsiteY1"/>
                  </a:cxn>
                  <a:cxn ang="0">
                    <a:pos x="connsiteX2" y="connsiteY2"/>
                  </a:cxn>
                  <a:cxn ang="0">
                    <a:pos x="connsiteX3" y="connsiteY3"/>
                  </a:cxn>
                </a:cxnLst>
                <a:rect l="l" t="t" r="r" b="b"/>
                <a:pathLst>
                  <a:path w="831011" h="1703825">
                    <a:moveTo>
                      <a:pt x="0" y="0"/>
                    </a:moveTo>
                    <a:lnTo>
                      <a:pt x="831011" y="1703825"/>
                    </a:lnTo>
                    <a:lnTo>
                      <a:pt x="831011" y="152747"/>
                    </a:lnTo>
                    <a:cubicBezTo>
                      <a:pt x="831011" y="68387"/>
                      <a:pt x="762624" y="0"/>
                      <a:pt x="678264" y="0"/>
                    </a:cubicBezTo>
                    <a:close/>
                  </a:path>
                </a:pathLst>
              </a:custGeom>
              <a:solidFill>
                <a:srgbClr val="A1B5A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a:p>
            </p:txBody>
          </p:sp>
          <p:sp>
            <p:nvSpPr>
              <p:cNvPr id="13" name="圆角矩形 12"/>
              <p:cNvSpPr/>
              <p:nvPr userDrawn="1">
                <p:custDataLst>
                  <p:tags r:id="rId12"/>
                </p:custDataLst>
              </p:nvPr>
            </p:nvSpPr>
            <p:spPr>
              <a:xfrm rot="20040000" flipH="1">
                <a:off x="10961614" y="899079"/>
                <a:ext cx="503654" cy="503694"/>
              </a:xfrm>
              <a:prstGeom prst="roundRect">
                <a:avLst>
                  <a:gd name="adj" fmla="val 28600"/>
                </a:avLst>
              </a:prstGeom>
              <a:solidFill>
                <a:srgbClr val="E5E5E5"/>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grpSp>
      <p:sp>
        <p:nvSpPr>
          <p:cNvPr id="2" name="标题 1"/>
          <p:cNvSpPr>
            <a:spLocks noGrp="1"/>
          </p:cNvSpPr>
          <p:nvPr>
            <p:ph type="title"/>
            <p:custDataLst>
              <p:tags r:id="rId2"/>
            </p:custDataLst>
          </p:nvPr>
        </p:nvSpPr>
        <p:spPr>
          <a:xfrm>
            <a:off x="669882" y="443234"/>
            <a:ext cx="10852237" cy="441964"/>
          </a:xfrm>
        </p:spPr>
        <p:txBody>
          <a:bodyPr vert="horz" lIns="90000" tIns="46800" rIns="90000" bIns="46800" rtlCol="0" anchor="t"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accent1"/>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p>
        </p:txBody>
      </p:sp>
      <p:sp>
        <p:nvSpPr>
          <p:cNvPr id="3" name="内容占位符 2"/>
          <p:cNvSpPr>
            <a:spLocks noGrp="1"/>
          </p:cNvSpPr>
          <p:nvPr>
            <p:ph sz="half" idx="1"/>
            <p:custDataLst>
              <p:tags r:id="rId3"/>
            </p:custDataLst>
          </p:nvPr>
        </p:nvSpPr>
        <p:spPr>
          <a:xfrm>
            <a:off x="669930" y="952508"/>
            <a:ext cx="5283242" cy="5388907"/>
          </a:xfrm>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5pPr>
          </a:lstStyle>
          <a:p>
            <a:pPr lvl="0"/>
            <a:r>
              <a:rPr>
                <a:sym typeface="+mn-ea"/>
              </a:rPr>
              <a:t>单击此处编辑母版文本样式</a:t>
            </a:r>
          </a:p>
          <a:p>
            <a:pPr lvl="1"/>
            <a:r>
              <a:rPr>
                <a:sym typeface="+mn-ea"/>
              </a:rPr>
              <a:t>第二级</a:t>
            </a:r>
          </a:p>
          <a:p>
            <a:pPr lvl="2"/>
            <a:r>
              <a:rPr>
                <a:sym typeface="+mn-ea"/>
              </a:rPr>
              <a:t>第三级</a:t>
            </a:r>
          </a:p>
          <a:p>
            <a:pPr lvl="3"/>
            <a:r>
              <a:rPr>
                <a:sym typeface="+mn-ea"/>
              </a:rPr>
              <a:t>第四级</a:t>
            </a:r>
          </a:p>
          <a:p>
            <a:pPr lvl="4"/>
            <a:r>
              <a:rPr>
                <a:sym typeface="+mn-ea"/>
              </a:rPr>
              <a:t>第五级</a:t>
            </a:r>
          </a:p>
        </p:txBody>
      </p:sp>
      <p:sp>
        <p:nvSpPr>
          <p:cNvPr id="4" name="内容占位符 3"/>
          <p:cNvSpPr>
            <a:spLocks noGrp="1"/>
          </p:cNvSpPr>
          <p:nvPr>
            <p:ph sz="half" idx="2"/>
            <p:custDataLst>
              <p:tags r:id="rId4"/>
            </p:custDataLst>
          </p:nvPr>
        </p:nvSpPr>
        <p:spPr>
          <a:xfrm>
            <a:off x="6238877" y="952508"/>
            <a:ext cx="5283242" cy="5388907"/>
          </a:xfrm>
        </p:spPr>
        <p:txBody>
          <a:bodyPr lIns="90000" tIns="46800" rIns="90000" bIns="46800">
            <a:normAutofit/>
          </a:bodyPr>
          <a:lstStyle>
            <a:lvl1pPr>
              <a:defRPr sz="1600" baseline="0">
                <a:solidFill>
                  <a:schemeClr val="tx1">
                    <a:lumMod val="85000"/>
                    <a:lumOff val="15000"/>
                  </a:schemeClr>
                </a:solidFill>
                <a:latin typeface="Arial" panose="020B0604020202020204" pitchFamily="34" charset="0"/>
                <a:ea typeface="微软雅黑" panose="020B0503020204020204" pitchFamily="34" charset="-122"/>
              </a:defRPr>
            </a:lvl1pPr>
            <a:lvl2pPr>
              <a:defRPr sz="1600" baseline="0">
                <a:solidFill>
                  <a:schemeClr val="tx1">
                    <a:lumMod val="85000"/>
                    <a:lumOff val="15000"/>
                  </a:schemeClr>
                </a:solidFill>
                <a:latin typeface="Arial" panose="020B0604020202020204" pitchFamily="34" charset="0"/>
                <a:ea typeface="微软雅黑" panose="020B0503020204020204" pitchFamily="34" charset="-122"/>
              </a:defRPr>
            </a:lvl2pPr>
            <a:lvl3pPr>
              <a:defRPr sz="1600" baseline="0">
                <a:solidFill>
                  <a:schemeClr val="tx1">
                    <a:lumMod val="85000"/>
                    <a:lumOff val="15000"/>
                  </a:schemeClr>
                </a:solidFill>
                <a:latin typeface="Arial" panose="020B0604020202020204" pitchFamily="34" charset="0"/>
                <a:ea typeface="微软雅黑" panose="020B0503020204020204" pitchFamily="34" charset="-122"/>
              </a:defRPr>
            </a:lvl3pPr>
            <a:lvl4pPr>
              <a:defRPr sz="1600" baseline="0">
                <a:solidFill>
                  <a:schemeClr val="tx1">
                    <a:lumMod val="85000"/>
                    <a:lumOff val="15000"/>
                  </a:schemeClr>
                </a:solidFill>
                <a:latin typeface="Arial" panose="020B0604020202020204" pitchFamily="34" charset="0"/>
                <a:ea typeface="微软雅黑" panose="020B0503020204020204" pitchFamily="34" charset="-122"/>
              </a:defRPr>
            </a:lvl4pPr>
            <a:lvl5pPr>
              <a:defRPr sz="1600" baseline="0">
                <a:solidFill>
                  <a:schemeClr val="tx1">
                    <a:lumMod val="85000"/>
                    <a:lumOff val="15000"/>
                  </a:schemeClr>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t>2019/11/28</a:t>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2"/>
        </a:solidFill>
        <a:effectLst/>
      </p:bgPr>
    </p:bg>
    <p:spTree>
      <p:nvGrpSpPr>
        <p:cNvPr id="1" name=""/>
        <p:cNvGrpSpPr/>
        <p:nvPr/>
      </p:nvGrpSpPr>
      <p:grpSpPr>
        <a:xfrm>
          <a:off x="0" y="0"/>
          <a:ext cx="0" cy="0"/>
          <a:chOff x="0" y="0"/>
          <a:chExt cx="0" cy="0"/>
        </a:xfrm>
      </p:grpSpPr>
      <p:grpSp>
        <p:nvGrpSpPr>
          <p:cNvPr id="19" name="组合 18"/>
          <p:cNvGrpSpPr/>
          <p:nvPr userDrawn="1">
            <p:custDataLst>
              <p:tags r:id="rId1"/>
            </p:custDataLst>
          </p:nvPr>
        </p:nvGrpSpPr>
        <p:grpSpPr>
          <a:xfrm>
            <a:off x="-246745" y="-298166"/>
            <a:ext cx="12682802" cy="7470116"/>
            <a:chOff x="-246745" y="-298166"/>
            <a:chExt cx="12682802" cy="7470116"/>
          </a:xfrm>
        </p:grpSpPr>
        <p:grpSp>
          <p:nvGrpSpPr>
            <p:cNvPr id="20" name="组合 19"/>
            <p:cNvGrpSpPr/>
            <p:nvPr userDrawn="1">
              <p:custDataLst>
                <p:tags r:id="rId10"/>
              </p:custDataLst>
            </p:nvPr>
          </p:nvGrpSpPr>
          <p:grpSpPr>
            <a:xfrm>
              <a:off x="10878963" y="-298166"/>
              <a:ext cx="1557094" cy="1514361"/>
              <a:chOff x="9853424" y="-514236"/>
              <a:chExt cx="2754083" cy="2678500"/>
            </a:xfrm>
          </p:grpSpPr>
          <p:sp>
            <p:nvSpPr>
              <p:cNvPr id="25" name="任意多边形: 形状 24"/>
              <p:cNvSpPr/>
              <p:nvPr userDrawn="1">
                <p:custDataLst>
                  <p:tags r:id="rId15"/>
                </p:custDataLst>
              </p:nvPr>
            </p:nvSpPr>
            <p:spPr>
              <a:xfrm rot="20040000" flipH="1">
                <a:off x="9853424" y="-514236"/>
                <a:ext cx="2056231" cy="1255643"/>
              </a:xfrm>
              <a:custGeom>
                <a:avLst/>
                <a:gdLst>
                  <a:gd name="connsiteX0" fmla="*/ 2056231 w 2056231"/>
                  <a:gd name="connsiteY0" fmla="*/ 0 h 1255643"/>
                  <a:gd name="connsiteX1" fmla="*/ 0 w 2056231"/>
                  <a:gd name="connsiteY1" fmla="*/ 1002891 h 1255643"/>
                  <a:gd name="connsiteX2" fmla="*/ 1 w 2056231"/>
                  <a:gd name="connsiteY2" fmla="*/ 1156348 h 1255643"/>
                  <a:gd name="connsiteX3" fmla="*/ 99296 w 2056231"/>
                  <a:gd name="connsiteY3" fmla="*/ 1255643 h 1255643"/>
                  <a:gd name="connsiteX4" fmla="*/ 1956936 w 2056231"/>
                  <a:gd name="connsiteY4" fmla="*/ 1255643 h 1255643"/>
                  <a:gd name="connsiteX5" fmla="*/ 2056231 w 2056231"/>
                  <a:gd name="connsiteY5" fmla="*/ 1156348 h 12556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56231" h="1255643">
                    <a:moveTo>
                      <a:pt x="2056231" y="0"/>
                    </a:moveTo>
                    <a:lnTo>
                      <a:pt x="0" y="1002891"/>
                    </a:lnTo>
                    <a:lnTo>
                      <a:pt x="1" y="1156348"/>
                    </a:lnTo>
                    <a:cubicBezTo>
                      <a:pt x="1" y="1211187"/>
                      <a:pt x="44457" y="1255643"/>
                      <a:pt x="99296" y="1255643"/>
                    </a:cubicBezTo>
                    <a:lnTo>
                      <a:pt x="1956936" y="1255643"/>
                    </a:lnTo>
                    <a:cubicBezTo>
                      <a:pt x="2011775" y="1255643"/>
                      <a:pt x="2056231" y="1211187"/>
                      <a:pt x="2056231" y="1156348"/>
                    </a:cubicBezTo>
                    <a:close/>
                  </a:path>
                </a:pathLst>
              </a:custGeom>
              <a:noFill/>
              <a:ln>
                <a:solidFill>
                  <a:srgbClr val="A6D3D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a:p>
            </p:txBody>
          </p:sp>
          <p:sp>
            <p:nvSpPr>
              <p:cNvPr id="26" name="任意多边形: 形状 25"/>
              <p:cNvSpPr/>
              <p:nvPr userDrawn="1">
                <p:custDataLst>
                  <p:tags r:id="rId16"/>
                </p:custDataLst>
              </p:nvPr>
            </p:nvSpPr>
            <p:spPr>
              <a:xfrm rot="20040000" flipH="1">
                <a:off x="11776496" y="460439"/>
                <a:ext cx="831011" cy="1703825"/>
              </a:xfrm>
              <a:custGeom>
                <a:avLst/>
                <a:gdLst>
                  <a:gd name="connsiteX0" fmla="*/ 0 w 831011"/>
                  <a:gd name="connsiteY0" fmla="*/ 0 h 1703825"/>
                  <a:gd name="connsiteX1" fmla="*/ 831011 w 831011"/>
                  <a:gd name="connsiteY1" fmla="*/ 1703825 h 1703825"/>
                  <a:gd name="connsiteX2" fmla="*/ 831011 w 831011"/>
                  <a:gd name="connsiteY2" fmla="*/ 152747 h 1703825"/>
                  <a:gd name="connsiteX3" fmla="*/ 678264 w 831011"/>
                  <a:gd name="connsiteY3" fmla="*/ 0 h 1703825"/>
                </a:gdLst>
                <a:ahLst/>
                <a:cxnLst>
                  <a:cxn ang="0">
                    <a:pos x="connsiteX0" y="connsiteY0"/>
                  </a:cxn>
                  <a:cxn ang="0">
                    <a:pos x="connsiteX1" y="connsiteY1"/>
                  </a:cxn>
                  <a:cxn ang="0">
                    <a:pos x="connsiteX2" y="connsiteY2"/>
                  </a:cxn>
                  <a:cxn ang="0">
                    <a:pos x="connsiteX3" y="connsiteY3"/>
                  </a:cxn>
                </a:cxnLst>
                <a:rect l="l" t="t" r="r" b="b"/>
                <a:pathLst>
                  <a:path w="831011" h="1703825">
                    <a:moveTo>
                      <a:pt x="0" y="0"/>
                    </a:moveTo>
                    <a:lnTo>
                      <a:pt x="831011" y="1703825"/>
                    </a:lnTo>
                    <a:lnTo>
                      <a:pt x="831011" y="152747"/>
                    </a:lnTo>
                    <a:cubicBezTo>
                      <a:pt x="831011" y="68387"/>
                      <a:pt x="762624" y="0"/>
                      <a:pt x="678264" y="0"/>
                    </a:cubicBezTo>
                    <a:close/>
                  </a:path>
                </a:pathLst>
              </a:custGeom>
              <a:solidFill>
                <a:srgbClr val="A1B5A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a:p>
            </p:txBody>
          </p:sp>
          <p:sp>
            <p:nvSpPr>
              <p:cNvPr id="27" name="圆角矩形 12"/>
              <p:cNvSpPr/>
              <p:nvPr userDrawn="1">
                <p:custDataLst>
                  <p:tags r:id="rId17"/>
                </p:custDataLst>
              </p:nvPr>
            </p:nvSpPr>
            <p:spPr>
              <a:xfrm rot="20040000" flipH="1">
                <a:off x="10961614" y="899079"/>
                <a:ext cx="503654" cy="503694"/>
              </a:xfrm>
              <a:prstGeom prst="roundRect">
                <a:avLst>
                  <a:gd name="adj" fmla="val 28600"/>
                </a:avLst>
              </a:prstGeom>
              <a:solidFill>
                <a:srgbClr val="E5E5E5"/>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grpSp>
          <p:nvGrpSpPr>
            <p:cNvPr id="21" name="组合 20"/>
            <p:cNvGrpSpPr/>
            <p:nvPr userDrawn="1">
              <p:custDataLst>
                <p:tags r:id="rId11"/>
              </p:custDataLst>
            </p:nvPr>
          </p:nvGrpSpPr>
          <p:grpSpPr>
            <a:xfrm rot="10800000">
              <a:off x="-246745" y="5657589"/>
              <a:ext cx="1557094" cy="1514361"/>
              <a:chOff x="9853424" y="-514236"/>
              <a:chExt cx="2754083" cy="2678500"/>
            </a:xfrm>
          </p:grpSpPr>
          <p:sp>
            <p:nvSpPr>
              <p:cNvPr id="22" name="任意多边形: 形状 21"/>
              <p:cNvSpPr/>
              <p:nvPr userDrawn="1">
                <p:custDataLst>
                  <p:tags r:id="rId12"/>
                </p:custDataLst>
              </p:nvPr>
            </p:nvSpPr>
            <p:spPr>
              <a:xfrm rot="20040000" flipH="1">
                <a:off x="9853424" y="-514236"/>
                <a:ext cx="2056231" cy="1255643"/>
              </a:xfrm>
              <a:custGeom>
                <a:avLst/>
                <a:gdLst>
                  <a:gd name="connsiteX0" fmla="*/ 2056231 w 2056231"/>
                  <a:gd name="connsiteY0" fmla="*/ 0 h 1255643"/>
                  <a:gd name="connsiteX1" fmla="*/ 0 w 2056231"/>
                  <a:gd name="connsiteY1" fmla="*/ 1002891 h 1255643"/>
                  <a:gd name="connsiteX2" fmla="*/ 1 w 2056231"/>
                  <a:gd name="connsiteY2" fmla="*/ 1156348 h 1255643"/>
                  <a:gd name="connsiteX3" fmla="*/ 99296 w 2056231"/>
                  <a:gd name="connsiteY3" fmla="*/ 1255643 h 1255643"/>
                  <a:gd name="connsiteX4" fmla="*/ 1956936 w 2056231"/>
                  <a:gd name="connsiteY4" fmla="*/ 1255643 h 1255643"/>
                  <a:gd name="connsiteX5" fmla="*/ 2056231 w 2056231"/>
                  <a:gd name="connsiteY5" fmla="*/ 1156348 h 12556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56231" h="1255643">
                    <a:moveTo>
                      <a:pt x="2056231" y="0"/>
                    </a:moveTo>
                    <a:lnTo>
                      <a:pt x="0" y="1002891"/>
                    </a:lnTo>
                    <a:lnTo>
                      <a:pt x="1" y="1156348"/>
                    </a:lnTo>
                    <a:cubicBezTo>
                      <a:pt x="1" y="1211187"/>
                      <a:pt x="44457" y="1255643"/>
                      <a:pt x="99296" y="1255643"/>
                    </a:cubicBezTo>
                    <a:lnTo>
                      <a:pt x="1956936" y="1255643"/>
                    </a:lnTo>
                    <a:cubicBezTo>
                      <a:pt x="2011775" y="1255643"/>
                      <a:pt x="2056231" y="1211187"/>
                      <a:pt x="2056231" y="1156348"/>
                    </a:cubicBezTo>
                    <a:close/>
                  </a:path>
                </a:pathLst>
              </a:custGeom>
              <a:noFill/>
              <a:ln>
                <a:solidFill>
                  <a:srgbClr val="A6D3D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a:p>
            </p:txBody>
          </p:sp>
          <p:sp>
            <p:nvSpPr>
              <p:cNvPr id="23" name="任意多边形: 形状 22"/>
              <p:cNvSpPr/>
              <p:nvPr userDrawn="1">
                <p:custDataLst>
                  <p:tags r:id="rId13"/>
                </p:custDataLst>
              </p:nvPr>
            </p:nvSpPr>
            <p:spPr>
              <a:xfrm rot="20040000" flipH="1">
                <a:off x="11776496" y="460439"/>
                <a:ext cx="831011" cy="1703825"/>
              </a:xfrm>
              <a:custGeom>
                <a:avLst/>
                <a:gdLst>
                  <a:gd name="connsiteX0" fmla="*/ 0 w 831011"/>
                  <a:gd name="connsiteY0" fmla="*/ 0 h 1703825"/>
                  <a:gd name="connsiteX1" fmla="*/ 831011 w 831011"/>
                  <a:gd name="connsiteY1" fmla="*/ 1703825 h 1703825"/>
                  <a:gd name="connsiteX2" fmla="*/ 831011 w 831011"/>
                  <a:gd name="connsiteY2" fmla="*/ 152747 h 1703825"/>
                  <a:gd name="connsiteX3" fmla="*/ 678264 w 831011"/>
                  <a:gd name="connsiteY3" fmla="*/ 0 h 1703825"/>
                </a:gdLst>
                <a:ahLst/>
                <a:cxnLst>
                  <a:cxn ang="0">
                    <a:pos x="connsiteX0" y="connsiteY0"/>
                  </a:cxn>
                  <a:cxn ang="0">
                    <a:pos x="connsiteX1" y="connsiteY1"/>
                  </a:cxn>
                  <a:cxn ang="0">
                    <a:pos x="connsiteX2" y="connsiteY2"/>
                  </a:cxn>
                  <a:cxn ang="0">
                    <a:pos x="connsiteX3" y="connsiteY3"/>
                  </a:cxn>
                </a:cxnLst>
                <a:rect l="l" t="t" r="r" b="b"/>
                <a:pathLst>
                  <a:path w="831011" h="1703825">
                    <a:moveTo>
                      <a:pt x="0" y="0"/>
                    </a:moveTo>
                    <a:lnTo>
                      <a:pt x="831011" y="1703825"/>
                    </a:lnTo>
                    <a:lnTo>
                      <a:pt x="831011" y="152747"/>
                    </a:lnTo>
                    <a:cubicBezTo>
                      <a:pt x="831011" y="68387"/>
                      <a:pt x="762624" y="0"/>
                      <a:pt x="678264" y="0"/>
                    </a:cubicBezTo>
                    <a:close/>
                  </a:path>
                </a:pathLst>
              </a:custGeom>
              <a:solidFill>
                <a:srgbClr val="A1B5A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a:p>
            </p:txBody>
          </p:sp>
          <p:sp>
            <p:nvSpPr>
              <p:cNvPr id="24" name="圆角矩形 12"/>
              <p:cNvSpPr/>
              <p:nvPr userDrawn="1">
                <p:custDataLst>
                  <p:tags r:id="rId14"/>
                </p:custDataLst>
              </p:nvPr>
            </p:nvSpPr>
            <p:spPr>
              <a:xfrm rot="20040000" flipH="1">
                <a:off x="10961614" y="899079"/>
                <a:ext cx="503654" cy="503694"/>
              </a:xfrm>
              <a:prstGeom prst="roundRect">
                <a:avLst>
                  <a:gd name="adj" fmla="val 28600"/>
                </a:avLst>
              </a:prstGeom>
              <a:solidFill>
                <a:srgbClr val="E5E5E5"/>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grpSp>
      <p:sp>
        <p:nvSpPr>
          <p:cNvPr id="2" name="标题 1"/>
          <p:cNvSpPr>
            <a:spLocks noGrp="1"/>
          </p:cNvSpPr>
          <p:nvPr>
            <p:ph type="title"/>
            <p:custDataLst>
              <p:tags r:id="rId2"/>
            </p:custDataLst>
          </p:nvPr>
        </p:nvSpPr>
        <p:spPr>
          <a:xfrm>
            <a:off x="669882" y="443234"/>
            <a:ext cx="10852237" cy="441964"/>
          </a:xfrm>
        </p:spPr>
        <p:txBody>
          <a:bodyPr vert="horz" lIns="90000" tIns="46800" rIns="90000" bIns="46800" rtlCol="0" anchor="t"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accent1"/>
                </a:solidFill>
                <a:uFillTx/>
                <a:latin typeface="Algerian" panose="04020705040A02060702" pitchFamily="82" charset="0"/>
                <a:ea typeface="微软雅黑" panose="020B0503020204020204" pitchFamily="34" charset="-122"/>
                <a:cs typeface="+mj-cs"/>
                <a:sym typeface="+mn-ea"/>
              </a:defRPr>
            </a:lvl1pPr>
          </a:lstStyle>
          <a:p>
            <a:pPr lvl="0"/>
            <a:r>
              <a:rPr dirty="0">
                <a:sym typeface="+mn-ea"/>
              </a:rPr>
              <a:t>单击此处编辑母版标题样式</a:t>
            </a:r>
          </a:p>
        </p:txBody>
      </p:sp>
      <p:sp>
        <p:nvSpPr>
          <p:cNvPr id="3" name="文本占位符 2"/>
          <p:cNvSpPr>
            <a:spLocks noGrp="1"/>
          </p:cNvSpPr>
          <p:nvPr>
            <p:ph type="body" idx="1" hasCustomPrompt="1"/>
            <p:custDataLst>
              <p:tags r:id="rId3"/>
            </p:custDataLst>
          </p:nvPr>
        </p:nvSpPr>
        <p:spPr>
          <a:xfrm>
            <a:off x="669930" y="952508"/>
            <a:ext cx="5283242" cy="381003"/>
          </a:xfrm>
        </p:spPr>
        <p:txBody>
          <a:bodyPr lIns="90000" tIns="46800" rIns="90000" bIns="46800" anchor="t" anchorCtr="0">
            <a:norm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lumMod val="85000"/>
                    <a:lumOff val="15000"/>
                  </a:schemeClr>
                </a:solidFill>
                <a:uFillTx/>
                <a:latin typeface="Algerian" panose="04020705040A02060702" pitchFamily="82" charset="0"/>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4" name="内容占位符 3"/>
          <p:cNvSpPr>
            <a:spLocks noGrp="1"/>
          </p:cNvSpPr>
          <p:nvPr>
            <p:ph sz="half" idx="2"/>
            <p:custDataLst>
              <p:tags r:id="rId4"/>
            </p:custDataLst>
          </p:nvPr>
        </p:nvSpPr>
        <p:spPr>
          <a:xfrm>
            <a:off x="669925" y="1406525"/>
            <a:ext cx="5283200" cy="4934752"/>
          </a:xfrm>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lgerian" panose="04020705040A02060702" pitchFamily="82"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lgerian" panose="04020705040A02060702" pitchFamily="82"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lgerian" panose="04020705040A02060702" pitchFamily="82"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lgerian" panose="04020705040A02060702" pitchFamily="82"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lgerian" panose="04020705040A02060702" pitchFamily="82" charset="0"/>
                <a:ea typeface="微软雅黑" panose="020B0503020204020204" pitchFamily="3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5" name="文本占位符 4"/>
          <p:cNvSpPr>
            <a:spLocks noGrp="1"/>
          </p:cNvSpPr>
          <p:nvPr>
            <p:ph type="body" sz="quarter" idx="3" hasCustomPrompt="1"/>
            <p:custDataLst>
              <p:tags r:id="rId5"/>
            </p:custDataLst>
          </p:nvPr>
        </p:nvSpPr>
        <p:spPr>
          <a:xfrm>
            <a:off x="6235750" y="952508"/>
            <a:ext cx="5283242" cy="381003"/>
          </a:xfrm>
        </p:spPr>
        <p:txBody>
          <a:bodyPr vert="horz" lIns="90000" tIns="46800" rIns="90000" bIns="46800" rtlCol="0" anchor="t"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lumMod val="85000"/>
                    <a:lumOff val="15000"/>
                  </a:schemeClr>
                </a:solidFill>
                <a:uFillTx/>
                <a:latin typeface="Algerian" panose="04020705040A02060702" pitchFamily="82" charset="0"/>
                <a:ea typeface="微软雅黑" panose="020B0503020204020204" pitchFamily="3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p>
        </p:txBody>
      </p:sp>
      <p:sp>
        <p:nvSpPr>
          <p:cNvPr id="6" name="内容占位符 5"/>
          <p:cNvSpPr>
            <a:spLocks noGrp="1"/>
          </p:cNvSpPr>
          <p:nvPr>
            <p:ph sz="quarter" idx="4"/>
            <p:custDataLst>
              <p:tags r:id="rId6"/>
            </p:custDataLst>
          </p:nvPr>
        </p:nvSpPr>
        <p:spPr>
          <a:xfrm>
            <a:off x="6235750" y="1406525"/>
            <a:ext cx="5283242" cy="4934752"/>
          </a:xfrm>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lgerian" panose="04020705040A02060702" pitchFamily="82"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lgerian" panose="04020705040A02060702" pitchFamily="82"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lgerian" panose="04020705040A02060702" pitchFamily="82"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lgerian" panose="04020705040A02060702" pitchFamily="82"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lgerian" panose="04020705040A02060702" pitchFamily="82" charset="0"/>
                <a:ea typeface="微软雅黑" panose="020B0503020204020204" pitchFamily="3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t>2019/11/28</a:t>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2"/>
        </a:solidFill>
        <a:effectLst/>
      </p:bgPr>
    </p:bg>
    <p:spTree>
      <p:nvGrpSpPr>
        <p:cNvPr id="1" name=""/>
        <p:cNvGrpSpPr/>
        <p:nvPr/>
      </p:nvGrpSpPr>
      <p:grpSpPr>
        <a:xfrm>
          <a:off x="0" y="0"/>
          <a:ext cx="0" cy="0"/>
          <a:chOff x="0" y="0"/>
          <a:chExt cx="0" cy="0"/>
        </a:xfrm>
      </p:grpSpPr>
      <p:sp>
        <p:nvSpPr>
          <p:cNvPr id="29" name="任意多边形: 形状 28"/>
          <p:cNvSpPr/>
          <p:nvPr userDrawn="1">
            <p:custDataLst>
              <p:tags r:id="rId1"/>
            </p:custDataLst>
          </p:nvPr>
        </p:nvSpPr>
        <p:spPr>
          <a:xfrm rot="2700000">
            <a:off x="-2234886" y="546151"/>
            <a:ext cx="5921299" cy="5830150"/>
          </a:xfrm>
          <a:custGeom>
            <a:avLst/>
            <a:gdLst>
              <a:gd name="connsiteX0" fmla="*/ 0 w 5921299"/>
              <a:gd name="connsiteY0" fmla="*/ 980811 h 5830150"/>
              <a:gd name="connsiteX1" fmla="*/ 980811 w 5921299"/>
              <a:gd name="connsiteY1" fmla="*/ 0 h 5830150"/>
              <a:gd name="connsiteX2" fmla="*/ 5636281 w 5921299"/>
              <a:gd name="connsiteY2" fmla="*/ 0 h 5830150"/>
              <a:gd name="connsiteX3" fmla="*/ 5921299 w 5921299"/>
              <a:gd name="connsiteY3" fmla="*/ 285018 h 5830150"/>
              <a:gd name="connsiteX4" fmla="*/ 5921299 w 5921299"/>
              <a:gd name="connsiteY4" fmla="*/ 4758189 h 5830150"/>
              <a:gd name="connsiteX5" fmla="*/ 4849338 w 5921299"/>
              <a:gd name="connsiteY5" fmla="*/ 5830150 h 5830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21299" h="5830150">
                <a:moveTo>
                  <a:pt x="0" y="980811"/>
                </a:moveTo>
                <a:lnTo>
                  <a:pt x="980811" y="0"/>
                </a:lnTo>
                <a:lnTo>
                  <a:pt x="5636281" y="0"/>
                </a:lnTo>
                <a:cubicBezTo>
                  <a:pt x="5793692" y="0"/>
                  <a:pt x="5921299" y="127607"/>
                  <a:pt x="5921299" y="285018"/>
                </a:cubicBezTo>
                <a:lnTo>
                  <a:pt x="5921299" y="4758189"/>
                </a:lnTo>
                <a:lnTo>
                  <a:pt x="4849338" y="5830150"/>
                </a:lnTo>
                <a:close/>
              </a:path>
            </a:pathLst>
          </a:cu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a:p>
        </p:txBody>
      </p:sp>
      <p:sp>
        <p:nvSpPr>
          <p:cNvPr id="14" name="任意多边形: 形状 13"/>
          <p:cNvSpPr/>
          <p:nvPr userDrawn="1">
            <p:custDataLst>
              <p:tags r:id="rId2"/>
            </p:custDataLst>
          </p:nvPr>
        </p:nvSpPr>
        <p:spPr>
          <a:xfrm rot="2700000">
            <a:off x="-2418584" y="546150"/>
            <a:ext cx="5921299" cy="5830150"/>
          </a:xfrm>
          <a:custGeom>
            <a:avLst/>
            <a:gdLst>
              <a:gd name="connsiteX0" fmla="*/ 0 w 5921299"/>
              <a:gd name="connsiteY0" fmla="*/ 980811 h 5830150"/>
              <a:gd name="connsiteX1" fmla="*/ 980811 w 5921299"/>
              <a:gd name="connsiteY1" fmla="*/ 0 h 5830150"/>
              <a:gd name="connsiteX2" fmla="*/ 5636281 w 5921299"/>
              <a:gd name="connsiteY2" fmla="*/ 0 h 5830150"/>
              <a:gd name="connsiteX3" fmla="*/ 5921299 w 5921299"/>
              <a:gd name="connsiteY3" fmla="*/ 285018 h 5830150"/>
              <a:gd name="connsiteX4" fmla="*/ 5921299 w 5921299"/>
              <a:gd name="connsiteY4" fmla="*/ 4758189 h 5830150"/>
              <a:gd name="connsiteX5" fmla="*/ 4849338 w 5921299"/>
              <a:gd name="connsiteY5" fmla="*/ 5830150 h 5830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21299" h="5830150">
                <a:moveTo>
                  <a:pt x="0" y="980811"/>
                </a:moveTo>
                <a:lnTo>
                  <a:pt x="980811" y="0"/>
                </a:lnTo>
                <a:lnTo>
                  <a:pt x="5636281" y="0"/>
                </a:lnTo>
                <a:cubicBezTo>
                  <a:pt x="5793692" y="0"/>
                  <a:pt x="5921299" y="127607"/>
                  <a:pt x="5921299" y="285018"/>
                </a:cubicBezTo>
                <a:lnTo>
                  <a:pt x="5921299" y="4758189"/>
                </a:lnTo>
                <a:lnTo>
                  <a:pt x="4849338" y="583015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a:p>
        </p:txBody>
      </p:sp>
      <p:sp>
        <p:nvSpPr>
          <p:cNvPr id="36" name="任意多边形: 形状 35"/>
          <p:cNvSpPr/>
          <p:nvPr>
            <p:custDataLst>
              <p:tags r:id="rId3"/>
            </p:custDataLst>
          </p:nvPr>
        </p:nvSpPr>
        <p:spPr>
          <a:xfrm rot="2700000">
            <a:off x="10838794" y="5425487"/>
            <a:ext cx="1376435" cy="2248433"/>
          </a:xfrm>
          <a:custGeom>
            <a:avLst/>
            <a:gdLst>
              <a:gd name="connsiteX0" fmla="*/ 61969 w 1376435"/>
              <a:gd name="connsiteY0" fmla="*/ 61968 h 2248433"/>
              <a:gd name="connsiteX1" fmla="*/ 211574 w 1376435"/>
              <a:gd name="connsiteY1" fmla="*/ 0 h 2248433"/>
              <a:gd name="connsiteX2" fmla="*/ 504436 w 1376435"/>
              <a:gd name="connsiteY2" fmla="*/ 0 h 2248433"/>
              <a:gd name="connsiteX3" fmla="*/ 1376435 w 1376435"/>
              <a:gd name="connsiteY3" fmla="*/ 871998 h 2248433"/>
              <a:gd name="connsiteX4" fmla="*/ 0 w 1376435"/>
              <a:gd name="connsiteY4" fmla="*/ 2248433 h 2248433"/>
              <a:gd name="connsiteX5" fmla="*/ 0 w 1376435"/>
              <a:gd name="connsiteY5" fmla="*/ 211574 h 2248433"/>
              <a:gd name="connsiteX6" fmla="*/ 61969 w 1376435"/>
              <a:gd name="connsiteY6" fmla="*/ 61968 h 22484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76435" h="2248433">
                <a:moveTo>
                  <a:pt x="61969" y="61968"/>
                </a:moveTo>
                <a:cubicBezTo>
                  <a:pt x="100256" y="23681"/>
                  <a:pt x="153150" y="0"/>
                  <a:pt x="211574" y="0"/>
                </a:cubicBezTo>
                <a:lnTo>
                  <a:pt x="504436" y="0"/>
                </a:lnTo>
                <a:lnTo>
                  <a:pt x="1376435" y="871998"/>
                </a:lnTo>
                <a:lnTo>
                  <a:pt x="0" y="2248433"/>
                </a:lnTo>
                <a:lnTo>
                  <a:pt x="0" y="211574"/>
                </a:lnTo>
                <a:cubicBezTo>
                  <a:pt x="0" y="153149"/>
                  <a:pt x="23681" y="100256"/>
                  <a:pt x="61969" y="61968"/>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a:p>
        </p:txBody>
      </p:sp>
      <p:sp>
        <p:nvSpPr>
          <p:cNvPr id="42" name="任意多边形: 形状 41"/>
          <p:cNvSpPr/>
          <p:nvPr userDrawn="1">
            <p:custDataLst>
              <p:tags r:id="rId4"/>
            </p:custDataLst>
          </p:nvPr>
        </p:nvSpPr>
        <p:spPr>
          <a:xfrm rot="2700000">
            <a:off x="10182417" y="5612869"/>
            <a:ext cx="1785680" cy="2198414"/>
          </a:xfrm>
          <a:custGeom>
            <a:avLst/>
            <a:gdLst>
              <a:gd name="connsiteX0" fmla="*/ 41016 w 1785680"/>
              <a:gd name="connsiteY0" fmla="*/ 41015 h 2198414"/>
              <a:gd name="connsiteX1" fmla="*/ 140035 w 1785680"/>
              <a:gd name="connsiteY1" fmla="*/ 0 h 2198414"/>
              <a:gd name="connsiteX2" fmla="*/ 1372946 w 1785680"/>
              <a:gd name="connsiteY2" fmla="*/ 0 h 2198414"/>
              <a:gd name="connsiteX3" fmla="*/ 1785680 w 1785680"/>
              <a:gd name="connsiteY3" fmla="*/ 412734 h 2198414"/>
              <a:gd name="connsiteX4" fmla="*/ 0 w 1785680"/>
              <a:gd name="connsiteY4" fmla="*/ 2198414 h 2198414"/>
              <a:gd name="connsiteX5" fmla="*/ 0 w 1785680"/>
              <a:gd name="connsiteY5" fmla="*/ 140035 h 2198414"/>
              <a:gd name="connsiteX6" fmla="*/ 41016 w 1785680"/>
              <a:gd name="connsiteY6" fmla="*/ 41015 h 2198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85680" h="2198414">
                <a:moveTo>
                  <a:pt x="41016" y="41015"/>
                </a:moveTo>
                <a:cubicBezTo>
                  <a:pt x="66357" y="15674"/>
                  <a:pt x="101366" y="0"/>
                  <a:pt x="140035" y="0"/>
                </a:cubicBezTo>
                <a:lnTo>
                  <a:pt x="1372946" y="0"/>
                </a:lnTo>
                <a:lnTo>
                  <a:pt x="1785680" y="412734"/>
                </a:lnTo>
                <a:lnTo>
                  <a:pt x="0" y="2198414"/>
                </a:lnTo>
                <a:lnTo>
                  <a:pt x="0" y="140035"/>
                </a:lnTo>
                <a:cubicBezTo>
                  <a:pt x="0" y="101365"/>
                  <a:pt x="15674" y="66357"/>
                  <a:pt x="41016" y="41015"/>
                </a:cubicBezTo>
                <a:close/>
              </a:path>
            </a:pathLst>
          </a:custGeom>
          <a:noFill/>
          <a:ln w="698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a:p>
        </p:txBody>
      </p:sp>
      <p:pic>
        <p:nvPicPr>
          <p:cNvPr id="9" name="图片 8"/>
          <p:cNvPicPr>
            <a:picLocks noChangeAspect="1"/>
          </p:cNvPicPr>
          <p:nvPr userDrawn="1">
            <p:custDataLst>
              <p:tags r:id="rId5"/>
            </p:custDataLst>
          </p:nvPr>
        </p:nvPicPr>
        <p:blipFill>
          <a:blip r:embed="rId11"/>
          <a:stretch>
            <a:fillRect/>
          </a:stretch>
        </p:blipFill>
        <p:spPr>
          <a:xfrm>
            <a:off x="-174665" y="-9832"/>
            <a:ext cx="4760977" cy="6858000"/>
          </a:xfrm>
          <a:prstGeom prst="rect">
            <a:avLst/>
          </a:prstGeom>
        </p:spPr>
      </p:pic>
      <p:sp>
        <p:nvSpPr>
          <p:cNvPr id="2" name="标题 1"/>
          <p:cNvSpPr>
            <a:spLocks noGrp="1"/>
          </p:cNvSpPr>
          <p:nvPr userDrawn="1">
            <p:ph type="title"/>
            <p:custDataLst>
              <p:tags r:id="rId6"/>
            </p:custDataLst>
          </p:nvPr>
        </p:nvSpPr>
        <p:spPr>
          <a:xfrm>
            <a:off x="2574758" y="443230"/>
            <a:ext cx="8947361" cy="441964"/>
          </a:xfrm>
        </p:spPr>
        <p:txBody>
          <a:bodyPr vert="horz" lIns="90000" tIns="46800" rIns="90000" bIns="46800" rtlCol="0" anchor="t"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accent1"/>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p>
        </p:txBody>
      </p:sp>
      <p:sp>
        <p:nvSpPr>
          <p:cNvPr id="3" name="日期占位符 2"/>
          <p:cNvSpPr>
            <a:spLocks noGrp="1"/>
          </p:cNvSpPr>
          <p:nvPr userDrawn="1">
            <p:ph type="dt" sz="half" idx="10"/>
            <p:custDataLst>
              <p:tags r:id="rId7"/>
            </p:custDataLst>
          </p:nvPr>
        </p:nvSpPr>
        <p:spPr/>
        <p:txBody>
          <a:bodyPr/>
          <a:lstStyle/>
          <a:p>
            <a:fld id="{760FBDFE-C587-4B4C-A407-44438C67B59E}" type="datetimeFigureOut">
              <a:rPr lang="zh-CN" altLang="en-US" smtClean="0"/>
              <a:t>2019/11/28</a:t>
            </a:fld>
            <a:endParaRPr lang="zh-CN" altLang="en-US"/>
          </a:p>
        </p:txBody>
      </p:sp>
      <p:sp>
        <p:nvSpPr>
          <p:cNvPr id="4" name="页脚占位符 3"/>
          <p:cNvSpPr>
            <a:spLocks noGrp="1"/>
          </p:cNvSpPr>
          <p:nvPr userDrawn="1">
            <p:ph type="ftr" sz="quarter" idx="11"/>
            <p:custDataLst>
              <p:tags r:id="rId8"/>
            </p:custDataLst>
          </p:nvPr>
        </p:nvSpPr>
        <p:spPr/>
        <p:txBody>
          <a:bodyPr/>
          <a:lstStyle/>
          <a:p>
            <a:endParaRPr lang="zh-CN" altLang="en-US"/>
          </a:p>
        </p:txBody>
      </p:sp>
      <p:sp>
        <p:nvSpPr>
          <p:cNvPr id="5" name="灯片编号占位符 4"/>
          <p:cNvSpPr>
            <a:spLocks noGrp="1"/>
          </p:cNvSpPr>
          <p:nvPr userDrawn="1">
            <p:ph type="sldNum" sz="quarter" idx="12"/>
            <p:custDataLst>
              <p:tags r:id="rId9"/>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2"/>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1"/>
            </p:custDataLst>
          </p:nvPr>
        </p:nvSpPr>
        <p:spPr/>
        <p:txBody>
          <a:bodyPr/>
          <a:lstStyle/>
          <a:p>
            <a:fld id="{760FBDFE-C587-4B4C-A407-44438C67B59E}" type="datetimeFigureOut">
              <a:rPr lang="zh-CN" altLang="en-US" smtClean="0"/>
              <a:t>2019/11/28</a:t>
            </a:fld>
            <a:endParaRPr lang="zh-CN" altLang="en-US"/>
          </a:p>
        </p:txBody>
      </p:sp>
      <p:sp>
        <p:nvSpPr>
          <p:cNvPr id="3" name="页脚占位符 2"/>
          <p:cNvSpPr>
            <a:spLocks noGrp="1"/>
          </p:cNvSpPr>
          <p:nvPr>
            <p:ph type="ftr" sz="quarter" idx="11"/>
            <p:custDataLst>
              <p:tags r:id="rId2"/>
            </p:custDataLst>
          </p:nvPr>
        </p:nvSpPr>
        <p:spPr/>
        <p:txBody>
          <a:bodyPr/>
          <a:lstStyle/>
          <a:p>
            <a:endParaRPr lang="zh-CN" altLang="en-US"/>
          </a:p>
        </p:txBody>
      </p:sp>
      <p:sp>
        <p:nvSpPr>
          <p:cNvPr id="4" name="灯片编号占位符 3"/>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bg>
      <p:bgPr>
        <a:solidFill>
          <a:schemeClr val="bg2"/>
        </a:solidFill>
        <a:effectLst/>
      </p:bgPr>
    </p:bg>
    <p:spTree>
      <p:nvGrpSpPr>
        <p:cNvPr id="1" name=""/>
        <p:cNvGrpSpPr/>
        <p:nvPr/>
      </p:nvGrpSpPr>
      <p:grpSpPr>
        <a:xfrm>
          <a:off x="0" y="0"/>
          <a:ext cx="0" cy="0"/>
          <a:chOff x="0" y="0"/>
          <a:chExt cx="0" cy="0"/>
        </a:xfrm>
      </p:grpSpPr>
      <p:grpSp>
        <p:nvGrpSpPr>
          <p:cNvPr id="8" name="组合 7"/>
          <p:cNvGrpSpPr/>
          <p:nvPr userDrawn="1">
            <p:custDataLst>
              <p:tags r:id="rId1"/>
            </p:custDataLst>
          </p:nvPr>
        </p:nvGrpSpPr>
        <p:grpSpPr>
          <a:xfrm>
            <a:off x="-246745" y="-298166"/>
            <a:ext cx="12682802" cy="7470116"/>
            <a:chOff x="-246745" y="-298166"/>
            <a:chExt cx="12682802" cy="7470116"/>
          </a:xfrm>
        </p:grpSpPr>
        <p:grpSp>
          <p:nvGrpSpPr>
            <p:cNvPr id="9" name="组合 8"/>
            <p:cNvGrpSpPr/>
            <p:nvPr userDrawn="1">
              <p:custDataLst>
                <p:tags r:id="rId8"/>
              </p:custDataLst>
            </p:nvPr>
          </p:nvGrpSpPr>
          <p:grpSpPr>
            <a:xfrm>
              <a:off x="10878963" y="-298166"/>
              <a:ext cx="1557094" cy="1514361"/>
              <a:chOff x="9853424" y="-514236"/>
              <a:chExt cx="2754083" cy="2678500"/>
            </a:xfrm>
          </p:grpSpPr>
          <p:sp>
            <p:nvSpPr>
              <p:cNvPr id="14" name="任意多边形: 形状 13"/>
              <p:cNvSpPr/>
              <p:nvPr userDrawn="1">
                <p:custDataLst>
                  <p:tags r:id="rId13"/>
                </p:custDataLst>
              </p:nvPr>
            </p:nvSpPr>
            <p:spPr>
              <a:xfrm rot="20040000" flipH="1">
                <a:off x="9853424" y="-514236"/>
                <a:ext cx="2056231" cy="1255643"/>
              </a:xfrm>
              <a:custGeom>
                <a:avLst/>
                <a:gdLst>
                  <a:gd name="connsiteX0" fmla="*/ 2056231 w 2056231"/>
                  <a:gd name="connsiteY0" fmla="*/ 0 h 1255643"/>
                  <a:gd name="connsiteX1" fmla="*/ 0 w 2056231"/>
                  <a:gd name="connsiteY1" fmla="*/ 1002891 h 1255643"/>
                  <a:gd name="connsiteX2" fmla="*/ 1 w 2056231"/>
                  <a:gd name="connsiteY2" fmla="*/ 1156348 h 1255643"/>
                  <a:gd name="connsiteX3" fmla="*/ 99296 w 2056231"/>
                  <a:gd name="connsiteY3" fmla="*/ 1255643 h 1255643"/>
                  <a:gd name="connsiteX4" fmla="*/ 1956936 w 2056231"/>
                  <a:gd name="connsiteY4" fmla="*/ 1255643 h 1255643"/>
                  <a:gd name="connsiteX5" fmla="*/ 2056231 w 2056231"/>
                  <a:gd name="connsiteY5" fmla="*/ 1156348 h 12556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56231" h="1255643">
                    <a:moveTo>
                      <a:pt x="2056231" y="0"/>
                    </a:moveTo>
                    <a:lnTo>
                      <a:pt x="0" y="1002891"/>
                    </a:lnTo>
                    <a:lnTo>
                      <a:pt x="1" y="1156348"/>
                    </a:lnTo>
                    <a:cubicBezTo>
                      <a:pt x="1" y="1211187"/>
                      <a:pt x="44457" y="1255643"/>
                      <a:pt x="99296" y="1255643"/>
                    </a:cubicBezTo>
                    <a:lnTo>
                      <a:pt x="1956936" y="1255643"/>
                    </a:lnTo>
                    <a:cubicBezTo>
                      <a:pt x="2011775" y="1255643"/>
                      <a:pt x="2056231" y="1211187"/>
                      <a:pt x="2056231" y="1156348"/>
                    </a:cubicBezTo>
                    <a:close/>
                  </a:path>
                </a:pathLst>
              </a:custGeom>
              <a:noFill/>
              <a:ln>
                <a:solidFill>
                  <a:srgbClr val="A6D3D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a:p>
            </p:txBody>
          </p:sp>
          <p:sp>
            <p:nvSpPr>
              <p:cNvPr id="15" name="任意多边形: 形状 14"/>
              <p:cNvSpPr/>
              <p:nvPr userDrawn="1">
                <p:custDataLst>
                  <p:tags r:id="rId14"/>
                </p:custDataLst>
              </p:nvPr>
            </p:nvSpPr>
            <p:spPr>
              <a:xfrm rot="20040000" flipH="1">
                <a:off x="11776496" y="460439"/>
                <a:ext cx="831011" cy="1703825"/>
              </a:xfrm>
              <a:custGeom>
                <a:avLst/>
                <a:gdLst>
                  <a:gd name="connsiteX0" fmla="*/ 0 w 831011"/>
                  <a:gd name="connsiteY0" fmla="*/ 0 h 1703825"/>
                  <a:gd name="connsiteX1" fmla="*/ 831011 w 831011"/>
                  <a:gd name="connsiteY1" fmla="*/ 1703825 h 1703825"/>
                  <a:gd name="connsiteX2" fmla="*/ 831011 w 831011"/>
                  <a:gd name="connsiteY2" fmla="*/ 152747 h 1703825"/>
                  <a:gd name="connsiteX3" fmla="*/ 678264 w 831011"/>
                  <a:gd name="connsiteY3" fmla="*/ 0 h 1703825"/>
                </a:gdLst>
                <a:ahLst/>
                <a:cxnLst>
                  <a:cxn ang="0">
                    <a:pos x="connsiteX0" y="connsiteY0"/>
                  </a:cxn>
                  <a:cxn ang="0">
                    <a:pos x="connsiteX1" y="connsiteY1"/>
                  </a:cxn>
                  <a:cxn ang="0">
                    <a:pos x="connsiteX2" y="connsiteY2"/>
                  </a:cxn>
                  <a:cxn ang="0">
                    <a:pos x="connsiteX3" y="connsiteY3"/>
                  </a:cxn>
                </a:cxnLst>
                <a:rect l="l" t="t" r="r" b="b"/>
                <a:pathLst>
                  <a:path w="831011" h="1703825">
                    <a:moveTo>
                      <a:pt x="0" y="0"/>
                    </a:moveTo>
                    <a:lnTo>
                      <a:pt x="831011" y="1703825"/>
                    </a:lnTo>
                    <a:lnTo>
                      <a:pt x="831011" y="152747"/>
                    </a:lnTo>
                    <a:cubicBezTo>
                      <a:pt x="831011" y="68387"/>
                      <a:pt x="762624" y="0"/>
                      <a:pt x="678264" y="0"/>
                    </a:cubicBezTo>
                    <a:close/>
                  </a:path>
                </a:pathLst>
              </a:custGeom>
              <a:solidFill>
                <a:srgbClr val="A1B5A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a:p>
            </p:txBody>
          </p:sp>
          <p:sp>
            <p:nvSpPr>
              <p:cNvPr id="16" name="圆角矩形 12"/>
              <p:cNvSpPr/>
              <p:nvPr userDrawn="1">
                <p:custDataLst>
                  <p:tags r:id="rId15"/>
                </p:custDataLst>
              </p:nvPr>
            </p:nvSpPr>
            <p:spPr>
              <a:xfrm rot="20040000" flipH="1">
                <a:off x="10961614" y="899079"/>
                <a:ext cx="503654" cy="503694"/>
              </a:xfrm>
              <a:prstGeom prst="roundRect">
                <a:avLst>
                  <a:gd name="adj" fmla="val 28600"/>
                </a:avLst>
              </a:prstGeom>
              <a:solidFill>
                <a:srgbClr val="E5E5E5"/>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grpSp>
          <p:nvGrpSpPr>
            <p:cNvPr id="10" name="组合 9"/>
            <p:cNvGrpSpPr/>
            <p:nvPr userDrawn="1">
              <p:custDataLst>
                <p:tags r:id="rId9"/>
              </p:custDataLst>
            </p:nvPr>
          </p:nvGrpSpPr>
          <p:grpSpPr>
            <a:xfrm rot="10800000">
              <a:off x="-246745" y="5657589"/>
              <a:ext cx="1557094" cy="1514361"/>
              <a:chOff x="9853424" y="-514236"/>
              <a:chExt cx="2754083" cy="2678500"/>
            </a:xfrm>
          </p:grpSpPr>
          <p:sp>
            <p:nvSpPr>
              <p:cNvPr id="11" name="任意多边形: 形状 10"/>
              <p:cNvSpPr/>
              <p:nvPr userDrawn="1">
                <p:custDataLst>
                  <p:tags r:id="rId10"/>
                </p:custDataLst>
              </p:nvPr>
            </p:nvSpPr>
            <p:spPr>
              <a:xfrm rot="20040000" flipH="1">
                <a:off x="9853424" y="-514236"/>
                <a:ext cx="2056231" cy="1255643"/>
              </a:xfrm>
              <a:custGeom>
                <a:avLst/>
                <a:gdLst>
                  <a:gd name="connsiteX0" fmla="*/ 2056231 w 2056231"/>
                  <a:gd name="connsiteY0" fmla="*/ 0 h 1255643"/>
                  <a:gd name="connsiteX1" fmla="*/ 0 w 2056231"/>
                  <a:gd name="connsiteY1" fmla="*/ 1002891 h 1255643"/>
                  <a:gd name="connsiteX2" fmla="*/ 1 w 2056231"/>
                  <a:gd name="connsiteY2" fmla="*/ 1156348 h 1255643"/>
                  <a:gd name="connsiteX3" fmla="*/ 99296 w 2056231"/>
                  <a:gd name="connsiteY3" fmla="*/ 1255643 h 1255643"/>
                  <a:gd name="connsiteX4" fmla="*/ 1956936 w 2056231"/>
                  <a:gd name="connsiteY4" fmla="*/ 1255643 h 1255643"/>
                  <a:gd name="connsiteX5" fmla="*/ 2056231 w 2056231"/>
                  <a:gd name="connsiteY5" fmla="*/ 1156348 h 12556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56231" h="1255643">
                    <a:moveTo>
                      <a:pt x="2056231" y="0"/>
                    </a:moveTo>
                    <a:lnTo>
                      <a:pt x="0" y="1002891"/>
                    </a:lnTo>
                    <a:lnTo>
                      <a:pt x="1" y="1156348"/>
                    </a:lnTo>
                    <a:cubicBezTo>
                      <a:pt x="1" y="1211187"/>
                      <a:pt x="44457" y="1255643"/>
                      <a:pt x="99296" y="1255643"/>
                    </a:cubicBezTo>
                    <a:lnTo>
                      <a:pt x="1956936" y="1255643"/>
                    </a:lnTo>
                    <a:cubicBezTo>
                      <a:pt x="2011775" y="1255643"/>
                      <a:pt x="2056231" y="1211187"/>
                      <a:pt x="2056231" y="1156348"/>
                    </a:cubicBezTo>
                    <a:close/>
                  </a:path>
                </a:pathLst>
              </a:custGeom>
              <a:noFill/>
              <a:ln>
                <a:solidFill>
                  <a:srgbClr val="A6D3D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a:p>
            </p:txBody>
          </p:sp>
          <p:sp>
            <p:nvSpPr>
              <p:cNvPr id="12" name="任意多边形: 形状 11"/>
              <p:cNvSpPr/>
              <p:nvPr userDrawn="1">
                <p:custDataLst>
                  <p:tags r:id="rId11"/>
                </p:custDataLst>
              </p:nvPr>
            </p:nvSpPr>
            <p:spPr>
              <a:xfrm rot="20040000" flipH="1">
                <a:off x="11776496" y="460439"/>
                <a:ext cx="831011" cy="1703825"/>
              </a:xfrm>
              <a:custGeom>
                <a:avLst/>
                <a:gdLst>
                  <a:gd name="connsiteX0" fmla="*/ 0 w 831011"/>
                  <a:gd name="connsiteY0" fmla="*/ 0 h 1703825"/>
                  <a:gd name="connsiteX1" fmla="*/ 831011 w 831011"/>
                  <a:gd name="connsiteY1" fmla="*/ 1703825 h 1703825"/>
                  <a:gd name="connsiteX2" fmla="*/ 831011 w 831011"/>
                  <a:gd name="connsiteY2" fmla="*/ 152747 h 1703825"/>
                  <a:gd name="connsiteX3" fmla="*/ 678264 w 831011"/>
                  <a:gd name="connsiteY3" fmla="*/ 0 h 1703825"/>
                </a:gdLst>
                <a:ahLst/>
                <a:cxnLst>
                  <a:cxn ang="0">
                    <a:pos x="connsiteX0" y="connsiteY0"/>
                  </a:cxn>
                  <a:cxn ang="0">
                    <a:pos x="connsiteX1" y="connsiteY1"/>
                  </a:cxn>
                  <a:cxn ang="0">
                    <a:pos x="connsiteX2" y="connsiteY2"/>
                  </a:cxn>
                  <a:cxn ang="0">
                    <a:pos x="connsiteX3" y="connsiteY3"/>
                  </a:cxn>
                </a:cxnLst>
                <a:rect l="l" t="t" r="r" b="b"/>
                <a:pathLst>
                  <a:path w="831011" h="1703825">
                    <a:moveTo>
                      <a:pt x="0" y="0"/>
                    </a:moveTo>
                    <a:lnTo>
                      <a:pt x="831011" y="1703825"/>
                    </a:lnTo>
                    <a:lnTo>
                      <a:pt x="831011" y="152747"/>
                    </a:lnTo>
                    <a:cubicBezTo>
                      <a:pt x="831011" y="68387"/>
                      <a:pt x="762624" y="0"/>
                      <a:pt x="678264" y="0"/>
                    </a:cubicBezTo>
                    <a:close/>
                  </a:path>
                </a:pathLst>
              </a:custGeom>
              <a:solidFill>
                <a:srgbClr val="A1B5A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a:p>
            </p:txBody>
          </p:sp>
          <p:sp>
            <p:nvSpPr>
              <p:cNvPr id="13" name="圆角矩形 12"/>
              <p:cNvSpPr/>
              <p:nvPr userDrawn="1">
                <p:custDataLst>
                  <p:tags r:id="rId12"/>
                </p:custDataLst>
              </p:nvPr>
            </p:nvSpPr>
            <p:spPr>
              <a:xfrm rot="20040000" flipH="1">
                <a:off x="10961614" y="899079"/>
                <a:ext cx="503654" cy="503694"/>
              </a:xfrm>
              <a:prstGeom prst="roundRect">
                <a:avLst>
                  <a:gd name="adj" fmla="val 28600"/>
                </a:avLst>
              </a:prstGeom>
              <a:solidFill>
                <a:srgbClr val="E5E5E5"/>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grpSp>
      <p:sp>
        <p:nvSpPr>
          <p:cNvPr id="2" name="标题 1"/>
          <p:cNvSpPr>
            <a:spLocks noGrp="1"/>
          </p:cNvSpPr>
          <p:nvPr>
            <p:ph type="title"/>
            <p:custDataLst>
              <p:tags r:id="rId2"/>
            </p:custDataLst>
          </p:nvPr>
        </p:nvSpPr>
        <p:spPr>
          <a:xfrm>
            <a:off x="669930" y="443234"/>
            <a:ext cx="10852237" cy="441964"/>
          </a:xfrm>
        </p:spPr>
        <p:txBody>
          <a:bodyPr vert="horz" lIns="90000" tIns="46800" rIns="90000" bIns="46800" rtlCol="0" anchor="t"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accent1"/>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p>
        </p:txBody>
      </p:sp>
      <p:sp>
        <p:nvSpPr>
          <p:cNvPr id="3" name="图片占位符 2"/>
          <p:cNvSpPr>
            <a:spLocks noGrp="1"/>
          </p:cNvSpPr>
          <p:nvPr>
            <p:ph type="pic" idx="1"/>
            <p:custDataLst>
              <p:tags r:id="rId3"/>
            </p:custDataLst>
          </p:nvPr>
        </p:nvSpPr>
        <p:spPr>
          <a:xfrm>
            <a:off x="669930" y="952508"/>
            <a:ext cx="5283242" cy="5388907"/>
          </a:xfrm>
        </p:spPr>
        <p:txBody>
          <a:bodyPr vert="horz" lIns="90000" tIns="46800" rIns="90000" bIns="4680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4"/>
            </p:custDataLst>
          </p:nvPr>
        </p:nvSpPr>
        <p:spPr>
          <a:xfrm>
            <a:off x="6238925" y="952508"/>
            <a:ext cx="5283242" cy="5388907"/>
          </a:xfrm>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stStyle>
          <a:p>
            <a:pPr lvl="0"/>
            <a:r>
              <a:rPr>
                <a:sym typeface="+mn-ea"/>
              </a:rPr>
              <a:t>单击此处编辑母版文本样式</a:t>
            </a:r>
          </a:p>
        </p:txBody>
      </p:sp>
      <p:sp>
        <p:nvSpPr>
          <p:cNvPr id="5" name="日期占位符 4"/>
          <p:cNvSpPr>
            <a:spLocks noGrp="1"/>
          </p:cNvSpPr>
          <p:nvPr>
            <p:ph type="dt" sz="half" idx="10"/>
            <p:custDataLst>
              <p:tags r:id="rId5"/>
            </p:custDataLst>
          </p:nvPr>
        </p:nvSpPr>
        <p:spPr/>
        <p:txBody>
          <a:bodyPr/>
          <a:lstStyle/>
          <a:p>
            <a:fld id="{9EFD9D74-47D9-4702-A33C-335B63B48DBF}" type="datetimeFigureOut">
              <a:rPr lang="zh-CN" altLang="en-US" smtClean="0"/>
              <a:t>2019/11/28</a:t>
            </a:fld>
            <a:endParaRPr lang="zh-CN" altLang="en-US" dirty="0"/>
          </a:p>
        </p:txBody>
      </p:sp>
      <p:sp>
        <p:nvSpPr>
          <p:cNvPr id="6" name="页脚占位符 5"/>
          <p:cNvSpPr>
            <a:spLocks noGrp="1"/>
          </p:cNvSpPr>
          <p:nvPr>
            <p:ph type="ftr" sz="quarter" idx="11"/>
            <p:custDataLst>
              <p:tags r:id="rId6"/>
            </p:custDataLst>
          </p:nvPr>
        </p:nvSpPr>
        <p:spPr/>
        <p:txBody>
          <a:bodyPr/>
          <a:lstStyle/>
          <a:p>
            <a:endParaRPr lang="zh-CN" altLang="en-US" dirty="0"/>
          </a:p>
        </p:txBody>
      </p:sp>
      <p:sp>
        <p:nvSpPr>
          <p:cNvPr id="7" name="灯片编号占位符 6"/>
          <p:cNvSpPr>
            <a:spLocks noGrp="1"/>
          </p:cNvSpPr>
          <p:nvPr>
            <p:ph type="sldNum" sz="quarter" idx="12"/>
            <p:custDataLst>
              <p:tags r:id="rId7"/>
            </p:custDataLst>
          </p:nvPr>
        </p:nvSpPr>
        <p:spPr/>
        <p:txBody>
          <a:bodyPr/>
          <a:lstStyle/>
          <a:p>
            <a:fld id="{FABC47A4-756D-490B-A52F-7D9E2C9FC05F}"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solidFill>
          <a:schemeClr val="tx2"/>
        </a:solidFill>
        <a:effectLst/>
      </p:bgPr>
    </p:bg>
    <p:spTree>
      <p:nvGrpSpPr>
        <p:cNvPr id="1" name=""/>
        <p:cNvGrpSpPr/>
        <p:nvPr/>
      </p:nvGrpSpPr>
      <p:grpSpPr>
        <a:xfrm>
          <a:off x="0" y="0"/>
          <a:ext cx="0" cy="0"/>
          <a:chOff x="0" y="0"/>
          <a:chExt cx="0" cy="0"/>
        </a:xfrm>
      </p:grpSpPr>
      <p:grpSp>
        <p:nvGrpSpPr>
          <p:cNvPr id="16" name="组合 15"/>
          <p:cNvGrpSpPr/>
          <p:nvPr userDrawn="1">
            <p:custDataLst>
              <p:tags r:id="rId1"/>
            </p:custDataLst>
          </p:nvPr>
        </p:nvGrpSpPr>
        <p:grpSpPr>
          <a:xfrm>
            <a:off x="-246745" y="-298166"/>
            <a:ext cx="12682802" cy="7470116"/>
            <a:chOff x="-246745" y="-298166"/>
            <a:chExt cx="12682802" cy="7470116"/>
          </a:xfrm>
        </p:grpSpPr>
        <p:sp>
          <p:nvSpPr>
            <p:cNvPr id="17" name="矩形 16"/>
            <p:cNvSpPr/>
            <p:nvPr userDrawn="1">
              <p:custDataLst>
                <p:tags r:id="rId7"/>
              </p:custDataLst>
            </p:nvPr>
          </p:nvSpPr>
          <p:spPr>
            <a:xfrm>
              <a:off x="292800" y="304200"/>
              <a:ext cx="11606400" cy="6249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8" name="组合 17"/>
            <p:cNvGrpSpPr/>
            <p:nvPr userDrawn="1"/>
          </p:nvGrpSpPr>
          <p:grpSpPr>
            <a:xfrm>
              <a:off x="-246745" y="-298166"/>
              <a:ext cx="12682802" cy="7470116"/>
              <a:chOff x="-246745" y="-298166"/>
              <a:chExt cx="12682802" cy="7470116"/>
            </a:xfrm>
          </p:grpSpPr>
          <p:grpSp>
            <p:nvGrpSpPr>
              <p:cNvPr id="19" name="组合 18"/>
              <p:cNvGrpSpPr/>
              <p:nvPr userDrawn="1">
                <p:custDataLst>
                  <p:tags r:id="rId8"/>
                </p:custDataLst>
              </p:nvPr>
            </p:nvGrpSpPr>
            <p:grpSpPr>
              <a:xfrm>
                <a:off x="10878963" y="-298166"/>
                <a:ext cx="1557094" cy="1514361"/>
                <a:chOff x="9853424" y="-514236"/>
                <a:chExt cx="2754083" cy="2678500"/>
              </a:xfrm>
            </p:grpSpPr>
            <p:sp>
              <p:nvSpPr>
                <p:cNvPr id="24" name="任意多边形: 形状 23"/>
                <p:cNvSpPr/>
                <p:nvPr userDrawn="1">
                  <p:custDataLst>
                    <p:tags r:id="rId13"/>
                  </p:custDataLst>
                </p:nvPr>
              </p:nvSpPr>
              <p:spPr>
                <a:xfrm rot="20040000" flipH="1">
                  <a:off x="9853424" y="-514236"/>
                  <a:ext cx="2056231" cy="1255643"/>
                </a:xfrm>
                <a:custGeom>
                  <a:avLst/>
                  <a:gdLst>
                    <a:gd name="connsiteX0" fmla="*/ 2056231 w 2056231"/>
                    <a:gd name="connsiteY0" fmla="*/ 0 h 1255643"/>
                    <a:gd name="connsiteX1" fmla="*/ 0 w 2056231"/>
                    <a:gd name="connsiteY1" fmla="*/ 1002891 h 1255643"/>
                    <a:gd name="connsiteX2" fmla="*/ 1 w 2056231"/>
                    <a:gd name="connsiteY2" fmla="*/ 1156348 h 1255643"/>
                    <a:gd name="connsiteX3" fmla="*/ 99296 w 2056231"/>
                    <a:gd name="connsiteY3" fmla="*/ 1255643 h 1255643"/>
                    <a:gd name="connsiteX4" fmla="*/ 1956936 w 2056231"/>
                    <a:gd name="connsiteY4" fmla="*/ 1255643 h 1255643"/>
                    <a:gd name="connsiteX5" fmla="*/ 2056231 w 2056231"/>
                    <a:gd name="connsiteY5" fmla="*/ 1156348 h 12556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56231" h="1255643">
                      <a:moveTo>
                        <a:pt x="2056231" y="0"/>
                      </a:moveTo>
                      <a:lnTo>
                        <a:pt x="0" y="1002891"/>
                      </a:lnTo>
                      <a:lnTo>
                        <a:pt x="1" y="1156348"/>
                      </a:lnTo>
                      <a:cubicBezTo>
                        <a:pt x="1" y="1211187"/>
                        <a:pt x="44457" y="1255643"/>
                        <a:pt x="99296" y="1255643"/>
                      </a:cubicBezTo>
                      <a:lnTo>
                        <a:pt x="1956936" y="1255643"/>
                      </a:lnTo>
                      <a:cubicBezTo>
                        <a:pt x="2011775" y="1255643"/>
                        <a:pt x="2056231" y="1211187"/>
                        <a:pt x="2056231" y="1156348"/>
                      </a:cubicBezTo>
                      <a:close/>
                    </a:path>
                  </a:pathLst>
                </a:custGeom>
                <a:noFill/>
                <a:ln>
                  <a:solidFill>
                    <a:srgbClr val="A6D3D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a:p>
              </p:txBody>
            </p:sp>
            <p:sp>
              <p:nvSpPr>
                <p:cNvPr id="25" name="任意多边形: 形状 24"/>
                <p:cNvSpPr/>
                <p:nvPr userDrawn="1">
                  <p:custDataLst>
                    <p:tags r:id="rId14"/>
                  </p:custDataLst>
                </p:nvPr>
              </p:nvSpPr>
              <p:spPr>
                <a:xfrm rot="20040000" flipH="1">
                  <a:off x="11776496" y="460439"/>
                  <a:ext cx="831011" cy="1703825"/>
                </a:xfrm>
                <a:custGeom>
                  <a:avLst/>
                  <a:gdLst>
                    <a:gd name="connsiteX0" fmla="*/ 0 w 831011"/>
                    <a:gd name="connsiteY0" fmla="*/ 0 h 1703825"/>
                    <a:gd name="connsiteX1" fmla="*/ 831011 w 831011"/>
                    <a:gd name="connsiteY1" fmla="*/ 1703825 h 1703825"/>
                    <a:gd name="connsiteX2" fmla="*/ 831011 w 831011"/>
                    <a:gd name="connsiteY2" fmla="*/ 152747 h 1703825"/>
                    <a:gd name="connsiteX3" fmla="*/ 678264 w 831011"/>
                    <a:gd name="connsiteY3" fmla="*/ 0 h 1703825"/>
                  </a:gdLst>
                  <a:ahLst/>
                  <a:cxnLst>
                    <a:cxn ang="0">
                      <a:pos x="connsiteX0" y="connsiteY0"/>
                    </a:cxn>
                    <a:cxn ang="0">
                      <a:pos x="connsiteX1" y="connsiteY1"/>
                    </a:cxn>
                    <a:cxn ang="0">
                      <a:pos x="connsiteX2" y="connsiteY2"/>
                    </a:cxn>
                    <a:cxn ang="0">
                      <a:pos x="connsiteX3" y="connsiteY3"/>
                    </a:cxn>
                  </a:cxnLst>
                  <a:rect l="l" t="t" r="r" b="b"/>
                  <a:pathLst>
                    <a:path w="831011" h="1703825">
                      <a:moveTo>
                        <a:pt x="0" y="0"/>
                      </a:moveTo>
                      <a:lnTo>
                        <a:pt x="831011" y="1703825"/>
                      </a:lnTo>
                      <a:lnTo>
                        <a:pt x="831011" y="152747"/>
                      </a:lnTo>
                      <a:cubicBezTo>
                        <a:pt x="831011" y="68387"/>
                        <a:pt x="762624" y="0"/>
                        <a:pt x="678264" y="0"/>
                      </a:cubicBezTo>
                      <a:close/>
                    </a:path>
                  </a:pathLst>
                </a:custGeom>
                <a:solidFill>
                  <a:srgbClr val="A1B5A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a:p>
              </p:txBody>
            </p:sp>
            <p:sp>
              <p:nvSpPr>
                <p:cNvPr id="26" name="圆角矩形 12"/>
                <p:cNvSpPr/>
                <p:nvPr userDrawn="1">
                  <p:custDataLst>
                    <p:tags r:id="rId15"/>
                  </p:custDataLst>
                </p:nvPr>
              </p:nvSpPr>
              <p:spPr>
                <a:xfrm rot="20040000" flipH="1">
                  <a:off x="10961614" y="899079"/>
                  <a:ext cx="503654" cy="503694"/>
                </a:xfrm>
                <a:prstGeom prst="roundRect">
                  <a:avLst>
                    <a:gd name="adj" fmla="val 28600"/>
                  </a:avLst>
                </a:prstGeom>
                <a:solidFill>
                  <a:srgbClr val="E5E5E5"/>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grpSp>
            <p:nvGrpSpPr>
              <p:cNvPr id="20" name="组合 19"/>
              <p:cNvGrpSpPr/>
              <p:nvPr userDrawn="1">
                <p:custDataLst>
                  <p:tags r:id="rId9"/>
                </p:custDataLst>
              </p:nvPr>
            </p:nvGrpSpPr>
            <p:grpSpPr>
              <a:xfrm rot="10800000">
                <a:off x="-246745" y="5657589"/>
                <a:ext cx="1557094" cy="1514361"/>
                <a:chOff x="9853424" y="-514236"/>
                <a:chExt cx="2754083" cy="2678500"/>
              </a:xfrm>
            </p:grpSpPr>
            <p:sp>
              <p:nvSpPr>
                <p:cNvPr id="21" name="任意多边形: 形状 20"/>
                <p:cNvSpPr/>
                <p:nvPr userDrawn="1">
                  <p:custDataLst>
                    <p:tags r:id="rId10"/>
                  </p:custDataLst>
                </p:nvPr>
              </p:nvSpPr>
              <p:spPr>
                <a:xfrm rot="20040000" flipH="1">
                  <a:off x="9853424" y="-514236"/>
                  <a:ext cx="2056231" cy="1255643"/>
                </a:xfrm>
                <a:custGeom>
                  <a:avLst/>
                  <a:gdLst>
                    <a:gd name="connsiteX0" fmla="*/ 2056231 w 2056231"/>
                    <a:gd name="connsiteY0" fmla="*/ 0 h 1255643"/>
                    <a:gd name="connsiteX1" fmla="*/ 0 w 2056231"/>
                    <a:gd name="connsiteY1" fmla="*/ 1002891 h 1255643"/>
                    <a:gd name="connsiteX2" fmla="*/ 1 w 2056231"/>
                    <a:gd name="connsiteY2" fmla="*/ 1156348 h 1255643"/>
                    <a:gd name="connsiteX3" fmla="*/ 99296 w 2056231"/>
                    <a:gd name="connsiteY3" fmla="*/ 1255643 h 1255643"/>
                    <a:gd name="connsiteX4" fmla="*/ 1956936 w 2056231"/>
                    <a:gd name="connsiteY4" fmla="*/ 1255643 h 1255643"/>
                    <a:gd name="connsiteX5" fmla="*/ 2056231 w 2056231"/>
                    <a:gd name="connsiteY5" fmla="*/ 1156348 h 12556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56231" h="1255643">
                      <a:moveTo>
                        <a:pt x="2056231" y="0"/>
                      </a:moveTo>
                      <a:lnTo>
                        <a:pt x="0" y="1002891"/>
                      </a:lnTo>
                      <a:lnTo>
                        <a:pt x="1" y="1156348"/>
                      </a:lnTo>
                      <a:cubicBezTo>
                        <a:pt x="1" y="1211187"/>
                        <a:pt x="44457" y="1255643"/>
                        <a:pt x="99296" y="1255643"/>
                      </a:cubicBezTo>
                      <a:lnTo>
                        <a:pt x="1956936" y="1255643"/>
                      </a:lnTo>
                      <a:cubicBezTo>
                        <a:pt x="2011775" y="1255643"/>
                        <a:pt x="2056231" y="1211187"/>
                        <a:pt x="2056231" y="1156348"/>
                      </a:cubicBezTo>
                      <a:close/>
                    </a:path>
                  </a:pathLst>
                </a:custGeom>
                <a:noFill/>
                <a:ln>
                  <a:solidFill>
                    <a:srgbClr val="A6D3D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a:p>
              </p:txBody>
            </p:sp>
            <p:sp>
              <p:nvSpPr>
                <p:cNvPr id="22" name="任意多边形: 形状 21"/>
                <p:cNvSpPr/>
                <p:nvPr userDrawn="1">
                  <p:custDataLst>
                    <p:tags r:id="rId11"/>
                  </p:custDataLst>
                </p:nvPr>
              </p:nvSpPr>
              <p:spPr>
                <a:xfrm rot="20040000" flipH="1">
                  <a:off x="11776496" y="460439"/>
                  <a:ext cx="831011" cy="1703825"/>
                </a:xfrm>
                <a:custGeom>
                  <a:avLst/>
                  <a:gdLst>
                    <a:gd name="connsiteX0" fmla="*/ 0 w 831011"/>
                    <a:gd name="connsiteY0" fmla="*/ 0 h 1703825"/>
                    <a:gd name="connsiteX1" fmla="*/ 831011 w 831011"/>
                    <a:gd name="connsiteY1" fmla="*/ 1703825 h 1703825"/>
                    <a:gd name="connsiteX2" fmla="*/ 831011 w 831011"/>
                    <a:gd name="connsiteY2" fmla="*/ 152747 h 1703825"/>
                    <a:gd name="connsiteX3" fmla="*/ 678264 w 831011"/>
                    <a:gd name="connsiteY3" fmla="*/ 0 h 1703825"/>
                  </a:gdLst>
                  <a:ahLst/>
                  <a:cxnLst>
                    <a:cxn ang="0">
                      <a:pos x="connsiteX0" y="connsiteY0"/>
                    </a:cxn>
                    <a:cxn ang="0">
                      <a:pos x="connsiteX1" y="connsiteY1"/>
                    </a:cxn>
                    <a:cxn ang="0">
                      <a:pos x="connsiteX2" y="connsiteY2"/>
                    </a:cxn>
                    <a:cxn ang="0">
                      <a:pos x="connsiteX3" y="connsiteY3"/>
                    </a:cxn>
                  </a:cxnLst>
                  <a:rect l="l" t="t" r="r" b="b"/>
                  <a:pathLst>
                    <a:path w="831011" h="1703825">
                      <a:moveTo>
                        <a:pt x="0" y="0"/>
                      </a:moveTo>
                      <a:lnTo>
                        <a:pt x="831011" y="1703825"/>
                      </a:lnTo>
                      <a:lnTo>
                        <a:pt x="831011" y="152747"/>
                      </a:lnTo>
                      <a:cubicBezTo>
                        <a:pt x="831011" y="68387"/>
                        <a:pt x="762624" y="0"/>
                        <a:pt x="678264" y="0"/>
                      </a:cubicBezTo>
                      <a:close/>
                    </a:path>
                  </a:pathLst>
                </a:custGeom>
                <a:solidFill>
                  <a:srgbClr val="A1B5A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a:p>
              </p:txBody>
            </p:sp>
            <p:sp>
              <p:nvSpPr>
                <p:cNvPr id="23" name="圆角矩形 12"/>
                <p:cNvSpPr/>
                <p:nvPr userDrawn="1">
                  <p:custDataLst>
                    <p:tags r:id="rId12"/>
                  </p:custDataLst>
                </p:nvPr>
              </p:nvSpPr>
              <p:spPr>
                <a:xfrm rot="20040000" flipH="1">
                  <a:off x="10961614" y="899079"/>
                  <a:ext cx="503654" cy="503694"/>
                </a:xfrm>
                <a:prstGeom prst="roundRect">
                  <a:avLst>
                    <a:gd name="adj" fmla="val 28600"/>
                  </a:avLst>
                </a:prstGeom>
                <a:solidFill>
                  <a:srgbClr val="E5E5E5"/>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grpSp>
      </p:grpSp>
      <p:sp>
        <p:nvSpPr>
          <p:cNvPr id="2" name="竖排标题 1"/>
          <p:cNvSpPr>
            <a:spLocks noGrp="1"/>
          </p:cNvSpPr>
          <p:nvPr>
            <p:ph type="title" orient="vert"/>
            <p:custDataLst>
              <p:tags r:id="rId2"/>
            </p:custDataLst>
          </p:nvPr>
        </p:nvSpPr>
        <p:spPr>
          <a:xfrm>
            <a:off x="10571135" y="952508"/>
            <a:ext cx="950984" cy="5388907"/>
          </a:xfrm>
        </p:spPr>
        <p:txBody>
          <a:bodyPr vert="eaVert" lIns="90000" tIns="46800" rIns="90000" bIns="46800" rtlCol="0" anchor="ctr" anchorCtr="0">
            <a:norm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accent1"/>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p>
        </p:txBody>
      </p:sp>
      <p:sp>
        <p:nvSpPr>
          <p:cNvPr id="3" name="竖排文字占位符 2"/>
          <p:cNvSpPr>
            <a:spLocks noGrp="1"/>
          </p:cNvSpPr>
          <p:nvPr>
            <p:ph type="body" orient="vert" idx="1"/>
            <p:custDataLst>
              <p:tags r:id="rId3"/>
            </p:custDataLst>
          </p:nvPr>
        </p:nvSpPr>
        <p:spPr>
          <a:xfrm>
            <a:off x="669925" y="952500"/>
            <a:ext cx="9828101" cy="5388907"/>
          </a:xfrm>
        </p:spPr>
        <p:txBody>
          <a:bodyPr vert="eaVert" lIns="90000" tIns="46800" rIns="90000" bIns="46800">
            <a:normAutofit/>
          </a:bodyPr>
          <a:lstStyle>
            <a:lvl1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pitchFamily="34" charset="-122"/>
              </a:defRPr>
            </a:lvl1pPr>
            <a:lvl2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pitchFamily="34" charset="-122"/>
              </a:defRPr>
            </a:lvl2pPr>
            <a:lvl3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pitchFamily="34" charset="-122"/>
              </a:defRPr>
            </a:lvl3pPr>
            <a:lvl4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pitchFamily="34" charset="-122"/>
              </a:defRPr>
            </a:lvl4pPr>
            <a:lvl5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t>2019/11/28</a:t>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ags" Target="../tags/tag2.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ags" Target="../tags/tag6.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4.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20"/>
            </p:custDataLst>
          </p:nvPr>
        </p:nvSpPr>
        <p:spPr>
          <a:xfrm>
            <a:off x="669882" y="443230"/>
            <a:ext cx="10852237" cy="441964"/>
          </a:xfrm>
          <a:prstGeom prst="rect">
            <a:avLst/>
          </a:prstGeom>
        </p:spPr>
        <p:txBody>
          <a:bodyPr vert="horz" lIns="90000" tIns="46800" rIns="90000" bIns="46800" rtlCol="0" anchor="t" anchorCtr="0">
            <a:normAutofit/>
          </a:bodyPr>
          <a:lstStyle/>
          <a:p>
            <a:r>
              <a:rPr lang="zh-CN" altLang="en-US" dirty="0"/>
              <a:t>单击此处编辑母版标题样式</a:t>
            </a:r>
          </a:p>
        </p:txBody>
      </p:sp>
      <p:sp>
        <p:nvSpPr>
          <p:cNvPr id="3" name="文本占位符 2"/>
          <p:cNvSpPr>
            <a:spLocks noGrp="1"/>
          </p:cNvSpPr>
          <p:nvPr>
            <p:ph type="body" idx="1"/>
            <p:custDataLst>
              <p:tags r:id="rId21"/>
            </p:custDataLst>
          </p:nvPr>
        </p:nvSpPr>
        <p:spPr>
          <a:xfrm>
            <a:off x="669882" y="952508"/>
            <a:ext cx="10852237" cy="5388907"/>
          </a:xfrm>
          <a:prstGeom prst="rect">
            <a:avLst/>
          </a:prstGeom>
        </p:spPr>
        <p:txBody>
          <a:bodyPr vert="horz" lIns="90000" tIns="46800" rIns="90000" bIns="4680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custDataLst>
              <p:tags r:id="rId22"/>
            </p:custDataLst>
          </p:nvPr>
        </p:nvSpPr>
        <p:spPr>
          <a:xfrm>
            <a:off x="879742" y="6349833"/>
            <a:ext cx="2700000" cy="316800"/>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t>2019/11/28</a:t>
            </a:fld>
            <a:endParaRPr lang="zh-CN" altLang="en-US"/>
          </a:p>
        </p:txBody>
      </p:sp>
      <p:sp>
        <p:nvSpPr>
          <p:cNvPr id="5" name="页脚占位符 4"/>
          <p:cNvSpPr>
            <a:spLocks noGrp="1"/>
          </p:cNvSpPr>
          <p:nvPr>
            <p:ph type="ftr" sz="quarter" idx="3"/>
            <p:custDataLst>
              <p:tags r:id="rId23"/>
            </p:custDataLst>
          </p:nvPr>
        </p:nvSpPr>
        <p:spPr>
          <a:xfrm>
            <a:off x="4116000" y="6349833"/>
            <a:ext cx="3960000" cy="316800"/>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24"/>
            </p:custDataLst>
          </p:nvPr>
        </p:nvSpPr>
        <p:spPr>
          <a:xfrm>
            <a:off x="8610600" y="6349833"/>
            <a:ext cx="2700000" cy="316800"/>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t>‹#›</a:t>
            </a:fld>
            <a:endParaRPr lang="zh-CN" altLang="en-US" dirty="0"/>
          </a:p>
        </p:txBody>
      </p:sp>
      <p:sp>
        <p:nvSpPr>
          <p:cNvPr id="7" name="KSO_TEMPLATE" hidden="1"/>
          <p:cNvSpPr/>
          <p:nvPr userDrawn="1">
            <p:custDataLst>
              <p:tags r:id="rId25"/>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Lst>
  <p:txStyles>
    <p:titleStyle>
      <a:lvl1pPr algn="l" defTabSz="914400" rtl="0" eaLnBrk="1" fontAlgn="auto" latinLnBrk="0" hangingPunct="1">
        <a:lnSpc>
          <a:spcPct val="100000"/>
        </a:lnSpc>
        <a:spcBef>
          <a:spcPct val="0"/>
        </a:spcBef>
        <a:buNone/>
        <a:defRPr sz="2400" b="1" u="none" strike="noStrike" kern="1200" cap="none" spc="200" normalizeH="0" baseline="0">
          <a:solidFill>
            <a:schemeClr val="tx1"/>
          </a:solidFill>
          <a:uFillTx/>
          <a:latin typeface="Arial" panose="020B0604020202020204" pitchFamily="34" charset="0"/>
          <a:ea typeface="微软雅黑" panose="020B0503020204020204" pitchFamily="3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247.xml"/><Relationship Id="rId7" Type="http://schemas.openxmlformats.org/officeDocument/2006/relationships/image" Target="../media/image3.jpg"/><Relationship Id="rId2" Type="http://schemas.openxmlformats.org/officeDocument/2006/relationships/tags" Target="../tags/tag246.xml"/><Relationship Id="rId1" Type="http://schemas.openxmlformats.org/officeDocument/2006/relationships/tags" Target="../tags/tag245.xml"/><Relationship Id="rId6" Type="http://schemas.openxmlformats.org/officeDocument/2006/relationships/slideLayout" Target="../slideLayouts/slideLayout12.xml"/><Relationship Id="rId5" Type="http://schemas.openxmlformats.org/officeDocument/2006/relationships/tags" Target="../tags/tag249.xml"/><Relationship Id="rId4" Type="http://schemas.openxmlformats.org/officeDocument/2006/relationships/tags" Target="../tags/tag248.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tags" Target="../tags/tag275.xml"/><Relationship Id="rId1" Type="http://schemas.openxmlformats.org/officeDocument/2006/relationships/tags" Target="../tags/tag274.xml"/><Relationship Id="rId4"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tags" Target="../tags/tag277.xml"/><Relationship Id="rId1" Type="http://schemas.openxmlformats.org/officeDocument/2006/relationships/tags" Target="../tags/tag276.xml"/><Relationship Id="rId4"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tags" Target="../tags/tag279.xml"/><Relationship Id="rId1" Type="http://schemas.openxmlformats.org/officeDocument/2006/relationships/tags" Target="../tags/tag278.xml"/><Relationship Id="rId4"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tags" Target="../tags/tag281.xml"/><Relationship Id="rId1" Type="http://schemas.openxmlformats.org/officeDocument/2006/relationships/tags" Target="../tags/tag280.xml"/><Relationship Id="rId4"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tags" Target="../tags/tag283.xml"/><Relationship Id="rId1" Type="http://schemas.openxmlformats.org/officeDocument/2006/relationships/tags" Target="../tags/tag282.xml"/><Relationship Id="rId4"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tags" Target="../tags/tag285.xml"/><Relationship Id="rId1" Type="http://schemas.openxmlformats.org/officeDocument/2006/relationships/tags" Target="../tags/tag284.xml"/><Relationship Id="rId4" Type="http://schemas.openxmlformats.org/officeDocument/2006/relationships/notesSlide" Target="../notesSlides/notesSlide14.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tags" Target="../tags/tag287.xml"/><Relationship Id="rId1" Type="http://schemas.openxmlformats.org/officeDocument/2006/relationships/tags" Target="../tags/tag286.xml"/><Relationship Id="rId4" Type="http://schemas.openxmlformats.org/officeDocument/2006/relationships/notesSlide" Target="../notesSlides/notesSlide15.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tags" Target="../tags/tag289.xml"/><Relationship Id="rId1" Type="http://schemas.openxmlformats.org/officeDocument/2006/relationships/tags" Target="../tags/tag288.xml"/><Relationship Id="rId4" Type="http://schemas.openxmlformats.org/officeDocument/2006/relationships/notesSlide" Target="../notesSlides/notesSlide16.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tags" Target="../tags/tag291.xml"/><Relationship Id="rId1" Type="http://schemas.openxmlformats.org/officeDocument/2006/relationships/tags" Target="../tags/tag290.xml"/><Relationship Id="rId4" Type="http://schemas.openxmlformats.org/officeDocument/2006/relationships/notesSlide" Target="../notesSlides/notesSlide17.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tags" Target="../tags/tag293.xml"/><Relationship Id="rId1" Type="http://schemas.openxmlformats.org/officeDocument/2006/relationships/tags" Target="../tags/tag292.xml"/><Relationship Id="rId4"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3" Type="http://schemas.openxmlformats.org/officeDocument/2006/relationships/tags" Target="../tags/tag251.xml"/><Relationship Id="rId2" Type="http://schemas.openxmlformats.org/officeDocument/2006/relationships/tags" Target="../tags/tag250.xml"/><Relationship Id="rId1" Type="http://schemas.openxmlformats.org/officeDocument/2006/relationships/themeOverride" Target="../theme/themeOverride1.xml"/><Relationship Id="rId6" Type="http://schemas.openxmlformats.org/officeDocument/2006/relationships/notesSlide" Target="../notesSlides/notesSlide1.xml"/><Relationship Id="rId5" Type="http://schemas.openxmlformats.org/officeDocument/2006/relationships/slideLayout" Target="../slideLayouts/slideLayout13.xml"/><Relationship Id="rId4" Type="http://schemas.openxmlformats.org/officeDocument/2006/relationships/tags" Target="../tags/tag252.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tags" Target="../tags/tag295.xml"/><Relationship Id="rId1" Type="http://schemas.openxmlformats.org/officeDocument/2006/relationships/tags" Target="../tags/tag294.xml"/><Relationship Id="rId4" Type="http://schemas.openxmlformats.org/officeDocument/2006/relationships/notesSlide" Target="../notesSlides/notesSlide19.xm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tags" Target="../tags/tag297.xml"/><Relationship Id="rId1" Type="http://schemas.openxmlformats.org/officeDocument/2006/relationships/tags" Target="../tags/tag296.xml"/><Relationship Id="rId4" Type="http://schemas.openxmlformats.org/officeDocument/2006/relationships/notesSlide" Target="../notesSlides/notesSlide20.xml"/></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tags" Target="../tags/tag299.xml"/><Relationship Id="rId1" Type="http://schemas.openxmlformats.org/officeDocument/2006/relationships/tags" Target="../tags/tag298.xml"/><Relationship Id="rId4" Type="http://schemas.openxmlformats.org/officeDocument/2006/relationships/notesSlide" Target="../notesSlides/notesSlide21.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300.xml"/></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tags" Target="../tags/tag302.xml"/><Relationship Id="rId1" Type="http://schemas.openxmlformats.org/officeDocument/2006/relationships/tags" Target="../tags/tag301.xml"/></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tags" Target="../tags/tag304.xml"/><Relationship Id="rId1" Type="http://schemas.openxmlformats.org/officeDocument/2006/relationships/tags" Target="../tags/tag303.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305.xml"/></Relationships>
</file>

<file path=ppt/slides/_rels/slide27.xml.rels><?xml version="1.0" encoding="UTF-8" standalone="yes"?>
<Relationships xmlns="http://schemas.openxmlformats.org/package/2006/relationships"><Relationship Id="rId3" Type="http://schemas.openxmlformats.org/officeDocument/2006/relationships/tags" Target="../tags/tag307.xml"/><Relationship Id="rId2" Type="http://schemas.openxmlformats.org/officeDocument/2006/relationships/tags" Target="../tags/tag306.xml"/><Relationship Id="rId1" Type="http://schemas.openxmlformats.org/officeDocument/2006/relationships/themeOverride" Target="../theme/themeOverride2.xml"/><Relationship Id="rId5" Type="http://schemas.openxmlformats.org/officeDocument/2006/relationships/notesSlide" Target="../notesSlides/notesSlide22.xml"/><Relationship Id="rId4"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3" Type="http://schemas.openxmlformats.org/officeDocument/2006/relationships/tags" Target="../tags/tag255.xml"/><Relationship Id="rId2" Type="http://schemas.openxmlformats.org/officeDocument/2006/relationships/tags" Target="../tags/tag254.xml"/><Relationship Id="rId1" Type="http://schemas.openxmlformats.org/officeDocument/2006/relationships/tags" Target="../tags/tag253.xml"/><Relationship Id="rId5" Type="http://schemas.openxmlformats.org/officeDocument/2006/relationships/notesSlide" Target="../notesSlides/notesSlide2.xml"/><Relationship Id="rId4"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8" Type="http://schemas.openxmlformats.org/officeDocument/2006/relationships/notesSlide" Target="../notesSlides/notesSlide3.xml"/><Relationship Id="rId3" Type="http://schemas.openxmlformats.org/officeDocument/2006/relationships/tags" Target="../tags/tag258.xml"/><Relationship Id="rId7" Type="http://schemas.openxmlformats.org/officeDocument/2006/relationships/slideLayout" Target="../slideLayouts/slideLayout13.xml"/><Relationship Id="rId2" Type="http://schemas.openxmlformats.org/officeDocument/2006/relationships/tags" Target="../tags/tag257.xml"/><Relationship Id="rId1" Type="http://schemas.openxmlformats.org/officeDocument/2006/relationships/tags" Target="../tags/tag256.xml"/><Relationship Id="rId6" Type="http://schemas.openxmlformats.org/officeDocument/2006/relationships/tags" Target="../tags/tag261.xml"/><Relationship Id="rId5" Type="http://schemas.openxmlformats.org/officeDocument/2006/relationships/tags" Target="../tags/tag260.xml"/><Relationship Id="rId4" Type="http://schemas.openxmlformats.org/officeDocument/2006/relationships/tags" Target="../tags/tag259.xml"/></Relationships>
</file>

<file path=ppt/slides/_rels/slide5.xml.rels><?xml version="1.0" encoding="UTF-8" standalone="yes"?>
<Relationships xmlns="http://schemas.openxmlformats.org/package/2006/relationships"><Relationship Id="rId3" Type="http://schemas.openxmlformats.org/officeDocument/2006/relationships/tags" Target="../tags/tag264.xml"/><Relationship Id="rId2" Type="http://schemas.openxmlformats.org/officeDocument/2006/relationships/tags" Target="../tags/tag263.xml"/><Relationship Id="rId1" Type="http://schemas.openxmlformats.org/officeDocument/2006/relationships/tags" Target="../tags/tag262.xml"/><Relationship Id="rId5" Type="http://schemas.openxmlformats.org/officeDocument/2006/relationships/notesSlide" Target="../notesSlides/notesSlide4.xml"/><Relationship Id="rId4"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tags" Target="../tags/tag267.xml"/><Relationship Id="rId2" Type="http://schemas.openxmlformats.org/officeDocument/2006/relationships/tags" Target="../tags/tag266.xml"/><Relationship Id="rId1" Type="http://schemas.openxmlformats.org/officeDocument/2006/relationships/tags" Target="../tags/tag265.xml"/><Relationship Id="rId5" Type="http://schemas.openxmlformats.org/officeDocument/2006/relationships/notesSlide" Target="../notesSlides/notesSlide5.xml"/><Relationship Id="rId4"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tags" Target="../tags/tag269.xml"/><Relationship Id="rId1" Type="http://schemas.openxmlformats.org/officeDocument/2006/relationships/tags" Target="../tags/tag268.xml"/><Relationship Id="rId4"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tags" Target="../tags/tag271.xml"/><Relationship Id="rId1" Type="http://schemas.openxmlformats.org/officeDocument/2006/relationships/tags" Target="../tags/tag270.xml"/><Relationship Id="rId4"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tags" Target="../tags/tag273.xml"/><Relationship Id="rId1" Type="http://schemas.openxmlformats.org/officeDocument/2006/relationships/tags" Target="../tags/tag272.xml"/><Relationship Id="rId4"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6"/>
          <p:cNvSpPr txBox="1"/>
          <p:nvPr>
            <p:custDataLst>
              <p:tags r:id="rId2"/>
            </p:custDataLst>
          </p:nvPr>
        </p:nvSpPr>
        <p:spPr>
          <a:xfrm>
            <a:off x="936267" y="3901388"/>
            <a:ext cx="5020779" cy="2371708"/>
          </a:xfrm>
          <a:prstGeom prst="rect">
            <a:avLst/>
          </a:prstGeom>
          <a:noFill/>
          <a:ln w="3175">
            <a:noFill/>
            <a:prstDash val="dash"/>
          </a:ln>
        </p:spPr>
        <p:txBody>
          <a:bodyPr wrap="square" lIns="90000" tIns="46800" rIns="90000" bIns="46800" anchor="t"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ysClr val="windowText" lastClr="000000"/>
                </a:solidFill>
                <a:effectLst/>
                <a:latin typeface="+mj-lt"/>
                <a:ea typeface="+mn-ea"/>
                <a:cs typeface="Segoe UI" panose="020B0502040204020203" pitchFamily="34" charset="0"/>
              </a:defRPr>
            </a:lvl1pPr>
          </a:lstStyle>
          <a:p>
            <a:pPr algn="just">
              <a:lnSpc>
                <a:spcPct val="130000"/>
              </a:lnSpc>
              <a:spcAft>
                <a:spcPts val="800"/>
              </a:spcAft>
            </a:pPr>
            <a:r>
              <a:rPr lang="en-US" altLang="zh-CN" sz="1800" b="1" spc="50" dirty="0" err="1" smtClean="0">
                <a:ln w="3175">
                  <a:noFill/>
                  <a:prstDash val="dash"/>
                </a:ln>
                <a:solidFill>
                  <a:schemeClr val="accent2">
                    <a:lumMod val="50000"/>
                  </a:schemeClr>
                </a:solidFill>
                <a:latin typeface="Arial" panose="020B0604020202020204" pitchFamily="34" charset="0"/>
                <a:ea typeface="微软雅黑" panose="020B0503020204020204" pitchFamily="34" charset="-122"/>
                <a:cs typeface="微软雅黑" panose="020B0503020204020204" pitchFamily="34" charset="-122"/>
              </a:rPr>
              <a:t>Giảng</a:t>
            </a:r>
            <a:r>
              <a:rPr lang="en-US" altLang="zh-CN" sz="1800" b="1" spc="50" dirty="0" smtClean="0">
                <a:ln w="3175">
                  <a:noFill/>
                  <a:prstDash val="dash"/>
                </a:ln>
                <a:solidFill>
                  <a:schemeClr val="accent2">
                    <a:lumMod val="50000"/>
                  </a:schemeClr>
                </a:solidFill>
                <a:latin typeface="Arial" panose="020B0604020202020204" pitchFamily="34" charset="0"/>
                <a:ea typeface="微软雅黑" panose="020B0503020204020204" pitchFamily="34" charset="-122"/>
                <a:cs typeface="微软雅黑" panose="020B0503020204020204" pitchFamily="34" charset="-122"/>
              </a:rPr>
              <a:t> viên:</a:t>
            </a:r>
          </a:p>
          <a:p>
            <a:pPr algn="just">
              <a:lnSpc>
                <a:spcPct val="130000"/>
              </a:lnSpc>
              <a:spcAft>
                <a:spcPts val="800"/>
              </a:spcAft>
            </a:pPr>
            <a:r>
              <a:rPr lang="en-US" altLang="zh-CN" sz="1800" spc="50" dirty="0" smtClean="0">
                <a:ln w="3175">
                  <a:noFill/>
                  <a:prstDash val="dash"/>
                </a:ln>
                <a:solidFill>
                  <a:schemeClr val="accent2">
                    <a:lumMod val="50000"/>
                  </a:schemeClr>
                </a:solidFill>
                <a:latin typeface="Arial" panose="020B0604020202020204" pitchFamily="34" charset="0"/>
                <a:ea typeface="微软雅黑" panose="020B0503020204020204" pitchFamily="34" charset="-122"/>
                <a:cs typeface="微软雅黑" panose="020B0503020204020204" pitchFamily="34" charset="-122"/>
              </a:rPr>
              <a:t>TS. TRẦN NGUYỄN MINH THƯ</a:t>
            </a:r>
          </a:p>
        </p:txBody>
      </p:sp>
      <p:sp>
        <p:nvSpPr>
          <p:cNvPr id="7" name="Title 6"/>
          <p:cNvSpPr txBox="1"/>
          <p:nvPr>
            <p:custDataLst>
              <p:tags r:id="rId3"/>
            </p:custDataLst>
          </p:nvPr>
        </p:nvSpPr>
        <p:spPr>
          <a:xfrm>
            <a:off x="1360242" y="2182780"/>
            <a:ext cx="9193607" cy="1395878"/>
          </a:xfrm>
          <a:prstGeom prst="rect">
            <a:avLst/>
          </a:prstGeom>
          <a:noFill/>
          <a:ln w="3175">
            <a:noFill/>
            <a:prstDash val="dash"/>
          </a:ln>
        </p:spPr>
        <p:txBody>
          <a:bodyPr wrap="square" lIns="90000" tIns="46800" rIns="90000" bIns="46800" anchor="t"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ysClr val="windowText" lastClr="000000"/>
                </a:solidFill>
                <a:effectLst/>
                <a:latin typeface="+mj-lt"/>
                <a:ea typeface="+mn-ea"/>
                <a:cs typeface="Segoe UI" panose="020B0502040204020203" pitchFamily="34" charset="0"/>
              </a:defRPr>
            </a:lvl1pPr>
          </a:lstStyle>
          <a:p>
            <a:pPr>
              <a:lnSpc>
                <a:spcPct val="100000"/>
              </a:lnSpc>
              <a:spcAft>
                <a:spcPts val="800"/>
              </a:spcAft>
              <a:defRPr/>
            </a:pPr>
            <a:r>
              <a:rPr lang="en-US" altLang="zh-CN" sz="1800" b="1" spc="300" dirty="0" err="1" smtClean="0">
                <a:ln w="3175">
                  <a:noFill/>
                  <a:prstDash val="dash"/>
                </a:ln>
                <a:solidFill>
                  <a:schemeClr val="accent2">
                    <a:lumMod val="50000"/>
                  </a:schemeClr>
                </a:solidFill>
                <a:latin typeface="Arial" panose="020B0604020202020204" pitchFamily="34" charset="0"/>
                <a:ea typeface="微软雅黑" panose="020B0503020204020204" pitchFamily="34" charset="-122"/>
                <a:cs typeface="微软雅黑" panose="020B0503020204020204" pitchFamily="34" charset="-122"/>
              </a:rPr>
              <a:t>Tập</a:t>
            </a:r>
            <a:r>
              <a:rPr lang="en-US" altLang="zh-CN" sz="1800" b="1" spc="300" dirty="0" smtClean="0">
                <a:ln w="3175">
                  <a:noFill/>
                  <a:prstDash val="dash"/>
                </a:ln>
                <a:solidFill>
                  <a:schemeClr val="accent2">
                    <a:lumMod val="50000"/>
                  </a:schemeClr>
                </a:solidFill>
                <a:latin typeface="Arial" panose="020B0604020202020204" pitchFamily="34" charset="0"/>
                <a:ea typeface="微软雅黑" panose="020B0503020204020204" pitchFamily="34" charset="-122"/>
                <a:cs typeface="微软雅黑" panose="020B0503020204020204" pitchFamily="34" charset="-122"/>
              </a:rPr>
              <a:t> </a:t>
            </a:r>
            <a:r>
              <a:rPr lang="en-US" altLang="zh-CN" sz="1800" b="1" spc="300" dirty="0" err="1" smtClean="0">
                <a:ln w="3175">
                  <a:noFill/>
                  <a:prstDash val="dash"/>
                </a:ln>
                <a:solidFill>
                  <a:schemeClr val="accent2">
                    <a:lumMod val="50000"/>
                  </a:schemeClr>
                </a:solidFill>
                <a:latin typeface="Arial" panose="020B0604020202020204" pitchFamily="34" charset="0"/>
                <a:ea typeface="微软雅黑" panose="020B0503020204020204" pitchFamily="34" charset="-122"/>
                <a:cs typeface="微软雅黑" panose="020B0503020204020204" pitchFamily="34" charset="-122"/>
              </a:rPr>
              <a:t>dữ</a:t>
            </a:r>
            <a:r>
              <a:rPr lang="en-US" altLang="zh-CN" sz="1800" b="1" spc="300" dirty="0" smtClean="0">
                <a:ln w="3175">
                  <a:noFill/>
                  <a:prstDash val="dash"/>
                </a:ln>
                <a:solidFill>
                  <a:schemeClr val="accent2">
                    <a:lumMod val="50000"/>
                  </a:schemeClr>
                </a:solidFill>
                <a:latin typeface="Arial" panose="020B0604020202020204" pitchFamily="34" charset="0"/>
                <a:ea typeface="微软雅黑" panose="020B0503020204020204" pitchFamily="34" charset="-122"/>
                <a:cs typeface="微软雅黑" panose="020B0503020204020204" pitchFamily="34" charset="-122"/>
              </a:rPr>
              <a:t> </a:t>
            </a:r>
            <a:r>
              <a:rPr lang="en-US" altLang="zh-CN" sz="1800" b="1" spc="300" dirty="0" err="1" smtClean="0">
                <a:ln w="3175">
                  <a:noFill/>
                  <a:prstDash val="dash"/>
                </a:ln>
                <a:solidFill>
                  <a:schemeClr val="accent2">
                    <a:lumMod val="50000"/>
                  </a:schemeClr>
                </a:solidFill>
                <a:latin typeface="Arial" panose="020B0604020202020204" pitchFamily="34" charset="0"/>
                <a:ea typeface="微软雅黑" panose="020B0503020204020204" pitchFamily="34" charset="-122"/>
                <a:cs typeface="微软雅黑" panose="020B0503020204020204" pitchFamily="34" charset="-122"/>
              </a:rPr>
              <a:t>liệu</a:t>
            </a:r>
            <a:r>
              <a:rPr lang="en-US" altLang="zh-CN" sz="1800" b="1" spc="300" dirty="0" smtClean="0">
                <a:ln w="3175">
                  <a:noFill/>
                  <a:prstDash val="dash"/>
                </a:ln>
                <a:solidFill>
                  <a:schemeClr val="accent2">
                    <a:lumMod val="50000"/>
                  </a:schemeClr>
                </a:solidFill>
                <a:latin typeface="Arial" panose="020B0604020202020204" pitchFamily="34" charset="0"/>
                <a:ea typeface="微软雅黑" panose="020B0503020204020204" pitchFamily="34" charset="-122"/>
                <a:cs typeface="微软雅黑" panose="020B0503020204020204" pitchFamily="34" charset="-122"/>
              </a:rPr>
              <a:t>:</a:t>
            </a:r>
          </a:p>
          <a:p>
            <a:pPr algn="ctr">
              <a:lnSpc>
                <a:spcPct val="100000"/>
              </a:lnSpc>
              <a:spcAft>
                <a:spcPts val="800"/>
              </a:spcAft>
              <a:defRPr/>
            </a:pPr>
            <a:r>
              <a:rPr lang="en-US" b="1" dirty="0">
                <a:solidFill>
                  <a:schemeClr val="accent2">
                    <a:lumMod val="50000"/>
                  </a:schemeClr>
                </a:solidFill>
              </a:rPr>
              <a:t>Cervical cancer (Risk Factors) Data </a:t>
            </a:r>
            <a:r>
              <a:rPr lang="en-US" b="1" dirty="0" smtClean="0">
                <a:solidFill>
                  <a:schemeClr val="accent2">
                    <a:lumMod val="50000"/>
                  </a:schemeClr>
                </a:solidFill>
              </a:rPr>
              <a:t>Set</a:t>
            </a:r>
            <a:endParaRPr lang="en-US" sz="1500" b="1" spc="300" dirty="0">
              <a:ln w="3175">
                <a:noFill/>
                <a:prstDash val="dash"/>
              </a:ln>
              <a:solidFill>
                <a:schemeClr val="accent2">
                  <a:lumMod val="50000"/>
                </a:schemeClr>
              </a:solidFill>
              <a:latin typeface="Arial" panose="020B0604020202020204" pitchFamily="34" charset="0"/>
              <a:ea typeface="微软雅黑" panose="020B0503020204020204" pitchFamily="34" charset="-122"/>
            </a:endParaRPr>
          </a:p>
          <a:p>
            <a:pPr algn="ctr">
              <a:lnSpc>
                <a:spcPct val="100000"/>
              </a:lnSpc>
              <a:spcAft>
                <a:spcPts val="800"/>
              </a:spcAft>
              <a:defRPr/>
            </a:pPr>
            <a:r>
              <a:rPr lang="en-US" sz="1800" b="1" spc="300" dirty="0" smtClean="0">
                <a:ln w="3175">
                  <a:noFill/>
                  <a:prstDash val="dash"/>
                </a:ln>
                <a:solidFill>
                  <a:schemeClr val="accent2">
                    <a:lumMod val="50000"/>
                  </a:schemeClr>
                </a:solidFill>
                <a:latin typeface="Arial" panose="020B0604020202020204" pitchFamily="34" charset="0"/>
                <a:ea typeface="微软雅黑" panose="020B0503020204020204" pitchFamily="34" charset="-122"/>
              </a:rPr>
              <a:t>(</a:t>
            </a:r>
            <a:r>
              <a:rPr lang="en-US" sz="1800" b="1" spc="300" dirty="0" err="1" smtClean="0">
                <a:ln w="3175">
                  <a:noFill/>
                  <a:prstDash val="dash"/>
                </a:ln>
                <a:solidFill>
                  <a:schemeClr val="accent2">
                    <a:lumMod val="50000"/>
                  </a:schemeClr>
                </a:solidFill>
                <a:latin typeface="Arial" panose="020B0604020202020204" pitchFamily="34" charset="0"/>
                <a:ea typeface="微软雅黑" panose="020B0503020204020204" pitchFamily="34" charset="-122"/>
              </a:rPr>
              <a:t>Dùng</a:t>
            </a:r>
            <a:r>
              <a:rPr lang="en-US" sz="1800" b="1" spc="300" dirty="0" smtClean="0">
                <a:ln w="3175">
                  <a:noFill/>
                  <a:prstDash val="dash"/>
                </a:ln>
                <a:solidFill>
                  <a:schemeClr val="accent2">
                    <a:lumMod val="50000"/>
                  </a:schemeClr>
                </a:solidFill>
                <a:latin typeface="Arial" panose="020B0604020202020204" pitchFamily="34" charset="0"/>
                <a:ea typeface="微软雅黑" panose="020B0503020204020204" pitchFamily="34" charset="-122"/>
              </a:rPr>
              <a:t> </a:t>
            </a:r>
            <a:r>
              <a:rPr lang="en-US" sz="1800" b="1" spc="300" dirty="0" err="1" smtClean="0">
                <a:ln w="3175">
                  <a:noFill/>
                  <a:prstDash val="dash"/>
                </a:ln>
                <a:solidFill>
                  <a:schemeClr val="accent2">
                    <a:lumMod val="50000"/>
                  </a:schemeClr>
                </a:solidFill>
                <a:latin typeface="Arial" panose="020B0604020202020204" pitchFamily="34" charset="0"/>
                <a:ea typeface="微软雅黑" panose="020B0503020204020204" pitchFamily="34" charset="-122"/>
              </a:rPr>
              <a:t>giải</a:t>
            </a:r>
            <a:r>
              <a:rPr lang="en-US" sz="1800" b="1" spc="300" dirty="0" smtClean="0">
                <a:ln w="3175">
                  <a:noFill/>
                  <a:prstDash val="dash"/>
                </a:ln>
                <a:solidFill>
                  <a:schemeClr val="accent2">
                    <a:lumMod val="50000"/>
                  </a:schemeClr>
                </a:solidFill>
                <a:latin typeface="Arial" panose="020B0604020202020204" pitchFamily="34" charset="0"/>
                <a:ea typeface="微软雅黑" panose="020B0503020204020204" pitchFamily="34" charset="-122"/>
              </a:rPr>
              <a:t> </a:t>
            </a:r>
            <a:r>
              <a:rPr lang="en-US" sz="1800" b="1" spc="300" dirty="0" err="1" smtClean="0">
                <a:ln w="3175">
                  <a:noFill/>
                  <a:prstDash val="dash"/>
                </a:ln>
                <a:solidFill>
                  <a:schemeClr val="accent2">
                    <a:lumMod val="50000"/>
                  </a:schemeClr>
                </a:solidFill>
                <a:latin typeface="Arial" panose="020B0604020202020204" pitchFamily="34" charset="0"/>
                <a:ea typeface="微软雅黑" panose="020B0503020204020204" pitchFamily="34" charset="-122"/>
              </a:rPr>
              <a:t>thuật</a:t>
            </a:r>
            <a:r>
              <a:rPr lang="en-US" sz="1800" b="1" spc="300" dirty="0" smtClean="0">
                <a:ln w="3175">
                  <a:noFill/>
                  <a:prstDash val="dash"/>
                </a:ln>
                <a:solidFill>
                  <a:schemeClr val="accent2">
                    <a:lumMod val="50000"/>
                  </a:schemeClr>
                </a:solidFill>
                <a:latin typeface="Arial" panose="020B0604020202020204" pitchFamily="34" charset="0"/>
                <a:ea typeface="微软雅黑" panose="020B0503020204020204" pitchFamily="34" charset="-122"/>
              </a:rPr>
              <a:t> Decision Tree)</a:t>
            </a:r>
            <a:endParaRPr lang="en-US" sz="1800" b="1" dirty="0" smtClean="0">
              <a:solidFill>
                <a:schemeClr val="accent2">
                  <a:lumMod val="50000"/>
                </a:schemeClr>
              </a:solidFill>
            </a:endParaRPr>
          </a:p>
        </p:txBody>
      </p:sp>
      <p:sp>
        <p:nvSpPr>
          <p:cNvPr id="5" name="Title 6"/>
          <p:cNvSpPr txBox="1"/>
          <p:nvPr>
            <p:custDataLst>
              <p:tags r:id="rId4"/>
            </p:custDataLst>
          </p:nvPr>
        </p:nvSpPr>
        <p:spPr>
          <a:xfrm>
            <a:off x="5957046" y="3901388"/>
            <a:ext cx="5307407" cy="2251634"/>
          </a:xfrm>
          <a:prstGeom prst="rect">
            <a:avLst/>
          </a:prstGeom>
          <a:noFill/>
          <a:ln w="3175">
            <a:noFill/>
            <a:prstDash val="dash"/>
          </a:ln>
        </p:spPr>
        <p:txBody>
          <a:bodyPr wrap="square" lIns="90000" tIns="46800" rIns="90000" bIns="46800" anchor="t"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ysClr val="windowText" lastClr="000000"/>
                </a:solidFill>
                <a:effectLst/>
                <a:latin typeface="+mj-lt"/>
                <a:ea typeface="+mn-ea"/>
                <a:cs typeface="Segoe UI" panose="020B0502040204020203" pitchFamily="34" charset="0"/>
              </a:defRPr>
            </a:lvl1pPr>
          </a:lstStyle>
          <a:p>
            <a:pPr algn="just">
              <a:lnSpc>
                <a:spcPct val="130000"/>
              </a:lnSpc>
              <a:spcAft>
                <a:spcPts val="800"/>
              </a:spcAft>
            </a:pPr>
            <a:r>
              <a:rPr lang="en-US" altLang="zh-CN" sz="1800" b="1" spc="50" dirty="0" err="1" smtClean="0">
                <a:ln w="3175">
                  <a:noFill/>
                  <a:prstDash val="dash"/>
                </a:ln>
                <a:solidFill>
                  <a:schemeClr val="accent2">
                    <a:lumMod val="50000"/>
                  </a:schemeClr>
                </a:solidFill>
                <a:latin typeface="Arial" panose="020B0604020202020204" pitchFamily="34" charset="0"/>
                <a:ea typeface="微软雅黑" panose="020B0503020204020204" pitchFamily="34" charset="-122"/>
                <a:cs typeface="微软雅黑" panose="020B0503020204020204" pitchFamily="34" charset="-122"/>
              </a:rPr>
              <a:t>Sinh</a:t>
            </a:r>
            <a:r>
              <a:rPr lang="en-US" altLang="zh-CN" sz="1800" b="1" spc="50" dirty="0" smtClean="0">
                <a:ln w="3175">
                  <a:noFill/>
                  <a:prstDash val="dash"/>
                </a:ln>
                <a:solidFill>
                  <a:schemeClr val="accent2">
                    <a:lumMod val="50000"/>
                  </a:schemeClr>
                </a:solidFill>
                <a:latin typeface="Arial" panose="020B0604020202020204" pitchFamily="34" charset="0"/>
                <a:ea typeface="微软雅黑" panose="020B0503020204020204" pitchFamily="34" charset="-122"/>
                <a:cs typeface="微软雅黑" panose="020B0503020204020204" pitchFamily="34" charset="-122"/>
              </a:rPr>
              <a:t> viên thực hiện:</a:t>
            </a:r>
          </a:p>
          <a:p>
            <a:pPr algn="just">
              <a:lnSpc>
                <a:spcPct val="130000"/>
              </a:lnSpc>
              <a:spcAft>
                <a:spcPts val="800"/>
              </a:spcAft>
            </a:pPr>
            <a:r>
              <a:rPr lang="en-US" altLang="zh-CN" sz="1800" spc="50" dirty="0" smtClean="0">
                <a:ln w="3175">
                  <a:noFill/>
                  <a:prstDash val="dash"/>
                </a:ln>
                <a:solidFill>
                  <a:schemeClr val="accent2">
                    <a:lumMod val="50000"/>
                  </a:schemeClr>
                </a:solidFill>
                <a:latin typeface="Arial" panose="020B0604020202020204" pitchFamily="34" charset="0"/>
                <a:ea typeface="微软雅黑" panose="020B0503020204020204" pitchFamily="34" charset="-122"/>
                <a:cs typeface="微软雅黑" panose="020B0503020204020204" pitchFamily="34" charset="-122"/>
              </a:rPr>
              <a:t>B1610662</a:t>
            </a:r>
            <a:r>
              <a:rPr lang="en-US" altLang="zh-CN" sz="1800" spc="50" dirty="0">
                <a:ln w="3175">
                  <a:noFill/>
                  <a:prstDash val="dash"/>
                </a:ln>
                <a:solidFill>
                  <a:schemeClr val="accent2">
                    <a:lumMod val="50000"/>
                  </a:schemeClr>
                </a:solidFill>
                <a:latin typeface="Arial" panose="020B0604020202020204" pitchFamily="34" charset="0"/>
                <a:ea typeface="微软雅黑" panose="020B0503020204020204" pitchFamily="34" charset="-122"/>
                <a:cs typeface="微软雅黑" panose="020B0503020204020204" pitchFamily="34" charset="-122"/>
              </a:rPr>
              <a:t>	</a:t>
            </a:r>
            <a:r>
              <a:rPr lang="en-US" altLang="zh-CN" sz="1800" spc="50" dirty="0" smtClean="0">
                <a:ln w="3175">
                  <a:noFill/>
                  <a:prstDash val="dash"/>
                </a:ln>
                <a:solidFill>
                  <a:schemeClr val="accent2">
                    <a:lumMod val="50000"/>
                  </a:schemeClr>
                </a:solidFill>
                <a:latin typeface="Arial" panose="020B0604020202020204" pitchFamily="34" charset="0"/>
                <a:ea typeface="微软雅黑" panose="020B0503020204020204" pitchFamily="34" charset="-122"/>
                <a:cs typeface="微软雅黑" panose="020B0503020204020204" pitchFamily="34" charset="-122"/>
              </a:rPr>
              <a:t>NGUYỄN THANH HUY</a:t>
            </a:r>
          </a:p>
          <a:p>
            <a:pPr algn="just">
              <a:lnSpc>
                <a:spcPct val="130000"/>
              </a:lnSpc>
              <a:spcAft>
                <a:spcPts val="800"/>
              </a:spcAft>
            </a:pPr>
            <a:r>
              <a:rPr lang="en-US" altLang="zh-CN" sz="1800" spc="50" dirty="0" smtClean="0">
                <a:ln w="3175">
                  <a:noFill/>
                  <a:prstDash val="dash"/>
                </a:ln>
                <a:solidFill>
                  <a:schemeClr val="accent2">
                    <a:lumMod val="50000"/>
                  </a:schemeClr>
                </a:solidFill>
                <a:latin typeface="Arial" panose="020B0604020202020204" pitchFamily="34" charset="0"/>
                <a:ea typeface="微软雅黑" panose="020B0503020204020204" pitchFamily="34" charset="-122"/>
                <a:cs typeface="微软雅黑" panose="020B0503020204020204" pitchFamily="34" charset="-122"/>
              </a:rPr>
              <a:t>B1606946	NGUYỄN NGỌC TRÂM</a:t>
            </a:r>
          </a:p>
          <a:p>
            <a:pPr algn="just">
              <a:lnSpc>
                <a:spcPct val="130000"/>
              </a:lnSpc>
              <a:spcAft>
                <a:spcPts val="800"/>
              </a:spcAft>
            </a:pPr>
            <a:r>
              <a:rPr lang="en-US" altLang="zh-CN" sz="1800" spc="50" dirty="0" smtClean="0">
                <a:ln w="3175">
                  <a:noFill/>
                  <a:prstDash val="dash"/>
                </a:ln>
                <a:solidFill>
                  <a:schemeClr val="accent2">
                    <a:lumMod val="50000"/>
                  </a:schemeClr>
                </a:solidFill>
                <a:latin typeface="Arial" panose="020B0604020202020204" pitchFamily="34" charset="0"/>
                <a:ea typeface="微软雅黑" panose="020B0503020204020204" pitchFamily="34" charset="-122"/>
                <a:cs typeface="微软雅黑" panose="020B0503020204020204" pitchFamily="34" charset="-122"/>
              </a:rPr>
              <a:t>B1606873	NGUYỄN VĂN DINH</a:t>
            </a:r>
          </a:p>
        </p:txBody>
      </p:sp>
      <p:pic>
        <p:nvPicPr>
          <p:cNvPr id="2" name="Picture 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533072" y="111116"/>
            <a:ext cx="847950" cy="847950"/>
          </a:xfrm>
          <a:prstGeom prst="rect">
            <a:avLst/>
          </a:prstGeom>
        </p:spPr>
      </p:pic>
      <p:sp>
        <p:nvSpPr>
          <p:cNvPr id="8" name="Title 6"/>
          <p:cNvSpPr txBox="1"/>
          <p:nvPr>
            <p:custDataLst>
              <p:tags r:id="rId5"/>
            </p:custDataLst>
          </p:nvPr>
        </p:nvSpPr>
        <p:spPr>
          <a:xfrm>
            <a:off x="1360243" y="955017"/>
            <a:ext cx="9193607" cy="537608"/>
          </a:xfrm>
          <a:prstGeom prst="rect">
            <a:avLst/>
          </a:prstGeom>
          <a:noFill/>
          <a:ln w="3175">
            <a:noFill/>
            <a:prstDash val="dash"/>
          </a:ln>
        </p:spPr>
        <p:txBody>
          <a:bodyPr wrap="square" lIns="90000" tIns="46800" rIns="90000" bIns="46800" anchor="t" anchorCtr="0">
            <a:noAutofit/>
          </a:bodyPr>
          <a:lstStyle>
            <a:lvl1pPr algn="l" defTabSz="913765" rtl="0" eaLnBrk="1" latinLnBrk="0" hangingPunct="1">
              <a:lnSpc>
                <a:spcPct val="90000"/>
              </a:lnSpc>
              <a:spcBef>
                <a:spcPct val="0"/>
              </a:spcBef>
              <a:buNone/>
              <a:defRPr lang="en-US" sz="2745" b="0" kern="1200" cap="none" spc="-49" baseline="0" dirty="0" smtClean="0">
                <a:ln w="3175">
                  <a:noFill/>
                </a:ln>
                <a:solidFill>
                  <a:sysClr val="windowText" lastClr="000000"/>
                </a:solidFill>
                <a:effectLst/>
                <a:latin typeface="+mj-lt"/>
                <a:ea typeface="+mn-ea"/>
                <a:cs typeface="Segoe UI" panose="020B0502040204020203" pitchFamily="34" charset="0"/>
              </a:defRPr>
            </a:lvl1pPr>
          </a:lstStyle>
          <a:p>
            <a:pPr algn="ctr">
              <a:lnSpc>
                <a:spcPct val="100000"/>
              </a:lnSpc>
              <a:spcAft>
                <a:spcPts val="800"/>
              </a:spcAft>
              <a:defRPr/>
            </a:pPr>
            <a:r>
              <a:rPr lang="en-US" altLang="zh-CN" sz="1400" spc="300" dirty="0" err="1" smtClean="0">
                <a:ln w="3175">
                  <a:noFill/>
                  <a:prstDash val="dash"/>
                </a:ln>
                <a:solidFill>
                  <a:schemeClr val="accent2">
                    <a:lumMod val="50000"/>
                  </a:schemeClr>
                </a:solidFill>
                <a:ea typeface="微软雅黑" panose="020B0503020204020204" pitchFamily="34" charset="-122"/>
                <a:cs typeface="Times New Roman" panose="02020603050405020304" pitchFamily="18" charset="0"/>
              </a:rPr>
              <a:t>Trường</a:t>
            </a:r>
            <a:r>
              <a:rPr lang="en-US" altLang="zh-CN" sz="1400" spc="300" dirty="0" smtClean="0">
                <a:ln w="3175">
                  <a:noFill/>
                  <a:prstDash val="dash"/>
                </a:ln>
                <a:solidFill>
                  <a:schemeClr val="accent2">
                    <a:lumMod val="50000"/>
                  </a:schemeClr>
                </a:solidFill>
                <a:ea typeface="微软雅黑" panose="020B0503020204020204" pitchFamily="34" charset="-122"/>
                <a:cs typeface="Times New Roman" panose="02020603050405020304" pitchFamily="18" charset="0"/>
              </a:rPr>
              <a:t> </a:t>
            </a:r>
            <a:r>
              <a:rPr lang="en-US" altLang="zh-CN" sz="1400" spc="300" dirty="0" err="1" smtClean="0">
                <a:ln w="3175">
                  <a:noFill/>
                  <a:prstDash val="dash"/>
                </a:ln>
                <a:solidFill>
                  <a:schemeClr val="accent2">
                    <a:lumMod val="50000"/>
                  </a:schemeClr>
                </a:solidFill>
                <a:ea typeface="微软雅黑" panose="020B0503020204020204" pitchFamily="34" charset="-122"/>
                <a:cs typeface="Times New Roman" panose="02020603050405020304" pitchFamily="18" charset="0"/>
              </a:rPr>
              <a:t>Đại</a:t>
            </a:r>
            <a:r>
              <a:rPr lang="en-US" altLang="zh-CN" sz="1400" spc="300" dirty="0" smtClean="0">
                <a:ln w="3175">
                  <a:noFill/>
                  <a:prstDash val="dash"/>
                </a:ln>
                <a:solidFill>
                  <a:schemeClr val="accent2">
                    <a:lumMod val="50000"/>
                  </a:schemeClr>
                </a:solidFill>
                <a:ea typeface="微软雅黑" panose="020B0503020204020204" pitchFamily="34" charset="-122"/>
                <a:cs typeface="Times New Roman" panose="02020603050405020304" pitchFamily="18" charset="0"/>
              </a:rPr>
              <a:t> </a:t>
            </a:r>
            <a:r>
              <a:rPr lang="en-US" altLang="zh-CN" sz="1400" spc="300" dirty="0" err="1" smtClean="0">
                <a:ln w="3175">
                  <a:noFill/>
                  <a:prstDash val="dash"/>
                </a:ln>
                <a:solidFill>
                  <a:schemeClr val="accent2">
                    <a:lumMod val="50000"/>
                  </a:schemeClr>
                </a:solidFill>
                <a:ea typeface="微软雅黑" panose="020B0503020204020204" pitchFamily="34" charset="-122"/>
                <a:cs typeface="Times New Roman" panose="02020603050405020304" pitchFamily="18" charset="0"/>
              </a:rPr>
              <a:t>Học</a:t>
            </a:r>
            <a:r>
              <a:rPr lang="en-US" altLang="zh-CN" sz="1400" spc="300" dirty="0" smtClean="0">
                <a:ln w="3175">
                  <a:noFill/>
                  <a:prstDash val="dash"/>
                </a:ln>
                <a:solidFill>
                  <a:schemeClr val="accent2">
                    <a:lumMod val="50000"/>
                  </a:schemeClr>
                </a:solidFill>
                <a:ea typeface="微软雅黑" panose="020B0503020204020204" pitchFamily="34" charset="-122"/>
                <a:cs typeface="Times New Roman" panose="02020603050405020304" pitchFamily="18" charset="0"/>
              </a:rPr>
              <a:t> </a:t>
            </a:r>
            <a:r>
              <a:rPr lang="en-US" altLang="zh-CN" sz="1400" spc="300" dirty="0" err="1" smtClean="0">
                <a:ln w="3175">
                  <a:noFill/>
                  <a:prstDash val="dash"/>
                </a:ln>
                <a:solidFill>
                  <a:schemeClr val="accent2">
                    <a:lumMod val="50000"/>
                  </a:schemeClr>
                </a:solidFill>
                <a:ea typeface="微软雅黑" panose="020B0503020204020204" pitchFamily="34" charset="-122"/>
                <a:cs typeface="Times New Roman" panose="02020603050405020304" pitchFamily="18" charset="0"/>
              </a:rPr>
              <a:t>Cần</a:t>
            </a:r>
            <a:r>
              <a:rPr lang="en-US" altLang="zh-CN" sz="1400" spc="300" dirty="0" smtClean="0">
                <a:ln w="3175">
                  <a:noFill/>
                  <a:prstDash val="dash"/>
                </a:ln>
                <a:solidFill>
                  <a:schemeClr val="accent2">
                    <a:lumMod val="50000"/>
                  </a:schemeClr>
                </a:solidFill>
                <a:ea typeface="微软雅黑" panose="020B0503020204020204" pitchFamily="34" charset="-122"/>
                <a:cs typeface="Times New Roman" panose="02020603050405020304" pitchFamily="18" charset="0"/>
              </a:rPr>
              <a:t> </a:t>
            </a:r>
            <a:r>
              <a:rPr lang="en-US" altLang="zh-CN" sz="1400" spc="300" dirty="0" err="1" smtClean="0">
                <a:ln w="3175">
                  <a:noFill/>
                  <a:prstDash val="dash"/>
                </a:ln>
                <a:solidFill>
                  <a:schemeClr val="accent2">
                    <a:lumMod val="50000"/>
                  </a:schemeClr>
                </a:solidFill>
                <a:ea typeface="微软雅黑" panose="020B0503020204020204" pitchFamily="34" charset="-122"/>
                <a:cs typeface="Times New Roman" panose="02020603050405020304" pitchFamily="18" charset="0"/>
              </a:rPr>
              <a:t>Thơ</a:t>
            </a:r>
            <a:endParaRPr lang="en-US" altLang="zh-CN" sz="1400" spc="300" dirty="0" smtClean="0">
              <a:ln w="3175">
                <a:noFill/>
                <a:prstDash val="dash"/>
              </a:ln>
              <a:solidFill>
                <a:schemeClr val="accent2">
                  <a:lumMod val="50000"/>
                </a:schemeClr>
              </a:solidFill>
              <a:ea typeface="微软雅黑" panose="020B0503020204020204" pitchFamily="34" charset="-122"/>
              <a:cs typeface="Times New Roman" panose="02020603050405020304" pitchFamily="18" charset="0"/>
            </a:endParaRPr>
          </a:p>
          <a:p>
            <a:pPr algn="ctr">
              <a:lnSpc>
                <a:spcPct val="100000"/>
              </a:lnSpc>
              <a:spcAft>
                <a:spcPts val="800"/>
              </a:spcAft>
              <a:defRPr/>
            </a:pPr>
            <a:r>
              <a:rPr lang="en-US" altLang="zh-CN" sz="1400" spc="300" dirty="0" err="1" smtClean="0">
                <a:ln w="3175">
                  <a:noFill/>
                  <a:prstDash val="dash"/>
                </a:ln>
                <a:solidFill>
                  <a:schemeClr val="accent2">
                    <a:lumMod val="50000"/>
                  </a:schemeClr>
                </a:solidFill>
                <a:ea typeface="微软雅黑" panose="020B0503020204020204" pitchFamily="34" charset="-122"/>
                <a:cs typeface="Times New Roman" panose="02020603050405020304" pitchFamily="18" charset="0"/>
              </a:rPr>
              <a:t>Khoa</a:t>
            </a:r>
            <a:r>
              <a:rPr lang="en-US" altLang="zh-CN" sz="1400" spc="300" dirty="0" smtClean="0">
                <a:ln w="3175">
                  <a:noFill/>
                  <a:prstDash val="dash"/>
                </a:ln>
                <a:solidFill>
                  <a:schemeClr val="accent2">
                    <a:lumMod val="50000"/>
                  </a:schemeClr>
                </a:solidFill>
                <a:ea typeface="微软雅黑" panose="020B0503020204020204" pitchFamily="34" charset="-122"/>
                <a:cs typeface="Times New Roman" panose="02020603050405020304" pitchFamily="18" charset="0"/>
              </a:rPr>
              <a:t> </a:t>
            </a:r>
            <a:r>
              <a:rPr lang="en-US" altLang="zh-CN" sz="1400" spc="300" dirty="0" err="1" smtClean="0">
                <a:ln w="3175">
                  <a:noFill/>
                  <a:prstDash val="dash"/>
                </a:ln>
                <a:solidFill>
                  <a:schemeClr val="accent2">
                    <a:lumMod val="50000"/>
                  </a:schemeClr>
                </a:solidFill>
                <a:ea typeface="微软雅黑" panose="020B0503020204020204" pitchFamily="34" charset="-122"/>
                <a:cs typeface="Times New Roman" panose="02020603050405020304" pitchFamily="18" charset="0"/>
              </a:rPr>
              <a:t>Công</a:t>
            </a:r>
            <a:r>
              <a:rPr lang="en-US" altLang="zh-CN" sz="1400" spc="300" dirty="0" smtClean="0">
                <a:ln w="3175">
                  <a:noFill/>
                  <a:prstDash val="dash"/>
                </a:ln>
                <a:solidFill>
                  <a:schemeClr val="accent2">
                    <a:lumMod val="50000"/>
                  </a:schemeClr>
                </a:solidFill>
                <a:ea typeface="微软雅黑" panose="020B0503020204020204" pitchFamily="34" charset="-122"/>
                <a:cs typeface="Times New Roman" panose="02020603050405020304" pitchFamily="18" charset="0"/>
              </a:rPr>
              <a:t> </a:t>
            </a:r>
            <a:r>
              <a:rPr lang="en-US" altLang="zh-CN" sz="1400" spc="300" dirty="0" err="1" smtClean="0">
                <a:ln w="3175">
                  <a:noFill/>
                  <a:prstDash val="dash"/>
                </a:ln>
                <a:solidFill>
                  <a:schemeClr val="accent2">
                    <a:lumMod val="50000"/>
                  </a:schemeClr>
                </a:solidFill>
                <a:ea typeface="微软雅黑" panose="020B0503020204020204" pitchFamily="34" charset="-122"/>
                <a:cs typeface="Times New Roman" panose="02020603050405020304" pitchFamily="18" charset="0"/>
              </a:rPr>
              <a:t>Nghệ</a:t>
            </a:r>
            <a:r>
              <a:rPr lang="en-US" altLang="zh-CN" sz="1400" spc="300" dirty="0" smtClean="0">
                <a:ln w="3175">
                  <a:noFill/>
                  <a:prstDash val="dash"/>
                </a:ln>
                <a:solidFill>
                  <a:schemeClr val="accent2">
                    <a:lumMod val="50000"/>
                  </a:schemeClr>
                </a:solidFill>
                <a:ea typeface="微软雅黑" panose="020B0503020204020204" pitchFamily="34" charset="-122"/>
                <a:cs typeface="Times New Roman" panose="02020603050405020304" pitchFamily="18" charset="0"/>
              </a:rPr>
              <a:t> </a:t>
            </a:r>
            <a:r>
              <a:rPr lang="en-US" altLang="zh-CN" sz="1400" spc="300" dirty="0" err="1" smtClean="0">
                <a:ln w="3175">
                  <a:noFill/>
                  <a:prstDash val="dash"/>
                </a:ln>
                <a:solidFill>
                  <a:schemeClr val="accent2">
                    <a:lumMod val="50000"/>
                  </a:schemeClr>
                </a:solidFill>
                <a:ea typeface="微软雅黑" panose="020B0503020204020204" pitchFamily="34" charset="-122"/>
                <a:cs typeface="Times New Roman" panose="02020603050405020304" pitchFamily="18" charset="0"/>
              </a:rPr>
              <a:t>Thông</a:t>
            </a:r>
            <a:r>
              <a:rPr lang="en-US" altLang="zh-CN" sz="1400" spc="300" dirty="0" smtClean="0">
                <a:ln w="3175">
                  <a:noFill/>
                  <a:prstDash val="dash"/>
                </a:ln>
                <a:solidFill>
                  <a:schemeClr val="accent2">
                    <a:lumMod val="50000"/>
                  </a:schemeClr>
                </a:solidFill>
                <a:ea typeface="微软雅黑" panose="020B0503020204020204" pitchFamily="34" charset="-122"/>
                <a:cs typeface="Times New Roman" panose="02020603050405020304" pitchFamily="18" charset="0"/>
              </a:rPr>
              <a:t> Tin </a:t>
            </a:r>
            <a:r>
              <a:rPr lang="en-US" altLang="zh-CN" sz="1400" spc="300" dirty="0" err="1" smtClean="0">
                <a:ln w="3175">
                  <a:noFill/>
                  <a:prstDash val="dash"/>
                </a:ln>
                <a:solidFill>
                  <a:schemeClr val="accent2">
                    <a:lumMod val="50000"/>
                  </a:schemeClr>
                </a:solidFill>
                <a:ea typeface="微软雅黑" panose="020B0503020204020204" pitchFamily="34" charset="-122"/>
                <a:cs typeface="Times New Roman" panose="02020603050405020304" pitchFamily="18" charset="0"/>
              </a:rPr>
              <a:t>và</a:t>
            </a:r>
            <a:r>
              <a:rPr lang="en-US" altLang="zh-CN" sz="1400" spc="300" dirty="0" smtClean="0">
                <a:ln w="3175">
                  <a:noFill/>
                  <a:prstDash val="dash"/>
                </a:ln>
                <a:solidFill>
                  <a:schemeClr val="accent2">
                    <a:lumMod val="50000"/>
                  </a:schemeClr>
                </a:solidFill>
                <a:ea typeface="微软雅黑" panose="020B0503020204020204" pitchFamily="34" charset="-122"/>
                <a:cs typeface="Times New Roman" panose="02020603050405020304" pitchFamily="18" charset="0"/>
              </a:rPr>
              <a:t> </a:t>
            </a:r>
            <a:r>
              <a:rPr lang="en-US" altLang="zh-CN" sz="1400" spc="300" dirty="0" err="1" smtClean="0">
                <a:ln w="3175">
                  <a:noFill/>
                  <a:prstDash val="dash"/>
                </a:ln>
                <a:solidFill>
                  <a:schemeClr val="accent2">
                    <a:lumMod val="50000"/>
                  </a:schemeClr>
                </a:solidFill>
                <a:ea typeface="微软雅黑" panose="020B0503020204020204" pitchFamily="34" charset="-122"/>
                <a:cs typeface="Times New Roman" panose="02020603050405020304" pitchFamily="18" charset="0"/>
              </a:rPr>
              <a:t>Truyền</a:t>
            </a:r>
            <a:r>
              <a:rPr lang="en-US" altLang="zh-CN" sz="1400" spc="300" dirty="0" smtClean="0">
                <a:ln w="3175">
                  <a:noFill/>
                  <a:prstDash val="dash"/>
                </a:ln>
                <a:solidFill>
                  <a:schemeClr val="accent2">
                    <a:lumMod val="50000"/>
                  </a:schemeClr>
                </a:solidFill>
                <a:ea typeface="微软雅黑" panose="020B0503020204020204" pitchFamily="34" charset="-122"/>
                <a:cs typeface="Times New Roman" panose="02020603050405020304" pitchFamily="18" charset="0"/>
              </a:rPr>
              <a:t> </a:t>
            </a:r>
            <a:r>
              <a:rPr lang="en-US" altLang="zh-CN" sz="1400" spc="300" dirty="0" err="1" smtClean="0">
                <a:ln w="3175">
                  <a:noFill/>
                  <a:prstDash val="dash"/>
                </a:ln>
                <a:solidFill>
                  <a:schemeClr val="accent2">
                    <a:lumMod val="50000"/>
                  </a:schemeClr>
                </a:solidFill>
                <a:ea typeface="微软雅黑" panose="020B0503020204020204" pitchFamily="34" charset="-122"/>
                <a:cs typeface="Times New Roman" panose="02020603050405020304" pitchFamily="18" charset="0"/>
              </a:rPr>
              <a:t>Thông</a:t>
            </a:r>
            <a:endParaRPr lang="en-US" altLang="zh-CN" sz="1400" spc="300" dirty="0" smtClean="0">
              <a:ln w="3175">
                <a:noFill/>
                <a:prstDash val="dash"/>
              </a:ln>
              <a:solidFill>
                <a:schemeClr val="accent2">
                  <a:lumMod val="50000"/>
                </a:schemeClr>
              </a:solidFill>
              <a:ea typeface="微软雅黑" panose="020B0503020204020204" pitchFamily="34" charset="-122"/>
              <a:cs typeface="Times New Roman" panose="02020603050405020304" pitchFamily="18" charset="0"/>
            </a:endParaRPr>
          </a:p>
          <a:p>
            <a:pPr algn="ctr">
              <a:lnSpc>
                <a:spcPct val="100000"/>
              </a:lnSpc>
              <a:spcAft>
                <a:spcPts val="800"/>
              </a:spcAft>
              <a:defRPr/>
            </a:pPr>
            <a:r>
              <a:rPr lang="en-US" altLang="zh-CN" sz="1400" spc="300" dirty="0" smtClean="0">
                <a:ln w="3175">
                  <a:noFill/>
                  <a:prstDash val="dash"/>
                </a:ln>
                <a:solidFill>
                  <a:schemeClr val="accent2">
                    <a:lumMod val="50000"/>
                  </a:schemeClr>
                </a:solidFill>
                <a:ea typeface="微软雅黑" panose="020B0503020204020204" pitchFamily="34" charset="-122"/>
                <a:cs typeface="Times New Roman" panose="02020603050405020304" pitchFamily="18" charset="0"/>
              </a:rPr>
              <a:t>Học phần: CT202 Nguyên Lý Máy Học</a:t>
            </a:r>
          </a:p>
        </p:txBody>
      </p:sp>
      <p:sp>
        <p:nvSpPr>
          <p:cNvPr id="3" name="Slide Number Placeholder 2"/>
          <p:cNvSpPr>
            <a:spLocks noGrp="1"/>
          </p:cNvSpPr>
          <p:nvPr>
            <p:ph type="sldNum" sz="quarter" idx="12"/>
          </p:nvPr>
        </p:nvSpPr>
        <p:spPr/>
        <p:txBody>
          <a:bodyPr/>
          <a:lstStyle/>
          <a:p>
            <a:fld id="{49AE70B2-8BF9-45C0-BB95-33D1B9D3A854}" type="slidenum">
              <a:rPr lang="zh-CN" altLang="en-US" smtClean="0"/>
              <a:t>1</a:t>
            </a:fld>
            <a:endParaRPr lang="zh-CN" altLang="en-US" dirty="0"/>
          </a:p>
        </p:txBody>
      </p:sp>
    </p:spTree>
    <p:custDataLst>
      <p:tags r:id="rId1"/>
    </p:custDataLst>
    <p:extLst>
      <p:ext uri="{BB962C8B-B14F-4D97-AF65-F5344CB8AC3E}">
        <p14:creationId xmlns:p14="http://schemas.microsoft.com/office/powerpoint/2010/main" val="3828789572"/>
      </p:ext>
    </p:extLst>
  </p:cSld>
  <p:clrMapOvr>
    <a:masterClrMapping/>
  </p:clrMapOvr>
  <p:transition spd="slow" advClick="0" advTm="6000">
    <p:push di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2"/>
            </p:custDataLst>
          </p:nvPr>
        </p:nvSpPr>
        <p:spPr>
          <a:xfrm>
            <a:off x="1281113" y="263098"/>
            <a:ext cx="9626400" cy="1058400"/>
          </a:xfrm>
        </p:spPr>
        <p:txBody>
          <a:bodyPr>
            <a:normAutofit/>
          </a:bodyPr>
          <a:lstStyle/>
          <a:p>
            <a:pPr algn="ctr"/>
            <a:r>
              <a:rPr lang="en-US" altLang="zh-CN" sz="3600" dirty="0"/>
              <a:t>TÍNH GIẢI THUẬT THỦ CÔNG</a:t>
            </a:r>
          </a:p>
        </p:txBody>
      </p:sp>
      <p:sp>
        <p:nvSpPr>
          <p:cNvPr id="5" name="Rectangle 4"/>
          <p:cNvSpPr/>
          <p:nvPr/>
        </p:nvSpPr>
        <p:spPr>
          <a:xfrm>
            <a:off x="451805" y="1382928"/>
            <a:ext cx="11121262" cy="9257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solidFill>
                  <a:schemeClr val="accent1">
                    <a:lumMod val="50000"/>
                  </a:schemeClr>
                </a:solidFill>
                <a:latin typeface="Times New Roman" pitchFamily="18" charset="0"/>
                <a:cs typeface="Times New Roman" pitchFamily="18" charset="0"/>
              </a:rPr>
              <a:t>Dựa </a:t>
            </a:r>
            <a:r>
              <a:rPr lang="en-US" sz="2400" dirty="0">
                <a:solidFill>
                  <a:schemeClr val="accent1">
                    <a:lumMod val="50000"/>
                  </a:schemeClr>
                </a:solidFill>
                <a:latin typeface="Times New Roman" pitchFamily="18" charset="0"/>
                <a:cs typeface="Times New Roman" pitchFamily="18" charset="0"/>
              </a:rPr>
              <a:t>vào kết quả trên, vì </a:t>
            </a:r>
            <a:r>
              <a:rPr lang="en-US" sz="2400" b="1" dirty="0">
                <a:solidFill>
                  <a:schemeClr val="accent1">
                    <a:lumMod val="50000"/>
                  </a:schemeClr>
                </a:solidFill>
                <a:latin typeface="Times New Roman" pitchFamily="18" charset="0"/>
                <a:cs typeface="Times New Roman" pitchFamily="18" charset="0"/>
              </a:rPr>
              <a:t>Gain(Number of sexual partners) </a:t>
            </a:r>
            <a:r>
              <a:rPr lang="en-US" sz="2400" b="1" dirty="0" smtClean="0">
                <a:solidFill>
                  <a:schemeClr val="accent1">
                    <a:lumMod val="50000"/>
                  </a:schemeClr>
                </a:solidFill>
                <a:latin typeface="Times New Roman" pitchFamily="18" charset="0"/>
                <a:cs typeface="Times New Roman" pitchFamily="18" charset="0"/>
              </a:rPr>
              <a:t>lớn nhất </a:t>
            </a:r>
            <a:r>
              <a:rPr lang="en-US" sz="2400" dirty="0">
                <a:solidFill>
                  <a:schemeClr val="accent1">
                    <a:lumMod val="50000"/>
                  </a:schemeClr>
                </a:solidFill>
                <a:latin typeface="Times New Roman" pitchFamily="18" charset="0"/>
                <a:cs typeface="Times New Roman" pitchFamily="18" charset="0"/>
              </a:rPr>
              <a:t>nên thuộc tính “Number of sexual partners” </a:t>
            </a:r>
            <a:r>
              <a:rPr lang="vi-VN" sz="2400" dirty="0" smtClean="0">
                <a:solidFill>
                  <a:schemeClr val="accent1">
                    <a:lumMod val="50000"/>
                  </a:schemeClr>
                </a:solidFill>
                <a:latin typeface="Times New Roman" pitchFamily="18" charset="0"/>
                <a:cs typeface="Times New Roman" pitchFamily="18" charset="0"/>
              </a:rPr>
              <a:t>được</a:t>
            </a:r>
            <a:r>
              <a:rPr lang="en-US" sz="2400" dirty="0" smtClean="0">
                <a:solidFill>
                  <a:schemeClr val="accent1">
                    <a:lumMod val="50000"/>
                  </a:schemeClr>
                </a:solidFill>
                <a:latin typeface="Times New Roman" pitchFamily="18" charset="0"/>
                <a:cs typeface="Times New Roman" pitchFamily="18" charset="0"/>
              </a:rPr>
              <a:t> chọn </a:t>
            </a:r>
            <a:r>
              <a:rPr lang="vi-VN" sz="2400" dirty="0" smtClean="0">
                <a:solidFill>
                  <a:schemeClr val="accent1">
                    <a:lumMod val="50000"/>
                  </a:schemeClr>
                </a:solidFill>
                <a:latin typeface="Times New Roman" pitchFamily="18" charset="0"/>
                <a:cs typeface="Times New Roman" pitchFamily="18" charset="0"/>
              </a:rPr>
              <a:t>để</a:t>
            </a:r>
            <a:r>
              <a:rPr lang="en-US" sz="2400" dirty="0" smtClean="0">
                <a:solidFill>
                  <a:schemeClr val="accent1">
                    <a:lumMod val="50000"/>
                  </a:schemeClr>
                </a:solidFill>
                <a:latin typeface="Times New Roman" pitchFamily="18" charset="0"/>
                <a:cs typeface="Times New Roman" pitchFamily="18" charset="0"/>
              </a:rPr>
              <a:t> phân hoạch tiếp.</a:t>
            </a:r>
            <a:endParaRPr lang="en-US" sz="2400" u="sng" dirty="0">
              <a:solidFill>
                <a:schemeClr val="accent1">
                  <a:lumMod val="50000"/>
                </a:schemeClr>
              </a:solidFill>
              <a:latin typeface="Times New Roman" pitchFamily="18" charset="0"/>
              <a:cs typeface="Times New Roman" pitchFamily="18" charset="0"/>
            </a:endParaRPr>
          </a:p>
        </p:txBody>
      </p:sp>
      <p:sp>
        <p:nvSpPr>
          <p:cNvPr id="35" name="Slide Number Placeholder 34"/>
          <p:cNvSpPr>
            <a:spLocks noGrp="1"/>
          </p:cNvSpPr>
          <p:nvPr>
            <p:ph type="sldNum" sz="quarter" idx="12"/>
          </p:nvPr>
        </p:nvSpPr>
        <p:spPr/>
        <p:txBody>
          <a:bodyPr/>
          <a:lstStyle/>
          <a:p>
            <a:fld id="{49AE70B2-8BF9-45C0-BB95-33D1B9D3A854}" type="slidenum">
              <a:rPr lang="zh-CN" altLang="en-US" smtClean="0"/>
              <a:t>10</a:t>
            </a:fld>
            <a:endParaRPr lang="zh-CN" altLang="en-US" dirty="0"/>
          </a:p>
        </p:txBody>
      </p:sp>
      <p:grpSp>
        <p:nvGrpSpPr>
          <p:cNvPr id="50" name="Group 49"/>
          <p:cNvGrpSpPr/>
          <p:nvPr/>
        </p:nvGrpSpPr>
        <p:grpSpPr>
          <a:xfrm>
            <a:off x="4423144" y="2568260"/>
            <a:ext cx="3488031" cy="1897414"/>
            <a:chOff x="4423144" y="2568260"/>
            <a:chExt cx="3488031" cy="1897414"/>
          </a:xfrm>
        </p:grpSpPr>
        <p:sp>
          <p:nvSpPr>
            <p:cNvPr id="7" name="Oval 6"/>
            <p:cNvSpPr/>
            <p:nvPr/>
          </p:nvSpPr>
          <p:spPr>
            <a:xfrm>
              <a:off x="5253804" y="2568260"/>
              <a:ext cx="1681017" cy="5911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C1</a:t>
              </a:r>
              <a:endParaRPr lang="en-US" dirty="0"/>
            </a:p>
          </p:txBody>
        </p:sp>
        <p:sp>
          <p:nvSpPr>
            <p:cNvPr id="22" name="TextBox 21"/>
            <p:cNvSpPr txBox="1"/>
            <p:nvPr/>
          </p:nvSpPr>
          <p:spPr>
            <a:xfrm>
              <a:off x="4605951" y="3226564"/>
              <a:ext cx="511679" cy="369332"/>
            </a:xfrm>
            <a:prstGeom prst="rect">
              <a:avLst/>
            </a:prstGeom>
            <a:noFill/>
          </p:spPr>
          <p:txBody>
            <a:bodyPr wrap="none" rtlCol="0">
              <a:spAutoFit/>
            </a:bodyPr>
            <a:lstStyle/>
            <a:p>
              <a:r>
                <a:rPr lang="en-US" dirty="0" smtClean="0"/>
                <a:t>&lt; 3</a:t>
              </a:r>
            </a:p>
          </p:txBody>
        </p:sp>
        <p:sp>
          <p:nvSpPr>
            <p:cNvPr id="24" name="TextBox 23"/>
            <p:cNvSpPr txBox="1"/>
            <p:nvPr/>
          </p:nvSpPr>
          <p:spPr>
            <a:xfrm>
              <a:off x="7002197" y="3151112"/>
              <a:ext cx="646331" cy="369332"/>
            </a:xfrm>
            <a:prstGeom prst="rect">
              <a:avLst/>
            </a:prstGeom>
            <a:noFill/>
          </p:spPr>
          <p:txBody>
            <a:bodyPr wrap="none" rtlCol="0">
              <a:spAutoFit/>
            </a:bodyPr>
            <a:lstStyle/>
            <a:p>
              <a:r>
                <a:rPr lang="en-US" dirty="0" smtClean="0"/>
                <a:t>&gt;= 3</a:t>
              </a:r>
              <a:endParaRPr lang="en-US" dirty="0"/>
            </a:p>
          </p:txBody>
        </p:sp>
        <p:sp>
          <p:nvSpPr>
            <p:cNvPr id="2" name="Rectangle 1"/>
            <p:cNvSpPr/>
            <p:nvPr/>
          </p:nvSpPr>
          <p:spPr>
            <a:xfrm>
              <a:off x="4423144" y="3749641"/>
              <a:ext cx="1190847" cy="7160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endParaRPr lang="en-US" dirty="0"/>
            </a:p>
          </p:txBody>
        </p:sp>
        <p:sp>
          <p:nvSpPr>
            <p:cNvPr id="30" name="Rectangle 29"/>
            <p:cNvSpPr/>
            <p:nvPr/>
          </p:nvSpPr>
          <p:spPr>
            <a:xfrm>
              <a:off x="6720328" y="3749640"/>
              <a:ext cx="1190847" cy="7160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endParaRPr lang="en-US" dirty="0"/>
            </a:p>
          </p:txBody>
        </p:sp>
        <p:cxnSp>
          <p:nvCxnSpPr>
            <p:cNvPr id="46" name="Straight Arrow Connector 45"/>
            <p:cNvCxnSpPr>
              <a:stCxn id="7" idx="3"/>
              <a:endCxn id="2" idx="0"/>
            </p:cNvCxnSpPr>
            <p:nvPr/>
          </p:nvCxnSpPr>
          <p:spPr>
            <a:xfrm flipH="1">
              <a:off x="5018568" y="3072819"/>
              <a:ext cx="481415" cy="6768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7" idx="5"/>
              <a:endCxn id="30" idx="0"/>
            </p:cNvCxnSpPr>
            <p:nvPr/>
          </p:nvCxnSpPr>
          <p:spPr>
            <a:xfrm>
              <a:off x="6688642" y="3072819"/>
              <a:ext cx="627110" cy="6768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Tree>
    <p:custDataLst>
      <p:tags r:id="rId1"/>
    </p:custDataLst>
    <p:extLst>
      <p:ext uri="{BB962C8B-B14F-4D97-AF65-F5344CB8AC3E}">
        <p14:creationId xmlns:p14="http://schemas.microsoft.com/office/powerpoint/2010/main" val="2134775857"/>
      </p:ext>
    </p:extLst>
  </p:cSld>
  <p:clrMapOvr>
    <a:masterClrMapping/>
  </p:clrMapOvr>
  <p:transition spd="slow" advClick="0" advTm="6000">
    <p:push di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2"/>
            </p:custDataLst>
          </p:nvPr>
        </p:nvSpPr>
        <p:spPr>
          <a:xfrm>
            <a:off x="1281113" y="263098"/>
            <a:ext cx="9626400" cy="1058400"/>
          </a:xfrm>
        </p:spPr>
        <p:txBody>
          <a:bodyPr>
            <a:normAutofit/>
          </a:bodyPr>
          <a:lstStyle/>
          <a:p>
            <a:pPr algn="ctr"/>
            <a:r>
              <a:rPr lang="en-US" altLang="zh-CN" sz="4000" dirty="0"/>
              <a:t>TÍNH GIẢI THUẬT THỦ CÔNG</a:t>
            </a:r>
          </a:p>
        </p:txBody>
      </p:sp>
      <p:sp>
        <p:nvSpPr>
          <p:cNvPr id="5" name="Rectangle 4"/>
          <p:cNvSpPr/>
          <p:nvPr/>
        </p:nvSpPr>
        <p:spPr>
          <a:xfrm>
            <a:off x="451805" y="1382928"/>
            <a:ext cx="11121262" cy="9257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a:solidFill>
                  <a:schemeClr val="accent1">
                    <a:lumMod val="50000"/>
                  </a:schemeClr>
                </a:solidFill>
                <a:latin typeface="Times New Roman" pitchFamily="18" charset="0"/>
                <a:cs typeface="Times New Roman" pitchFamily="18" charset="0"/>
              </a:rPr>
              <a:t>* </a:t>
            </a:r>
            <a:r>
              <a:rPr lang="en-US" sz="2400" b="1" dirty="0" smtClean="0">
                <a:solidFill>
                  <a:schemeClr val="accent1">
                    <a:lumMod val="50000"/>
                  </a:schemeClr>
                </a:solidFill>
                <a:latin typeface="Times New Roman" pitchFamily="18" charset="0"/>
                <a:cs typeface="Times New Roman" pitchFamily="18" charset="0"/>
              </a:rPr>
              <a:t>C1: Info</a:t>
            </a:r>
            <a:r>
              <a:rPr lang="en-US" sz="2400" b="1" baseline="-25000" dirty="0" smtClean="0">
                <a:solidFill>
                  <a:schemeClr val="accent1">
                    <a:lumMod val="50000"/>
                  </a:schemeClr>
                </a:solidFill>
                <a:latin typeface="Times New Roman" pitchFamily="18" charset="0"/>
                <a:cs typeface="Times New Roman" pitchFamily="18" charset="0"/>
              </a:rPr>
              <a:t>D</a:t>
            </a:r>
            <a:r>
              <a:rPr lang="en-US" sz="2400" b="1" dirty="0" smtClean="0">
                <a:solidFill>
                  <a:schemeClr val="accent1">
                    <a:lumMod val="50000"/>
                  </a:schemeClr>
                </a:solidFill>
                <a:latin typeface="Times New Roman" pitchFamily="18" charset="0"/>
                <a:cs typeface="Times New Roman" pitchFamily="18" charset="0"/>
              </a:rPr>
              <a:t>(C1) = -2/7log2/7-5/7log5/7 = 0.863</a:t>
            </a:r>
            <a:endParaRPr lang="en-US" sz="2400" b="1" u="sng" dirty="0">
              <a:solidFill>
                <a:schemeClr val="accent1">
                  <a:lumMod val="50000"/>
                </a:schemeClr>
              </a:solidFill>
              <a:latin typeface="Times New Roman" pitchFamily="18" charset="0"/>
              <a:cs typeface="Times New Roman" pitchFamily="18" charset="0"/>
            </a:endParaRPr>
          </a:p>
        </p:txBody>
      </p:sp>
      <p:graphicFrame>
        <p:nvGraphicFramePr>
          <p:cNvPr id="27" name="Table 26"/>
          <p:cNvGraphicFramePr>
            <a:graphicFrameLocks noGrp="1"/>
          </p:cNvGraphicFramePr>
          <p:nvPr>
            <p:extLst>
              <p:ext uri="{D42A27DB-BD31-4B8C-83A1-F6EECF244321}">
                <p14:modId xmlns:p14="http://schemas.microsoft.com/office/powerpoint/2010/main" val="48863276"/>
              </p:ext>
            </p:extLst>
          </p:nvPr>
        </p:nvGraphicFramePr>
        <p:xfrm>
          <a:off x="2588162" y="2554300"/>
          <a:ext cx="6848547" cy="1905000"/>
        </p:xfrm>
        <a:graphic>
          <a:graphicData uri="http://schemas.openxmlformats.org/drawingml/2006/table">
            <a:tbl>
              <a:tblPr>
                <a:tableStyleId>{2A488322-F2BA-4B5B-9748-0D474271808F}</a:tableStyleId>
              </a:tblPr>
              <a:tblGrid>
                <a:gridCol w="2269577">
                  <a:extLst>
                    <a:ext uri="{9D8B030D-6E8A-4147-A177-3AD203B41FA5}">
                      <a16:colId xmlns:a16="http://schemas.microsoft.com/office/drawing/2014/main" val="3061741229"/>
                    </a:ext>
                  </a:extLst>
                </a:gridCol>
                <a:gridCol w="1970948">
                  <a:extLst>
                    <a:ext uri="{9D8B030D-6E8A-4147-A177-3AD203B41FA5}">
                      <a16:colId xmlns:a16="http://schemas.microsoft.com/office/drawing/2014/main" val="1262994728"/>
                    </a:ext>
                  </a:extLst>
                </a:gridCol>
                <a:gridCol w="1055153">
                  <a:extLst>
                    <a:ext uri="{9D8B030D-6E8A-4147-A177-3AD203B41FA5}">
                      <a16:colId xmlns:a16="http://schemas.microsoft.com/office/drawing/2014/main" val="416248517"/>
                    </a:ext>
                  </a:extLst>
                </a:gridCol>
                <a:gridCol w="816251">
                  <a:extLst>
                    <a:ext uri="{9D8B030D-6E8A-4147-A177-3AD203B41FA5}">
                      <a16:colId xmlns:a16="http://schemas.microsoft.com/office/drawing/2014/main" val="1188313017"/>
                    </a:ext>
                  </a:extLst>
                </a:gridCol>
                <a:gridCol w="736618">
                  <a:extLst>
                    <a:ext uri="{9D8B030D-6E8A-4147-A177-3AD203B41FA5}">
                      <a16:colId xmlns:a16="http://schemas.microsoft.com/office/drawing/2014/main" val="3210859570"/>
                    </a:ext>
                  </a:extLst>
                </a:gridCol>
              </a:tblGrid>
              <a:tr h="233196">
                <a:tc>
                  <a:txBody>
                    <a:bodyPr/>
                    <a:lstStyle/>
                    <a:p>
                      <a:pPr algn="ctr" fontAlgn="ctr"/>
                      <a:r>
                        <a:rPr lang="en-US" sz="1500" b="1" u="none" strike="noStrike" dirty="0">
                          <a:solidFill>
                            <a:schemeClr val="accent2">
                              <a:lumMod val="50000"/>
                            </a:schemeClr>
                          </a:solidFill>
                          <a:effectLst/>
                          <a:latin typeface="+mj-lt"/>
                        </a:rPr>
                        <a:t>First sexual intercourse</a:t>
                      </a:r>
                      <a:endParaRPr lang="en-US" sz="1500" b="1" i="0" u="none" strike="noStrike" dirty="0">
                        <a:solidFill>
                          <a:schemeClr val="accent2">
                            <a:lumMod val="50000"/>
                          </a:schemeClr>
                        </a:solidFill>
                        <a:effectLst/>
                        <a:latin typeface="+mj-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500" b="1" u="none" strike="noStrike" dirty="0">
                          <a:solidFill>
                            <a:schemeClr val="accent2">
                              <a:lumMod val="50000"/>
                            </a:schemeClr>
                          </a:solidFill>
                          <a:effectLst/>
                          <a:latin typeface="+mj-lt"/>
                        </a:rPr>
                        <a:t>Num of pregnancies</a:t>
                      </a:r>
                      <a:endParaRPr lang="en-US" sz="1500" b="1" i="0" u="none" strike="noStrike" dirty="0">
                        <a:solidFill>
                          <a:schemeClr val="accent2">
                            <a:lumMod val="50000"/>
                          </a:schemeClr>
                        </a:solidFill>
                        <a:effectLst/>
                        <a:latin typeface="+mj-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500" b="1" u="none" strike="noStrike" dirty="0">
                          <a:solidFill>
                            <a:schemeClr val="accent2">
                              <a:lumMod val="50000"/>
                            </a:schemeClr>
                          </a:solidFill>
                          <a:effectLst/>
                          <a:latin typeface="+mj-lt"/>
                        </a:rPr>
                        <a:t>STDs</a:t>
                      </a:r>
                      <a:endParaRPr lang="en-US" sz="1500" b="1" i="0" u="none" strike="noStrike" dirty="0">
                        <a:solidFill>
                          <a:schemeClr val="accent2">
                            <a:lumMod val="50000"/>
                          </a:schemeClr>
                        </a:solidFill>
                        <a:effectLst/>
                        <a:latin typeface="+mj-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500" b="1" u="none" strike="noStrike" dirty="0">
                          <a:solidFill>
                            <a:schemeClr val="accent2">
                              <a:lumMod val="50000"/>
                            </a:schemeClr>
                          </a:solidFill>
                          <a:effectLst/>
                          <a:latin typeface="+mj-lt"/>
                        </a:rPr>
                        <a:t>Dx:HPV</a:t>
                      </a:r>
                      <a:endParaRPr lang="en-US" sz="1500" b="1" i="0" u="none" strike="noStrike" dirty="0">
                        <a:solidFill>
                          <a:schemeClr val="accent2">
                            <a:lumMod val="50000"/>
                          </a:schemeClr>
                        </a:solidFill>
                        <a:effectLst/>
                        <a:latin typeface="+mj-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500" b="1" u="none" strike="noStrike" dirty="0">
                          <a:solidFill>
                            <a:schemeClr val="accent2">
                              <a:lumMod val="50000"/>
                            </a:schemeClr>
                          </a:solidFill>
                          <a:effectLst/>
                          <a:latin typeface="+mj-lt"/>
                        </a:rPr>
                        <a:t>Biopsy</a:t>
                      </a:r>
                      <a:endParaRPr lang="en-US" sz="1500" b="1" i="0" u="none" strike="noStrike" dirty="0">
                        <a:solidFill>
                          <a:schemeClr val="accent2">
                            <a:lumMod val="50000"/>
                          </a:schemeClr>
                        </a:solidFill>
                        <a:effectLst/>
                        <a:latin typeface="+mj-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698276"/>
                    </a:solidFill>
                  </a:tcPr>
                </a:tc>
                <a:extLst>
                  <a:ext uri="{0D108BD9-81ED-4DB2-BD59-A6C34878D82A}">
                    <a16:rowId xmlns:a16="http://schemas.microsoft.com/office/drawing/2014/main" val="3949547371"/>
                  </a:ext>
                </a:extLst>
              </a:tr>
              <a:tr h="233196">
                <a:tc>
                  <a:txBody>
                    <a:bodyPr/>
                    <a:lstStyle/>
                    <a:p>
                      <a:pPr algn="ctr" fontAlgn="b"/>
                      <a:r>
                        <a:rPr lang="en-US" sz="1500" b="0" i="0" u="none" strike="noStrike" dirty="0">
                          <a:solidFill>
                            <a:srgbClr val="000000"/>
                          </a:solidFill>
                          <a:effectLst/>
                          <a:latin typeface="Calibri" panose="020F0502020204030204" pitchFamily="34" charset="0"/>
                        </a:rPr>
                        <a:t>&gt;=18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500" b="0" i="0" u="none" strike="noStrike">
                          <a:solidFill>
                            <a:srgbClr val="000000"/>
                          </a:solidFill>
                          <a:effectLst/>
                          <a:latin typeface="Calibri" panose="020F0502020204030204" pitchFamily="34" charset="0"/>
                        </a:rPr>
                        <a:t>&gt;=2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500" b="0" i="0" u="none" strike="noStrike">
                          <a:solidFill>
                            <a:srgbClr val="000000"/>
                          </a:solidFill>
                          <a:effectLst/>
                          <a:latin typeface="Calibri" panose="020F0502020204030204" pitchFamily="34" charset="0"/>
                        </a:rPr>
                        <a:t>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500" b="0" i="0" u="none" strike="noStrike">
                          <a:solidFill>
                            <a:srgbClr val="000000"/>
                          </a:solidFill>
                          <a:effectLst/>
                          <a:latin typeface="Calibri" panose="020F0502020204030204" pitchFamily="34" charset="0"/>
                        </a:rPr>
                        <a:t>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500" b="0" i="0" u="none" strike="noStrike">
                          <a:solidFill>
                            <a:srgbClr val="000000"/>
                          </a:solidFill>
                          <a:effectLst/>
                          <a:latin typeface="Calibri" panose="020F0502020204030204" pitchFamily="34" charset="0"/>
                        </a:rPr>
                        <a:t>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698276"/>
                    </a:solidFill>
                  </a:tcPr>
                </a:tc>
                <a:extLst>
                  <a:ext uri="{0D108BD9-81ED-4DB2-BD59-A6C34878D82A}">
                    <a16:rowId xmlns:a16="http://schemas.microsoft.com/office/drawing/2014/main" val="214795996"/>
                  </a:ext>
                </a:extLst>
              </a:tr>
              <a:tr h="233196">
                <a:tc>
                  <a:txBody>
                    <a:bodyPr/>
                    <a:lstStyle/>
                    <a:p>
                      <a:pPr algn="ctr" fontAlgn="b"/>
                      <a:r>
                        <a:rPr lang="en-US" sz="1500" b="0" i="0" u="none" strike="noStrike" dirty="0">
                          <a:solidFill>
                            <a:srgbClr val="000000"/>
                          </a:solidFill>
                          <a:effectLst/>
                          <a:latin typeface="Calibri" panose="020F0502020204030204" pitchFamily="34" charset="0"/>
                        </a:rPr>
                        <a:t>&gt;=18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500" b="0" i="0" u="none" strike="noStrike" dirty="0">
                          <a:solidFill>
                            <a:srgbClr val="000000"/>
                          </a:solidFill>
                          <a:effectLst/>
                          <a:latin typeface="Calibri" panose="020F0502020204030204" pitchFamily="34" charset="0"/>
                        </a:rPr>
                        <a:t>&lt;2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500" b="0" i="0" u="none" strike="noStrike">
                          <a:solidFill>
                            <a:srgbClr val="000000"/>
                          </a:solidFill>
                          <a:effectLst/>
                          <a:latin typeface="Calibri" panose="020F0502020204030204" pitchFamily="34" charset="0"/>
                        </a:rPr>
                        <a:t>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500" b="0" i="0" u="none" strike="noStrike">
                          <a:solidFill>
                            <a:srgbClr val="000000"/>
                          </a:solidFill>
                          <a:effectLst/>
                          <a:latin typeface="Calibri" panose="020F0502020204030204" pitchFamily="34" charset="0"/>
                        </a:rPr>
                        <a:t>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500" b="0" i="0" u="none" strike="noStrike">
                          <a:solidFill>
                            <a:srgbClr val="000000"/>
                          </a:solidFill>
                          <a:effectLst/>
                          <a:latin typeface="Calibri" panose="020F0502020204030204" pitchFamily="34" charset="0"/>
                        </a:rPr>
                        <a:t>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698276"/>
                    </a:solidFill>
                  </a:tcPr>
                </a:tc>
                <a:extLst>
                  <a:ext uri="{0D108BD9-81ED-4DB2-BD59-A6C34878D82A}">
                    <a16:rowId xmlns:a16="http://schemas.microsoft.com/office/drawing/2014/main" val="1098238486"/>
                  </a:ext>
                </a:extLst>
              </a:tr>
              <a:tr h="233196">
                <a:tc>
                  <a:txBody>
                    <a:bodyPr/>
                    <a:lstStyle/>
                    <a:p>
                      <a:pPr algn="ctr" fontAlgn="b"/>
                      <a:r>
                        <a:rPr lang="en-US" sz="1500" b="0" i="0" u="none" strike="noStrike">
                          <a:solidFill>
                            <a:srgbClr val="000000"/>
                          </a:solidFill>
                          <a:effectLst/>
                          <a:latin typeface="Calibri" panose="020F0502020204030204" pitchFamily="34" charset="0"/>
                        </a:rPr>
                        <a:t>&lt;18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500" b="0" i="0" u="none" strike="noStrike" dirty="0">
                          <a:solidFill>
                            <a:srgbClr val="000000"/>
                          </a:solidFill>
                          <a:effectLst/>
                          <a:latin typeface="Calibri" panose="020F0502020204030204" pitchFamily="34" charset="0"/>
                        </a:rPr>
                        <a:t>&lt;2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500" b="0" i="0" u="none" strike="noStrike">
                          <a:solidFill>
                            <a:srgbClr val="000000"/>
                          </a:solidFill>
                          <a:effectLst/>
                          <a:latin typeface="Calibri" panose="020F0502020204030204" pitchFamily="34" charset="0"/>
                        </a:rPr>
                        <a:t>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500" b="0" i="0" u="none" strike="noStrike">
                          <a:solidFill>
                            <a:srgbClr val="000000"/>
                          </a:solidFill>
                          <a:effectLst/>
                          <a:latin typeface="Calibri" panose="020F0502020204030204" pitchFamily="34" charset="0"/>
                        </a:rPr>
                        <a:t>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500" b="0" i="0" u="none" strike="noStrike">
                          <a:solidFill>
                            <a:srgbClr val="000000"/>
                          </a:solidFill>
                          <a:effectLst/>
                          <a:latin typeface="Calibri" panose="020F0502020204030204" pitchFamily="34" charset="0"/>
                        </a:rPr>
                        <a:t>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698276"/>
                    </a:solidFill>
                  </a:tcPr>
                </a:tc>
                <a:extLst>
                  <a:ext uri="{0D108BD9-81ED-4DB2-BD59-A6C34878D82A}">
                    <a16:rowId xmlns:a16="http://schemas.microsoft.com/office/drawing/2014/main" val="745309381"/>
                  </a:ext>
                </a:extLst>
              </a:tr>
              <a:tr h="233196">
                <a:tc>
                  <a:txBody>
                    <a:bodyPr/>
                    <a:lstStyle/>
                    <a:p>
                      <a:pPr algn="ctr" fontAlgn="b"/>
                      <a:r>
                        <a:rPr lang="en-US" sz="1500" b="0" i="0" u="none" strike="noStrike">
                          <a:solidFill>
                            <a:srgbClr val="000000"/>
                          </a:solidFill>
                          <a:effectLst/>
                          <a:latin typeface="Calibri" panose="020F0502020204030204" pitchFamily="34" charset="0"/>
                        </a:rPr>
                        <a:t>&lt;18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500" b="0" i="0" u="none" strike="noStrike" dirty="0">
                          <a:solidFill>
                            <a:srgbClr val="000000"/>
                          </a:solidFill>
                          <a:effectLst/>
                          <a:latin typeface="Calibri" panose="020F0502020204030204" pitchFamily="34" charset="0"/>
                        </a:rPr>
                        <a:t>&gt;=2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500" b="0" i="0" u="none" strike="noStrike" dirty="0">
                          <a:solidFill>
                            <a:srgbClr val="000000"/>
                          </a:solidFill>
                          <a:effectLst/>
                          <a:latin typeface="Calibri" panose="020F0502020204030204" pitchFamily="34" charset="0"/>
                        </a:rPr>
                        <a:t>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500" b="0" i="0" u="none" strike="noStrike">
                          <a:solidFill>
                            <a:srgbClr val="000000"/>
                          </a:solidFill>
                          <a:effectLst/>
                          <a:latin typeface="Calibri" panose="020F0502020204030204" pitchFamily="34" charset="0"/>
                        </a:rPr>
                        <a:t>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500" b="0" i="0" u="none" strike="noStrike">
                          <a:solidFill>
                            <a:srgbClr val="000000"/>
                          </a:solidFill>
                          <a:effectLst/>
                          <a:latin typeface="Calibri" panose="020F0502020204030204" pitchFamily="34" charset="0"/>
                        </a:rPr>
                        <a:t>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698276"/>
                    </a:solidFill>
                  </a:tcPr>
                </a:tc>
                <a:extLst>
                  <a:ext uri="{0D108BD9-81ED-4DB2-BD59-A6C34878D82A}">
                    <a16:rowId xmlns:a16="http://schemas.microsoft.com/office/drawing/2014/main" val="2679539826"/>
                  </a:ext>
                </a:extLst>
              </a:tr>
              <a:tr h="233196">
                <a:tc>
                  <a:txBody>
                    <a:bodyPr/>
                    <a:lstStyle/>
                    <a:p>
                      <a:pPr algn="ctr" fontAlgn="b"/>
                      <a:r>
                        <a:rPr lang="en-US" sz="1500" b="0" i="0" u="none" strike="noStrike">
                          <a:solidFill>
                            <a:srgbClr val="000000"/>
                          </a:solidFill>
                          <a:effectLst/>
                          <a:latin typeface="Calibri" panose="020F0502020204030204" pitchFamily="34" charset="0"/>
                        </a:rPr>
                        <a:t>&lt;18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500" b="0" i="0" u="none" strike="noStrike">
                          <a:solidFill>
                            <a:srgbClr val="000000"/>
                          </a:solidFill>
                          <a:effectLst/>
                          <a:latin typeface="Calibri" panose="020F0502020204030204" pitchFamily="34" charset="0"/>
                        </a:rPr>
                        <a:t>&lt;2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500" b="0" i="0" u="none" strike="noStrike" dirty="0">
                          <a:solidFill>
                            <a:srgbClr val="000000"/>
                          </a:solidFill>
                          <a:effectLst/>
                          <a:latin typeface="Calibri" panose="020F0502020204030204" pitchFamily="34" charset="0"/>
                        </a:rPr>
                        <a:t>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500" b="0" i="0" u="none" strike="noStrike">
                          <a:solidFill>
                            <a:srgbClr val="000000"/>
                          </a:solidFill>
                          <a:effectLst/>
                          <a:latin typeface="Calibri" panose="020F0502020204030204" pitchFamily="34" charset="0"/>
                        </a:rPr>
                        <a:t>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500" b="0" i="0" u="none" strike="noStrike">
                          <a:solidFill>
                            <a:srgbClr val="000000"/>
                          </a:solidFill>
                          <a:effectLst/>
                          <a:latin typeface="Calibri" panose="020F0502020204030204" pitchFamily="34" charset="0"/>
                        </a:rPr>
                        <a:t>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698276"/>
                    </a:solidFill>
                  </a:tcPr>
                </a:tc>
                <a:extLst>
                  <a:ext uri="{0D108BD9-81ED-4DB2-BD59-A6C34878D82A}">
                    <a16:rowId xmlns:a16="http://schemas.microsoft.com/office/drawing/2014/main" val="1059658421"/>
                  </a:ext>
                </a:extLst>
              </a:tr>
              <a:tr h="233196">
                <a:tc>
                  <a:txBody>
                    <a:bodyPr/>
                    <a:lstStyle/>
                    <a:p>
                      <a:pPr algn="ctr" fontAlgn="b"/>
                      <a:r>
                        <a:rPr lang="en-US" sz="1500" b="0" i="0" u="none" strike="noStrike">
                          <a:solidFill>
                            <a:srgbClr val="000000"/>
                          </a:solidFill>
                          <a:effectLst/>
                          <a:latin typeface="Calibri" panose="020F0502020204030204" pitchFamily="34" charset="0"/>
                        </a:rPr>
                        <a:t>&gt;=18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500" b="0" i="0" u="none" strike="noStrike">
                          <a:solidFill>
                            <a:srgbClr val="000000"/>
                          </a:solidFill>
                          <a:effectLst/>
                          <a:latin typeface="Calibri" panose="020F0502020204030204" pitchFamily="34" charset="0"/>
                        </a:rPr>
                        <a:t>&gt;=2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500" b="0" i="0" u="none" strike="noStrike" dirty="0">
                          <a:solidFill>
                            <a:srgbClr val="000000"/>
                          </a:solidFill>
                          <a:effectLst/>
                          <a:latin typeface="Calibri" panose="020F0502020204030204" pitchFamily="34" charset="0"/>
                        </a:rPr>
                        <a:t>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500" b="0" i="0" u="none" strike="noStrike">
                          <a:solidFill>
                            <a:srgbClr val="000000"/>
                          </a:solidFill>
                          <a:effectLst/>
                          <a:latin typeface="Calibri" panose="020F0502020204030204" pitchFamily="34" charset="0"/>
                        </a:rPr>
                        <a:t>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500" b="0" i="0" u="none" strike="noStrike">
                          <a:solidFill>
                            <a:srgbClr val="000000"/>
                          </a:solidFill>
                          <a:effectLst/>
                          <a:latin typeface="Calibri" panose="020F0502020204030204" pitchFamily="34" charset="0"/>
                        </a:rPr>
                        <a:t>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698276"/>
                    </a:solidFill>
                  </a:tcPr>
                </a:tc>
                <a:extLst>
                  <a:ext uri="{0D108BD9-81ED-4DB2-BD59-A6C34878D82A}">
                    <a16:rowId xmlns:a16="http://schemas.microsoft.com/office/drawing/2014/main" val="2372505401"/>
                  </a:ext>
                </a:extLst>
              </a:tr>
              <a:tr h="233196">
                <a:tc>
                  <a:txBody>
                    <a:bodyPr/>
                    <a:lstStyle/>
                    <a:p>
                      <a:pPr algn="ctr" fontAlgn="b"/>
                      <a:r>
                        <a:rPr lang="en-US" sz="1500" b="0" i="0" u="none" strike="noStrike">
                          <a:solidFill>
                            <a:srgbClr val="000000"/>
                          </a:solidFill>
                          <a:effectLst/>
                          <a:latin typeface="Calibri" panose="020F0502020204030204" pitchFamily="34" charset="0"/>
                        </a:rPr>
                        <a:t>&gt;=18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500" b="0" i="0" u="none" strike="noStrike">
                          <a:solidFill>
                            <a:srgbClr val="000000"/>
                          </a:solidFill>
                          <a:effectLst/>
                          <a:latin typeface="Calibri" panose="020F0502020204030204" pitchFamily="34" charset="0"/>
                        </a:rPr>
                        <a:t>&lt;2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500" b="0" i="0" u="none" strike="noStrike" dirty="0">
                          <a:solidFill>
                            <a:srgbClr val="000000"/>
                          </a:solidFill>
                          <a:effectLst/>
                          <a:latin typeface="Calibri" panose="020F0502020204030204" pitchFamily="34" charset="0"/>
                        </a:rPr>
                        <a:t>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500" b="0" i="0" u="none" strike="noStrike" dirty="0">
                          <a:solidFill>
                            <a:srgbClr val="000000"/>
                          </a:solidFill>
                          <a:effectLst/>
                          <a:latin typeface="Calibri" panose="020F0502020204030204" pitchFamily="34" charset="0"/>
                        </a:rPr>
                        <a:t>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500" b="0" i="0" u="none" strike="noStrike" dirty="0">
                          <a:solidFill>
                            <a:srgbClr val="000000"/>
                          </a:solidFill>
                          <a:effectLst/>
                          <a:latin typeface="Calibri" panose="020F0502020204030204" pitchFamily="34" charset="0"/>
                        </a:rPr>
                        <a:t>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698276"/>
                    </a:solidFill>
                  </a:tcPr>
                </a:tc>
                <a:extLst>
                  <a:ext uri="{0D108BD9-81ED-4DB2-BD59-A6C34878D82A}">
                    <a16:rowId xmlns:a16="http://schemas.microsoft.com/office/drawing/2014/main" val="248990403"/>
                  </a:ext>
                </a:extLst>
              </a:tr>
            </a:tbl>
          </a:graphicData>
        </a:graphic>
      </p:graphicFrame>
      <p:sp>
        <p:nvSpPr>
          <p:cNvPr id="2" name="Slide Number Placeholder 1"/>
          <p:cNvSpPr>
            <a:spLocks noGrp="1"/>
          </p:cNvSpPr>
          <p:nvPr>
            <p:ph type="sldNum" sz="quarter" idx="12"/>
          </p:nvPr>
        </p:nvSpPr>
        <p:spPr/>
        <p:txBody>
          <a:bodyPr/>
          <a:lstStyle/>
          <a:p>
            <a:fld id="{49AE70B2-8BF9-45C0-BB95-33D1B9D3A854}" type="slidenum">
              <a:rPr lang="zh-CN" altLang="en-US" smtClean="0"/>
              <a:t>11</a:t>
            </a:fld>
            <a:endParaRPr lang="zh-CN" altLang="en-US" dirty="0"/>
          </a:p>
        </p:txBody>
      </p:sp>
    </p:spTree>
    <p:custDataLst>
      <p:tags r:id="rId1"/>
    </p:custDataLst>
    <p:extLst>
      <p:ext uri="{BB962C8B-B14F-4D97-AF65-F5344CB8AC3E}">
        <p14:creationId xmlns:p14="http://schemas.microsoft.com/office/powerpoint/2010/main" val="144524634"/>
      </p:ext>
    </p:extLst>
  </p:cSld>
  <p:clrMapOvr>
    <a:masterClrMapping/>
  </p:clrMapOvr>
  <p:transition spd="slow" advClick="0" advTm="6000">
    <p:push di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2"/>
            </p:custDataLst>
          </p:nvPr>
        </p:nvSpPr>
        <p:spPr>
          <a:xfrm>
            <a:off x="1281113" y="263098"/>
            <a:ext cx="9626400" cy="1058400"/>
          </a:xfrm>
        </p:spPr>
        <p:txBody>
          <a:bodyPr>
            <a:normAutofit/>
          </a:bodyPr>
          <a:lstStyle/>
          <a:p>
            <a:pPr algn="ctr"/>
            <a:r>
              <a:rPr lang="en-US" altLang="zh-CN" sz="4000" dirty="0"/>
              <a:t>TÍNH GIẢI THUẬT THỦ CÔNG</a:t>
            </a:r>
          </a:p>
        </p:txBody>
      </p:sp>
      <p:graphicFrame>
        <p:nvGraphicFramePr>
          <p:cNvPr id="6" name="Content Placeholder 5"/>
          <p:cNvGraphicFramePr>
            <a:graphicFrameLocks noGrp="1"/>
          </p:cNvGraphicFramePr>
          <p:nvPr>
            <p:ph sz="quarter" idx="13"/>
            <p:extLst>
              <p:ext uri="{D42A27DB-BD31-4B8C-83A1-F6EECF244321}">
                <p14:modId xmlns:p14="http://schemas.microsoft.com/office/powerpoint/2010/main" val="3410417142"/>
              </p:ext>
            </p:extLst>
          </p:nvPr>
        </p:nvGraphicFramePr>
        <p:xfrm>
          <a:off x="696686" y="1341438"/>
          <a:ext cx="10943770" cy="2661920"/>
        </p:xfrm>
        <a:graphic>
          <a:graphicData uri="http://schemas.openxmlformats.org/drawingml/2006/table">
            <a:tbl>
              <a:tblPr firstRow="1" bandRow="1">
                <a:tableStyleId>{5C22544A-7EE6-4342-B048-85BDC9FD1C3A}</a:tableStyleId>
              </a:tblPr>
              <a:tblGrid>
                <a:gridCol w="1539239">
                  <a:extLst>
                    <a:ext uri="{9D8B030D-6E8A-4147-A177-3AD203B41FA5}">
                      <a16:colId xmlns:a16="http://schemas.microsoft.com/office/drawing/2014/main" val="1176717372"/>
                    </a:ext>
                  </a:extLst>
                </a:gridCol>
                <a:gridCol w="6086381">
                  <a:extLst>
                    <a:ext uri="{9D8B030D-6E8A-4147-A177-3AD203B41FA5}">
                      <a16:colId xmlns:a16="http://schemas.microsoft.com/office/drawing/2014/main" val="1701730490"/>
                    </a:ext>
                  </a:extLst>
                </a:gridCol>
                <a:gridCol w="1659075">
                  <a:extLst>
                    <a:ext uri="{9D8B030D-6E8A-4147-A177-3AD203B41FA5}">
                      <a16:colId xmlns:a16="http://schemas.microsoft.com/office/drawing/2014/main" val="214860698"/>
                    </a:ext>
                  </a:extLst>
                </a:gridCol>
                <a:gridCol w="1659075">
                  <a:extLst>
                    <a:ext uri="{9D8B030D-6E8A-4147-A177-3AD203B41FA5}">
                      <a16:colId xmlns:a16="http://schemas.microsoft.com/office/drawing/2014/main" val="1408780349"/>
                    </a:ext>
                  </a:extLst>
                </a:gridCol>
              </a:tblGrid>
              <a:tr h="370840">
                <a:tc>
                  <a:txBody>
                    <a:bodyPr/>
                    <a:lstStyle/>
                    <a:p>
                      <a:r>
                        <a:rPr lang="en-US" dirty="0" smtClean="0"/>
                        <a:t>Thuộc</a:t>
                      </a:r>
                      <a:r>
                        <a:rPr lang="en-US" baseline="0" dirty="0" smtClean="0"/>
                        <a:t> tính</a:t>
                      </a:r>
                      <a:endParaRPr lang="en-US" dirty="0"/>
                    </a:p>
                  </a:txBody>
                  <a:tcPr/>
                </a:tc>
                <a:tc>
                  <a:txBody>
                    <a:bodyPr/>
                    <a:lstStyle/>
                    <a:p>
                      <a:endParaRPr lang="en-US" dirty="0"/>
                    </a:p>
                  </a:txBody>
                  <a:tcPr/>
                </a:tc>
                <a:tc>
                  <a:txBody>
                    <a:bodyPr/>
                    <a:lstStyle/>
                    <a:p>
                      <a:r>
                        <a:rPr lang="en-US" dirty="0" smtClean="0"/>
                        <a:t>Info</a:t>
                      </a:r>
                      <a:endParaRPr lang="en-US" dirty="0"/>
                    </a:p>
                  </a:txBody>
                  <a:tcPr/>
                </a:tc>
                <a:tc>
                  <a:txBody>
                    <a:bodyPr/>
                    <a:lstStyle/>
                    <a:p>
                      <a:r>
                        <a:rPr lang="en-US" dirty="0" smtClean="0"/>
                        <a:t>GAIN</a:t>
                      </a:r>
                      <a:endParaRPr lang="en-US" dirty="0"/>
                    </a:p>
                  </a:txBody>
                  <a:tcPr/>
                </a:tc>
                <a:extLst>
                  <a:ext uri="{0D108BD9-81ED-4DB2-BD59-A6C34878D82A}">
                    <a16:rowId xmlns:a16="http://schemas.microsoft.com/office/drawing/2014/main" val="403420218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u="none" strike="noStrike" dirty="0" smtClean="0">
                          <a:effectLst/>
                        </a:rPr>
                        <a:t>First sexual intercourse</a:t>
                      </a:r>
                      <a:endParaRPr lang="en-US" sz="1800" b="1" i="0" u="none" strike="noStrike" dirty="0" smtClean="0">
                        <a:solidFill>
                          <a:srgbClr val="000000"/>
                        </a:solidFill>
                        <a:effectLst/>
                        <a:latin typeface="Calibri" panose="020F0502020204030204" pitchFamily="34" charset="0"/>
                      </a:endParaRPr>
                    </a:p>
                  </a:txBody>
                  <a:tcPr/>
                </a:tc>
                <a:tc>
                  <a:txBody>
                    <a:bodyPr/>
                    <a:lstStyle/>
                    <a:p>
                      <a:r>
                        <a:rPr lang="en-US" dirty="0" smtClean="0"/>
                        <a:t>Info</a:t>
                      </a:r>
                      <a:r>
                        <a:rPr lang="en-US" baseline="-25000" dirty="0" smtClean="0"/>
                        <a:t>C2</a:t>
                      </a:r>
                      <a:r>
                        <a:rPr lang="en-US" dirty="0" smtClean="0"/>
                        <a:t>(&lt;</a:t>
                      </a:r>
                      <a:r>
                        <a:rPr lang="en-US" baseline="0" dirty="0" smtClean="0"/>
                        <a:t> 18</a:t>
                      </a:r>
                      <a:r>
                        <a:rPr lang="en-US" dirty="0" smtClean="0"/>
                        <a:t>) = 3/7*(-3/3 log 3/3) = 0</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Info</a:t>
                      </a:r>
                      <a:r>
                        <a:rPr lang="en-US" baseline="-25000" dirty="0" smtClean="0"/>
                        <a:t>C2</a:t>
                      </a:r>
                      <a:r>
                        <a:rPr lang="en-US" dirty="0" smtClean="0"/>
                        <a:t>(&gt;=</a:t>
                      </a:r>
                      <a:r>
                        <a:rPr lang="en-US" baseline="0" dirty="0" smtClean="0"/>
                        <a:t> 18</a:t>
                      </a:r>
                      <a:r>
                        <a:rPr lang="en-US" dirty="0" smtClean="0"/>
                        <a:t>) = 4/7*(-2/4 log 2/4</a:t>
                      </a:r>
                      <a:r>
                        <a:rPr lang="en-US" baseline="0" dirty="0" smtClean="0"/>
                        <a:t> – 2/4 log 2/4</a:t>
                      </a:r>
                      <a:r>
                        <a:rPr lang="en-US" dirty="0" smtClean="0"/>
                        <a:t>) = 0.571</a:t>
                      </a:r>
                    </a:p>
                  </a:txBody>
                  <a:tcPr/>
                </a:tc>
                <a:tc>
                  <a:txBody>
                    <a:bodyPr/>
                    <a:lstStyle/>
                    <a:p>
                      <a:r>
                        <a:rPr lang="en-US" dirty="0" smtClean="0"/>
                        <a:t>0.571</a:t>
                      </a:r>
                      <a:endParaRPr lang="en-US" dirty="0"/>
                    </a:p>
                  </a:txBody>
                  <a:tcPr/>
                </a:tc>
                <a:tc>
                  <a:txBody>
                    <a:bodyPr/>
                    <a:lstStyle/>
                    <a:p>
                      <a:r>
                        <a:rPr lang="en-US" dirty="0" smtClean="0"/>
                        <a:t>0.292</a:t>
                      </a:r>
                      <a:endParaRPr lang="en-US" dirty="0"/>
                    </a:p>
                  </a:txBody>
                  <a:tcPr/>
                </a:tc>
                <a:extLst>
                  <a:ext uri="{0D108BD9-81ED-4DB2-BD59-A6C34878D82A}">
                    <a16:rowId xmlns:a16="http://schemas.microsoft.com/office/drawing/2014/main" val="1393839888"/>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u="none" strike="noStrike" dirty="0" smtClean="0">
                          <a:effectLst/>
                        </a:rPr>
                        <a:t>Num of pregnancies</a:t>
                      </a:r>
                      <a:endParaRPr lang="en-US" sz="1800" b="1" i="0" u="none" strike="noStrike" dirty="0" smtClean="0">
                        <a:solidFill>
                          <a:srgbClr val="000000"/>
                        </a:solidFill>
                        <a:effectLst/>
                        <a:latin typeface="Calibri" panose="020F0502020204030204" pitchFamily="34" charset="0"/>
                      </a:endParaRPr>
                    </a:p>
                  </a:txBody>
                  <a:tcPr/>
                </a:tc>
                <a:tc>
                  <a:txBody>
                    <a:bodyPr/>
                    <a:lstStyle/>
                    <a:p>
                      <a:r>
                        <a:rPr lang="en-US" dirty="0" smtClean="0"/>
                        <a:t>Info</a:t>
                      </a:r>
                      <a:r>
                        <a:rPr lang="en-US" baseline="-25000" dirty="0" smtClean="0"/>
                        <a:t>C3</a:t>
                      </a:r>
                      <a:r>
                        <a:rPr lang="en-US" dirty="0" smtClean="0"/>
                        <a:t>(&lt;</a:t>
                      </a:r>
                      <a:r>
                        <a:rPr lang="en-US" baseline="0" dirty="0" smtClean="0"/>
                        <a:t> 2</a:t>
                      </a:r>
                      <a:r>
                        <a:rPr lang="en-US" dirty="0" smtClean="0"/>
                        <a:t>) = 4/7*(-1/4 log 1/4</a:t>
                      </a:r>
                      <a:r>
                        <a:rPr lang="en-US" baseline="0" dirty="0" smtClean="0"/>
                        <a:t>  - 3/4 log 3/4 </a:t>
                      </a:r>
                      <a:r>
                        <a:rPr lang="en-US" dirty="0" smtClean="0"/>
                        <a:t>) = 0.464</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Info</a:t>
                      </a:r>
                      <a:r>
                        <a:rPr lang="en-US" baseline="-25000" dirty="0" smtClean="0"/>
                        <a:t>C3</a:t>
                      </a:r>
                      <a:r>
                        <a:rPr lang="en-US" dirty="0" smtClean="0"/>
                        <a:t>(=&gt;</a:t>
                      </a:r>
                      <a:r>
                        <a:rPr lang="en-US" baseline="0" dirty="0" smtClean="0"/>
                        <a:t> 2</a:t>
                      </a:r>
                      <a:r>
                        <a:rPr lang="en-US" dirty="0" smtClean="0"/>
                        <a:t>) = 3/7*(-1/3 log 1/3</a:t>
                      </a:r>
                      <a:r>
                        <a:rPr lang="en-US" baseline="0" dirty="0" smtClean="0"/>
                        <a:t> – 2/3 log 2/3</a:t>
                      </a:r>
                      <a:r>
                        <a:rPr lang="en-US" dirty="0" smtClean="0"/>
                        <a:t>) = 0.394</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0.858</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0.005</a:t>
                      </a:r>
                    </a:p>
                  </a:txBody>
                  <a:tcPr/>
                </a:tc>
                <a:extLst>
                  <a:ext uri="{0D108BD9-81ED-4DB2-BD59-A6C34878D82A}">
                    <a16:rowId xmlns:a16="http://schemas.microsoft.com/office/drawing/2014/main" val="145154643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u="none" strike="noStrike" dirty="0" smtClean="0">
                          <a:effectLst/>
                        </a:rPr>
                        <a:t>STDs</a:t>
                      </a:r>
                      <a:endParaRPr lang="en-US" sz="1800" b="1" i="0" u="none" strike="noStrike" dirty="0" smtClean="0">
                        <a:solidFill>
                          <a:srgbClr val="000000"/>
                        </a:solidFill>
                        <a:effectLst/>
                        <a:latin typeface="Calibri" panose="020F0502020204030204"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Info</a:t>
                      </a:r>
                      <a:r>
                        <a:rPr lang="en-US" baseline="-25000" dirty="0" smtClean="0"/>
                        <a:t>C4</a:t>
                      </a:r>
                      <a:r>
                        <a:rPr lang="en-US" dirty="0" smtClean="0"/>
                        <a:t>(0) </a:t>
                      </a:r>
                      <a:r>
                        <a:rPr lang="en-US" baseline="0" dirty="0" smtClean="0"/>
                        <a:t> = 6/7*(-1/6 log 1/6 – 5/6 log 5/6) = 0.557</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Info</a:t>
                      </a:r>
                      <a:r>
                        <a:rPr lang="en-US" baseline="-25000" dirty="0" smtClean="0"/>
                        <a:t>C4</a:t>
                      </a:r>
                      <a:r>
                        <a:rPr lang="en-US" dirty="0" smtClean="0"/>
                        <a:t>(1) </a:t>
                      </a:r>
                      <a:r>
                        <a:rPr lang="en-US" baseline="0" dirty="0" smtClean="0"/>
                        <a:t> = 1/7*(-1/7 log 1/7) = 0</a:t>
                      </a:r>
                    </a:p>
                  </a:txBody>
                  <a:tcPr/>
                </a:tc>
                <a:tc>
                  <a:txBody>
                    <a:bodyPr/>
                    <a:lstStyle/>
                    <a:p>
                      <a:r>
                        <a:rPr lang="en-US" dirty="0" smtClean="0"/>
                        <a:t>0.557</a:t>
                      </a:r>
                      <a:endParaRPr lang="en-US" dirty="0"/>
                    </a:p>
                  </a:txBody>
                  <a:tcPr/>
                </a:tc>
                <a:tc>
                  <a:txBody>
                    <a:bodyPr/>
                    <a:lstStyle/>
                    <a:p>
                      <a:r>
                        <a:rPr lang="en-US" b="1" dirty="0" smtClean="0">
                          <a:solidFill>
                            <a:srgbClr val="FF0000"/>
                          </a:solidFill>
                        </a:rPr>
                        <a:t>0.306</a:t>
                      </a:r>
                      <a:endParaRPr lang="en-US" b="1" dirty="0">
                        <a:solidFill>
                          <a:srgbClr val="FF0000"/>
                        </a:solidFill>
                      </a:endParaRPr>
                    </a:p>
                  </a:txBody>
                  <a:tcPr/>
                </a:tc>
                <a:extLst>
                  <a:ext uri="{0D108BD9-81ED-4DB2-BD59-A6C34878D82A}">
                    <a16:rowId xmlns:a16="http://schemas.microsoft.com/office/drawing/2014/main" val="1878315785"/>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u="none" strike="noStrike" dirty="0" smtClean="0">
                          <a:effectLst/>
                        </a:rPr>
                        <a:t>Dx:HPV</a:t>
                      </a:r>
                      <a:endParaRPr lang="en-US" sz="1800" b="1" i="0" u="none" strike="noStrike" dirty="0" smtClean="0">
                        <a:solidFill>
                          <a:srgbClr val="000000"/>
                        </a:solidFill>
                        <a:effectLst/>
                        <a:latin typeface="Calibri" panose="020F0502020204030204"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Info</a:t>
                      </a:r>
                      <a:r>
                        <a:rPr lang="en-US" baseline="-25000" dirty="0" smtClean="0"/>
                        <a:t>C5</a:t>
                      </a:r>
                      <a:r>
                        <a:rPr lang="en-US" dirty="0" smtClean="0"/>
                        <a:t>(0) </a:t>
                      </a:r>
                      <a:r>
                        <a:rPr lang="en-US" baseline="0" dirty="0" smtClean="0"/>
                        <a:t> = 7/7*(-2/7 log 2/7 – 5/7 log 5/7) = 0.863</a:t>
                      </a:r>
                      <a:endParaRPr lang="en-US"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0.863</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0</a:t>
                      </a:r>
                    </a:p>
                  </a:txBody>
                  <a:tcPr/>
                </a:tc>
                <a:extLst>
                  <a:ext uri="{0D108BD9-81ED-4DB2-BD59-A6C34878D82A}">
                    <a16:rowId xmlns:a16="http://schemas.microsoft.com/office/drawing/2014/main" val="2234761340"/>
                  </a:ext>
                </a:extLst>
              </a:tr>
            </a:tbl>
          </a:graphicData>
        </a:graphic>
      </p:graphicFrame>
      <p:sp>
        <p:nvSpPr>
          <p:cNvPr id="2" name="Slide Number Placeholder 1"/>
          <p:cNvSpPr>
            <a:spLocks noGrp="1"/>
          </p:cNvSpPr>
          <p:nvPr>
            <p:ph type="sldNum" sz="quarter" idx="12"/>
          </p:nvPr>
        </p:nvSpPr>
        <p:spPr/>
        <p:txBody>
          <a:bodyPr/>
          <a:lstStyle/>
          <a:p>
            <a:fld id="{49AE70B2-8BF9-45C0-BB95-33D1B9D3A854}" type="slidenum">
              <a:rPr lang="zh-CN" altLang="en-US" smtClean="0"/>
              <a:t>12</a:t>
            </a:fld>
            <a:endParaRPr lang="zh-CN" altLang="en-US" dirty="0"/>
          </a:p>
        </p:txBody>
      </p:sp>
      <p:sp>
        <p:nvSpPr>
          <p:cNvPr id="7" name="TextBox 6"/>
          <p:cNvSpPr txBox="1"/>
          <p:nvPr/>
        </p:nvSpPr>
        <p:spPr>
          <a:xfrm>
            <a:off x="1281113" y="5584903"/>
            <a:ext cx="10029487" cy="923330"/>
          </a:xfrm>
          <a:prstGeom prst="rect">
            <a:avLst/>
          </a:prstGeom>
          <a:noFill/>
        </p:spPr>
        <p:txBody>
          <a:bodyPr wrap="square" rtlCol="0">
            <a:spAutoFit/>
          </a:bodyPr>
          <a:lstStyle/>
          <a:p>
            <a:r>
              <a:rPr lang="en-US" b="1" dirty="0" smtClean="0">
                <a:latin typeface="+mj-lt"/>
              </a:rPr>
              <a:t>Chọn thuộc tính STDs:</a:t>
            </a:r>
          </a:p>
          <a:p>
            <a:r>
              <a:rPr lang="en-US" dirty="0" smtClean="0">
                <a:latin typeface="+mj-lt"/>
              </a:rPr>
              <a:t>Nhánh 1 thuần vì chỉ có giá trị 1</a:t>
            </a:r>
          </a:p>
          <a:p>
            <a:r>
              <a:rPr lang="en-US" dirty="0" smtClean="0">
                <a:latin typeface="+mj-lt"/>
              </a:rPr>
              <a:t>Nhánh </a:t>
            </a:r>
            <a:r>
              <a:rPr lang="en-US" dirty="0">
                <a:latin typeface="+mj-lt"/>
              </a:rPr>
              <a:t>0</a:t>
            </a:r>
            <a:r>
              <a:rPr lang="en-US" dirty="0" smtClean="0">
                <a:latin typeface="+mj-lt"/>
              </a:rPr>
              <a:t> có thể phân hoạch được nên ta tiếp tục phân hoạch giá trị 0</a:t>
            </a:r>
            <a:endParaRPr lang="en-US" dirty="0">
              <a:latin typeface="+mj-lt"/>
            </a:endParaRPr>
          </a:p>
        </p:txBody>
      </p:sp>
    </p:spTree>
    <p:custDataLst>
      <p:tags r:id="rId1"/>
    </p:custDataLst>
    <p:extLst>
      <p:ext uri="{BB962C8B-B14F-4D97-AF65-F5344CB8AC3E}">
        <p14:creationId xmlns:p14="http://schemas.microsoft.com/office/powerpoint/2010/main" val="317911455"/>
      </p:ext>
    </p:extLst>
  </p:cSld>
  <p:clrMapOvr>
    <a:masterClrMapping/>
  </p:clrMapOvr>
  <p:transition spd="slow" advClick="0" advTm="6000">
    <p:push di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2"/>
            </p:custDataLst>
          </p:nvPr>
        </p:nvSpPr>
        <p:spPr>
          <a:xfrm>
            <a:off x="1281113" y="263098"/>
            <a:ext cx="9626400" cy="1058400"/>
          </a:xfrm>
        </p:spPr>
        <p:txBody>
          <a:bodyPr>
            <a:normAutofit/>
          </a:bodyPr>
          <a:lstStyle/>
          <a:p>
            <a:pPr algn="ctr"/>
            <a:r>
              <a:rPr lang="en-US" altLang="zh-CN" sz="4000" dirty="0"/>
              <a:t>TÍNH GIẢI THUẬT THỦ CÔNG</a:t>
            </a:r>
          </a:p>
        </p:txBody>
      </p:sp>
      <p:sp>
        <p:nvSpPr>
          <p:cNvPr id="5" name="Rectangle 4"/>
          <p:cNvSpPr/>
          <p:nvPr/>
        </p:nvSpPr>
        <p:spPr>
          <a:xfrm>
            <a:off x="451805" y="1382928"/>
            <a:ext cx="11121262" cy="9257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a:solidFill>
                  <a:schemeClr val="accent1">
                    <a:lumMod val="50000"/>
                  </a:schemeClr>
                </a:solidFill>
                <a:latin typeface="Times New Roman" pitchFamily="18" charset="0"/>
                <a:cs typeface="Times New Roman" pitchFamily="18" charset="0"/>
              </a:rPr>
              <a:t>* </a:t>
            </a:r>
            <a:r>
              <a:rPr lang="en-US" sz="2400" b="1" dirty="0" smtClean="0">
                <a:solidFill>
                  <a:schemeClr val="accent1">
                    <a:lumMod val="50000"/>
                  </a:schemeClr>
                </a:solidFill>
                <a:latin typeface="Times New Roman" pitchFamily="18" charset="0"/>
                <a:cs typeface="Times New Roman" pitchFamily="18" charset="0"/>
              </a:rPr>
              <a:t>C3: Info</a:t>
            </a:r>
            <a:r>
              <a:rPr lang="en-US" sz="2400" b="1" baseline="-25000" dirty="0" smtClean="0">
                <a:solidFill>
                  <a:schemeClr val="accent1">
                    <a:lumMod val="50000"/>
                  </a:schemeClr>
                </a:solidFill>
                <a:latin typeface="Times New Roman" pitchFamily="18" charset="0"/>
                <a:cs typeface="Times New Roman" pitchFamily="18" charset="0"/>
              </a:rPr>
              <a:t>D</a:t>
            </a:r>
            <a:r>
              <a:rPr lang="en-US" sz="2400" b="1" dirty="0" smtClean="0">
                <a:solidFill>
                  <a:schemeClr val="accent1">
                    <a:lumMod val="50000"/>
                  </a:schemeClr>
                </a:solidFill>
                <a:latin typeface="Times New Roman" pitchFamily="18" charset="0"/>
                <a:cs typeface="Times New Roman" pitchFamily="18" charset="0"/>
              </a:rPr>
              <a:t>(C3) = -1/6 log 1/6 – 5/6 log 5/6 = 0.650</a:t>
            </a:r>
            <a:endParaRPr lang="en-US" sz="2400" b="1" u="sng" dirty="0">
              <a:solidFill>
                <a:schemeClr val="accent1">
                  <a:lumMod val="50000"/>
                </a:schemeClr>
              </a:solidFill>
              <a:latin typeface="Times New Roman" pitchFamily="18" charset="0"/>
              <a:cs typeface="Times New Roman" pitchFamily="18" charset="0"/>
            </a:endParaRPr>
          </a:p>
        </p:txBody>
      </p:sp>
      <p:graphicFrame>
        <p:nvGraphicFramePr>
          <p:cNvPr id="27" name="Table 26"/>
          <p:cNvGraphicFramePr>
            <a:graphicFrameLocks noGrp="1"/>
          </p:cNvGraphicFramePr>
          <p:nvPr>
            <p:extLst>
              <p:ext uri="{D42A27DB-BD31-4B8C-83A1-F6EECF244321}">
                <p14:modId xmlns:p14="http://schemas.microsoft.com/office/powerpoint/2010/main" val="2934434165"/>
              </p:ext>
            </p:extLst>
          </p:nvPr>
        </p:nvGraphicFramePr>
        <p:xfrm>
          <a:off x="3115739" y="2662358"/>
          <a:ext cx="5793394" cy="1666875"/>
        </p:xfrm>
        <a:graphic>
          <a:graphicData uri="http://schemas.openxmlformats.org/drawingml/2006/table">
            <a:tbl>
              <a:tblPr>
                <a:tableStyleId>{2A488322-F2BA-4B5B-9748-0D474271808F}</a:tableStyleId>
              </a:tblPr>
              <a:tblGrid>
                <a:gridCol w="2269577">
                  <a:extLst>
                    <a:ext uri="{9D8B030D-6E8A-4147-A177-3AD203B41FA5}">
                      <a16:colId xmlns:a16="http://schemas.microsoft.com/office/drawing/2014/main" val="3061741229"/>
                    </a:ext>
                  </a:extLst>
                </a:gridCol>
                <a:gridCol w="1970948">
                  <a:extLst>
                    <a:ext uri="{9D8B030D-6E8A-4147-A177-3AD203B41FA5}">
                      <a16:colId xmlns:a16="http://schemas.microsoft.com/office/drawing/2014/main" val="1262994728"/>
                    </a:ext>
                  </a:extLst>
                </a:gridCol>
                <a:gridCol w="816251">
                  <a:extLst>
                    <a:ext uri="{9D8B030D-6E8A-4147-A177-3AD203B41FA5}">
                      <a16:colId xmlns:a16="http://schemas.microsoft.com/office/drawing/2014/main" val="1188313017"/>
                    </a:ext>
                  </a:extLst>
                </a:gridCol>
                <a:gridCol w="736618">
                  <a:extLst>
                    <a:ext uri="{9D8B030D-6E8A-4147-A177-3AD203B41FA5}">
                      <a16:colId xmlns:a16="http://schemas.microsoft.com/office/drawing/2014/main" val="3210859570"/>
                    </a:ext>
                  </a:extLst>
                </a:gridCol>
              </a:tblGrid>
              <a:tr h="233196">
                <a:tc>
                  <a:txBody>
                    <a:bodyPr/>
                    <a:lstStyle/>
                    <a:p>
                      <a:pPr algn="ctr" fontAlgn="ctr"/>
                      <a:r>
                        <a:rPr lang="en-US" sz="1500" b="1" u="none" strike="noStrike" dirty="0">
                          <a:solidFill>
                            <a:schemeClr val="accent2">
                              <a:lumMod val="50000"/>
                            </a:schemeClr>
                          </a:solidFill>
                          <a:effectLst/>
                          <a:latin typeface="+mj-lt"/>
                        </a:rPr>
                        <a:t>First sexual intercourse</a:t>
                      </a:r>
                      <a:endParaRPr lang="en-US" sz="1500" b="1" i="0" u="none" strike="noStrike" dirty="0">
                        <a:solidFill>
                          <a:schemeClr val="accent2">
                            <a:lumMod val="50000"/>
                          </a:schemeClr>
                        </a:solidFill>
                        <a:effectLst/>
                        <a:latin typeface="+mj-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500" b="1" u="none" strike="noStrike" dirty="0">
                          <a:solidFill>
                            <a:schemeClr val="accent2">
                              <a:lumMod val="50000"/>
                            </a:schemeClr>
                          </a:solidFill>
                          <a:effectLst/>
                          <a:latin typeface="+mj-lt"/>
                        </a:rPr>
                        <a:t>Num of pregnancies</a:t>
                      </a:r>
                      <a:endParaRPr lang="en-US" sz="1500" b="1" i="0" u="none" strike="noStrike" dirty="0">
                        <a:solidFill>
                          <a:schemeClr val="accent2">
                            <a:lumMod val="50000"/>
                          </a:schemeClr>
                        </a:solidFill>
                        <a:effectLst/>
                        <a:latin typeface="+mj-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500" b="1" u="none" strike="noStrike" dirty="0">
                          <a:solidFill>
                            <a:schemeClr val="accent2">
                              <a:lumMod val="50000"/>
                            </a:schemeClr>
                          </a:solidFill>
                          <a:effectLst/>
                          <a:latin typeface="+mj-lt"/>
                        </a:rPr>
                        <a:t>Dx:HPV</a:t>
                      </a:r>
                      <a:endParaRPr lang="en-US" sz="1500" b="1" i="0" u="none" strike="noStrike" dirty="0">
                        <a:solidFill>
                          <a:schemeClr val="accent2">
                            <a:lumMod val="50000"/>
                          </a:schemeClr>
                        </a:solidFill>
                        <a:effectLst/>
                        <a:latin typeface="+mj-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500" b="1" u="none" strike="noStrike" dirty="0">
                          <a:solidFill>
                            <a:schemeClr val="accent2">
                              <a:lumMod val="50000"/>
                            </a:schemeClr>
                          </a:solidFill>
                          <a:effectLst/>
                          <a:latin typeface="+mj-lt"/>
                        </a:rPr>
                        <a:t>Biopsy</a:t>
                      </a:r>
                      <a:endParaRPr lang="en-US" sz="1500" b="1" i="0" u="none" strike="noStrike" dirty="0">
                        <a:solidFill>
                          <a:schemeClr val="accent2">
                            <a:lumMod val="50000"/>
                          </a:schemeClr>
                        </a:solidFill>
                        <a:effectLst/>
                        <a:latin typeface="+mj-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698276"/>
                    </a:solidFill>
                  </a:tcPr>
                </a:tc>
                <a:extLst>
                  <a:ext uri="{0D108BD9-81ED-4DB2-BD59-A6C34878D82A}">
                    <a16:rowId xmlns:a16="http://schemas.microsoft.com/office/drawing/2014/main" val="3949547371"/>
                  </a:ext>
                </a:extLst>
              </a:tr>
              <a:tr h="233196">
                <a:tc>
                  <a:txBody>
                    <a:bodyPr/>
                    <a:lstStyle/>
                    <a:p>
                      <a:pPr algn="ctr" fontAlgn="ctr"/>
                      <a:r>
                        <a:rPr lang="en-US" sz="1500" b="0" i="0" u="none" strike="noStrike">
                          <a:solidFill>
                            <a:srgbClr val="000000"/>
                          </a:solidFill>
                          <a:effectLst/>
                          <a:latin typeface="+mj-lt"/>
                        </a:rPr>
                        <a:t>&gt;=18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500" b="0" i="0" u="none" strike="noStrike">
                          <a:solidFill>
                            <a:srgbClr val="000000"/>
                          </a:solidFill>
                          <a:effectLst/>
                          <a:latin typeface="+mj-lt"/>
                        </a:rPr>
                        <a:t>&lt;2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500" b="0" i="0" u="none" strike="noStrike">
                          <a:solidFill>
                            <a:srgbClr val="000000"/>
                          </a:solidFill>
                          <a:effectLst/>
                          <a:latin typeface="+mj-lt"/>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500" b="0" i="0" u="none" strike="noStrike">
                          <a:solidFill>
                            <a:srgbClr val="000000"/>
                          </a:solidFill>
                          <a:effectLst/>
                          <a:latin typeface="+mj-lt"/>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698276"/>
                    </a:solidFill>
                  </a:tcPr>
                </a:tc>
                <a:extLst>
                  <a:ext uri="{0D108BD9-81ED-4DB2-BD59-A6C34878D82A}">
                    <a16:rowId xmlns:a16="http://schemas.microsoft.com/office/drawing/2014/main" val="214795996"/>
                  </a:ext>
                </a:extLst>
              </a:tr>
              <a:tr h="233196">
                <a:tc>
                  <a:txBody>
                    <a:bodyPr/>
                    <a:lstStyle/>
                    <a:p>
                      <a:pPr algn="ctr" fontAlgn="ctr"/>
                      <a:r>
                        <a:rPr lang="en-US" sz="1500" b="0" i="0" u="none" strike="noStrike">
                          <a:solidFill>
                            <a:srgbClr val="000000"/>
                          </a:solidFill>
                          <a:effectLst/>
                          <a:latin typeface="+mj-lt"/>
                        </a:rPr>
                        <a:t>&lt;18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500" b="0" i="0" u="none" strike="noStrike">
                          <a:solidFill>
                            <a:srgbClr val="000000"/>
                          </a:solidFill>
                          <a:effectLst/>
                          <a:latin typeface="+mj-lt"/>
                        </a:rPr>
                        <a:t>&lt;2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500" b="0" i="0" u="none" strike="noStrike">
                          <a:solidFill>
                            <a:srgbClr val="000000"/>
                          </a:solidFill>
                          <a:effectLst/>
                          <a:latin typeface="+mj-lt"/>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500" b="0" i="0" u="none" strike="noStrike">
                          <a:solidFill>
                            <a:srgbClr val="000000"/>
                          </a:solidFill>
                          <a:effectLst/>
                          <a:latin typeface="+mj-lt"/>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698276"/>
                    </a:solidFill>
                  </a:tcPr>
                </a:tc>
                <a:extLst>
                  <a:ext uri="{0D108BD9-81ED-4DB2-BD59-A6C34878D82A}">
                    <a16:rowId xmlns:a16="http://schemas.microsoft.com/office/drawing/2014/main" val="1098238486"/>
                  </a:ext>
                </a:extLst>
              </a:tr>
              <a:tr h="233196">
                <a:tc>
                  <a:txBody>
                    <a:bodyPr/>
                    <a:lstStyle/>
                    <a:p>
                      <a:pPr algn="ctr" fontAlgn="ctr"/>
                      <a:r>
                        <a:rPr lang="en-US" sz="1500" b="0" i="0" u="none" strike="noStrike">
                          <a:solidFill>
                            <a:srgbClr val="000000"/>
                          </a:solidFill>
                          <a:effectLst/>
                          <a:latin typeface="+mj-lt"/>
                        </a:rPr>
                        <a:t>&lt;18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500" b="0" i="0" u="none" strike="noStrike">
                          <a:solidFill>
                            <a:srgbClr val="000000"/>
                          </a:solidFill>
                          <a:effectLst/>
                          <a:latin typeface="+mj-lt"/>
                        </a:rPr>
                        <a:t>&gt;=2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500" b="0" i="0" u="none" strike="noStrike">
                          <a:solidFill>
                            <a:srgbClr val="000000"/>
                          </a:solidFill>
                          <a:effectLst/>
                          <a:latin typeface="+mj-lt"/>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500" b="0" i="0" u="none" strike="noStrike">
                          <a:solidFill>
                            <a:srgbClr val="000000"/>
                          </a:solidFill>
                          <a:effectLst/>
                          <a:latin typeface="+mj-lt"/>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698276"/>
                    </a:solidFill>
                  </a:tcPr>
                </a:tc>
                <a:extLst>
                  <a:ext uri="{0D108BD9-81ED-4DB2-BD59-A6C34878D82A}">
                    <a16:rowId xmlns:a16="http://schemas.microsoft.com/office/drawing/2014/main" val="745309381"/>
                  </a:ext>
                </a:extLst>
              </a:tr>
              <a:tr h="233196">
                <a:tc>
                  <a:txBody>
                    <a:bodyPr/>
                    <a:lstStyle/>
                    <a:p>
                      <a:pPr algn="ctr" fontAlgn="ctr"/>
                      <a:r>
                        <a:rPr lang="en-US" sz="1500" b="0" i="0" u="none" strike="noStrike">
                          <a:solidFill>
                            <a:srgbClr val="000000"/>
                          </a:solidFill>
                          <a:effectLst/>
                          <a:latin typeface="+mj-lt"/>
                        </a:rPr>
                        <a:t>&lt;18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500" b="0" i="0" u="none" strike="noStrike">
                          <a:solidFill>
                            <a:srgbClr val="000000"/>
                          </a:solidFill>
                          <a:effectLst/>
                          <a:latin typeface="+mj-lt"/>
                        </a:rPr>
                        <a:t>&lt;2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500" b="0" i="0" u="none" strike="noStrike">
                          <a:solidFill>
                            <a:srgbClr val="000000"/>
                          </a:solidFill>
                          <a:effectLst/>
                          <a:latin typeface="+mj-lt"/>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500" b="0" i="0" u="none" strike="noStrike">
                          <a:solidFill>
                            <a:srgbClr val="000000"/>
                          </a:solidFill>
                          <a:effectLst/>
                          <a:latin typeface="+mj-lt"/>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698276"/>
                    </a:solidFill>
                  </a:tcPr>
                </a:tc>
                <a:extLst>
                  <a:ext uri="{0D108BD9-81ED-4DB2-BD59-A6C34878D82A}">
                    <a16:rowId xmlns:a16="http://schemas.microsoft.com/office/drawing/2014/main" val="2679539826"/>
                  </a:ext>
                </a:extLst>
              </a:tr>
              <a:tr h="233196">
                <a:tc>
                  <a:txBody>
                    <a:bodyPr/>
                    <a:lstStyle/>
                    <a:p>
                      <a:pPr algn="ctr" fontAlgn="ctr"/>
                      <a:r>
                        <a:rPr lang="en-US" sz="1500" b="0" i="0" u="none" strike="noStrike">
                          <a:solidFill>
                            <a:srgbClr val="000000"/>
                          </a:solidFill>
                          <a:effectLst/>
                          <a:latin typeface="+mj-lt"/>
                        </a:rPr>
                        <a:t>&gt;=18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500" b="0" i="0" u="none" strike="noStrike">
                          <a:solidFill>
                            <a:srgbClr val="000000"/>
                          </a:solidFill>
                          <a:effectLst/>
                          <a:latin typeface="+mj-lt"/>
                        </a:rPr>
                        <a:t>&gt;=2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500" b="0" i="0" u="none" strike="noStrike">
                          <a:solidFill>
                            <a:srgbClr val="000000"/>
                          </a:solidFill>
                          <a:effectLst/>
                          <a:latin typeface="+mj-lt"/>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500" b="0" i="0" u="none" strike="noStrike">
                          <a:solidFill>
                            <a:srgbClr val="000000"/>
                          </a:solidFill>
                          <a:effectLst/>
                          <a:latin typeface="+mj-lt"/>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698276"/>
                    </a:solidFill>
                  </a:tcPr>
                </a:tc>
                <a:extLst>
                  <a:ext uri="{0D108BD9-81ED-4DB2-BD59-A6C34878D82A}">
                    <a16:rowId xmlns:a16="http://schemas.microsoft.com/office/drawing/2014/main" val="1059658421"/>
                  </a:ext>
                </a:extLst>
              </a:tr>
              <a:tr h="233196">
                <a:tc>
                  <a:txBody>
                    <a:bodyPr/>
                    <a:lstStyle/>
                    <a:p>
                      <a:pPr algn="ctr" fontAlgn="ctr"/>
                      <a:r>
                        <a:rPr lang="en-US" sz="1500" b="0" i="0" u="none" strike="noStrike">
                          <a:solidFill>
                            <a:srgbClr val="000000"/>
                          </a:solidFill>
                          <a:effectLst/>
                          <a:latin typeface="+mj-lt"/>
                        </a:rPr>
                        <a:t>&gt;=18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500" b="0" i="0" u="none" strike="noStrike" dirty="0">
                          <a:solidFill>
                            <a:srgbClr val="000000"/>
                          </a:solidFill>
                          <a:effectLst/>
                          <a:latin typeface="+mj-lt"/>
                        </a:rPr>
                        <a:t>&lt;2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500" b="0" i="0" u="none" strike="noStrike">
                          <a:solidFill>
                            <a:srgbClr val="000000"/>
                          </a:solidFill>
                          <a:effectLst/>
                          <a:latin typeface="+mj-lt"/>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500" b="0" i="0" u="none" strike="noStrike" dirty="0">
                          <a:solidFill>
                            <a:srgbClr val="000000"/>
                          </a:solidFill>
                          <a:effectLst/>
                          <a:latin typeface="+mj-lt"/>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698276"/>
                    </a:solidFill>
                  </a:tcPr>
                </a:tc>
                <a:extLst>
                  <a:ext uri="{0D108BD9-81ED-4DB2-BD59-A6C34878D82A}">
                    <a16:rowId xmlns:a16="http://schemas.microsoft.com/office/drawing/2014/main" val="2372505401"/>
                  </a:ext>
                </a:extLst>
              </a:tr>
            </a:tbl>
          </a:graphicData>
        </a:graphic>
      </p:graphicFrame>
      <p:sp>
        <p:nvSpPr>
          <p:cNvPr id="2" name="Slide Number Placeholder 1"/>
          <p:cNvSpPr>
            <a:spLocks noGrp="1"/>
          </p:cNvSpPr>
          <p:nvPr>
            <p:ph type="sldNum" sz="quarter" idx="12"/>
          </p:nvPr>
        </p:nvSpPr>
        <p:spPr/>
        <p:txBody>
          <a:bodyPr/>
          <a:lstStyle/>
          <a:p>
            <a:fld id="{49AE70B2-8BF9-45C0-BB95-33D1B9D3A854}" type="slidenum">
              <a:rPr lang="zh-CN" altLang="en-US" smtClean="0"/>
              <a:t>13</a:t>
            </a:fld>
            <a:endParaRPr lang="zh-CN" altLang="en-US" dirty="0"/>
          </a:p>
        </p:txBody>
      </p:sp>
    </p:spTree>
    <p:custDataLst>
      <p:tags r:id="rId1"/>
    </p:custDataLst>
    <p:extLst>
      <p:ext uri="{BB962C8B-B14F-4D97-AF65-F5344CB8AC3E}">
        <p14:creationId xmlns:p14="http://schemas.microsoft.com/office/powerpoint/2010/main" val="244983607"/>
      </p:ext>
    </p:extLst>
  </p:cSld>
  <p:clrMapOvr>
    <a:masterClrMapping/>
  </p:clrMapOvr>
  <p:transition spd="slow" advClick="0" advTm="6000">
    <p:push di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2"/>
            </p:custDataLst>
          </p:nvPr>
        </p:nvSpPr>
        <p:spPr>
          <a:xfrm>
            <a:off x="1281113" y="263098"/>
            <a:ext cx="9626400" cy="1058400"/>
          </a:xfrm>
        </p:spPr>
        <p:txBody>
          <a:bodyPr>
            <a:normAutofit/>
          </a:bodyPr>
          <a:lstStyle/>
          <a:p>
            <a:pPr algn="ctr"/>
            <a:r>
              <a:rPr lang="en-US" altLang="zh-CN" sz="4000" dirty="0"/>
              <a:t>TÍNH GIẢI THUẬT THỦ CÔNG</a:t>
            </a:r>
          </a:p>
        </p:txBody>
      </p:sp>
      <p:graphicFrame>
        <p:nvGraphicFramePr>
          <p:cNvPr id="6" name="Content Placeholder 5"/>
          <p:cNvGraphicFramePr>
            <a:graphicFrameLocks noGrp="1"/>
          </p:cNvGraphicFramePr>
          <p:nvPr>
            <p:ph sz="quarter" idx="13"/>
            <p:extLst>
              <p:ext uri="{D42A27DB-BD31-4B8C-83A1-F6EECF244321}">
                <p14:modId xmlns:p14="http://schemas.microsoft.com/office/powerpoint/2010/main" val="3364529231"/>
              </p:ext>
            </p:extLst>
          </p:nvPr>
        </p:nvGraphicFramePr>
        <p:xfrm>
          <a:off x="696686" y="2082939"/>
          <a:ext cx="10943770" cy="2021840"/>
        </p:xfrm>
        <a:graphic>
          <a:graphicData uri="http://schemas.openxmlformats.org/drawingml/2006/table">
            <a:tbl>
              <a:tblPr firstRow="1" bandRow="1">
                <a:tableStyleId>{5C22544A-7EE6-4342-B048-85BDC9FD1C3A}</a:tableStyleId>
              </a:tblPr>
              <a:tblGrid>
                <a:gridCol w="1539239">
                  <a:extLst>
                    <a:ext uri="{9D8B030D-6E8A-4147-A177-3AD203B41FA5}">
                      <a16:colId xmlns:a16="http://schemas.microsoft.com/office/drawing/2014/main" val="1176717372"/>
                    </a:ext>
                  </a:extLst>
                </a:gridCol>
                <a:gridCol w="6086381">
                  <a:extLst>
                    <a:ext uri="{9D8B030D-6E8A-4147-A177-3AD203B41FA5}">
                      <a16:colId xmlns:a16="http://schemas.microsoft.com/office/drawing/2014/main" val="1701730490"/>
                    </a:ext>
                  </a:extLst>
                </a:gridCol>
                <a:gridCol w="1659075">
                  <a:extLst>
                    <a:ext uri="{9D8B030D-6E8A-4147-A177-3AD203B41FA5}">
                      <a16:colId xmlns:a16="http://schemas.microsoft.com/office/drawing/2014/main" val="214860698"/>
                    </a:ext>
                  </a:extLst>
                </a:gridCol>
                <a:gridCol w="1659075">
                  <a:extLst>
                    <a:ext uri="{9D8B030D-6E8A-4147-A177-3AD203B41FA5}">
                      <a16:colId xmlns:a16="http://schemas.microsoft.com/office/drawing/2014/main" val="1408780349"/>
                    </a:ext>
                  </a:extLst>
                </a:gridCol>
              </a:tblGrid>
              <a:tr h="370840">
                <a:tc>
                  <a:txBody>
                    <a:bodyPr/>
                    <a:lstStyle/>
                    <a:p>
                      <a:r>
                        <a:rPr lang="en-US" smtClean="0"/>
                        <a:t>Thuộc</a:t>
                      </a:r>
                      <a:r>
                        <a:rPr lang="en-US" baseline="0" smtClean="0"/>
                        <a:t> tính</a:t>
                      </a:r>
                      <a:endParaRPr lang="en-US" dirty="0"/>
                    </a:p>
                  </a:txBody>
                  <a:tcPr/>
                </a:tc>
                <a:tc>
                  <a:txBody>
                    <a:bodyPr/>
                    <a:lstStyle/>
                    <a:p>
                      <a:endParaRPr lang="en-US" dirty="0"/>
                    </a:p>
                  </a:txBody>
                  <a:tcPr/>
                </a:tc>
                <a:tc>
                  <a:txBody>
                    <a:bodyPr/>
                    <a:lstStyle/>
                    <a:p>
                      <a:r>
                        <a:rPr lang="en-US" dirty="0" smtClean="0"/>
                        <a:t>Info</a:t>
                      </a:r>
                      <a:endParaRPr lang="en-US" dirty="0"/>
                    </a:p>
                  </a:txBody>
                  <a:tcPr/>
                </a:tc>
                <a:tc>
                  <a:txBody>
                    <a:bodyPr/>
                    <a:lstStyle/>
                    <a:p>
                      <a:r>
                        <a:rPr lang="en-US" dirty="0" smtClean="0"/>
                        <a:t>GAIN</a:t>
                      </a:r>
                      <a:endParaRPr lang="en-US" dirty="0"/>
                    </a:p>
                  </a:txBody>
                  <a:tcPr/>
                </a:tc>
                <a:extLst>
                  <a:ext uri="{0D108BD9-81ED-4DB2-BD59-A6C34878D82A}">
                    <a16:rowId xmlns:a16="http://schemas.microsoft.com/office/drawing/2014/main" val="403420218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u="none" strike="noStrike" dirty="0" smtClean="0">
                          <a:effectLst/>
                        </a:rPr>
                        <a:t>First sexual intercourse</a:t>
                      </a:r>
                      <a:endParaRPr lang="en-US" sz="1800" b="1" i="0" u="none" strike="noStrike" dirty="0" smtClean="0">
                        <a:solidFill>
                          <a:srgbClr val="000000"/>
                        </a:solidFill>
                        <a:effectLst/>
                        <a:latin typeface="Calibri" panose="020F0502020204030204" pitchFamily="34" charset="0"/>
                      </a:endParaRPr>
                    </a:p>
                  </a:txBody>
                  <a:tcPr/>
                </a:tc>
                <a:tc>
                  <a:txBody>
                    <a:bodyPr/>
                    <a:lstStyle/>
                    <a:p>
                      <a:r>
                        <a:rPr lang="en-US" dirty="0" smtClean="0"/>
                        <a:t>Info</a:t>
                      </a:r>
                      <a:r>
                        <a:rPr lang="en-US" baseline="-25000" dirty="0" smtClean="0"/>
                        <a:t>C2</a:t>
                      </a:r>
                      <a:r>
                        <a:rPr lang="en-US" dirty="0" smtClean="0"/>
                        <a:t>(&lt;</a:t>
                      </a:r>
                      <a:r>
                        <a:rPr lang="en-US" baseline="0" dirty="0" smtClean="0"/>
                        <a:t> 18</a:t>
                      </a:r>
                      <a:r>
                        <a:rPr lang="en-US" dirty="0" smtClean="0"/>
                        <a:t>) = 3/6*(-3/3 log 3/3) = 0</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Info</a:t>
                      </a:r>
                      <a:r>
                        <a:rPr lang="en-US" baseline="-25000" dirty="0" smtClean="0"/>
                        <a:t>C2</a:t>
                      </a:r>
                      <a:r>
                        <a:rPr lang="en-US" dirty="0" smtClean="0"/>
                        <a:t>(&gt;=</a:t>
                      </a:r>
                      <a:r>
                        <a:rPr lang="en-US" baseline="0" dirty="0" smtClean="0"/>
                        <a:t> 18</a:t>
                      </a:r>
                      <a:r>
                        <a:rPr lang="en-US" dirty="0" smtClean="0"/>
                        <a:t>) = 3/6*(-1/3 log 1/3</a:t>
                      </a:r>
                      <a:r>
                        <a:rPr lang="en-US" baseline="0" dirty="0" smtClean="0"/>
                        <a:t> – 2/3 log 2/3</a:t>
                      </a:r>
                      <a:r>
                        <a:rPr lang="en-US" dirty="0" smtClean="0"/>
                        <a:t>) = 0.459</a:t>
                      </a:r>
                    </a:p>
                  </a:txBody>
                  <a:tcPr/>
                </a:tc>
                <a:tc>
                  <a:txBody>
                    <a:bodyPr/>
                    <a:lstStyle/>
                    <a:p>
                      <a:r>
                        <a:rPr lang="en-US" dirty="0" smtClean="0"/>
                        <a:t>0.459</a:t>
                      </a:r>
                    </a:p>
                  </a:txBody>
                  <a:tcPr/>
                </a:tc>
                <a:tc>
                  <a:txBody>
                    <a:bodyPr/>
                    <a:lstStyle/>
                    <a:p>
                      <a:r>
                        <a:rPr lang="en-US" b="1" dirty="0" smtClean="0">
                          <a:solidFill>
                            <a:srgbClr val="FF0000"/>
                          </a:solidFill>
                        </a:rPr>
                        <a:t>0.191</a:t>
                      </a:r>
                    </a:p>
                  </a:txBody>
                  <a:tcPr/>
                </a:tc>
                <a:extLst>
                  <a:ext uri="{0D108BD9-81ED-4DB2-BD59-A6C34878D82A}">
                    <a16:rowId xmlns:a16="http://schemas.microsoft.com/office/drawing/2014/main" val="1393839888"/>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u="none" strike="noStrike" dirty="0" smtClean="0">
                          <a:effectLst/>
                        </a:rPr>
                        <a:t>Num of pregnancies</a:t>
                      </a:r>
                      <a:endParaRPr lang="en-US" sz="1800" b="1" i="0" u="none" strike="noStrike" dirty="0" smtClean="0">
                        <a:solidFill>
                          <a:srgbClr val="000000"/>
                        </a:solidFill>
                        <a:effectLst/>
                        <a:latin typeface="Calibri" panose="020F0502020204030204" pitchFamily="34" charset="0"/>
                      </a:endParaRPr>
                    </a:p>
                  </a:txBody>
                  <a:tcPr/>
                </a:tc>
                <a:tc>
                  <a:txBody>
                    <a:bodyPr/>
                    <a:lstStyle/>
                    <a:p>
                      <a:r>
                        <a:rPr lang="en-US" dirty="0" smtClean="0"/>
                        <a:t>Info</a:t>
                      </a:r>
                      <a:r>
                        <a:rPr lang="en-US" baseline="-25000" dirty="0" smtClean="0"/>
                        <a:t>C3</a:t>
                      </a:r>
                      <a:r>
                        <a:rPr lang="en-US" dirty="0" smtClean="0"/>
                        <a:t>(&lt;</a:t>
                      </a:r>
                      <a:r>
                        <a:rPr lang="en-US" baseline="0" dirty="0" smtClean="0"/>
                        <a:t> 2</a:t>
                      </a:r>
                      <a:r>
                        <a:rPr lang="en-US" dirty="0" smtClean="0"/>
                        <a:t>) = 4/6*(-1/4 log 1/4</a:t>
                      </a:r>
                      <a:r>
                        <a:rPr lang="en-US" baseline="0" dirty="0" smtClean="0"/>
                        <a:t>  - 3/4 log 3/4 </a:t>
                      </a:r>
                      <a:r>
                        <a:rPr lang="en-US" dirty="0" smtClean="0"/>
                        <a:t>) = 0.541</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Info</a:t>
                      </a:r>
                      <a:r>
                        <a:rPr lang="en-US" baseline="-25000" dirty="0" smtClean="0"/>
                        <a:t>C3</a:t>
                      </a:r>
                      <a:r>
                        <a:rPr lang="en-US" dirty="0" smtClean="0"/>
                        <a:t>(=&gt;</a:t>
                      </a:r>
                      <a:r>
                        <a:rPr lang="en-US" baseline="0" dirty="0" smtClean="0"/>
                        <a:t> 2</a:t>
                      </a:r>
                      <a:r>
                        <a:rPr lang="en-US" dirty="0" smtClean="0"/>
                        <a:t>) = 2/6*(</a:t>
                      </a:r>
                      <a:r>
                        <a:rPr lang="en-US" baseline="0" dirty="0" smtClean="0"/>
                        <a:t>– 2/2 log 2/2</a:t>
                      </a:r>
                      <a:r>
                        <a:rPr lang="en-US" dirty="0" smtClean="0"/>
                        <a:t>) = 0</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0.541</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0.110</a:t>
                      </a:r>
                    </a:p>
                  </a:txBody>
                  <a:tcPr/>
                </a:tc>
                <a:extLst>
                  <a:ext uri="{0D108BD9-81ED-4DB2-BD59-A6C34878D82A}">
                    <a16:rowId xmlns:a16="http://schemas.microsoft.com/office/drawing/2014/main" val="145154643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u="none" strike="noStrike" dirty="0" smtClean="0">
                          <a:effectLst/>
                        </a:rPr>
                        <a:t>Dx:HPV</a:t>
                      </a:r>
                      <a:endParaRPr lang="en-US" sz="1800" b="1" i="0" u="none" strike="noStrike" dirty="0" smtClean="0">
                        <a:solidFill>
                          <a:srgbClr val="000000"/>
                        </a:solidFill>
                        <a:effectLst/>
                        <a:latin typeface="Calibri" panose="020F0502020204030204"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Info</a:t>
                      </a:r>
                      <a:r>
                        <a:rPr lang="en-US" baseline="-25000" dirty="0" smtClean="0"/>
                        <a:t>C5</a:t>
                      </a:r>
                      <a:r>
                        <a:rPr lang="en-US" dirty="0" smtClean="0"/>
                        <a:t>(0) </a:t>
                      </a:r>
                      <a:r>
                        <a:rPr lang="en-US" baseline="0" dirty="0" smtClean="0"/>
                        <a:t> = 6/6*(-1/6 log 1/6 – 5/6 log 5/6) = 0.650</a:t>
                      </a:r>
                      <a:endParaRPr lang="en-US"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0.650</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0</a:t>
                      </a:r>
                    </a:p>
                  </a:txBody>
                  <a:tcPr/>
                </a:tc>
                <a:extLst>
                  <a:ext uri="{0D108BD9-81ED-4DB2-BD59-A6C34878D82A}">
                    <a16:rowId xmlns:a16="http://schemas.microsoft.com/office/drawing/2014/main" val="2234761340"/>
                  </a:ext>
                </a:extLst>
              </a:tr>
            </a:tbl>
          </a:graphicData>
        </a:graphic>
      </p:graphicFrame>
      <p:sp>
        <p:nvSpPr>
          <p:cNvPr id="2" name="Slide Number Placeholder 1"/>
          <p:cNvSpPr>
            <a:spLocks noGrp="1"/>
          </p:cNvSpPr>
          <p:nvPr>
            <p:ph type="sldNum" sz="quarter" idx="12"/>
          </p:nvPr>
        </p:nvSpPr>
        <p:spPr/>
        <p:txBody>
          <a:bodyPr/>
          <a:lstStyle/>
          <a:p>
            <a:fld id="{49AE70B2-8BF9-45C0-BB95-33D1B9D3A854}" type="slidenum">
              <a:rPr lang="zh-CN" altLang="en-US" smtClean="0"/>
              <a:t>14</a:t>
            </a:fld>
            <a:endParaRPr lang="zh-CN" altLang="en-US" dirty="0"/>
          </a:p>
        </p:txBody>
      </p:sp>
      <p:sp>
        <p:nvSpPr>
          <p:cNvPr id="5" name="TextBox 4"/>
          <p:cNvSpPr txBox="1"/>
          <p:nvPr/>
        </p:nvSpPr>
        <p:spPr>
          <a:xfrm>
            <a:off x="1281113" y="5562519"/>
            <a:ext cx="8023350" cy="923330"/>
          </a:xfrm>
          <a:prstGeom prst="rect">
            <a:avLst/>
          </a:prstGeom>
          <a:noFill/>
        </p:spPr>
        <p:txBody>
          <a:bodyPr wrap="none" rtlCol="0">
            <a:spAutoFit/>
          </a:bodyPr>
          <a:lstStyle/>
          <a:p>
            <a:r>
              <a:rPr lang="en-US" b="1" dirty="0" smtClean="0">
                <a:latin typeface="+mj-lt"/>
              </a:rPr>
              <a:t>Chọn thuộc tính First sexual intercourse:</a:t>
            </a:r>
          </a:p>
          <a:p>
            <a:r>
              <a:rPr lang="en-US" dirty="0" smtClean="0">
                <a:latin typeface="+mj-lt"/>
              </a:rPr>
              <a:t>Nhánh &lt; 18 thuần vì chỉ có gí trị 0</a:t>
            </a:r>
          </a:p>
          <a:p>
            <a:r>
              <a:rPr lang="en-US" dirty="0" smtClean="0">
                <a:latin typeface="+mj-lt"/>
              </a:rPr>
              <a:t>Nhánh &gt;= 18 có thể phân hoạch được nên ta tiếp tục phân hoạch giá trị &gt; 18</a:t>
            </a:r>
            <a:endParaRPr lang="en-US" dirty="0">
              <a:latin typeface="+mj-lt"/>
            </a:endParaRPr>
          </a:p>
        </p:txBody>
      </p:sp>
    </p:spTree>
    <p:custDataLst>
      <p:tags r:id="rId1"/>
    </p:custDataLst>
    <p:extLst>
      <p:ext uri="{BB962C8B-B14F-4D97-AF65-F5344CB8AC3E}">
        <p14:creationId xmlns:p14="http://schemas.microsoft.com/office/powerpoint/2010/main" val="976469087"/>
      </p:ext>
    </p:extLst>
  </p:cSld>
  <p:clrMapOvr>
    <a:masterClrMapping/>
  </p:clrMapOvr>
  <p:transition spd="slow" advClick="0" advTm="6000">
    <p:push dir="u"/>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2"/>
            </p:custDataLst>
          </p:nvPr>
        </p:nvSpPr>
        <p:spPr>
          <a:xfrm>
            <a:off x="1281113" y="263098"/>
            <a:ext cx="9626400" cy="1058400"/>
          </a:xfrm>
        </p:spPr>
        <p:txBody>
          <a:bodyPr>
            <a:normAutofit/>
          </a:bodyPr>
          <a:lstStyle/>
          <a:p>
            <a:pPr algn="ctr"/>
            <a:r>
              <a:rPr lang="en-US" altLang="zh-CN" sz="4000" dirty="0"/>
              <a:t>TÍNH GIẢI THUẬT THỦ CÔNG</a:t>
            </a:r>
          </a:p>
        </p:txBody>
      </p:sp>
      <p:sp>
        <p:nvSpPr>
          <p:cNvPr id="5" name="Rectangle 4"/>
          <p:cNvSpPr/>
          <p:nvPr/>
        </p:nvSpPr>
        <p:spPr>
          <a:xfrm>
            <a:off x="451805" y="1382928"/>
            <a:ext cx="11121262" cy="9257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a:solidFill>
                  <a:schemeClr val="accent1">
                    <a:lumMod val="50000"/>
                  </a:schemeClr>
                </a:solidFill>
                <a:latin typeface="Times New Roman" pitchFamily="18" charset="0"/>
                <a:cs typeface="Times New Roman" pitchFamily="18" charset="0"/>
              </a:rPr>
              <a:t>* </a:t>
            </a:r>
            <a:r>
              <a:rPr lang="en-US" sz="2400" b="1" dirty="0" smtClean="0">
                <a:solidFill>
                  <a:schemeClr val="accent1">
                    <a:lumMod val="50000"/>
                  </a:schemeClr>
                </a:solidFill>
                <a:latin typeface="Times New Roman" pitchFamily="18" charset="0"/>
                <a:cs typeface="Times New Roman" pitchFamily="18" charset="0"/>
              </a:rPr>
              <a:t>C2: Info(D) = -1/6 log 1/6 – 5/6 log 5/6 = 0.650</a:t>
            </a:r>
            <a:endParaRPr lang="en-US" sz="2400" b="1" u="sng" dirty="0">
              <a:solidFill>
                <a:schemeClr val="accent1">
                  <a:lumMod val="50000"/>
                </a:schemeClr>
              </a:solidFill>
              <a:latin typeface="Times New Roman" pitchFamily="18" charset="0"/>
              <a:cs typeface="Times New Roman" pitchFamily="18" charset="0"/>
            </a:endParaRPr>
          </a:p>
        </p:txBody>
      </p:sp>
      <p:graphicFrame>
        <p:nvGraphicFramePr>
          <p:cNvPr id="27" name="Table 26"/>
          <p:cNvGraphicFramePr>
            <a:graphicFrameLocks noGrp="1"/>
          </p:cNvGraphicFramePr>
          <p:nvPr>
            <p:extLst>
              <p:ext uri="{D42A27DB-BD31-4B8C-83A1-F6EECF244321}">
                <p14:modId xmlns:p14="http://schemas.microsoft.com/office/powerpoint/2010/main" val="2258749952"/>
              </p:ext>
            </p:extLst>
          </p:nvPr>
        </p:nvGraphicFramePr>
        <p:xfrm>
          <a:off x="3197616" y="2746785"/>
          <a:ext cx="5793394" cy="1190625"/>
        </p:xfrm>
        <a:graphic>
          <a:graphicData uri="http://schemas.openxmlformats.org/drawingml/2006/table">
            <a:tbl>
              <a:tblPr>
                <a:tableStyleId>{2A488322-F2BA-4B5B-9748-0D474271808F}</a:tableStyleId>
              </a:tblPr>
              <a:tblGrid>
                <a:gridCol w="2269577">
                  <a:extLst>
                    <a:ext uri="{9D8B030D-6E8A-4147-A177-3AD203B41FA5}">
                      <a16:colId xmlns:a16="http://schemas.microsoft.com/office/drawing/2014/main" val="3061741229"/>
                    </a:ext>
                  </a:extLst>
                </a:gridCol>
                <a:gridCol w="1970948">
                  <a:extLst>
                    <a:ext uri="{9D8B030D-6E8A-4147-A177-3AD203B41FA5}">
                      <a16:colId xmlns:a16="http://schemas.microsoft.com/office/drawing/2014/main" val="1262994728"/>
                    </a:ext>
                  </a:extLst>
                </a:gridCol>
                <a:gridCol w="816251">
                  <a:extLst>
                    <a:ext uri="{9D8B030D-6E8A-4147-A177-3AD203B41FA5}">
                      <a16:colId xmlns:a16="http://schemas.microsoft.com/office/drawing/2014/main" val="1188313017"/>
                    </a:ext>
                  </a:extLst>
                </a:gridCol>
                <a:gridCol w="736618">
                  <a:extLst>
                    <a:ext uri="{9D8B030D-6E8A-4147-A177-3AD203B41FA5}">
                      <a16:colId xmlns:a16="http://schemas.microsoft.com/office/drawing/2014/main" val="3210859570"/>
                    </a:ext>
                  </a:extLst>
                </a:gridCol>
              </a:tblGrid>
              <a:tr h="233196">
                <a:tc>
                  <a:txBody>
                    <a:bodyPr/>
                    <a:lstStyle/>
                    <a:p>
                      <a:pPr algn="ctr" fontAlgn="ctr"/>
                      <a:r>
                        <a:rPr lang="en-US" sz="1500" b="1" u="none" strike="noStrike" dirty="0">
                          <a:solidFill>
                            <a:schemeClr val="accent2">
                              <a:lumMod val="50000"/>
                            </a:schemeClr>
                          </a:solidFill>
                          <a:effectLst/>
                          <a:latin typeface="+mj-lt"/>
                        </a:rPr>
                        <a:t>First sexual intercourse</a:t>
                      </a:r>
                      <a:endParaRPr lang="en-US" sz="1500" b="1" i="0" u="none" strike="noStrike" dirty="0">
                        <a:solidFill>
                          <a:schemeClr val="accent2">
                            <a:lumMod val="50000"/>
                          </a:schemeClr>
                        </a:solidFill>
                        <a:effectLst/>
                        <a:latin typeface="+mj-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500" b="1" u="none" strike="noStrike" dirty="0">
                          <a:solidFill>
                            <a:schemeClr val="accent2">
                              <a:lumMod val="50000"/>
                            </a:schemeClr>
                          </a:solidFill>
                          <a:effectLst/>
                          <a:latin typeface="+mj-lt"/>
                        </a:rPr>
                        <a:t>Num of pregnancies</a:t>
                      </a:r>
                      <a:endParaRPr lang="en-US" sz="1500" b="1" i="0" u="none" strike="noStrike" dirty="0">
                        <a:solidFill>
                          <a:schemeClr val="accent2">
                            <a:lumMod val="50000"/>
                          </a:schemeClr>
                        </a:solidFill>
                        <a:effectLst/>
                        <a:latin typeface="+mj-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500" b="1" u="none" strike="noStrike" dirty="0">
                          <a:solidFill>
                            <a:schemeClr val="accent2">
                              <a:lumMod val="50000"/>
                            </a:schemeClr>
                          </a:solidFill>
                          <a:effectLst/>
                          <a:latin typeface="+mj-lt"/>
                        </a:rPr>
                        <a:t>Dx:HPV</a:t>
                      </a:r>
                      <a:endParaRPr lang="en-US" sz="1500" b="1" i="0" u="none" strike="noStrike" dirty="0">
                        <a:solidFill>
                          <a:schemeClr val="accent2">
                            <a:lumMod val="50000"/>
                          </a:schemeClr>
                        </a:solidFill>
                        <a:effectLst/>
                        <a:latin typeface="+mj-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500" b="1" u="none" strike="noStrike" dirty="0">
                          <a:solidFill>
                            <a:schemeClr val="accent2">
                              <a:lumMod val="50000"/>
                            </a:schemeClr>
                          </a:solidFill>
                          <a:effectLst/>
                          <a:latin typeface="+mj-lt"/>
                        </a:rPr>
                        <a:t>Biopsy</a:t>
                      </a:r>
                      <a:endParaRPr lang="en-US" sz="1500" b="1" i="0" u="none" strike="noStrike" dirty="0">
                        <a:solidFill>
                          <a:schemeClr val="accent2">
                            <a:lumMod val="50000"/>
                          </a:schemeClr>
                        </a:solidFill>
                        <a:effectLst/>
                        <a:latin typeface="+mj-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698276"/>
                    </a:solidFill>
                  </a:tcPr>
                </a:tc>
                <a:extLst>
                  <a:ext uri="{0D108BD9-81ED-4DB2-BD59-A6C34878D82A}">
                    <a16:rowId xmlns:a16="http://schemas.microsoft.com/office/drawing/2014/main" val="3949547371"/>
                  </a:ext>
                </a:extLst>
              </a:tr>
              <a:tr h="233196">
                <a:tc>
                  <a:txBody>
                    <a:bodyPr/>
                    <a:lstStyle/>
                    <a:p>
                      <a:pPr algn="ctr" fontAlgn="ctr"/>
                      <a:r>
                        <a:rPr lang="en-US" sz="1500" b="0" i="0" u="none" strike="noStrike">
                          <a:solidFill>
                            <a:srgbClr val="000000"/>
                          </a:solidFill>
                          <a:effectLst/>
                          <a:latin typeface="+mj-lt"/>
                        </a:rPr>
                        <a:t>&gt;=18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500" b="0" i="0" u="none" strike="noStrike" dirty="0">
                          <a:solidFill>
                            <a:srgbClr val="000000"/>
                          </a:solidFill>
                          <a:effectLst/>
                          <a:latin typeface="+mj-lt"/>
                        </a:rPr>
                        <a:t>&lt;2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500" b="0" i="0" u="none" strike="noStrike">
                          <a:solidFill>
                            <a:srgbClr val="000000"/>
                          </a:solidFill>
                          <a:effectLst/>
                          <a:latin typeface="+mj-lt"/>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500" b="0" i="0" u="none" strike="noStrike">
                          <a:solidFill>
                            <a:srgbClr val="000000"/>
                          </a:solidFill>
                          <a:effectLst/>
                          <a:latin typeface="+mj-lt"/>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698276"/>
                    </a:solidFill>
                  </a:tcPr>
                </a:tc>
                <a:extLst>
                  <a:ext uri="{0D108BD9-81ED-4DB2-BD59-A6C34878D82A}">
                    <a16:rowId xmlns:a16="http://schemas.microsoft.com/office/drawing/2014/main" val="214795996"/>
                  </a:ext>
                </a:extLst>
              </a:tr>
              <a:tr h="233196">
                <a:tc>
                  <a:txBody>
                    <a:bodyPr/>
                    <a:lstStyle/>
                    <a:p>
                      <a:pPr algn="ctr" fontAlgn="ctr"/>
                      <a:r>
                        <a:rPr lang="en-US" sz="1500" b="0" i="0" u="none" strike="noStrike">
                          <a:solidFill>
                            <a:srgbClr val="000000"/>
                          </a:solidFill>
                          <a:effectLst/>
                          <a:latin typeface="+mj-lt"/>
                        </a:rPr>
                        <a:t>&gt;=18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500" b="0" i="0" u="none" strike="noStrike">
                          <a:solidFill>
                            <a:srgbClr val="000000"/>
                          </a:solidFill>
                          <a:effectLst/>
                          <a:latin typeface="+mj-lt"/>
                        </a:rPr>
                        <a:t>&gt;=2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500" b="0" i="0" u="none" strike="noStrike">
                          <a:solidFill>
                            <a:srgbClr val="000000"/>
                          </a:solidFill>
                          <a:effectLst/>
                          <a:latin typeface="+mj-lt"/>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500" b="0" i="0" u="none" strike="noStrike">
                          <a:solidFill>
                            <a:srgbClr val="000000"/>
                          </a:solidFill>
                          <a:effectLst/>
                          <a:latin typeface="+mj-lt"/>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698276"/>
                    </a:solidFill>
                  </a:tcPr>
                </a:tc>
                <a:extLst>
                  <a:ext uri="{0D108BD9-81ED-4DB2-BD59-A6C34878D82A}">
                    <a16:rowId xmlns:a16="http://schemas.microsoft.com/office/drawing/2014/main" val="1098238486"/>
                  </a:ext>
                </a:extLst>
              </a:tr>
              <a:tr h="233196">
                <a:tc>
                  <a:txBody>
                    <a:bodyPr/>
                    <a:lstStyle/>
                    <a:p>
                      <a:pPr algn="ctr" fontAlgn="ctr"/>
                      <a:r>
                        <a:rPr lang="en-US" sz="1500" b="0" i="0" u="none" strike="noStrike">
                          <a:solidFill>
                            <a:srgbClr val="000000"/>
                          </a:solidFill>
                          <a:effectLst/>
                          <a:latin typeface="+mj-lt"/>
                        </a:rPr>
                        <a:t>&gt;=18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500" b="0" i="0" u="none" strike="noStrike">
                          <a:solidFill>
                            <a:srgbClr val="000000"/>
                          </a:solidFill>
                          <a:effectLst/>
                          <a:latin typeface="+mj-lt"/>
                        </a:rPr>
                        <a:t>&lt;2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500" b="0" i="0" u="none" strike="noStrike">
                          <a:solidFill>
                            <a:srgbClr val="000000"/>
                          </a:solidFill>
                          <a:effectLst/>
                          <a:latin typeface="+mj-lt"/>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500" b="0" i="0" u="none" strike="noStrike">
                          <a:solidFill>
                            <a:srgbClr val="000000"/>
                          </a:solidFill>
                          <a:effectLst/>
                          <a:latin typeface="+mj-lt"/>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698276"/>
                    </a:solidFill>
                  </a:tcPr>
                </a:tc>
                <a:extLst>
                  <a:ext uri="{0D108BD9-81ED-4DB2-BD59-A6C34878D82A}">
                    <a16:rowId xmlns:a16="http://schemas.microsoft.com/office/drawing/2014/main" val="745309381"/>
                  </a:ext>
                </a:extLst>
              </a:tr>
              <a:tr h="233196">
                <a:tc>
                  <a:txBody>
                    <a:bodyPr/>
                    <a:lstStyle/>
                    <a:p>
                      <a:pPr algn="ctr" fontAlgn="ctr"/>
                      <a:r>
                        <a:rPr lang="en-US" sz="1500" b="0" i="0" u="none" strike="noStrike">
                          <a:solidFill>
                            <a:srgbClr val="000000"/>
                          </a:solidFill>
                          <a:effectLst/>
                          <a:latin typeface="+mj-lt"/>
                        </a:rPr>
                        <a:t>&gt;=18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500" b="0" i="0" u="none" strike="noStrike">
                          <a:solidFill>
                            <a:srgbClr val="000000"/>
                          </a:solidFill>
                          <a:effectLst/>
                          <a:latin typeface="+mj-lt"/>
                        </a:rPr>
                        <a:t>&lt;2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500" b="0" i="0" u="none" strike="noStrike">
                          <a:solidFill>
                            <a:srgbClr val="000000"/>
                          </a:solidFill>
                          <a:effectLst/>
                          <a:latin typeface="+mj-lt"/>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500" b="0" i="0" u="none" strike="noStrike" dirty="0">
                          <a:solidFill>
                            <a:srgbClr val="000000"/>
                          </a:solidFill>
                          <a:effectLst/>
                          <a:latin typeface="+mj-lt"/>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698276"/>
                    </a:solidFill>
                  </a:tcPr>
                </a:tc>
                <a:extLst>
                  <a:ext uri="{0D108BD9-81ED-4DB2-BD59-A6C34878D82A}">
                    <a16:rowId xmlns:a16="http://schemas.microsoft.com/office/drawing/2014/main" val="2679539826"/>
                  </a:ext>
                </a:extLst>
              </a:tr>
            </a:tbl>
          </a:graphicData>
        </a:graphic>
      </p:graphicFrame>
      <p:sp>
        <p:nvSpPr>
          <p:cNvPr id="2" name="Slide Number Placeholder 1"/>
          <p:cNvSpPr>
            <a:spLocks noGrp="1"/>
          </p:cNvSpPr>
          <p:nvPr>
            <p:ph type="sldNum" sz="quarter" idx="12"/>
          </p:nvPr>
        </p:nvSpPr>
        <p:spPr/>
        <p:txBody>
          <a:bodyPr/>
          <a:lstStyle/>
          <a:p>
            <a:fld id="{49AE70B2-8BF9-45C0-BB95-33D1B9D3A854}" type="slidenum">
              <a:rPr lang="zh-CN" altLang="en-US" smtClean="0"/>
              <a:t>15</a:t>
            </a:fld>
            <a:endParaRPr lang="zh-CN" altLang="en-US" dirty="0"/>
          </a:p>
        </p:txBody>
      </p:sp>
    </p:spTree>
    <p:custDataLst>
      <p:tags r:id="rId1"/>
    </p:custDataLst>
    <p:extLst>
      <p:ext uri="{BB962C8B-B14F-4D97-AF65-F5344CB8AC3E}">
        <p14:creationId xmlns:p14="http://schemas.microsoft.com/office/powerpoint/2010/main" val="1672683577"/>
      </p:ext>
    </p:extLst>
  </p:cSld>
  <p:clrMapOvr>
    <a:masterClrMapping/>
  </p:clrMapOvr>
  <p:transition spd="slow" advClick="0" advTm="6000">
    <p:push dir="u"/>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2"/>
            </p:custDataLst>
          </p:nvPr>
        </p:nvSpPr>
        <p:spPr>
          <a:xfrm>
            <a:off x="1281113" y="263098"/>
            <a:ext cx="9626400" cy="1058400"/>
          </a:xfrm>
        </p:spPr>
        <p:txBody>
          <a:bodyPr>
            <a:normAutofit/>
          </a:bodyPr>
          <a:lstStyle/>
          <a:p>
            <a:pPr algn="ctr"/>
            <a:r>
              <a:rPr lang="en-US" altLang="zh-CN" sz="4000" dirty="0"/>
              <a:t>TÍNH GIẢI THUẬT THỦ CÔNG</a:t>
            </a:r>
          </a:p>
        </p:txBody>
      </p:sp>
      <p:graphicFrame>
        <p:nvGraphicFramePr>
          <p:cNvPr id="6" name="Content Placeholder 5"/>
          <p:cNvGraphicFramePr>
            <a:graphicFrameLocks noGrp="1"/>
          </p:cNvGraphicFramePr>
          <p:nvPr>
            <p:ph sz="quarter" idx="13"/>
            <p:extLst>
              <p:ext uri="{D42A27DB-BD31-4B8C-83A1-F6EECF244321}">
                <p14:modId xmlns:p14="http://schemas.microsoft.com/office/powerpoint/2010/main" val="4014530355"/>
              </p:ext>
            </p:extLst>
          </p:nvPr>
        </p:nvGraphicFramePr>
        <p:xfrm>
          <a:off x="696686" y="1341438"/>
          <a:ext cx="10943770" cy="1381760"/>
        </p:xfrm>
        <a:graphic>
          <a:graphicData uri="http://schemas.openxmlformats.org/drawingml/2006/table">
            <a:tbl>
              <a:tblPr firstRow="1" bandRow="1">
                <a:tableStyleId>{5C22544A-7EE6-4342-B048-85BDC9FD1C3A}</a:tableStyleId>
              </a:tblPr>
              <a:tblGrid>
                <a:gridCol w="1539239">
                  <a:extLst>
                    <a:ext uri="{9D8B030D-6E8A-4147-A177-3AD203B41FA5}">
                      <a16:colId xmlns:a16="http://schemas.microsoft.com/office/drawing/2014/main" val="1176717372"/>
                    </a:ext>
                  </a:extLst>
                </a:gridCol>
                <a:gridCol w="6086381">
                  <a:extLst>
                    <a:ext uri="{9D8B030D-6E8A-4147-A177-3AD203B41FA5}">
                      <a16:colId xmlns:a16="http://schemas.microsoft.com/office/drawing/2014/main" val="1701730490"/>
                    </a:ext>
                  </a:extLst>
                </a:gridCol>
                <a:gridCol w="1659075">
                  <a:extLst>
                    <a:ext uri="{9D8B030D-6E8A-4147-A177-3AD203B41FA5}">
                      <a16:colId xmlns:a16="http://schemas.microsoft.com/office/drawing/2014/main" val="214860698"/>
                    </a:ext>
                  </a:extLst>
                </a:gridCol>
                <a:gridCol w="1659075">
                  <a:extLst>
                    <a:ext uri="{9D8B030D-6E8A-4147-A177-3AD203B41FA5}">
                      <a16:colId xmlns:a16="http://schemas.microsoft.com/office/drawing/2014/main" val="1408780349"/>
                    </a:ext>
                  </a:extLst>
                </a:gridCol>
              </a:tblGrid>
              <a:tr h="370840">
                <a:tc>
                  <a:txBody>
                    <a:bodyPr/>
                    <a:lstStyle/>
                    <a:p>
                      <a:r>
                        <a:rPr lang="en-US" smtClean="0"/>
                        <a:t>Thuộc</a:t>
                      </a:r>
                      <a:r>
                        <a:rPr lang="en-US" baseline="0" smtClean="0"/>
                        <a:t> tính</a:t>
                      </a:r>
                      <a:endParaRPr lang="en-US" dirty="0"/>
                    </a:p>
                  </a:txBody>
                  <a:tcPr/>
                </a:tc>
                <a:tc>
                  <a:txBody>
                    <a:bodyPr/>
                    <a:lstStyle/>
                    <a:p>
                      <a:endParaRPr lang="en-US" dirty="0"/>
                    </a:p>
                  </a:txBody>
                  <a:tcPr/>
                </a:tc>
                <a:tc>
                  <a:txBody>
                    <a:bodyPr/>
                    <a:lstStyle/>
                    <a:p>
                      <a:r>
                        <a:rPr lang="en-US" dirty="0" smtClean="0"/>
                        <a:t>Info</a:t>
                      </a:r>
                      <a:endParaRPr lang="en-US" dirty="0"/>
                    </a:p>
                  </a:txBody>
                  <a:tcPr/>
                </a:tc>
                <a:tc>
                  <a:txBody>
                    <a:bodyPr/>
                    <a:lstStyle/>
                    <a:p>
                      <a:r>
                        <a:rPr lang="en-US" dirty="0" smtClean="0"/>
                        <a:t>GAIN</a:t>
                      </a:r>
                      <a:endParaRPr lang="en-US" dirty="0"/>
                    </a:p>
                  </a:txBody>
                  <a:tcPr/>
                </a:tc>
                <a:extLst>
                  <a:ext uri="{0D108BD9-81ED-4DB2-BD59-A6C34878D82A}">
                    <a16:rowId xmlns:a16="http://schemas.microsoft.com/office/drawing/2014/main" val="403420218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u="none" strike="noStrike" dirty="0" smtClean="0">
                          <a:effectLst/>
                        </a:rPr>
                        <a:t>Num of pregnancies</a:t>
                      </a:r>
                      <a:endParaRPr lang="en-US" sz="1800" b="1" i="0" u="none" strike="noStrike" dirty="0" smtClean="0">
                        <a:solidFill>
                          <a:srgbClr val="000000"/>
                        </a:solidFill>
                        <a:effectLst/>
                        <a:latin typeface="Calibri" panose="020F0502020204030204" pitchFamily="34" charset="0"/>
                      </a:endParaRPr>
                    </a:p>
                  </a:txBody>
                  <a:tcPr/>
                </a:tc>
                <a:tc>
                  <a:txBody>
                    <a:bodyPr/>
                    <a:lstStyle/>
                    <a:p>
                      <a:r>
                        <a:rPr lang="en-US" dirty="0" smtClean="0"/>
                        <a:t>Info</a:t>
                      </a:r>
                      <a:r>
                        <a:rPr lang="en-US" baseline="-25000" dirty="0" smtClean="0"/>
                        <a:t>C3</a:t>
                      </a:r>
                      <a:r>
                        <a:rPr lang="en-US" dirty="0" smtClean="0"/>
                        <a:t>(&lt;</a:t>
                      </a:r>
                      <a:r>
                        <a:rPr lang="en-US" baseline="0" dirty="0" smtClean="0"/>
                        <a:t> 2</a:t>
                      </a:r>
                      <a:r>
                        <a:rPr lang="en-US" dirty="0" smtClean="0"/>
                        <a:t>) = 2/3*(-1/2</a:t>
                      </a:r>
                      <a:r>
                        <a:rPr lang="en-US" baseline="0" dirty="0" smtClean="0"/>
                        <a:t> </a:t>
                      </a:r>
                      <a:r>
                        <a:rPr lang="en-US" dirty="0" smtClean="0"/>
                        <a:t>log 1/2</a:t>
                      </a:r>
                      <a:r>
                        <a:rPr lang="en-US" baseline="0" dirty="0" smtClean="0"/>
                        <a:t>  - 1/2 log 1/2 </a:t>
                      </a:r>
                      <a:r>
                        <a:rPr lang="en-US" dirty="0" smtClean="0"/>
                        <a:t>) = 0.667</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Info</a:t>
                      </a:r>
                      <a:r>
                        <a:rPr lang="en-US" baseline="-25000" dirty="0" smtClean="0"/>
                        <a:t>C3</a:t>
                      </a:r>
                      <a:r>
                        <a:rPr lang="en-US" dirty="0" smtClean="0"/>
                        <a:t>(=&gt;</a:t>
                      </a:r>
                      <a:r>
                        <a:rPr lang="en-US" baseline="0" dirty="0" smtClean="0"/>
                        <a:t> 2</a:t>
                      </a:r>
                      <a:r>
                        <a:rPr lang="en-US" dirty="0" smtClean="0"/>
                        <a:t>) = 1/3*(</a:t>
                      </a:r>
                      <a:r>
                        <a:rPr lang="en-US" baseline="0" dirty="0" smtClean="0"/>
                        <a:t>– 1/1 log 1/1</a:t>
                      </a:r>
                      <a:r>
                        <a:rPr lang="en-US" dirty="0" smtClean="0"/>
                        <a:t>) = 0</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0.541</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solidFill>
                            <a:srgbClr val="FF0000"/>
                          </a:solidFill>
                        </a:rPr>
                        <a:t>0.377</a:t>
                      </a:r>
                    </a:p>
                  </a:txBody>
                  <a:tcPr/>
                </a:tc>
                <a:extLst>
                  <a:ext uri="{0D108BD9-81ED-4DB2-BD59-A6C34878D82A}">
                    <a16:rowId xmlns:a16="http://schemas.microsoft.com/office/drawing/2014/main" val="145154643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u="none" strike="noStrike" dirty="0" smtClean="0">
                          <a:effectLst/>
                        </a:rPr>
                        <a:t>Dx:HPV</a:t>
                      </a:r>
                      <a:endParaRPr lang="en-US" sz="1800" b="1" i="0" u="none" strike="noStrike" dirty="0" smtClean="0">
                        <a:solidFill>
                          <a:srgbClr val="000000"/>
                        </a:solidFill>
                        <a:effectLst/>
                        <a:latin typeface="Calibri" panose="020F0502020204030204"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Info</a:t>
                      </a:r>
                      <a:r>
                        <a:rPr lang="en-US" baseline="-25000" dirty="0" smtClean="0"/>
                        <a:t>C5</a:t>
                      </a:r>
                      <a:r>
                        <a:rPr lang="en-US" dirty="0" smtClean="0"/>
                        <a:t>(0) </a:t>
                      </a:r>
                      <a:r>
                        <a:rPr lang="en-US" baseline="0" dirty="0" smtClean="0"/>
                        <a:t> = 3/3*(-1/3 log 1/3 – 2/3 log 2/3) = 0.918</a:t>
                      </a:r>
                      <a:endParaRPr lang="en-US"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0.918</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0</a:t>
                      </a:r>
                    </a:p>
                  </a:txBody>
                  <a:tcPr/>
                </a:tc>
                <a:extLst>
                  <a:ext uri="{0D108BD9-81ED-4DB2-BD59-A6C34878D82A}">
                    <a16:rowId xmlns:a16="http://schemas.microsoft.com/office/drawing/2014/main" val="2234761340"/>
                  </a:ext>
                </a:extLst>
              </a:tr>
            </a:tbl>
          </a:graphicData>
        </a:graphic>
      </p:graphicFrame>
      <p:sp>
        <p:nvSpPr>
          <p:cNvPr id="2" name="Slide Number Placeholder 1"/>
          <p:cNvSpPr>
            <a:spLocks noGrp="1"/>
          </p:cNvSpPr>
          <p:nvPr>
            <p:ph type="sldNum" sz="quarter" idx="12"/>
          </p:nvPr>
        </p:nvSpPr>
        <p:spPr/>
        <p:txBody>
          <a:bodyPr/>
          <a:lstStyle/>
          <a:p>
            <a:fld id="{49AE70B2-8BF9-45C0-BB95-33D1B9D3A854}" type="slidenum">
              <a:rPr lang="zh-CN" altLang="en-US" smtClean="0"/>
              <a:t>16</a:t>
            </a:fld>
            <a:endParaRPr lang="zh-CN" altLang="en-US" dirty="0"/>
          </a:p>
        </p:txBody>
      </p:sp>
      <p:sp>
        <p:nvSpPr>
          <p:cNvPr id="4" name="TextBox 3"/>
          <p:cNvSpPr txBox="1"/>
          <p:nvPr/>
        </p:nvSpPr>
        <p:spPr>
          <a:xfrm>
            <a:off x="1281113" y="5033994"/>
            <a:ext cx="8218917" cy="1200329"/>
          </a:xfrm>
          <a:prstGeom prst="rect">
            <a:avLst/>
          </a:prstGeom>
          <a:noFill/>
        </p:spPr>
        <p:txBody>
          <a:bodyPr wrap="none" rtlCol="0">
            <a:spAutoFit/>
          </a:bodyPr>
          <a:lstStyle/>
          <a:p>
            <a:r>
              <a:rPr lang="en-US" b="1" dirty="0" smtClean="0">
                <a:latin typeface="+mj-lt"/>
              </a:rPr>
              <a:t>Chọn thuộc tính Num of pregnancies:</a:t>
            </a:r>
          </a:p>
          <a:p>
            <a:r>
              <a:rPr lang="en-US" dirty="0" smtClean="0">
                <a:latin typeface="+mj-lt"/>
              </a:rPr>
              <a:t>Nhánh &lt; 2 thuần vì chỉ có gí trị 0</a:t>
            </a:r>
          </a:p>
          <a:p>
            <a:r>
              <a:rPr lang="en-US" dirty="0" smtClean="0">
                <a:latin typeface="+mj-lt"/>
              </a:rPr>
              <a:t>Nhánh &gt;= 2 có một thuận tính nên chọn nhãn có số lượng nhiều hơn để làm lá</a:t>
            </a:r>
          </a:p>
          <a:p>
            <a:r>
              <a:rPr lang="en-US" b="1" dirty="0" smtClean="0">
                <a:latin typeface="+mj-lt"/>
              </a:rPr>
              <a:t>=&gt; HOÀN THÀNH PHÂN HOẠCH NÚT GỐC CÓ GIÁ TRỊ &lt; 3</a:t>
            </a:r>
            <a:endParaRPr lang="en-US" b="1" dirty="0">
              <a:latin typeface="+mj-lt"/>
            </a:endParaRPr>
          </a:p>
        </p:txBody>
      </p:sp>
    </p:spTree>
    <p:custDataLst>
      <p:tags r:id="rId1"/>
    </p:custDataLst>
    <p:extLst>
      <p:ext uri="{BB962C8B-B14F-4D97-AF65-F5344CB8AC3E}">
        <p14:creationId xmlns:p14="http://schemas.microsoft.com/office/powerpoint/2010/main" val="1140530276"/>
      </p:ext>
    </p:extLst>
  </p:cSld>
  <p:clrMapOvr>
    <a:masterClrMapping/>
  </p:clrMapOvr>
  <p:transition spd="slow" advClick="0" advTm="6000">
    <p:push dir="u"/>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2"/>
            </p:custDataLst>
          </p:nvPr>
        </p:nvSpPr>
        <p:spPr>
          <a:xfrm>
            <a:off x="1281113" y="263098"/>
            <a:ext cx="9626400" cy="1058400"/>
          </a:xfrm>
        </p:spPr>
        <p:txBody>
          <a:bodyPr>
            <a:normAutofit/>
          </a:bodyPr>
          <a:lstStyle/>
          <a:p>
            <a:pPr algn="ctr"/>
            <a:r>
              <a:rPr lang="en-US" altLang="zh-CN" sz="4000" dirty="0"/>
              <a:t>TÍNH GIẢI THUẬT THỦ CÔNG</a:t>
            </a:r>
          </a:p>
        </p:txBody>
      </p:sp>
      <p:sp>
        <p:nvSpPr>
          <p:cNvPr id="5" name="Rectangle 4"/>
          <p:cNvSpPr/>
          <p:nvPr/>
        </p:nvSpPr>
        <p:spPr>
          <a:xfrm>
            <a:off x="451805" y="1382928"/>
            <a:ext cx="11121262" cy="9257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a:solidFill>
                  <a:schemeClr val="accent1">
                    <a:lumMod val="50000"/>
                  </a:schemeClr>
                </a:solidFill>
                <a:latin typeface="Times New Roman" pitchFamily="18" charset="0"/>
                <a:cs typeface="Times New Roman" pitchFamily="18" charset="0"/>
              </a:rPr>
              <a:t>* </a:t>
            </a:r>
            <a:r>
              <a:rPr lang="en-US" sz="2400" b="1" dirty="0" smtClean="0">
                <a:solidFill>
                  <a:schemeClr val="accent1">
                    <a:lumMod val="50000"/>
                  </a:schemeClr>
                </a:solidFill>
                <a:latin typeface="Times New Roman" pitchFamily="18" charset="0"/>
                <a:cs typeface="Times New Roman" pitchFamily="18" charset="0"/>
              </a:rPr>
              <a:t>C2: Info(D) = -4/7log4/7-3/7log3/7 = 0.985</a:t>
            </a:r>
            <a:endParaRPr lang="en-US" sz="2400" b="1" u="sng" dirty="0">
              <a:solidFill>
                <a:schemeClr val="accent1">
                  <a:lumMod val="50000"/>
                </a:schemeClr>
              </a:solidFill>
              <a:latin typeface="Times New Roman" pitchFamily="18" charset="0"/>
              <a:cs typeface="Times New Roman" pitchFamily="18" charset="0"/>
            </a:endParaRPr>
          </a:p>
        </p:txBody>
      </p:sp>
      <p:graphicFrame>
        <p:nvGraphicFramePr>
          <p:cNvPr id="27" name="Table 26"/>
          <p:cNvGraphicFramePr>
            <a:graphicFrameLocks noGrp="1"/>
          </p:cNvGraphicFramePr>
          <p:nvPr>
            <p:extLst>
              <p:ext uri="{D42A27DB-BD31-4B8C-83A1-F6EECF244321}">
                <p14:modId xmlns:p14="http://schemas.microsoft.com/office/powerpoint/2010/main" val="856134773"/>
              </p:ext>
            </p:extLst>
          </p:nvPr>
        </p:nvGraphicFramePr>
        <p:xfrm>
          <a:off x="1366128" y="2534450"/>
          <a:ext cx="9456570" cy="1905000"/>
        </p:xfrm>
        <a:graphic>
          <a:graphicData uri="http://schemas.openxmlformats.org/drawingml/2006/table">
            <a:tbl>
              <a:tblPr>
                <a:tableStyleId>{2A488322-F2BA-4B5B-9748-0D474271808F}</a:tableStyleId>
              </a:tblPr>
              <a:tblGrid>
                <a:gridCol w="2608023">
                  <a:extLst>
                    <a:ext uri="{9D8B030D-6E8A-4147-A177-3AD203B41FA5}">
                      <a16:colId xmlns:a16="http://schemas.microsoft.com/office/drawing/2014/main" val="3973992693"/>
                    </a:ext>
                  </a:extLst>
                </a:gridCol>
                <a:gridCol w="2269577">
                  <a:extLst>
                    <a:ext uri="{9D8B030D-6E8A-4147-A177-3AD203B41FA5}">
                      <a16:colId xmlns:a16="http://schemas.microsoft.com/office/drawing/2014/main" val="3061741229"/>
                    </a:ext>
                  </a:extLst>
                </a:gridCol>
                <a:gridCol w="1970948">
                  <a:extLst>
                    <a:ext uri="{9D8B030D-6E8A-4147-A177-3AD203B41FA5}">
                      <a16:colId xmlns:a16="http://schemas.microsoft.com/office/drawing/2014/main" val="1262994728"/>
                    </a:ext>
                  </a:extLst>
                </a:gridCol>
                <a:gridCol w="1055153">
                  <a:extLst>
                    <a:ext uri="{9D8B030D-6E8A-4147-A177-3AD203B41FA5}">
                      <a16:colId xmlns:a16="http://schemas.microsoft.com/office/drawing/2014/main" val="416248517"/>
                    </a:ext>
                  </a:extLst>
                </a:gridCol>
                <a:gridCol w="816251">
                  <a:extLst>
                    <a:ext uri="{9D8B030D-6E8A-4147-A177-3AD203B41FA5}">
                      <a16:colId xmlns:a16="http://schemas.microsoft.com/office/drawing/2014/main" val="1188313017"/>
                    </a:ext>
                  </a:extLst>
                </a:gridCol>
                <a:gridCol w="736618">
                  <a:extLst>
                    <a:ext uri="{9D8B030D-6E8A-4147-A177-3AD203B41FA5}">
                      <a16:colId xmlns:a16="http://schemas.microsoft.com/office/drawing/2014/main" val="3210859570"/>
                    </a:ext>
                  </a:extLst>
                </a:gridCol>
              </a:tblGrid>
              <a:tr h="233196">
                <a:tc>
                  <a:txBody>
                    <a:bodyPr/>
                    <a:lstStyle/>
                    <a:p>
                      <a:pPr algn="ctr" fontAlgn="ctr"/>
                      <a:r>
                        <a:rPr lang="en-US" sz="1500" b="1" u="none" strike="noStrike" dirty="0">
                          <a:solidFill>
                            <a:schemeClr val="accent2">
                              <a:lumMod val="50000"/>
                            </a:schemeClr>
                          </a:solidFill>
                          <a:effectLst/>
                          <a:latin typeface="+mj-lt"/>
                        </a:rPr>
                        <a:t>Number of sexual partners</a:t>
                      </a:r>
                      <a:endParaRPr lang="en-US" sz="1500" b="1" i="0" u="none" strike="noStrike" dirty="0">
                        <a:solidFill>
                          <a:schemeClr val="accent2">
                            <a:lumMod val="50000"/>
                          </a:schemeClr>
                        </a:solidFill>
                        <a:effectLst/>
                        <a:latin typeface="+mj-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500" b="1" u="none" strike="noStrike" dirty="0">
                          <a:solidFill>
                            <a:schemeClr val="accent2">
                              <a:lumMod val="50000"/>
                            </a:schemeClr>
                          </a:solidFill>
                          <a:effectLst/>
                          <a:latin typeface="+mj-lt"/>
                        </a:rPr>
                        <a:t>First sexual intercourse</a:t>
                      </a:r>
                      <a:endParaRPr lang="en-US" sz="1500" b="1" i="0" u="none" strike="noStrike" dirty="0">
                        <a:solidFill>
                          <a:schemeClr val="accent2">
                            <a:lumMod val="50000"/>
                          </a:schemeClr>
                        </a:solidFill>
                        <a:effectLst/>
                        <a:latin typeface="+mj-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500" b="1" u="none" strike="noStrike" dirty="0">
                          <a:solidFill>
                            <a:schemeClr val="accent2">
                              <a:lumMod val="50000"/>
                            </a:schemeClr>
                          </a:solidFill>
                          <a:effectLst/>
                          <a:latin typeface="+mj-lt"/>
                        </a:rPr>
                        <a:t>Num of pregnancies</a:t>
                      </a:r>
                      <a:endParaRPr lang="en-US" sz="1500" b="1" i="0" u="none" strike="noStrike" dirty="0">
                        <a:solidFill>
                          <a:schemeClr val="accent2">
                            <a:lumMod val="50000"/>
                          </a:schemeClr>
                        </a:solidFill>
                        <a:effectLst/>
                        <a:latin typeface="+mj-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500" b="1" u="none" strike="noStrike" dirty="0">
                          <a:solidFill>
                            <a:schemeClr val="accent2">
                              <a:lumMod val="50000"/>
                            </a:schemeClr>
                          </a:solidFill>
                          <a:effectLst/>
                          <a:latin typeface="+mj-lt"/>
                        </a:rPr>
                        <a:t>STDs</a:t>
                      </a:r>
                      <a:endParaRPr lang="en-US" sz="1500" b="1" i="0" u="none" strike="noStrike" dirty="0">
                        <a:solidFill>
                          <a:schemeClr val="accent2">
                            <a:lumMod val="50000"/>
                          </a:schemeClr>
                        </a:solidFill>
                        <a:effectLst/>
                        <a:latin typeface="+mj-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500" b="1" u="none" strike="noStrike" dirty="0">
                          <a:solidFill>
                            <a:schemeClr val="accent2">
                              <a:lumMod val="50000"/>
                            </a:schemeClr>
                          </a:solidFill>
                          <a:effectLst/>
                          <a:latin typeface="+mj-lt"/>
                        </a:rPr>
                        <a:t>Dx:HPV</a:t>
                      </a:r>
                      <a:endParaRPr lang="en-US" sz="1500" b="1" i="0" u="none" strike="noStrike" dirty="0">
                        <a:solidFill>
                          <a:schemeClr val="accent2">
                            <a:lumMod val="50000"/>
                          </a:schemeClr>
                        </a:solidFill>
                        <a:effectLst/>
                        <a:latin typeface="+mj-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500" b="1" u="none" strike="noStrike" dirty="0">
                          <a:solidFill>
                            <a:schemeClr val="accent2">
                              <a:lumMod val="50000"/>
                            </a:schemeClr>
                          </a:solidFill>
                          <a:effectLst/>
                          <a:latin typeface="+mj-lt"/>
                        </a:rPr>
                        <a:t>Biopsy</a:t>
                      </a:r>
                      <a:endParaRPr lang="en-US" sz="1500" b="1" i="0" u="none" strike="noStrike" dirty="0">
                        <a:solidFill>
                          <a:schemeClr val="accent2">
                            <a:lumMod val="50000"/>
                          </a:schemeClr>
                        </a:solidFill>
                        <a:effectLst/>
                        <a:latin typeface="+mj-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698276"/>
                    </a:solidFill>
                  </a:tcPr>
                </a:tc>
                <a:extLst>
                  <a:ext uri="{0D108BD9-81ED-4DB2-BD59-A6C34878D82A}">
                    <a16:rowId xmlns:a16="http://schemas.microsoft.com/office/drawing/2014/main" val="3949547371"/>
                  </a:ext>
                </a:extLst>
              </a:tr>
              <a:tr h="233196">
                <a:tc>
                  <a:txBody>
                    <a:bodyPr/>
                    <a:lstStyle/>
                    <a:p>
                      <a:pPr algn="ctr" fontAlgn="ctr"/>
                      <a:r>
                        <a:rPr lang="en-US" sz="1500" b="0" i="0" u="none" strike="noStrike">
                          <a:solidFill>
                            <a:srgbClr val="000000"/>
                          </a:solidFill>
                          <a:effectLst/>
                          <a:latin typeface="+mj-lt"/>
                        </a:rPr>
                        <a:t>&gt;=3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500" b="0" i="0" u="none" strike="noStrike" dirty="0">
                          <a:solidFill>
                            <a:srgbClr val="000000"/>
                          </a:solidFill>
                          <a:effectLst/>
                          <a:latin typeface="+mj-lt"/>
                        </a:rPr>
                        <a:t>&lt;18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500" b="0" i="0" u="none" strike="noStrike">
                          <a:solidFill>
                            <a:srgbClr val="000000"/>
                          </a:solidFill>
                          <a:effectLst/>
                          <a:latin typeface="+mj-lt"/>
                        </a:rPr>
                        <a:t>&gt;=2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500" b="0" i="0" u="none" strike="noStrike">
                          <a:solidFill>
                            <a:srgbClr val="000000"/>
                          </a:solidFill>
                          <a:effectLst/>
                          <a:latin typeface="+mj-lt"/>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500" b="0" i="0" u="none" strike="noStrike">
                          <a:solidFill>
                            <a:srgbClr val="000000"/>
                          </a:solidFill>
                          <a:effectLst/>
                          <a:latin typeface="+mj-lt"/>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500" b="0" i="0" u="none" strike="noStrike">
                          <a:solidFill>
                            <a:srgbClr val="000000"/>
                          </a:solidFill>
                          <a:effectLst/>
                          <a:latin typeface="+mj-lt"/>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698276"/>
                    </a:solidFill>
                  </a:tcPr>
                </a:tc>
                <a:extLst>
                  <a:ext uri="{0D108BD9-81ED-4DB2-BD59-A6C34878D82A}">
                    <a16:rowId xmlns:a16="http://schemas.microsoft.com/office/drawing/2014/main" val="214795996"/>
                  </a:ext>
                </a:extLst>
              </a:tr>
              <a:tr h="233196">
                <a:tc>
                  <a:txBody>
                    <a:bodyPr/>
                    <a:lstStyle/>
                    <a:p>
                      <a:pPr algn="ctr" fontAlgn="ctr"/>
                      <a:r>
                        <a:rPr lang="en-US" sz="1500" b="0" i="0" u="none" strike="noStrike">
                          <a:solidFill>
                            <a:srgbClr val="000000"/>
                          </a:solidFill>
                          <a:effectLst/>
                          <a:latin typeface="+mj-lt"/>
                        </a:rPr>
                        <a:t>&gt;=3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500" b="0" i="0" u="none" strike="noStrike">
                          <a:solidFill>
                            <a:srgbClr val="000000"/>
                          </a:solidFill>
                          <a:effectLst/>
                          <a:latin typeface="+mj-lt"/>
                        </a:rPr>
                        <a:t>&gt;=18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500" b="0" i="0" u="none" strike="noStrike">
                          <a:solidFill>
                            <a:srgbClr val="000000"/>
                          </a:solidFill>
                          <a:effectLst/>
                          <a:latin typeface="+mj-lt"/>
                        </a:rPr>
                        <a:t>&lt;2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500" b="0" i="0" u="none" strike="noStrike">
                          <a:solidFill>
                            <a:srgbClr val="000000"/>
                          </a:solidFill>
                          <a:effectLst/>
                          <a:latin typeface="+mj-lt"/>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500" b="0" i="0" u="none" strike="noStrike">
                          <a:solidFill>
                            <a:srgbClr val="000000"/>
                          </a:solidFill>
                          <a:effectLst/>
                          <a:latin typeface="+mj-lt"/>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500" b="0" i="0" u="none" strike="noStrike">
                          <a:solidFill>
                            <a:srgbClr val="000000"/>
                          </a:solidFill>
                          <a:effectLst/>
                          <a:latin typeface="+mj-lt"/>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698276"/>
                    </a:solidFill>
                  </a:tcPr>
                </a:tc>
                <a:extLst>
                  <a:ext uri="{0D108BD9-81ED-4DB2-BD59-A6C34878D82A}">
                    <a16:rowId xmlns:a16="http://schemas.microsoft.com/office/drawing/2014/main" val="1098238486"/>
                  </a:ext>
                </a:extLst>
              </a:tr>
              <a:tr h="233196">
                <a:tc>
                  <a:txBody>
                    <a:bodyPr/>
                    <a:lstStyle/>
                    <a:p>
                      <a:pPr algn="ctr" fontAlgn="ctr"/>
                      <a:r>
                        <a:rPr lang="en-US" sz="1500" b="0" i="0" u="none" strike="noStrike">
                          <a:solidFill>
                            <a:srgbClr val="000000"/>
                          </a:solidFill>
                          <a:effectLst/>
                          <a:latin typeface="+mj-lt"/>
                        </a:rPr>
                        <a:t>&gt;=3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500" b="0" i="0" u="none" strike="noStrike">
                          <a:solidFill>
                            <a:srgbClr val="000000"/>
                          </a:solidFill>
                          <a:effectLst/>
                          <a:latin typeface="+mj-lt"/>
                        </a:rPr>
                        <a:t>&lt;18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500" b="0" i="0" u="none" strike="noStrike">
                          <a:solidFill>
                            <a:srgbClr val="000000"/>
                          </a:solidFill>
                          <a:effectLst/>
                          <a:latin typeface="+mj-lt"/>
                        </a:rPr>
                        <a:t>&gt;=2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500" b="0" i="0" u="none" strike="noStrike">
                          <a:solidFill>
                            <a:srgbClr val="000000"/>
                          </a:solidFill>
                          <a:effectLst/>
                          <a:latin typeface="+mj-lt"/>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500" b="0" i="0" u="none" strike="noStrike">
                          <a:solidFill>
                            <a:srgbClr val="000000"/>
                          </a:solidFill>
                          <a:effectLst/>
                          <a:latin typeface="+mj-lt"/>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500" b="0" i="0" u="none" strike="noStrike">
                          <a:solidFill>
                            <a:srgbClr val="000000"/>
                          </a:solidFill>
                          <a:effectLst/>
                          <a:latin typeface="+mj-lt"/>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698276"/>
                    </a:solidFill>
                  </a:tcPr>
                </a:tc>
                <a:extLst>
                  <a:ext uri="{0D108BD9-81ED-4DB2-BD59-A6C34878D82A}">
                    <a16:rowId xmlns:a16="http://schemas.microsoft.com/office/drawing/2014/main" val="745309381"/>
                  </a:ext>
                </a:extLst>
              </a:tr>
              <a:tr h="233196">
                <a:tc>
                  <a:txBody>
                    <a:bodyPr/>
                    <a:lstStyle/>
                    <a:p>
                      <a:pPr algn="ctr" fontAlgn="ctr"/>
                      <a:r>
                        <a:rPr lang="en-US" sz="1500" b="0" i="0" u="none" strike="noStrike">
                          <a:solidFill>
                            <a:srgbClr val="000000"/>
                          </a:solidFill>
                          <a:effectLst/>
                          <a:latin typeface="+mj-lt"/>
                        </a:rPr>
                        <a:t>&gt;=3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500" b="0" i="0" u="none" strike="noStrike">
                          <a:solidFill>
                            <a:srgbClr val="000000"/>
                          </a:solidFill>
                          <a:effectLst/>
                          <a:latin typeface="+mj-lt"/>
                        </a:rPr>
                        <a:t>&gt;=18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500" b="0" i="0" u="none" strike="noStrike">
                          <a:solidFill>
                            <a:srgbClr val="000000"/>
                          </a:solidFill>
                          <a:effectLst/>
                          <a:latin typeface="+mj-lt"/>
                        </a:rPr>
                        <a:t>&gt;=2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500" b="0" i="0" u="none" strike="noStrike">
                          <a:solidFill>
                            <a:srgbClr val="000000"/>
                          </a:solidFill>
                          <a:effectLst/>
                          <a:latin typeface="+mj-lt"/>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500" b="0" i="0" u="none" strike="noStrike">
                          <a:solidFill>
                            <a:srgbClr val="000000"/>
                          </a:solidFill>
                          <a:effectLst/>
                          <a:latin typeface="+mj-lt"/>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500" b="0" i="0" u="none" strike="noStrike">
                          <a:solidFill>
                            <a:srgbClr val="000000"/>
                          </a:solidFill>
                          <a:effectLst/>
                          <a:latin typeface="+mj-lt"/>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698276"/>
                    </a:solidFill>
                  </a:tcPr>
                </a:tc>
                <a:extLst>
                  <a:ext uri="{0D108BD9-81ED-4DB2-BD59-A6C34878D82A}">
                    <a16:rowId xmlns:a16="http://schemas.microsoft.com/office/drawing/2014/main" val="2679539826"/>
                  </a:ext>
                </a:extLst>
              </a:tr>
              <a:tr h="233196">
                <a:tc>
                  <a:txBody>
                    <a:bodyPr/>
                    <a:lstStyle/>
                    <a:p>
                      <a:pPr algn="ctr" fontAlgn="ctr"/>
                      <a:r>
                        <a:rPr lang="en-US" sz="1500" b="0" i="0" u="none" strike="noStrike">
                          <a:solidFill>
                            <a:srgbClr val="000000"/>
                          </a:solidFill>
                          <a:effectLst/>
                          <a:latin typeface="+mj-lt"/>
                        </a:rPr>
                        <a:t>&gt;=3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500" b="0" i="0" u="none" strike="noStrike">
                          <a:solidFill>
                            <a:srgbClr val="000000"/>
                          </a:solidFill>
                          <a:effectLst/>
                          <a:latin typeface="+mj-lt"/>
                        </a:rPr>
                        <a:t>&lt;18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500" b="0" i="0" u="none" strike="noStrike">
                          <a:solidFill>
                            <a:srgbClr val="000000"/>
                          </a:solidFill>
                          <a:effectLst/>
                          <a:latin typeface="+mj-lt"/>
                        </a:rPr>
                        <a:t>&gt;=2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500" b="0" i="0" u="none" strike="noStrike">
                          <a:solidFill>
                            <a:srgbClr val="000000"/>
                          </a:solidFill>
                          <a:effectLst/>
                          <a:latin typeface="+mj-lt"/>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500" b="0" i="0" u="none" strike="noStrike">
                          <a:solidFill>
                            <a:srgbClr val="000000"/>
                          </a:solidFill>
                          <a:effectLst/>
                          <a:latin typeface="+mj-lt"/>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500" b="0" i="0" u="none" strike="noStrike">
                          <a:solidFill>
                            <a:srgbClr val="000000"/>
                          </a:solidFill>
                          <a:effectLst/>
                          <a:latin typeface="+mj-lt"/>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698276"/>
                    </a:solidFill>
                  </a:tcPr>
                </a:tc>
                <a:extLst>
                  <a:ext uri="{0D108BD9-81ED-4DB2-BD59-A6C34878D82A}">
                    <a16:rowId xmlns:a16="http://schemas.microsoft.com/office/drawing/2014/main" val="1059658421"/>
                  </a:ext>
                </a:extLst>
              </a:tr>
              <a:tr h="233196">
                <a:tc>
                  <a:txBody>
                    <a:bodyPr/>
                    <a:lstStyle/>
                    <a:p>
                      <a:pPr algn="ctr" fontAlgn="ctr"/>
                      <a:r>
                        <a:rPr lang="en-US" sz="1500" b="0" i="0" u="none" strike="noStrike">
                          <a:solidFill>
                            <a:srgbClr val="000000"/>
                          </a:solidFill>
                          <a:effectLst/>
                          <a:latin typeface="+mj-lt"/>
                        </a:rPr>
                        <a:t>&gt;=3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500" b="0" i="0" u="none" strike="noStrike">
                          <a:solidFill>
                            <a:srgbClr val="000000"/>
                          </a:solidFill>
                          <a:effectLst/>
                          <a:latin typeface="+mj-lt"/>
                        </a:rPr>
                        <a:t>&gt;=18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500" b="0" i="0" u="none" strike="noStrike">
                          <a:solidFill>
                            <a:srgbClr val="000000"/>
                          </a:solidFill>
                          <a:effectLst/>
                          <a:latin typeface="+mj-lt"/>
                        </a:rPr>
                        <a:t>&gt;=2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500" b="0" i="0" u="none" strike="noStrike">
                          <a:solidFill>
                            <a:srgbClr val="000000"/>
                          </a:solidFill>
                          <a:effectLst/>
                          <a:latin typeface="+mj-lt"/>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500" b="0" i="0" u="none" strike="noStrike">
                          <a:solidFill>
                            <a:srgbClr val="000000"/>
                          </a:solidFill>
                          <a:effectLst/>
                          <a:latin typeface="+mj-lt"/>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500" b="0" i="0" u="none" strike="noStrike">
                          <a:solidFill>
                            <a:srgbClr val="000000"/>
                          </a:solidFill>
                          <a:effectLst/>
                          <a:latin typeface="+mj-lt"/>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698276"/>
                    </a:solidFill>
                  </a:tcPr>
                </a:tc>
                <a:extLst>
                  <a:ext uri="{0D108BD9-81ED-4DB2-BD59-A6C34878D82A}">
                    <a16:rowId xmlns:a16="http://schemas.microsoft.com/office/drawing/2014/main" val="2372505401"/>
                  </a:ext>
                </a:extLst>
              </a:tr>
              <a:tr h="233196">
                <a:tc>
                  <a:txBody>
                    <a:bodyPr/>
                    <a:lstStyle/>
                    <a:p>
                      <a:pPr algn="ctr" fontAlgn="ctr"/>
                      <a:r>
                        <a:rPr lang="en-US" sz="1500" b="0" i="0" u="none" strike="noStrike">
                          <a:solidFill>
                            <a:srgbClr val="000000"/>
                          </a:solidFill>
                          <a:effectLst/>
                          <a:latin typeface="+mj-lt"/>
                        </a:rPr>
                        <a:t>&gt;=3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500" b="0" i="0" u="none" strike="noStrike">
                          <a:solidFill>
                            <a:srgbClr val="000000"/>
                          </a:solidFill>
                          <a:effectLst/>
                          <a:latin typeface="+mj-lt"/>
                        </a:rPr>
                        <a:t>&gt;=18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500" b="0" i="0" u="none" strike="noStrike">
                          <a:solidFill>
                            <a:srgbClr val="000000"/>
                          </a:solidFill>
                          <a:effectLst/>
                          <a:latin typeface="+mj-lt"/>
                        </a:rPr>
                        <a:t>&gt;=2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500" b="0" i="0" u="none" strike="noStrike">
                          <a:solidFill>
                            <a:srgbClr val="000000"/>
                          </a:solidFill>
                          <a:effectLst/>
                          <a:latin typeface="+mj-lt"/>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500" b="0" i="0" u="none" strike="noStrike">
                          <a:solidFill>
                            <a:srgbClr val="000000"/>
                          </a:solidFill>
                          <a:effectLst/>
                          <a:latin typeface="+mj-lt"/>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500" b="0" i="0" u="none" strike="noStrike" dirty="0">
                          <a:solidFill>
                            <a:srgbClr val="000000"/>
                          </a:solidFill>
                          <a:effectLst/>
                          <a:latin typeface="+mj-lt"/>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698276"/>
                    </a:solidFill>
                  </a:tcPr>
                </a:tc>
                <a:extLst>
                  <a:ext uri="{0D108BD9-81ED-4DB2-BD59-A6C34878D82A}">
                    <a16:rowId xmlns:a16="http://schemas.microsoft.com/office/drawing/2014/main" val="248990403"/>
                  </a:ext>
                </a:extLst>
              </a:tr>
            </a:tbl>
          </a:graphicData>
        </a:graphic>
      </p:graphicFrame>
      <p:sp>
        <p:nvSpPr>
          <p:cNvPr id="2" name="Slide Number Placeholder 1"/>
          <p:cNvSpPr>
            <a:spLocks noGrp="1"/>
          </p:cNvSpPr>
          <p:nvPr>
            <p:ph type="sldNum" sz="quarter" idx="12"/>
          </p:nvPr>
        </p:nvSpPr>
        <p:spPr/>
        <p:txBody>
          <a:bodyPr/>
          <a:lstStyle/>
          <a:p>
            <a:fld id="{49AE70B2-8BF9-45C0-BB95-33D1B9D3A854}" type="slidenum">
              <a:rPr lang="zh-CN" altLang="en-US" smtClean="0"/>
              <a:t>17</a:t>
            </a:fld>
            <a:endParaRPr lang="zh-CN" altLang="en-US" dirty="0"/>
          </a:p>
        </p:txBody>
      </p:sp>
    </p:spTree>
    <p:custDataLst>
      <p:tags r:id="rId1"/>
    </p:custDataLst>
    <p:extLst>
      <p:ext uri="{BB962C8B-B14F-4D97-AF65-F5344CB8AC3E}">
        <p14:creationId xmlns:p14="http://schemas.microsoft.com/office/powerpoint/2010/main" val="2569361826"/>
      </p:ext>
    </p:extLst>
  </p:cSld>
  <p:clrMapOvr>
    <a:masterClrMapping/>
  </p:clrMapOvr>
  <p:transition spd="slow" advClick="0" advTm="6000">
    <p:push dir="u"/>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2"/>
            </p:custDataLst>
          </p:nvPr>
        </p:nvSpPr>
        <p:spPr>
          <a:xfrm>
            <a:off x="1281113" y="263098"/>
            <a:ext cx="9626400" cy="1058400"/>
          </a:xfrm>
        </p:spPr>
        <p:txBody>
          <a:bodyPr>
            <a:normAutofit/>
          </a:bodyPr>
          <a:lstStyle/>
          <a:p>
            <a:pPr algn="ctr"/>
            <a:r>
              <a:rPr lang="en-US" altLang="zh-CN" sz="4000" dirty="0"/>
              <a:t>TÍNH GIẢI THUẬT THỦ CÔNG</a:t>
            </a:r>
          </a:p>
        </p:txBody>
      </p:sp>
      <p:graphicFrame>
        <p:nvGraphicFramePr>
          <p:cNvPr id="6" name="Content Placeholder 5"/>
          <p:cNvGraphicFramePr>
            <a:graphicFrameLocks noGrp="1"/>
          </p:cNvGraphicFramePr>
          <p:nvPr>
            <p:ph sz="quarter" idx="13"/>
            <p:extLst>
              <p:ext uri="{D42A27DB-BD31-4B8C-83A1-F6EECF244321}">
                <p14:modId xmlns:p14="http://schemas.microsoft.com/office/powerpoint/2010/main" val="3091494926"/>
              </p:ext>
            </p:extLst>
          </p:nvPr>
        </p:nvGraphicFramePr>
        <p:xfrm>
          <a:off x="696686" y="1341438"/>
          <a:ext cx="10943770" cy="2931160"/>
        </p:xfrm>
        <a:graphic>
          <a:graphicData uri="http://schemas.openxmlformats.org/drawingml/2006/table">
            <a:tbl>
              <a:tblPr firstRow="1" bandRow="1">
                <a:tableStyleId>{5C22544A-7EE6-4342-B048-85BDC9FD1C3A}</a:tableStyleId>
              </a:tblPr>
              <a:tblGrid>
                <a:gridCol w="1539239">
                  <a:extLst>
                    <a:ext uri="{9D8B030D-6E8A-4147-A177-3AD203B41FA5}">
                      <a16:colId xmlns:a16="http://schemas.microsoft.com/office/drawing/2014/main" val="1176717372"/>
                    </a:ext>
                  </a:extLst>
                </a:gridCol>
                <a:gridCol w="6086381">
                  <a:extLst>
                    <a:ext uri="{9D8B030D-6E8A-4147-A177-3AD203B41FA5}">
                      <a16:colId xmlns:a16="http://schemas.microsoft.com/office/drawing/2014/main" val="1701730490"/>
                    </a:ext>
                  </a:extLst>
                </a:gridCol>
                <a:gridCol w="1659075">
                  <a:extLst>
                    <a:ext uri="{9D8B030D-6E8A-4147-A177-3AD203B41FA5}">
                      <a16:colId xmlns:a16="http://schemas.microsoft.com/office/drawing/2014/main" val="214860698"/>
                    </a:ext>
                  </a:extLst>
                </a:gridCol>
                <a:gridCol w="1659075">
                  <a:extLst>
                    <a:ext uri="{9D8B030D-6E8A-4147-A177-3AD203B41FA5}">
                      <a16:colId xmlns:a16="http://schemas.microsoft.com/office/drawing/2014/main" val="1408780349"/>
                    </a:ext>
                  </a:extLst>
                </a:gridCol>
              </a:tblGrid>
              <a:tr h="370840">
                <a:tc>
                  <a:txBody>
                    <a:bodyPr/>
                    <a:lstStyle/>
                    <a:p>
                      <a:r>
                        <a:rPr lang="en-US" dirty="0" smtClean="0"/>
                        <a:t>Thuộc</a:t>
                      </a:r>
                      <a:r>
                        <a:rPr lang="en-US" baseline="0" dirty="0" smtClean="0"/>
                        <a:t> tính</a:t>
                      </a:r>
                      <a:endParaRPr lang="en-US" dirty="0"/>
                    </a:p>
                  </a:txBody>
                  <a:tcPr/>
                </a:tc>
                <a:tc>
                  <a:txBody>
                    <a:bodyPr/>
                    <a:lstStyle/>
                    <a:p>
                      <a:endParaRPr lang="en-US" dirty="0"/>
                    </a:p>
                  </a:txBody>
                  <a:tcPr/>
                </a:tc>
                <a:tc>
                  <a:txBody>
                    <a:bodyPr/>
                    <a:lstStyle/>
                    <a:p>
                      <a:r>
                        <a:rPr lang="en-US" dirty="0" smtClean="0"/>
                        <a:t>Info</a:t>
                      </a:r>
                      <a:endParaRPr lang="en-US" dirty="0"/>
                    </a:p>
                  </a:txBody>
                  <a:tcPr/>
                </a:tc>
                <a:tc>
                  <a:txBody>
                    <a:bodyPr/>
                    <a:lstStyle/>
                    <a:p>
                      <a:r>
                        <a:rPr lang="en-US" dirty="0" smtClean="0"/>
                        <a:t>GAIN</a:t>
                      </a:r>
                      <a:endParaRPr lang="en-US" dirty="0"/>
                    </a:p>
                  </a:txBody>
                  <a:tcPr/>
                </a:tc>
                <a:extLst>
                  <a:ext uri="{0D108BD9-81ED-4DB2-BD59-A6C34878D82A}">
                    <a16:rowId xmlns:a16="http://schemas.microsoft.com/office/drawing/2014/main" val="403420218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u="none" strike="noStrike" dirty="0" smtClean="0">
                          <a:effectLst/>
                        </a:rPr>
                        <a:t>First sexual intercourse</a:t>
                      </a:r>
                      <a:endParaRPr lang="en-US" sz="1800" b="1" i="0" u="none" strike="noStrike" dirty="0" smtClean="0">
                        <a:solidFill>
                          <a:srgbClr val="000000"/>
                        </a:solidFill>
                        <a:effectLst/>
                        <a:latin typeface="Calibri" panose="020F0502020204030204" pitchFamily="34" charset="0"/>
                      </a:endParaRPr>
                    </a:p>
                  </a:txBody>
                  <a:tcPr/>
                </a:tc>
                <a:tc>
                  <a:txBody>
                    <a:bodyPr/>
                    <a:lstStyle/>
                    <a:p>
                      <a:r>
                        <a:rPr lang="en-US" dirty="0" smtClean="0"/>
                        <a:t>Info</a:t>
                      </a:r>
                      <a:r>
                        <a:rPr lang="en-US" baseline="-25000" dirty="0" smtClean="0"/>
                        <a:t>C2</a:t>
                      </a:r>
                      <a:r>
                        <a:rPr lang="en-US" dirty="0" smtClean="0"/>
                        <a:t>(&lt;</a:t>
                      </a:r>
                      <a:r>
                        <a:rPr lang="en-US" baseline="0" dirty="0" smtClean="0"/>
                        <a:t> 18</a:t>
                      </a:r>
                      <a:r>
                        <a:rPr lang="en-US" dirty="0" smtClean="0"/>
                        <a:t>) = 3/7*(-1/3 log 1/3 – 2/3 log</a:t>
                      </a:r>
                      <a:r>
                        <a:rPr lang="en-US" baseline="0" dirty="0" smtClean="0"/>
                        <a:t> 2/3</a:t>
                      </a:r>
                      <a:r>
                        <a:rPr lang="en-US" dirty="0" smtClean="0"/>
                        <a:t>) = 0.394</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Info</a:t>
                      </a:r>
                      <a:r>
                        <a:rPr lang="en-US" baseline="-25000" dirty="0" smtClean="0"/>
                        <a:t>C2</a:t>
                      </a:r>
                      <a:r>
                        <a:rPr lang="en-US" dirty="0" smtClean="0"/>
                        <a:t>(&gt;=</a:t>
                      </a:r>
                      <a:r>
                        <a:rPr lang="en-US" baseline="0" dirty="0" smtClean="0"/>
                        <a:t> 18</a:t>
                      </a:r>
                      <a:r>
                        <a:rPr lang="en-US" dirty="0" smtClean="0"/>
                        <a:t>) = 4/7*(-3/4 log 2/4</a:t>
                      </a:r>
                      <a:r>
                        <a:rPr lang="en-US" baseline="0" dirty="0" smtClean="0"/>
                        <a:t> – 1/4 log 1/4</a:t>
                      </a:r>
                      <a:r>
                        <a:rPr lang="en-US" dirty="0" smtClean="0"/>
                        <a:t>) = 0.464</a:t>
                      </a:r>
                    </a:p>
                  </a:txBody>
                  <a:tcPr/>
                </a:tc>
                <a:tc>
                  <a:txBody>
                    <a:bodyPr/>
                    <a:lstStyle/>
                    <a:p>
                      <a:r>
                        <a:rPr lang="en-US" dirty="0" smtClean="0"/>
                        <a:t>0.858</a:t>
                      </a:r>
                      <a:endParaRPr lang="en-US" dirty="0"/>
                    </a:p>
                  </a:txBody>
                  <a:tcPr/>
                </a:tc>
                <a:tc>
                  <a:txBody>
                    <a:bodyPr/>
                    <a:lstStyle/>
                    <a:p>
                      <a:r>
                        <a:rPr lang="en-US" dirty="0" smtClean="0"/>
                        <a:t>0.127</a:t>
                      </a:r>
                      <a:endParaRPr lang="en-US" dirty="0"/>
                    </a:p>
                  </a:txBody>
                  <a:tcPr/>
                </a:tc>
                <a:extLst>
                  <a:ext uri="{0D108BD9-81ED-4DB2-BD59-A6C34878D82A}">
                    <a16:rowId xmlns:a16="http://schemas.microsoft.com/office/drawing/2014/main" val="1393839888"/>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u="none" strike="noStrike" dirty="0" smtClean="0">
                          <a:effectLst/>
                        </a:rPr>
                        <a:t>Num of pregnancies</a:t>
                      </a:r>
                      <a:endParaRPr lang="en-US" sz="1800" b="1" i="0" u="none" strike="noStrike" dirty="0" smtClean="0">
                        <a:solidFill>
                          <a:srgbClr val="000000"/>
                        </a:solidFill>
                        <a:effectLst/>
                        <a:latin typeface="Calibri" panose="020F0502020204030204" pitchFamily="34" charset="0"/>
                      </a:endParaRPr>
                    </a:p>
                  </a:txBody>
                  <a:tcPr/>
                </a:tc>
                <a:tc>
                  <a:txBody>
                    <a:bodyPr/>
                    <a:lstStyle/>
                    <a:p>
                      <a:r>
                        <a:rPr lang="en-US" dirty="0" smtClean="0"/>
                        <a:t>Info</a:t>
                      </a:r>
                      <a:r>
                        <a:rPr lang="en-US" baseline="-25000" dirty="0" smtClean="0"/>
                        <a:t>C3</a:t>
                      </a:r>
                      <a:r>
                        <a:rPr lang="en-US" dirty="0" smtClean="0"/>
                        <a:t>(&lt;</a:t>
                      </a:r>
                      <a:r>
                        <a:rPr lang="en-US" baseline="0" dirty="0" smtClean="0"/>
                        <a:t> 2</a:t>
                      </a:r>
                      <a:r>
                        <a:rPr lang="en-US" dirty="0" smtClean="0"/>
                        <a:t>) = 1/7*(-1/1 log 1/1) = 0</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Info</a:t>
                      </a:r>
                      <a:r>
                        <a:rPr lang="en-US" baseline="-25000" dirty="0" smtClean="0"/>
                        <a:t>C3</a:t>
                      </a:r>
                      <a:r>
                        <a:rPr lang="en-US" dirty="0" smtClean="0"/>
                        <a:t>(=&gt;</a:t>
                      </a:r>
                      <a:r>
                        <a:rPr lang="en-US" baseline="0" dirty="0" smtClean="0"/>
                        <a:t> 2</a:t>
                      </a:r>
                      <a:r>
                        <a:rPr lang="en-US" dirty="0" smtClean="0"/>
                        <a:t>) = 6/7*(-4/6 log 4/6</a:t>
                      </a:r>
                      <a:r>
                        <a:rPr lang="en-US" baseline="0" dirty="0" smtClean="0"/>
                        <a:t> – 2/6 log 2/6</a:t>
                      </a:r>
                      <a:r>
                        <a:rPr lang="en-US" dirty="0" smtClean="0"/>
                        <a:t>) = 0.787</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0.787</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solidFill>
                            <a:srgbClr val="FF0000"/>
                          </a:solidFill>
                        </a:rPr>
                        <a:t>0.198</a:t>
                      </a:r>
                    </a:p>
                  </a:txBody>
                  <a:tcPr/>
                </a:tc>
                <a:extLst>
                  <a:ext uri="{0D108BD9-81ED-4DB2-BD59-A6C34878D82A}">
                    <a16:rowId xmlns:a16="http://schemas.microsoft.com/office/drawing/2014/main" val="145154643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u="none" strike="noStrike" dirty="0" smtClean="0">
                          <a:effectLst/>
                        </a:rPr>
                        <a:t>STDs</a:t>
                      </a:r>
                      <a:endParaRPr lang="en-US" sz="1800" b="1" i="0" u="none" strike="noStrike" dirty="0" smtClean="0">
                        <a:solidFill>
                          <a:srgbClr val="000000"/>
                        </a:solidFill>
                        <a:effectLst/>
                        <a:latin typeface="Calibri" panose="020F0502020204030204"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Info</a:t>
                      </a:r>
                      <a:r>
                        <a:rPr lang="en-US" baseline="-25000" dirty="0" smtClean="0"/>
                        <a:t>C4</a:t>
                      </a:r>
                      <a:r>
                        <a:rPr lang="en-US" dirty="0" smtClean="0"/>
                        <a:t>(0) </a:t>
                      </a:r>
                      <a:r>
                        <a:rPr lang="en-US" baseline="0" dirty="0" smtClean="0"/>
                        <a:t> = 6/7*(-3/6 log 3/6 – 3/6 log 3/6) = 0.857</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Info</a:t>
                      </a:r>
                      <a:r>
                        <a:rPr lang="en-US" baseline="-25000" dirty="0" smtClean="0"/>
                        <a:t>C4</a:t>
                      </a:r>
                      <a:r>
                        <a:rPr lang="en-US" dirty="0" smtClean="0"/>
                        <a:t>(1) </a:t>
                      </a:r>
                      <a:r>
                        <a:rPr lang="en-US" baseline="0" dirty="0" smtClean="0"/>
                        <a:t> = 1/7*(-1/7 log 1/7) = 0</a:t>
                      </a:r>
                    </a:p>
                  </a:txBody>
                  <a:tcPr/>
                </a:tc>
                <a:tc>
                  <a:txBody>
                    <a:bodyPr/>
                    <a:lstStyle/>
                    <a:p>
                      <a:r>
                        <a:rPr lang="en-US" dirty="0" smtClean="0"/>
                        <a:t>0.857</a:t>
                      </a:r>
                      <a:endParaRPr lang="en-US" dirty="0"/>
                    </a:p>
                  </a:txBody>
                  <a:tcPr/>
                </a:tc>
                <a:tc>
                  <a:txBody>
                    <a:bodyPr/>
                    <a:lstStyle/>
                    <a:p>
                      <a:r>
                        <a:rPr lang="en-US" b="0" dirty="0" smtClean="0">
                          <a:solidFill>
                            <a:schemeClr val="tx1"/>
                          </a:solidFill>
                        </a:rPr>
                        <a:t>0.128</a:t>
                      </a:r>
                      <a:endParaRPr lang="en-US" b="0" dirty="0">
                        <a:solidFill>
                          <a:schemeClr val="tx1"/>
                        </a:solidFill>
                      </a:endParaRPr>
                    </a:p>
                  </a:txBody>
                  <a:tcPr/>
                </a:tc>
                <a:extLst>
                  <a:ext uri="{0D108BD9-81ED-4DB2-BD59-A6C34878D82A}">
                    <a16:rowId xmlns:a16="http://schemas.microsoft.com/office/drawing/2014/main" val="1878315785"/>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u="none" strike="noStrike" dirty="0" smtClean="0">
                          <a:effectLst/>
                        </a:rPr>
                        <a:t>Dx:HPV</a:t>
                      </a:r>
                      <a:endParaRPr lang="en-US" sz="1800" b="1" i="0" u="none" strike="noStrike" dirty="0" smtClean="0">
                        <a:solidFill>
                          <a:srgbClr val="000000"/>
                        </a:solidFill>
                        <a:effectLst/>
                        <a:latin typeface="Calibri" panose="020F0502020204030204"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Info</a:t>
                      </a:r>
                      <a:r>
                        <a:rPr lang="en-US" baseline="-25000" dirty="0" smtClean="0"/>
                        <a:t>C4</a:t>
                      </a:r>
                      <a:r>
                        <a:rPr lang="en-US" dirty="0" smtClean="0"/>
                        <a:t>(0) </a:t>
                      </a:r>
                      <a:r>
                        <a:rPr lang="en-US" baseline="0" dirty="0" smtClean="0"/>
                        <a:t> = 6/7*(-3/6 log 3/6 – 3/6 log 3/6) = 0.857</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Info</a:t>
                      </a:r>
                      <a:r>
                        <a:rPr lang="en-US" baseline="-25000" dirty="0" smtClean="0"/>
                        <a:t>C4</a:t>
                      </a:r>
                      <a:r>
                        <a:rPr lang="en-US" dirty="0" smtClean="0"/>
                        <a:t>(1) </a:t>
                      </a:r>
                      <a:r>
                        <a:rPr lang="en-US" baseline="0" dirty="0" smtClean="0"/>
                        <a:t> = 1/7*(-1/7 log 1/7) = 0</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0.863</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0.128</a:t>
                      </a:r>
                    </a:p>
                  </a:txBody>
                  <a:tcPr/>
                </a:tc>
                <a:extLst>
                  <a:ext uri="{0D108BD9-81ED-4DB2-BD59-A6C34878D82A}">
                    <a16:rowId xmlns:a16="http://schemas.microsoft.com/office/drawing/2014/main" val="2234761340"/>
                  </a:ext>
                </a:extLst>
              </a:tr>
            </a:tbl>
          </a:graphicData>
        </a:graphic>
      </p:graphicFrame>
      <p:sp>
        <p:nvSpPr>
          <p:cNvPr id="2" name="Slide Number Placeholder 1"/>
          <p:cNvSpPr>
            <a:spLocks noGrp="1"/>
          </p:cNvSpPr>
          <p:nvPr>
            <p:ph type="sldNum" sz="quarter" idx="12"/>
          </p:nvPr>
        </p:nvSpPr>
        <p:spPr/>
        <p:txBody>
          <a:bodyPr/>
          <a:lstStyle/>
          <a:p>
            <a:fld id="{49AE70B2-8BF9-45C0-BB95-33D1B9D3A854}" type="slidenum">
              <a:rPr lang="zh-CN" altLang="en-US" smtClean="0"/>
              <a:t>18</a:t>
            </a:fld>
            <a:endParaRPr lang="zh-CN" altLang="en-US" dirty="0"/>
          </a:p>
        </p:txBody>
      </p:sp>
      <p:sp>
        <p:nvSpPr>
          <p:cNvPr id="5" name="TextBox 4"/>
          <p:cNvSpPr txBox="1"/>
          <p:nvPr/>
        </p:nvSpPr>
        <p:spPr>
          <a:xfrm>
            <a:off x="1281113" y="5426503"/>
            <a:ext cx="7766870" cy="923330"/>
          </a:xfrm>
          <a:prstGeom prst="rect">
            <a:avLst/>
          </a:prstGeom>
          <a:noFill/>
        </p:spPr>
        <p:txBody>
          <a:bodyPr wrap="none" rtlCol="0">
            <a:spAutoFit/>
          </a:bodyPr>
          <a:lstStyle/>
          <a:p>
            <a:r>
              <a:rPr lang="en-US" b="1" dirty="0" smtClean="0">
                <a:latin typeface="+mj-lt"/>
              </a:rPr>
              <a:t>Chọn thuộc tính Number of pregnancies: </a:t>
            </a:r>
          </a:p>
          <a:p>
            <a:r>
              <a:rPr lang="en-US" dirty="0" smtClean="0">
                <a:latin typeface="+mj-lt"/>
              </a:rPr>
              <a:t>Nhánh &lt; 2 thuần vì chỉ có gí trị 0</a:t>
            </a:r>
          </a:p>
          <a:p>
            <a:r>
              <a:rPr lang="en-US" dirty="0" smtClean="0">
                <a:latin typeface="+mj-lt"/>
              </a:rPr>
              <a:t>Nhánh &gt;= 2 có thể phân hoạch được nên ta tiếp tục phân hoạch giá trị &gt; 2</a:t>
            </a:r>
            <a:endParaRPr lang="en-US" dirty="0">
              <a:latin typeface="+mj-lt"/>
            </a:endParaRPr>
          </a:p>
        </p:txBody>
      </p:sp>
    </p:spTree>
    <p:custDataLst>
      <p:tags r:id="rId1"/>
    </p:custDataLst>
    <p:extLst>
      <p:ext uri="{BB962C8B-B14F-4D97-AF65-F5344CB8AC3E}">
        <p14:creationId xmlns:p14="http://schemas.microsoft.com/office/powerpoint/2010/main" val="4081213677"/>
      </p:ext>
    </p:extLst>
  </p:cSld>
  <p:clrMapOvr>
    <a:masterClrMapping/>
  </p:clrMapOvr>
  <p:transition spd="slow" advClick="0" advTm="6000">
    <p:push dir="u"/>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2"/>
            </p:custDataLst>
          </p:nvPr>
        </p:nvSpPr>
        <p:spPr>
          <a:xfrm>
            <a:off x="1281113" y="263098"/>
            <a:ext cx="9626400" cy="1058400"/>
          </a:xfrm>
        </p:spPr>
        <p:txBody>
          <a:bodyPr>
            <a:normAutofit/>
          </a:bodyPr>
          <a:lstStyle/>
          <a:p>
            <a:pPr algn="ctr"/>
            <a:r>
              <a:rPr lang="en-US" altLang="zh-CN" sz="4000" dirty="0"/>
              <a:t>TÍNH GIẢI THUẬT THỦ CÔNG</a:t>
            </a:r>
          </a:p>
        </p:txBody>
      </p:sp>
      <p:sp>
        <p:nvSpPr>
          <p:cNvPr id="5" name="Rectangle 4"/>
          <p:cNvSpPr/>
          <p:nvPr/>
        </p:nvSpPr>
        <p:spPr>
          <a:xfrm>
            <a:off x="451805" y="1382928"/>
            <a:ext cx="11121262" cy="9257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a:solidFill>
                  <a:schemeClr val="accent1">
                    <a:lumMod val="50000"/>
                  </a:schemeClr>
                </a:solidFill>
                <a:latin typeface="Times New Roman" pitchFamily="18" charset="0"/>
                <a:cs typeface="Times New Roman" pitchFamily="18" charset="0"/>
              </a:rPr>
              <a:t>* </a:t>
            </a:r>
            <a:r>
              <a:rPr lang="en-US" sz="2400" b="1" dirty="0" smtClean="0">
                <a:solidFill>
                  <a:schemeClr val="accent1">
                    <a:lumMod val="50000"/>
                  </a:schemeClr>
                </a:solidFill>
                <a:latin typeface="Times New Roman" pitchFamily="18" charset="0"/>
                <a:cs typeface="Times New Roman" pitchFamily="18" charset="0"/>
              </a:rPr>
              <a:t>C2: Info(D) = -4/6 log 4/6 – 2/6 log 2/6 = 0.918</a:t>
            </a:r>
            <a:endParaRPr lang="en-US" sz="2400" b="1" u="sng" dirty="0">
              <a:solidFill>
                <a:schemeClr val="accent1">
                  <a:lumMod val="50000"/>
                </a:schemeClr>
              </a:solidFill>
              <a:latin typeface="Times New Roman" pitchFamily="18" charset="0"/>
              <a:cs typeface="Times New Roman" pitchFamily="18" charset="0"/>
            </a:endParaRPr>
          </a:p>
        </p:txBody>
      </p:sp>
      <p:graphicFrame>
        <p:nvGraphicFramePr>
          <p:cNvPr id="27" name="Table 26"/>
          <p:cNvGraphicFramePr>
            <a:graphicFrameLocks noGrp="1"/>
          </p:cNvGraphicFramePr>
          <p:nvPr>
            <p:extLst>
              <p:ext uri="{D42A27DB-BD31-4B8C-83A1-F6EECF244321}">
                <p14:modId xmlns:p14="http://schemas.microsoft.com/office/powerpoint/2010/main" val="2134138428"/>
              </p:ext>
            </p:extLst>
          </p:nvPr>
        </p:nvGraphicFramePr>
        <p:xfrm>
          <a:off x="1366128" y="2555715"/>
          <a:ext cx="9171245" cy="1895475"/>
        </p:xfrm>
        <a:graphic>
          <a:graphicData uri="http://schemas.openxmlformats.org/drawingml/2006/table">
            <a:tbl>
              <a:tblPr>
                <a:tableStyleId>{2A488322-F2BA-4B5B-9748-0D474271808F}</a:tableStyleId>
              </a:tblPr>
              <a:tblGrid>
                <a:gridCol w="2412496">
                  <a:extLst>
                    <a:ext uri="{9D8B030D-6E8A-4147-A177-3AD203B41FA5}">
                      <a16:colId xmlns:a16="http://schemas.microsoft.com/office/drawing/2014/main" val="3061741229"/>
                    </a:ext>
                  </a:extLst>
                </a:gridCol>
                <a:gridCol w="2675964">
                  <a:extLst>
                    <a:ext uri="{9D8B030D-6E8A-4147-A177-3AD203B41FA5}">
                      <a16:colId xmlns:a16="http://schemas.microsoft.com/office/drawing/2014/main" val="1262994728"/>
                    </a:ext>
                  </a:extLst>
                </a:gridCol>
                <a:gridCol w="1293718">
                  <a:extLst>
                    <a:ext uri="{9D8B030D-6E8A-4147-A177-3AD203B41FA5}">
                      <a16:colId xmlns:a16="http://schemas.microsoft.com/office/drawing/2014/main" val="1188313017"/>
                    </a:ext>
                  </a:extLst>
                </a:gridCol>
                <a:gridCol w="929689">
                  <a:extLst>
                    <a:ext uri="{9D8B030D-6E8A-4147-A177-3AD203B41FA5}">
                      <a16:colId xmlns:a16="http://schemas.microsoft.com/office/drawing/2014/main" val="3210859570"/>
                    </a:ext>
                  </a:extLst>
                </a:gridCol>
                <a:gridCol w="929689">
                  <a:extLst>
                    <a:ext uri="{9D8B030D-6E8A-4147-A177-3AD203B41FA5}">
                      <a16:colId xmlns:a16="http://schemas.microsoft.com/office/drawing/2014/main" val="2488132131"/>
                    </a:ext>
                  </a:extLst>
                </a:gridCol>
                <a:gridCol w="929689">
                  <a:extLst>
                    <a:ext uri="{9D8B030D-6E8A-4147-A177-3AD203B41FA5}">
                      <a16:colId xmlns:a16="http://schemas.microsoft.com/office/drawing/2014/main" val="2317326187"/>
                    </a:ext>
                  </a:extLst>
                </a:gridCol>
              </a:tblGrid>
              <a:tr h="165714">
                <a:tc>
                  <a:txBody>
                    <a:bodyPr/>
                    <a:lstStyle/>
                    <a:p>
                      <a:pPr algn="ctr" fontAlgn="ctr"/>
                      <a:r>
                        <a:rPr lang="en-US" sz="1500" b="1" i="0" u="none" strike="noStrike" dirty="0">
                          <a:solidFill>
                            <a:schemeClr val="accent2">
                              <a:lumMod val="50000"/>
                            </a:schemeClr>
                          </a:solidFill>
                          <a:effectLst/>
                          <a:latin typeface="+mj-lt"/>
                        </a:rPr>
                        <a:t>Number of sexual partners</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500" b="1" i="0" u="none" strike="noStrike" dirty="0">
                          <a:solidFill>
                            <a:schemeClr val="accent2">
                              <a:lumMod val="50000"/>
                            </a:schemeClr>
                          </a:solidFill>
                          <a:effectLst/>
                          <a:latin typeface="+mj-lt"/>
                        </a:rPr>
                        <a:t>First sexual intercourse</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500" b="1" i="0" u="none" strike="noStrike" dirty="0">
                          <a:solidFill>
                            <a:schemeClr val="accent2">
                              <a:lumMod val="50000"/>
                            </a:schemeClr>
                          </a:solidFill>
                          <a:effectLst/>
                          <a:latin typeface="+mj-lt"/>
                        </a:rPr>
                        <a:t>Num of pregnancies</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500" b="1" i="0" u="none" strike="noStrike" dirty="0">
                          <a:solidFill>
                            <a:schemeClr val="accent2">
                              <a:lumMod val="50000"/>
                            </a:schemeClr>
                          </a:solidFill>
                          <a:effectLst/>
                          <a:latin typeface="+mj-lt"/>
                        </a:rPr>
                        <a:t>STDs</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ctr"/>
                      <a:r>
                        <a:rPr lang="en-US" sz="1500" b="1" i="0" u="none" strike="noStrike" dirty="0">
                          <a:solidFill>
                            <a:schemeClr val="accent2">
                              <a:lumMod val="50000"/>
                            </a:schemeClr>
                          </a:solidFill>
                          <a:effectLst/>
                          <a:latin typeface="+mj-lt"/>
                        </a:rPr>
                        <a:t>Dx:HPV</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ctr"/>
                      <a:r>
                        <a:rPr lang="en-US" sz="1500" b="1" i="0" u="none" strike="noStrike" dirty="0">
                          <a:solidFill>
                            <a:schemeClr val="accent2">
                              <a:lumMod val="50000"/>
                            </a:schemeClr>
                          </a:solidFill>
                          <a:effectLst/>
                          <a:latin typeface="+mj-lt"/>
                        </a:rPr>
                        <a:t>Biopsy</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698276"/>
                    </a:solidFill>
                  </a:tcPr>
                </a:tc>
                <a:extLst>
                  <a:ext uri="{0D108BD9-81ED-4DB2-BD59-A6C34878D82A}">
                    <a16:rowId xmlns:a16="http://schemas.microsoft.com/office/drawing/2014/main" val="3949547371"/>
                  </a:ext>
                </a:extLst>
              </a:tr>
              <a:tr h="233196">
                <a:tc>
                  <a:txBody>
                    <a:bodyPr/>
                    <a:lstStyle/>
                    <a:p>
                      <a:pPr algn="ctr" fontAlgn="ctr"/>
                      <a:r>
                        <a:rPr lang="en-US" sz="1500" b="0" i="0" u="none" strike="noStrike" dirty="0">
                          <a:solidFill>
                            <a:srgbClr val="000000"/>
                          </a:solidFill>
                          <a:effectLst/>
                          <a:latin typeface="+mj-lt"/>
                        </a:rPr>
                        <a:t>&gt;=3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500" b="0" i="0" u="none" strike="noStrike">
                          <a:solidFill>
                            <a:srgbClr val="000000"/>
                          </a:solidFill>
                          <a:effectLst/>
                          <a:latin typeface="+mj-lt"/>
                        </a:rPr>
                        <a:t>&lt;18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500" b="0" i="0" u="none" strike="noStrike">
                          <a:solidFill>
                            <a:srgbClr val="000000"/>
                          </a:solidFill>
                          <a:effectLst/>
                          <a:latin typeface="+mj-lt"/>
                        </a:rPr>
                        <a:t>&gt;=2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500" b="0" i="0" u="none" strike="noStrike">
                          <a:solidFill>
                            <a:srgbClr val="000000"/>
                          </a:solidFill>
                          <a:effectLst/>
                          <a:latin typeface="+mj-lt"/>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ctr"/>
                      <a:r>
                        <a:rPr lang="en-US" sz="1500" b="0" i="0" u="none" strike="noStrike" dirty="0">
                          <a:solidFill>
                            <a:srgbClr val="000000"/>
                          </a:solidFill>
                          <a:effectLst/>
                          <a:latin typeface="+mj-lt"/>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ctr"/>
                      <a:r>
                        <a:rPr lang="en-US" sz="1500" b="0" i="0" u="none" strike="noStrike" dirty="0">
                          <a:solidFill>
                            <a:srgbClr val="000000"/>
                          </a:solidFill>
                          <a:effectLst/>
                          <a:latin typeface="+mj-lt"/>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698276"/>
                    </a:solidFill>
                  </a:tcPr>
                </a:tc>
                <a:extLst>
                  <a:ext uri="{0D108BD9-81ED-4DB2-BD59-A6C34878D82A}">
                    <a16:rowId xmlns:a16="http://schemas.microsoft.com/office/drawing/2014/main" val="214795996"/>
                  </a:ext>
                </a:extLst>
              </a:tr>
              <a:tr h="233196">
                <a:tc>
                  <a:txBody>
                    <a:bodyPr/>
                    <a:lstStyle/>
                    <a:p>
                      <a:pPr algn="ctr" fontAlgn="ctr"/>
                      <a:r>
                        <a:rPr lang="en-US" sz="1500" b="0" i="0" u="none" strike="noStrike">
                          <a:solidFill>
                            <a:srgbClr val="000000"/>
                          </a:solidFill>
                          <a:effectLst/>
                          <a:latin typeface="+mj-lt"/>
                        </a:rPr>
                        <a:t>&gt;=3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500" b="0" i="0" u="none" strike="noStrike">
                          <a:solidFill>
                            <a:srgbClr val="000000"/>
                          </a:solidFill>
                          <a:effectLst/>
                          <a:latin typeface="+mj-lt"/>
                        </a:rPr>
                        <a:t>&lt;18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500" b="0" i="0" u="none" strike="noStrike">
                          <a:solidFill>
                            <a:srgbClr val="000000"/>
                          </a:solidFill>
                          <a:effectLst/>
                          <a:latin typeface="+mj-lt"/>
                        </a:rPr>
                        <a:t>&gt;=2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500" b="0" i="0" u="none" strike="noStrike" dirty="0">
                          <a:solidFill>
                            <a:srgbClr val="000000"/>
                          </a:solidFill>
                          <a:effectLst/>
                          <a:latin typeface="+mj-lt"/>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ctr"/>
                      <a:r>
                        <a:rPr lang="en-US" sz="1500" b="0" i="0" u="none" strike="noStrike" dirty="0">
                          <a:solidFill>
                            <a:srgbClr val="000000"/>
                          </a:solidFill>
                          <a:effectLst/>
                          <a:latin typeface="+mj-lt"/>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ctr"/>
                      <a:r>
                        <a:rPr lang="en-US" sz="1500" b="0" i="0" u="none" strike="noStrike">
                          <a:solidFill>
                            <a:srgbClr val="000000"/>
                          </a:solidFill>
                          <a:effectLst/>
                          <a:latin typeface="+mj-lt"/>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698276"/>
                    </a:solidFill>
                  </a:tcPr>
                </a:tc>
                <a:extLst>
                  <a:ext uri="{0D108BD9-81ED-4DB2-BD59-A6C34878D82A}">
                    <a16:rowId xmlns:a16="http://schemas.microsoft.com/office/drawing/2014/main" val="1098238486"/>
                  </a:ext>
                </a:extLst>
              </a:tr>
              <a:tr h="233196">
                <a:tc>
                  <a:txBody>
                    <a:bodyPr/>
                    <a:lstStyle/>
                    <a:p>
                      <a:pPr algn="ctr" fontAlgn="ctr"/>
                      <a:r>
                        <a:rPr lang="en-US" sz="1500" b="0" i="0" u="none" strike="noStrike">
                          <a:solidFill>
                            <a:srgbClr val="000000"/>
                          </a:solidFill>
                          <a:effectLst/>
                          <a:latin typeface="+mj-lt"/>
                        </a:rPr>
                        <a:t>&gt;=3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500" b="0" i="0" u="none" strike="noStrike" dirty="0">
                          <a:solidFill>
                            <a:srgbClr val="000000"/>
                          </a:solidFill>
                          <a:effectLst/>
                          <a:latin typeface="+mj-lt"/>
                        </a:rPr>
                        <a:t>&gt;=18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500" b="0" i="0" u="none" strike="noStrike">
                          <a:solidFill>
                            <a:srgbClr val="000000"/>
                          </a:solidFill>
                          <a:effectLst/>
                          <a:latin typeface="+mj-lt"/>
                        </a:rPr>
                        <a:t>&gt;=2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500" b="0" i="0" u="none" strike="noStrike">
                          <a:solidFill>
                            <a:srgbClr val="000000"/>
                          </a:solidFill>
                          <a:effectLst/>
                          <a:latin typeface="+mj-lt"/>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ctr"/>
                      <a:r>
                        <a:rPr lang="en-US" sz="1500" b="0" i="0" u="none" strike="noStrike" dirty="0">
                          <a:solidFill>
                            <a:srgbClr val="000000"/>
                          </a:solidFill>
                          <a:effectLst/>
                          <a:latin typeface="+mj-lt"/>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ctr"/>
                      <a:r>
                        <a:rPr lang="en-US" sz="1500" b="0" i="0" u="none" strike="noStrike">
                          <a:solidFill>
                            <a:srgbClr val="000000"/>
                          </a:solidFill>
                          <a:effectLst/>
                          <a:latin typeface="+mj-lt"/>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698276"/>
                    </a:solidFill>
                  </a:tcPr>
                </a:tc>
                <a:extLst>
                  <a:ext uri="{0D108BD9-81ED-4DB2-BD59-A6C34878D82A}">
                    <a16:rowId xmlns:a16="http://schemas.microsoft.com/office/drawing/2014/main" val="745309381"/>
                  </a:ext>
                </a:extLst>
              </a:tr>
              <a:tr h="233196">
                <a:tc>
                  <a:txBody>
                    <a:bodyPr/>
                    <a:lstStyle/>
                    <a:p>
                      <a:pPr algn="ctr" fontAlgn="ctr"/>
                      <a:r>
                        <a:rPr lang="en-US" sz="1500" b="0" i="0" u="none" strike="noStrike">
                          <a:solidFill>
                            <a:srgbClr val="000000"/>
                          </a:solidFill>
                          <a:effectLst/>
                          <a:latin typeface="+mj-lt"/>
                        </a:rPr>
                        <a:t>&gt;=3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500" b="0" i="0" u="none" strike="noStrike" dirty="0">
                          <a:solidFill>
                            <a:srgbClr val="000000"/>
                          </a:solidFill>
                          <a:effectLst/>
                          <a:latin typeface="+mj-lt"/>
                        </a:rPr>
                        <a:t>&lt;18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500" b="0" i="0" u="none" strike="noStrike">
                          <a:solidFill>
                            <a:srgbClr val="000000"/>
                          </a:solidFill>
                          <a:effectLst/>
                          <a:latin typeface="+mj-lt"/>
                        </a:rPr>
                        <a:t>&gt;=2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500" b="0" i="0" u="none" strike="noStrike">
                          <a:solidFill>
                            <a:srgbClr val="000000"/>
                          </a:solidFill>
                          <a:effectLst/>
                          <a:latin typeface="+mj-lt"/>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ctr"/>
                      <a:r>
                        <a:rPr lang="en-US" sz="1500" b="0" i="0" u="none" strike="noStrike" dirty="0">
                          <a:solidFill>
                            <a:srgbClr val="000000"/>
                          </a:solidFill>
                          <a:effectLst/>
                          <a:latin typeface="+mj-lt"/>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ctr"/>
                      <a:r>
                        <a:rPr lang="en-US" sz="1500" b="0" i="0" u="none" strike="noStrike">
                          <a:solidFill>
                            <a:srgbClr val="000000"/>
                          </a:solidFill>
                          <a:effectLst/>
                          <a:latin typeface="+mj-lt"/>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698276"/>
                    </a:solidFill>
                  </a:tcPr>
                </a:tc>
                <a:extLst>
                  <a:ext uri="{0D108BD9-81ED-4DB2-BD59-A6C34878D82A}">
                    <a16:rowId xmlns:a16="http://schemas.microsoft.com/office/drawing/2014/main" val="2679539826"/>
                  </a:ext>
                </a:extLst>
              </a:tr>
              <a:tr h="233196">
                <a:tc>
                  <a:txBody>
                    <a:bodyPr/>
                    <a:lstStyle/>
                    <a:p>
                      <a:pPr algn="ctr" fontAlgn="ctr"/>
                      <a:r>
                        <a:rPr lang="en-US" sz="1500" b="0" i="0" u="none" strike="noStrike">
                          <a:solidFill>
                            <a:srgbClr val="000000"/>
                          </a:solidFill>
                          <a:effectLst/>
                          <a:latin typeface="+mj-lt"/>
                        </a:rPr>
                        <a:t>&gt;=3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500" b="0" i="0" u="none" strike="noStrike" dirty="0">
                          <a:solidFill>
                            <a:srgbClr val="000000"/>
                          </a:solidFill>
                          <a:effectLst/>
                          <a:latin typeface="+mj-lt"/>
                        </a:rPr>
                        <a:t>&gt;=18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500" b="0" i="0" u="none" strike="noStrike" dirty="0">
                          <a:solidFill>
                            <a:srgbClr val="000000"/>
                          </a:solidFill>
                          <a:effectLst/>
                          <a:latin typeface="+mj-lt"/>
                        </a:rPr>
                        <a:t>&gt;=2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500" b="0" i="0" u="none" strike="noStrike">
                          <a:solidFill>
                            <a:srgbClr val="000000"/>
                          </a:solidFill>
                          <a:effectLst/>
                          <a:latin typeface="+mj-lt"/>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ctr"/>
                      <a:r>
                        <a:rPr lang="en-US" sz="1500" b="0" i="0" u="none" strike="noStrike" dirty="0">
                          <a:solidFill>
                            <a:srgbClr val="000000"/>
                          </a:solidFill>
                          <a:effectLst/>
                          <a:latin typeface="+mj-lt"/>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ctr"/>
                      <a:r>
                        <a:rPr lang="en-US" sz="1500" b="0" i="0" u="none" strike="noStrike">
                          <a:solidFill>
                            <a:srgbClr val="000000"/>
                          </a:solidFill>
                          <a:effectLst/>
                          <a:latin typeface="+mj-lt"/>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698276"/>
                    </a:solidFill>
                  </a:tcPr>
                </a:tc>
                <a:extLst>
                  <a:ext uri="{0D108BD9-81ED-4DB2-BD59-A6C34878D82A}">
                    <a16:rowId xmlns:a16="http://schemas.microsoft.com/office/drawing/2014/main" val="1059658421"/>
                  </a:ext>
                </a:extLst>
              </a:tr>
              <a:tr h="233196">
                <a:tc>
                  <a:txBody>
                    <a:bodyPr/>
                    <a:lstStyle/>
                    <a:p>
                      <a:pPr algn="ctr" fontAlgn="ctr"/>
                      <a:r>
                        <a:rPr lang="en-US" sz="1500" b="0" i="0" u="none" strike="noStrike">
                          <a:solidFill>
                            <a:srgbClr val="000000"/>
                          </a:solidFill>
                          <a:effectLst/>
                          <a:latin typeface="+mj-lt"/>
                        </a:rPr>
                        <a:t>&gt;=3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500" b="0" i="0" u="none" strike="noStrike">
                          <a:solidFill>
                            <a:srgbClr val="000000"/>
                          </a:solidFill>
                          <a:effectLst/>
                          <a:latin typeface="+mj-lt"/>
                        </a:rPr>
                        <a:t>&gt;=18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500" b="0" i="0" u="none" strike="noStrike" dirty="0">
                          <a:solidFill>
                            <a:srgbClr val="000000"/>
                          </a:solidFill>
                          <a:effectLst/>
                          <a:latin typeface="+mj-lt"/>
                        </a:rPr>
                        <a:t>&gt;=2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500" b="0" i="0" u="none" strike="noStrike" dirty="0">
                          <a:solidFill>
                            <a:srgbClr val="000000"/>
                          </a:solidFill>
                          <a:effectLst/>
                          <a:latin typeface="+mj-lt"/>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ctr"/>
                      <a:r>
                        <a:rPr lang="en-US" sz="1500" b="0" i="0" u="none" strike="noStrike" dirty="0">
                          <a:solidFill>
                            <a:srgbClr val="000000"/>
                          </a:solidFill>
                          <a:effectLst/>
                          <a:latin typeface="+mj-lt"/>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ctr"/>
                      <a:r>
                        <a:rPr lang="en-US" sz="1500" b="0" i="0" u="none" strike="noStrike" dirty="0">
                          <a:solidFill>
                            <a:srgbClr val="000000"/>
                          </a:solidFill>
                          <a:effectLst/>
                          <a:latin typeface="+mj-lt"/>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698276"/>
                    </a:solidFill>
                  </a:tcPr>
                </a:tc>
                <a:extLst>
                  <a:ext uri="{0D108BD9-81ED-4DB2-BD59-A6C34878D82A}">
                    <a16:rowId xmlns:a16="http://schemas.microsoft.com/office/drawing/2014/main" val="2372505401"/>
                  </a:ext>
                </a:extLst>
              </a:tr>
            </a:tbl>
          </a:graphicData>
        </a:graphic>
      </p:graphicFrame>
      <p:sp>
        <p:nvSpPr>
          <p:cNvPr id="2" name="Slide Number Placeholder 1"/>
          <p:cNvSpPr>
            <a:spLocks noGrp="1"/>
          </p:cNvSpPr>
          <p:nvPr>
            <p:ph type="sldNum" sz="quarter" idx="12"/>
          </p:nvPr>
        </p:nvSpPr>
        <p:spPr/>
        <p:txBody>
          <a:bodyPr/>
          <a:lstStyle/>
          <a:p>
            <a:fld id="{49AE70B2-8BF9-45C0-BB95-33D1B9D3A854}" type="slidenum">
              <a:rPr lang="zh-CN" altLang="en-US" smtClean="0"/>
              <a:t>19</a:t>
            </a:fld>
            <a:endParaRPr lang="zh-CN" altLang="en-US" dirty="0"/>
          </a:p>
        </p:txBody>
      </p:sp>
    </p:spTree>
    <p:custDataLst>
      <p:tags r:id="rId1"/>
    </p:custDataLst>
    <p:extLst>
      <p:ext uri="{BB962C8B-B14F-4D97-AF65-F5344CB8AC3E}">
        <p14:creationId xmlns:p14="http://schemas.microsoft.com/office/powerpoint/2010/main" val="2900924340"/>
      </p:ext>
    </p:extLst>
  </p:cSld>
  <p:clrMapOvr>
    <a:masterClrMapping/>
  </p:clrMapOvr>
  <p:transition spd="slow" advClick="0" advTm="6000">
    <p:push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3"/>
            </p:custDataLst>
          </p:nvPr>
        </p:nvSpPr>
        <p:spPr>
          <a:xfrm>
            <a:off x="1281600" y="282388"/>
            <a:ext cx="9626400" cy="1058400"/>
          </a:xfrm>
        </p:spPr>
        <p:txBody>
          <a:bodyPr>
            <a:normAutofit/>
          </a:bodyPr>
          <a:lstStyle/>
          <a:p>
            <a:pPr algn="ctr"/>
            <a:r>
              <a:rPr lang="en-US" altLang="zh-CN" sz="4000" dirty="0" smtClean="0"/>
              <a:t>NỘI DUNG</a:t>
            </a:r>
          </a:p>
        </p:txBody>
      </p:sp>
      <p:sp>
        <p:nvSpPr>
          <p:cNvPr id="4" name="内容占位符 3"/>
          <p:cNvSpPr>
            <a:spLocks noGrp="1"/>
          </p:cNvSpPr>
          <p:nvPr>
            <p:ph sz="quarter" idx="13"/>
            <p:custDataLst>
              <p:tags r:id="rId4"/>
            </p:custDataLst>
          </p:nvPr>
        </p:nvSpPr>
        <p:spPr/>
        <p:txBody>
          <a:bodyPr>
            <a:normAutofit/>
          </a:bodyPr>
          <a:lstStyle/>
          <a:p>
            <a:pPr marL="400050" indent="-400050" algn="just">
              <a:buAutoNum type="romanUcPeriod"/>
            </a:pPr>
            <a:r>
              <a:rPr lang="en-US" altLang="zh-CN" sz="3200" dirty="0" smtClean="0"/>
              <a:t>  GIỚI THIỆU TẬP DỮ LIỆU</a:t>
            </a:r>
          </a:p>
          <a:p>
            <a:pPr marL="400050" indent="-400050" algn="just">
              <a:buAutoNum type="romanUcPeriod"/>
            </a:pPr>
            <a:r>
              <a:rPr lang="en-US" altLang="zh-CN" sz="3200" dirty="0" smtClean="0"/>
              <a:t>  TÍNH GIẢI THUẬT THỦ CÔNG</a:t>
            </a:r>
          </a:p>
          <a:p>
            <a:pPr marL="400050" indent="-400050" algn="just">
              <a:buAutoNum type="romanUcPeriod"/>
            </a:pPr>
            <a:r>
              <a:rPr lang="en-US" altLang="zh-CN" sz="3200" dirty="0" smtClean="0"/>
              <a:t> ÁP DỤNG GIẢI THUẬT</a:t>
            </a:r>
          </a:p>
          <a:p>
            <a:pPr marL="400050" indent="-400050" algn="just">
              <a:buAutoNum type="romanUcPeriod"/>
            </a:pPr>
            <a:r>
              <a:rPr lang="en-US" altLang="zh-CN" sz="3200" dirty="0" smtClean="0"/>
              <a:t> ĐÁNH GIÁ GIẢI THUẬT VÀ SO SÁNH</a:t>
            </a:r>
            <a:endParaRPr lang="en-US" altLang="zh-CN" sz="3200" dirty="0"/>
          </a:p>
        </p:txBody>
      </p:sp>
    </p:spTree>
    <p:custDataLst>
      <p:tags r:id="rId2"/>
    </p:custDataLst>
  </p:cSld>
  <p:clrMapOvr>
    <a:masterClrMapping/>
  </p:clrMapOvr>
  <p:transition spd="slow" advClick="0" advTm="6000">
    <p:push dir="u"/>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2"/>
            </p:custDataLst>
          </p:nvPr>
        </p:nvSpPr>
        <p:spPr>
          <a:xfrm>
            <a:off x="1281113" y="263098"/>
            <a:ext cx="9626400" cy="1058400"/>
          </a:xfrm>
        </p:spPr>
        <p:txBody>
          <a:bodyPr>
            <a:normAutofit/>
          </a:bodyPr>
          <a:lstStyle/>
          <a:p>
            <a:pPr algn="ctr"/>
            <a:r>
              <a:rPr lang="en-US" altLang="zh-CN" sz="4000" dirty="0"/>
              <a:t>TÍNH GIẢI THUẬT THỦ CÔNG</a:t>
            </a:r>
          </a:p>
        </p:txBody>
      </p:sp>
      <p:graphicFrame>
        <p:nvGraphicFramePr>
          <p:cNvPr id="6" name="Content Placeholder 5"/>
          <p:cNvGraphicFramePr>
            <a:graphicFrameLocks noGrp="1"/>
          </p:cNvGraphicFramePr>
          <p:nvPr>
            <p:ph sz="quarter" idx="13"/>
            <p:extLst>
              <p:ext uri="{D42A27DB-BD31-4B8C-83A1-F6EECF244321}">
                <p14:modId xmlns:p14="http://schemas.microsoft.com/office/powerpoint/2010/main" val="2556225278"/>
              </p:ext>
            </p:extLst>
          </p:nvPr>
        </p:nvGraphicFramePr>
        <p:xfrm>
          <a:off x="696686" y="1341438"/>
          <a:ext cx="10943770" cy="2291080"/>
        </p:xfrm>
        <a:graphic>
          <a:graphicData uri="http://schemas.openxmlformats.org/drawingml/2006/table">
            <a:tbl>
              <a:tblPr firstRow="1" bandRow="1">
                <a:tableStyleId>{5C22544A-7EE6-4342-B048-85BDC9FD1C3A}</a:tableStyleId>
              </a:tblPr>
              <a:tblGrid>
                <a:gridCol w="1539239">
                  <a:extLst>
                    <a:ext uri="{9D8B030D-6E8A-4147-A177-3AD203B41FA5}">
                      <a16:colId xmlns:a16="http://schemas.microsoft.com/office/drawing/2014/main" val="1176717372"/>
                    </a:ext>
                  </a:extLst>
                </a:gridCol>
                <a:gridCol w="6086381">
                  <a:extLst>
                    <a:ext uri="{9D8B030D-6E8A-4147-A177-3AD203B41FA5}">
                      <a16:colId xmlns:a16="http://schemas.microsoft.com/office/drawing/2014/main" val="1701730490"/>
                    </a:ext>
                  </a:extLst>
                </a:gridCol>
                <a:gridCol w="1659075">
                  <a:extLst>
                    <a:ext uri="{9D8B030D-6E8A-4147-A177-3AD203B41FA5}">
                      <a16:colId xmlns:a16="http://schemas.microsoft.com/office/drawing/2014/main" val="214860698"/>
                    </a:ext>
                  </a:extLst>
                </a:gridCol>
                <a:gridCol w="1659075">
                  <a:extLst>
                    <a:ext uri="{9D8B030D-6E8A-4147-A177-3AD203B41FA5}">
                      <a16:colId xmlns:a16="http://schemas.microsoft.com/office/drawing/2014/main" val="1408780349"/>
                    </a:ext>
                  </a:extLst>
                </a:gridCol>
              </a:tblGrid>
              <a:tr h="370840">
                <a:tc>
                  <a:txBody>
                    <a:bodyPr/>
                    <a:lstStyle/>
                    <a:p>
                      <a:r>
                        <a:rPr lang="en-US" smtClean="0"/>
                        <a:t>Thuộc</a:t>
                      </a:r>
                      <a:r>
                        <a:rPr lang="en-US" baseline="0" smtClean="0"/>
                        <a:t> tính</a:t>
                      </a:r>
                      <a:endParaRPr lang="en-US" dirty="0"/>
                    </a:p>
                  </a:txBody>
                  <a:tcPr/>
                </a:tc>
                <a:tc>
                  <a:txBody>
                    <a:bodyPr/>
                    <a:lstStyle/>
                    <a:p>
                      <a:endParaRPr lang="en-US" dirty="0"/>
                    </a:p>
                  </a:txBody>
                  <a:tcPr/>
                </a:tc>
                <a:tc>
                  <a:txBody>
                    <a:bodyPr/>
                    <a:lstStyle/>
                    <a:p>
                      <a:r>
                        <a:rPr lang="en-US" dirty="0" smtClean="0"/>
                        <a:t>Info</a:t>
                      </a:r>
                      <a:endParaRPr lang="en-US" dirty="0"/>
                    </a:p>
                  </a:txBody>
                  <a:tcPr/>
                </a:tc>
                <a:tc>
                  <a:txBody>
                    <a:bodyPr/>
                    <a:lstStyle/>
                    <a:p>
                      <a:r>
                        <a:rPr lang="en-US" dirty="0" smtClean="0"/>
                        <a:t>GAIN</a:t>
                      </a:r>
                      <a:endParaRPr lang="en-US" dirty="0"/>
                    </a:p>
                  </a:txBody>
                  <a:tcPr/>
                </a:tc>
                <a:extLst>
                  <a:ext uri="{0D108BD9-81ED-4DB2-BD59-A6C34878D82A}">
                    <a16:rowId xmlns:a16="http://schemas.microsoft.com/office/drawing/2014/main" val="403420218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u="none" strike="noStrike" dirty="0" smtClean="0">
                          <a:effectLst/>
                        </a:rPr>
                        <a:t>First sexual intercourse</a:t>
                      </a:r>
                      <a:endParaRPr lang="en-US" sz="1800" b="1" i="0" u="none" strike="noStrike" dirty="0" smtClean="0">
                        <a:solidFill>
                          <a:srgbClr val="000000"/>
                        </a:solidFill>
                        <a:effectLst/>
                        <a:latin typeface="Calibri" panose="020F0502020204030204"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Info</a:t>
                      </a:r>
                      <a:r>
                        <a:rPr lang="en-US" baseline="-25000" dirty="0" smtClean="0"/>
                        <a:t>C2</a:t>
                      </a:r>
                      <a:r>
                        <a:rPr lang="en-US" dirty="0" smtClean="0"/>
                        <a:t>(&lt;</a:t>
                      </a:r>
                      <a:r>
                        <a:rPr lang="en-US" baseline="0" dirty="0" smtClean="0"/>
                        <a:t> 18</a:t>
                      </a:r>
                      <a:r>
                        <a:rPr lang="en-US" dirty="0" smtClean="0"/>
                        <a:t>) = 3/6*(-1/3 log 1/3</a:t>
                      </a:r>
                      <a:r>
                        <a:rPr lang="en-US" baseline="0" dirty="0" smtClean="0"/>
                        <a:t> – 2/3 log 2/3</a:t>
                      </a:r>
                      <a:r>
                        <a:rPr lang="en-US" dirty="0" smtClean="0"/>
                        <a:t>) = 0.459</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Info</a:t>
                      </a:r>
                      <a:r>
                        <a:rPr lang="en-US" baseline="-25000" dirty="0" smtClean="0"/>
                        <a:t>C2</a:t>
                      </a:r>
                      <a:r>
                        <a:rPr lang="en-US" dirty="0" smtClean="0"/>
                        <a:t>(&gt;=</a:t>
                      </a:r>
                      <a:r>
                        <a:rPr lang="en-US" baseline="0" dirty="0" smtClean="0"/>
                        <a:t> 18</a:t>
                      </a:r>
                      <a:r>
                        <a:rPr lang="en-US" dirty="0" smtClean="0"/>
                        <a:t>) = 3/6*(-3/3 log 3/3) = 0</a:t>
                      </a:r>
                    </a:p>
                  </a:txBody>
                  <a:tcPr/>
                </a:tc>
                <a:tc>
                  <a:txBody>
                    <a:bodyPr/>
                    <a:lstStyle/>
                    <a:p>
                      <a:r>
                        <a:rPr lang="en-US" dirty="0" smtClean="0"/>
                        <a:t>0.459</a:t>
                      </a:r>
                    </a:p>
                  </a:txBody>
                  <a:tcPr/>
                </a:tc>
                <a:tc>
                  <a:txBody>
                    <a:bodyPr/>
                    <a:lstStyle/>
                    <a:p>
                      <a:r>
                        <a:rPr lang="en-US" b="1" dirty="0" smtClean="0">
                          <a:solidFill>
                            <a:srgbClr val="FF0000"/>
                          </a:solidFill>
                        </a:rPr>
                        <a:t>0.459</a:t>
                      </a:r>
                    </a:p>
                  </a:txBody>
                  <a:tcPr/>
                </a:tc>
                <a:extLst>
                  <a:ext uri="{0D108BD9-81ED-4DB2-BD59-A6C34878D82A}">
                    <a16:rowId xmlns:a16="http://schemas.microsoft.com/office/drawing/2014/main" val="1393839888"/>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u="none" strike="noStrike" dirty="0" smtClean="0">
                          <a:effectLst/>
                        </a:rPr>
                        <a:t>STDs</a:t>
                      </a:r>
                      <a:endParaRPr lang="en-US" sz="1800" b="1" i="0" u="none" strike="noStrike" dirty="0" smtClean="0">
                        <a:solidFill>
                          <a:srgbClr val="000000"/>
                        </a:solidFill>
                        <a:effectLst/>
                        <a:latin typeface="Calibri" panose="020F0502020204030204" pitchFamily="34" charset="0"/>
                      </a:endParaRPr>
                    </a:p>
                  </a:txBody>
                  <a:tcPr/>
                </a:tc>
                <a:tc>
                  <a:txBody>
                    <a:bodyPr/>
                    <a:lstStyle/>
                    <a:p>
                      <a:r>
                        <a:rPr lang="en-US" dirty="0" smtClean="0"/>
                        <a:t>Info</a:t>
                      </a:r>
                      <a:r>
                        <a:rPr lang="en-US" baseline="-25000" dirty="0" smtClean="0"/>
                        <a:t>C3</a:t>
                      </a:r>
                      <a:r>
                        <a:rPr lang="en-US" dirty="0" smtClean="0"/>
                        <a:t>(0) = 5/6*(-2/5 log 2/5</a:t>
                      </a:r>
                      <a:r>
                        <a:rPr lang="en-US" baseline="0" dirty="0" smtClean="0"/>
                        <a:t>  - 3/5 log 3/5 </a:t>
                      </a:r>
                      <a:r>
                        <a:rPr lang="en-US" dirty="0" smtClean="0"/>
                        <a:t>) = 0.809</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Info</a:t>
                      </a:r>
                      <a:r>
                        <a:rPr lang="en-US" baseline="-25000" dirty="0" smtClean="0"/>
                        <a:t>C3</a:t>
                      </a:r>
                      <a:r>
                        <a:rPr lang="en-US" dirty="0" smtClean="0"/>
                        <a:t>(1) = 1/6*(</a:t>
                      </a:r>
                      <a:r>
                        <a:rPr lang="en-US" baseline="0" dirty="0" smtClean="0"/>
                        <a:t>– 1/1 log 1/1</a:t>
                      </a:r>
                      <a:r>
                        <a:rPr lang="en-US" dirty="0" smtClean="0"/>
                        <a:t>) = 0</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0.809</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0.109</a:t>
                      </a:r>
                    </a:p>
                  </a:txBody>
                  <a:tcPr/>
                </a:tc>
                <a:extLst>
                  <a:ext uri="{0D108BD9-81ED-4DB2-BD59-A6C34878D82A}">
                    <a16:rowId xmlns:a16="http://schemas.microsoft.com/office/drawing/2014/main" val="145154643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u="none" strike="noStrike" dirty="0" smtClean="0">
                          <a:effectLst/>
                        </a:rPr>
                        <a:t>Dx:HPV</a:t>
                      </a:r>
                      <a:endParaRPr lang="en-US" sz="1800" b="1" i="0" u="none" strike="noStrike" dirty="0" smtClean="0">
                        <a:solidFill>
                          <a:srgbClr val="000000"/>
                        </a:solidFill>
                        <a:effectLst/>
                        <a:latin typeface="Calibri" panose="020F0502020204030204" pitchFamily="34" charset="0"/>
                      </a:endParaRPr>
                    </a:p>
                  </a:txBody>
                  <a:tcPr/>
                </a:tc>
                <a:tc>
                  <a:txBody>
                    <a:bodyPr/>
                    <a:lstStyle/>
                    <a:p>
                      <a:r>
                        <a:rPr lang="en-US" dirty="0" smtClean="0"/>
                        <a:t>Info</a:t>
                      </a:r>
                      <a:r>
                        <a:rPr lang="en-US" baseline="-25000" dirty="0" smtClean="0"/>
                        <a:t>C3</a:t>
                      </a:r>
                      <a:r>
                        <a:rPr lang="en-US" dirty="0" smtClean="0"/>
                        <a:t>(0) = 5/6*(-3/5 log 3/5</a:t>
                      </a:r>
                      <a:r>
                        <a:rPr lang="en-US" baseline="0" dirty="0" smtClean="0"/>
                        <a:t>  - 2/5 log 2/5 </a:t>
                      </a:r>
                      <a:r>
                        <a:rPr lang="en-US" dirty="0" smtClean="0"/>
                        <a:t>) = 0.809</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Info</a:t>
                      </a:r>
                      <a:r>
                        <a:rPr lang="en-US" baseline="-25000" dirty="0" smtClean="0"/>
                        <a:t>C3</a:t>
                      </a:r>
                      <a:r>
                        <a:rPr lang="en-US" dirty="0" smtClean="0"/>
                        <a:t>(1) = 1/6*(</a:t>
                      </a:r>
                      <a:r>
                        <a:rPr lang="en-US" baseline="0" dirty="0" smtClean="0"/>
                        <a:t>– 1/1 log 1/1</a:t>
                      </a:r>
                      <a:r>
                        <a:rPr lang="en-US" dirty="0" smtClean="0"/>
                        <a:t>) = 0</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0.809</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0.109</a:t>
                      </a:r>
                    </a:p>
                  </a:txBody>
                  <a:tcPr/>
                </a:tc>
                <a:extLst>
                  <a:ext uri="{0D108BD9-81ED-4DB2-BD59-A6C34878D82A}">
                    <a16:rowId xmlns:a16="http://schemas.microsoft.com/office/drawing/2014/main" val="2234761340"/>
                  </a:ext>
                </a:extLst>
              </a:tr>
            </a:tbl>
          </a:graphicData>
        </a:graphic>
      </p:graphicFrame>
      <p:sp>
        <p:nvSpPr>
          <p:cNvPr id="2" name="Slide Number Placeholder 1"/>
          <p:cNvSpPr>
            <a:spLocks noGrp="1"/>
          </p:cNvSpPr>
          <p:nvPr>
            <p:ph type="sldNum" sz="quarter" idx="12"/>
          </p:nvPr>
        </p:nvSpPr>
        <p:spPr/>
        <p:txBody>
          <a:bodyPr/>
          <a:lstStyle/>
          <a:p>
            <a:fld id="{49AE70B2-8BF9-45C0-BB95-33D1B9D3A854}" type="slidenum">
              <a:rPr lang="zh-CN" altLang="en-US" smtClean="0"/>
              <a:t>20</a:t>
            </a:fld>
            <a:endParaRPr lang="zh-CN" altLang="en-US" dirty="0"/>
          </a:p>
        </p:txBody>
      </p:sp>
      <p:sp>
        <p:nvSpPr>
          <p:cNvPr id="5" name="TextBox 4"/>
          <p:cNvSpPr txBox="1"/>
          <p:nvPr/>
        </p:nvSpPr>
        <p:spPr>
          <a:xfrm>
            <a:off x="1281113" y="5426503"/>
            <a:ext cx="7888698" cy="923330"/>
          </a:xfrm>
          <a:prstGeom prst="rect">
            <a:avLst/>
          </a:prstGeom>
          <a:noFill/>
        </p:spPr>
        <p:txBody>
          <a:bodyPr wrap="none" rtlCol="0">
            <a:spAutoFit/>
          </a:bodyPr>
          <a:lstStyle/>
          <a:p>
            <a:r>
              <a:rPr lang="en-US" b="1" dirty="0" smtClean="0">
                <a:latin typeface="+mj-lt"/>
              </a:rPr>
              <a:t>Chọn thuộc tính First sexual intercourse:</a:t>
            </a:r>
          </a:p>
          <a:p>
            <a:r>
              <a:rPr lang="en-US" dirty="0" smtClean="0">
                <a:latin typeface="+mj-lt"/>
              </a:rPr>
              <a:t>Nhánh &gt;= 18 thuần vì chỉ có </a:t>
            </a:r>
            <a:r>
              <a:rPr lang="vi-VN" dirty="0" smtClean="0">
                <a:latin typeface="+mj-lt"/>
              </a:rPr>
              <a:t>giá</a:t>
            </a:r>
            <a:r>
              <a:rPr lang="en-US" dirty="0" smtClean="0">
                <a:latin typeface="+mj-lt"/>
              </a:rPr>
              <a:t> trị 0</a:t>
            </a:r>
          </a:p>
          <a:p>
            <a:r>
              <a:rPr lang="en-US" dirty="0" smtClean="0">
                <a:latin typeface="+mj-lt"/>
              </a:rPr>
              <a:t>Nhánh </a:t>
            </a:r>
            <a:r>
              <a:rPr lang="vi-VN" dirty="0" smtClean="0">
                <a:latin typeface="+mj-lt"/>
              </a:rPr>
              <a:t>&lt;</a:t>
            </a:r>
            <a:r>
              <a:rPr lang="en-US" dirty="0" smtClean="0">
                <a:latin typeface="+mj-lt"/>
              </a:rPr>
              <a:t> 18 có thể phân hoạch được nên ta tiếp tục phân hoạch giá trị </a:t>
            </a:r>
            <a:r>
              <a:rPr lang="vi-VN" dirty="0" smtClean="0">
                <a:latin typeface="+mj-lt"/>
              </a:rPr>
              <a:t>&lt;</a:t>
            </a:r>
            <a:r>
              <a:rPr lang="en-US" dirty="0" smtClean="0">
                <a:latin typeface="+mj-lt"/>
              </a:rPr>
              <a:t> 18</a:t>
            </a:r>
            <a:endParaRPr lang="en-US" dirty="0">
              <a:latin typeface="+mj-lt"/>
            </a:endParaRPr>
          </a:p>
        </p:txBody>
      </p:sp>
    </p:spTree>
    <p:custDataLst>
      <p:tags r:id="rId1"/>
    </p:custDataLst>
    <p:extLst>
      <p:ext uri="{BB962C8B-B14F-4D97-AF65-F5344CB8AC3E}">
        <p14:creationId xmlns:p14="http://schemas.microsoft.com/office/powerpoint/2010/main" val="2411119998"/>
      </p:ext>
    </p:extLst>
  </p:cSld>
  <p:clrMapOvr>
    <a:masterClrMapping/>
  </p:clrMapOvr>
  <p:transition spd="slow" advClick="0" advTm="6000">
    <p:push dir="u"/>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2"/>
            </p:custDataLst>
          </p:nvPr>
        </p:nvSpPr>
        <p:spPr>
          <a:xfrm>
            <a:off x="1281113" y="263098"/>
            <a:ext cx="9626400" cy="1058400"/>
          </a:xfrm>
        </p:spPr>
        <p:txBody>
          <a:bodyPr>
            <a:normAutofit/>
          </a:bodyPr>
          <a:lstStyle/>
          <a:p>
            <a:pPr algn="ctr"/>
            <a:r>
              <a:rPr lang="en-US" altLang="zh-CN" sz="4000" dirty="0"/>
              <a:t>TÍNH GIẢI THUẬT THỦ CÔNG</a:t>
            </a:r>
          </a:p>
        </p:txBody>
      </p:sp>
      <p:sp>
        <p:nvSpPr>
          <p:cNvPr id="5" name="Rectangle 4"/>
          <p:cNvSpPr/>
          <p:nvPr/>
        </p:nvSpPr>
        <p:spPr>
          <a:xfrm>
            <a:off x="451805" y="1382928"/>
            <a:ext cx="11121262" cy="9257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a:solidFill>
                  <a:schemeClr val="accent1">
                    <a:lumMod val="50000"/>
                  </a:schemeClr>
                </a:solidFill>
                <a:latin typeface="Times New Roman" pitchFamily="18" charset="0"/>
                <a:cs typeface="Times New Roman" pitchFamily="18" charset="0"/>
              </a:rPr>
              <a:t>* </a:t>
            </a:r>
            <a:r>
              <a:rPr lang="en-US" sz="2400" b="1" dirty="0" smtClean="0">
                <a:solidFill>
                  <a:schemeClr val="accent1">
                    <a:lumMod val="50000"/>
                  </a:schemeClr>
                </a:solidFill>
                <a:latin typeface="Times New Roman" pitchFamily="18" charset="0"/>
                <a:cs typeface="Times New Roman" pitchFamily="18" charset="0"/>
              </a:rPr>
              <a:t>C2: Info(D) = -</a:t>
            </a:r>
            <a:r>
              <a:rPr lang="vi-VN" sz="2400" b="1" dirty="0" smtClean="0">
                <a:solidFill>
                  <a:schemeClr val="accent1">
                    <a:lumMod val="50000"/>
                  </a:schemeClr>
                </a:solidFill>
                <a:latin typeface="Times New Roman" pitchFamily="18" charset="0"/>
                <a:cs typeface="Times New Roman" pitchFamily="18" charset="0"/>
              </a:rPr>
              <a:t>2</a:t>
            </a:r>
            <a:r>
              <a:rPr lang="en-US" sz="2400" b="1" dirty="0" smtClean="0">
                <a:solidFill>
                  <a:schemeClr val="accent1">
                    <a:lumMod val="50000"/>
                  </a:schemeClr>
                </a:solidFill>
                <a:latin typeface="Times New Roman" pitchFamily="18" charset="0"/>
                <a:cs typeface="Times New Roman" pitchFamily="18" charset="0"/>
              </a:rPr>
              <a:t>/</a:t>
            </a:r>
            <a:r>
              <a:rPr lang="vi-VN" sz="2400" b="1" dirty="0" smtClean="0">
                <a:solidFill>
                  <a:schemeClr val="accent1">
                    <a:lumMod val="50000"/>
                  </a:schemeClr>
                </a:solidFill>
                <a:latin typeface="Times New Roman" pitchFamily="18" charset="0"/>
                <a:cs typeface="Times New Roman" pitchFamily="18" charset="0"/>
              </a:rPr>
              <a:t>3</a:t>
            </a:r>
            <a:r>
              <a:rPr lang="en-US" sz="2400" b="1" dirty="0" smtClean="0">
                <a:solidFill>
                  <a:schemeClr val="accent1">
                    <a:lumMod val="50000"/>
                  </a:schemeClr>
                </a:solidFill>
                <a:latin typeface="Times New Roman" pitchFamily="18" charset="0"/>
                <a:cs typeface="Times New Roman" pitchFamily="18" charset="0"/>
              </a:rPr>
              <a:t> log </a:t>
            </a:r>
            <a:r>
              <a:rPr lang="vi-VN" sz="2400" b="1" dirty="0" smtClean="0">
                <a:solidFill>
                  <a:schemeClr val="accent1">
                    <a:lumMod val="50000"/>
                  </a:schemeClr>
                </a:solidFill>
                <a:latin typeface="Times New Roman" pitchFamily="18" charset="0"/>
                <a:cs typeface="Times New Roman" pitchFamily="18" charset="0"/>
              </a:rPr>
              <a:t>2</a:t>
            </a:r>
            <a:r>
              <a:rPr lang="en-US" sz="2400" b="1" dirty="0" smtClean="0">
                <a:solidFill>
                  <a:schemeClr val="accent1">
                    <a:lumMod val="50000"/>
                  </a:schemeClr>
                </a:solidFill>
                <a:latin typeface="Times New Roman" pitchFamily="18" charset="0"/>
                <a:cs typeface="Times New Roman" pitchFamily="18" charset="0"/>
              </a:rPr>
              <a:t>/</a:t>
            </a:r>
            <a:r>
              <a:rPr lang="vi-VN" sz="2400" b="1" dirty="0" smtClean="0">
                <a:solidFill>
                  <a:schemeClr val="accent1">
                    <a:lumMod val="50000"/>
                  </a:schemeClr>
                </a:solidFill>
                <a:latin typeface="Times New Roman" pitchFamily="18" charset="0"/>
                <a:cs typeface="Times New Roman" pitchFamily="18" charset="0"/>
              </a:rPr>
              <a:t>3</a:t>
            </a:r>
            <a:r>
              <a:rPr lang="en-US" sz="2400" b="1" dirty="0" smtClean="0">
                <a:solidFill>
                  <a:schemeClr val="accent1">
                    <a:lumMod val="50000"/>
                  </a:schemeClr>
                </a:solidFill>
                <a:latin typeface="Times New Roman" pitchFamily="18" charset="0"/>
                <a:cs typeface="Times New Roman" pitchFamily="18" charset="0"/>
              </a:rPr>
              <a:t> – </a:t>
            </a:r>
            <a:r>
              <a:rPr lang="vi-VN" sz="2400" b="1" dirty="0" smtClean="0">
                <a:solidFill>
                  <a:schemeClr val="accent1">
                    <a:lumMod val="50000"/>
                  </a:schemeClr>
                </a:solidFill>
                <a:latin typeface="Times New Roman" pitchFamily="18" charset="0"/>
                <a:cs typeface="Times New Roman" pitchFamily="18" charset="0"/>
              </a:rPr>
              <a:t>1</a:t>
            </a:r>
            <a:r>
              <a:rPr lang="en-US" sz="2400" b="1" dirty="0" smtClean="0">
                <a:solidFill>
                  <a:schemeClr val="accent1">
                    <a:lumMod val="50000"/>
                  </a:schemeClr>
                </a:solidFill>
                <a:latin typeface="Times New Roman" pitchFamily="18" charset="0"/>
                <a:cs typeface="Times New Roman" pitchFamily="18" charset="0"/>
              </a:rPr>
              <a:t>/</a:t>
            </a:r>
            <a:r>
              <a:rPr lang="vi-VN" sz="2400" b="1" dirty="0" smtClean="0">
                <a:solidFill>
                  <a:schemeClr val="accent1">
                    <a:lumMod val="50000"/>
                  </a:schemeClr>
                </a:solidFill>
                <a:latin typeface="Times New Roman" pitchFamily="18" charset="0"/>
                <a:cs typeface="Times New Roman" pitchFamily="18" charset="0"/>
              </a:rPr>
              <a:t>3</a:t>
            </a:r>
            <a:r>
              <a:rPr lang="en-US" sz="2400" b="1" dirty="0" smtClean="0">
                <a:solidFill>
                  <a:schemeClr val="accent1">
                    <a:lumMod val="50000"/>
                  </a:schemeClr>
                </a:solidFill>
                <a:latin typeface="Times New Roman" pitchFamily="18" charset="0"/>
                <a:cs typeface="Times New Roman" pitchFamily="18" charset="0"/>
              </a:rPr>
              <a:t> log </a:t>
            </a:r>
            <a:r>
              <a:rPr lang="vi-VN" sz="2400" b="1" dirty="0" smtClean="0">
                <a:solidFill>
                  <a:schemeClr val="accent1">
                    <a:lumMod val="50000"/>
                  </a:schemeClr>
                </a:solidFill>
                <a:latin typeface="Times New Roman" pitchFamily="18" charset="0"/>
                <a:cs typeface="Times New Roman" pitchFamily="18" charset="0"/>
              </a:rPr>
              <a:t>1</a:t>
            </a:r>
            <a:r>
              <a:rPr lang="en-US" sz="2400" b="1" dirty="0" smtClean="0">
                <a:solidFill>
                  <a:schemeClr val="accent1">
                    <a:lumMod val="50000"/>
                  </a:schemeClr>
                </a:solidFill>
                <a:latin typeface="Times New Roman" pitchFamily="18" charset="0"/>
                <a:cs typeface="Times New Roman" pitchFamily="18" charset="0"/>
              </a:rPr>
              <a:t>/</a:t>
            </a:r>
            <a:r>
              <a:rPr lang="vi-VN" sz="2400" b="1" dirty="0" smtClean="0">
                <a:solidFill>
                  <a:schemeClr val="accent1">
                    <a:lumMod val="50000"/>
                  </a:schemeClr>
                </a:solidFill>
                <a:latin typeface="Times New Roman" pitchFamily="18" charset="0"/>
                <a:cs typeface="Times New Roman" pitchFamily="18" charset="0"/>
              </a:rPr>
              <a:t>3</a:t>
            </a:r>
            <a:r>
              <a:rPr lang="en-US" sz="2400" b="1" dirty="0" smtClean="0">
                <a:solidFill>
                  <a:schemeClr val="accent1">
                    <a:lumMod val="50000"/>
                  </a:schemeClr>
                </a:solidFill>
                <a:latin typeface="Times New Roman" pitchFamily="18" charset="0"/>
                <a:cs typeface="Times New Roman" pitchFamily="18" charset="0"/>
              </a:rPr>
              <a:t> = 0.</a:t>
            </a:r>
            <a:r>
              <a:rPr lang="vi-VN" sz="2400" b="1" dirty="0" smtClean="0">
                <a:solidFill>
                  <a:schemeClr val="accent1">
                    <a:lumMod val="50000"/>
                  </a:schemeClr>
                </a:solidFill>
                <a:latin typeface="Times New Roman" pitchFamily="18" charset="0"/>
                <a:cs typeface="Times New Roman" pitchFamily="18" charset="0"/>
              </a:rPr>
              <a:t>918</a:t>
            </a:r>
            <a:endParaRPr lang="en-US" sz="2400" b="1" u="sng" dirty="0">
              <a:solidFill>
                <a:schemeClr val="accent1">
                  <a:lumMod val="50000"/>
                </a:schemeClr>
              </a:solidFill>
              <a:latin typeface="Times New Roman" pitchFamily="18" charset="0"/>
              <a:cs typeface="Times New Roman" pitchFamily="18" charset="0"/>
            </a:endParaRPr>
          </a:p>
        </p:txBody>
      </p:sp>
      <p:graphicFrame>
        <p:nvGraphicFramePr>
          <p:cNvPr id="27" name="Table 26"/>
          <p:cNvGraphicFramePr>
            <a:graphicFrameLocks noGrp="1"/>
          </p:cNvGraphicFramePr>
          <p:nvPr>
            <p:extLst>
              <p:ext uri="{D42A27DB-BD31-4B8C-83A1-F6EECF244321}">
                <p14:modId xmlns:p14="http://schemas.microsoft.com/office/powerpoint/2010/main" val="2253545609"/>
              </p:ext>
            </p:extLst>
          </p:nvPr>
        </p:nvGraphicFramePr>
        <p:xfrm>
          <a:off x="3197616" y="2564173"/>
          <a:ext cx="5793394" cy="952500"/>
        </p:xfrm>
        <a:graphic>
          <a:graphicData uri="http://schemas.openxmlformats.org/drawingml/2006/table">
            <a:tbl>
              <a:tblPr>
                <a:tableStyleId>{2A488322-F2BA-4B5B-9748-0D474271808F}</a:tableStyleId>
              </a:tblPr>
              <a:tblGrid>
                <a:gridCol w="2269577">
                  <a:extLst>
                    <a:ext uri="{9D8B030D-6E8A-4147-A177-3AD203B41FA5}">
                      <a16:colId xmlns:a16="http://schemas.microsoft.com/office/drawing/2014/main" val="3061741229"/>
                    </a:ext>
                  </a:extLst>
                </a:gridCol>
                <a:gridCol w="1970948">
                  <a:extLst>
                    <a:ext uri="{9D8B030D-6E8A-4147-A177-3AD203B41FA5}">
                      <a16:colId xmlns:a16="http://schemas.microsoft.com/office/drawing/2014/main" val="1262994728"/>
                    </a:ext>
                  </a:extLst>
                </a:gridCol>
                <a:gridCol w="816251">
                  <a:extLst>
                    <a:ext uri="{9D8B030D-6E8A-4147-A177-3AD203B41FA5}">
                      <a16:colId xmlns:a16="http://schemas.microsoft.com/office/drawing/2014/main" val="1188313017"/>
                    </a:ext>
                  </a:extLst>
                </a:gridCol>
                <a:gridCol w="736618">
                  <a:extLst>
                    <a:ext uri="{9D8B030D-6E8A-4147-A177-3AD203B41FA5}">
                      <a16:colId xmlns:a16="http://schemas.microsoft.com/office/drawing/2014/main" val="3210859570"/>
                    </a:ext>
                  </a:extLst>
                </a:gridCol>
              </a:tblGrid>
              <a:tr h="233196">
                <a:tc>
                  <a:txBody>
                    <a:bodyPr/>
                    <a:lstStyle/>
                    <a:p>
                      <a:pPr algn="ctr" fontAlgn="ctr"/>
                      <a:r>
                        <a:rPr lang="en-US" sz="1500" b="1" i="0" u="none" strike="noStrike" dirty="0">
                          <a:solidFill>
                            <a:srgbClr val="000000"/>
                          </a:solidFill>
                          <a:effectLst/>
                          <a:latin typeface="+mj-lt"/>
                        </a:rPr>
                        <a:t>First sexual intercourse</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500" b="1" i="0" u="none" strike="noStrike" dirty="0">
                          <a:solidFill>
                            <a:srgbClr val="000000"/>
                          </a:solidFill>
                          <a:effectLst/>
                          <a:latin typeface="+mj-lt"/>
                        </a:rPr>
                        <a:t>STDs</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500" b="1" i="0" u="none" strike="noStrike" dirty="0">
                          <a:solidFill>
                            <a:srgbClr val="000000"/>
                          </a:solidFill>
                          <a:effectLst/>
                          <a:latin typeface="+mj-lt"/>
                        </a:rPr>
                        <a:t>Dx:HPV</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500" b="1" i="0" u="none" strike="noStrike" dirty="0">
                          <a:solidFill>
                            <a:srgbClr val="000000"/>
                          </a:solidFill>
                          <a:effectLst/>
                          <a:latin typeface="+mj-lt"/>
                        </a:rPr>
                        <a:t>Biopsy</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698276"/>
                    </a:solidFill>
                  </a:tcPr>
                </a:tc>
                <a:extLst>
                  <a:ext uri="{0D108BD9-81ED-4DB2-BD59-A6C34878D82A}">
                    <a16:rowId xmlns:a16="http://schemas.microsoft.com/office/drawing/2014/main" val="3949547371"/>
                  </a:ext>
                </a:extLst>
              </a:tr>
              <a:tr h="233196">
                <a:tc>
                  <a:txBody>
                    <a:bodyPr/>
                    <a:lstStyle/>
                    <a:p>
                      <a:pPr algn="ctr" fontAlgn="ctr"/>
                      <a:r>
                        <a:rPr lang="en-US" sz="1500" b="0" i="0" u="none" strike="noStrike" dirty="0">
                          <a:solidFill>
                            <a:srgbClr val="000000"/>
                          </a:solidFill>
                          <a:effectLst/>
                          <a:latin typeface="+mj-lt"/>
                        </a:rPr>
                        <a:t>&lt;18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500" b="0" i="0" u="none" strike="noStrike" dirty="0">
                          <a:solidFill>
                            <a:srgbClr val="000000"/>
                          </a:solidFill>
                          <a:effectLst/>
                          <a:latin typeface="+mj-lt"/>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500" b="0" i="0" u="none" strike="noStrike">
                          <a:solidFill>
                            <a:srgbClr val="000000"/>
                          </a:solidFill>
                          <a:effectLst/>
                          <a:latin typeface="+mj-lt"/>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500" b="0" i="0" u="none" strike="noStrike">
                          <a:solidFill>
                            <a:srgbClr val="000000"/>
                          </a:solidFill>
                          <a:effectLst/>
                          <a:latin typeface="+mj-lt"/>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698276"/>
                    </a:solidFill>
                  </a:tcPr>
                </a:tc>
                <a:extLst>
                  <a:ext uri="{0D108BD9-81ED-4DB2-BD59-A6C34878D82A}">
                    <a16:rowId xmlns:a16="http://schemas.microsoft.com/office/drawing/2014/main" val="214795996"/>
                  </a:ext>
                </a:extLst>
              </a:tr>
              <a:tr h="233196">
                <a:tc>
                  <a:txBody>
                    <a:bodyPr/>
                    <a:lstStyle/>
                    <a:p>
                      <a:pPr algn="ctr" fontAlgn="ctr"/>
                      <a:r>
                        <a:rPr lang="en-US" sz="1500" b="0" i="0" u="none" strike="noStrike">
                          <a:solidFill>
                            <a:srgbClr val="000000"/>
                          </a:solidFill>
                          <a:effectLst/>
                          <a:latin typeface="+mj-lt"/>
                        </a:rPr>
                        <a:t>&lt;18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500" b="0" i="0" u="none" strike="noStrike" dirty="0">
                          <a:solidFill>
                            <a:srgbClr val="000000"/>
                          </a:solidFill>
                          <a:effectLst/>
                          <a:latin typeface="+mj-lt"/>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500" b="0" i="0" u="none" strike="noStrike" dirty="0">
                          <a:solidFill>
                            <a:srgbClr val="000000"/>
                          </a:solidFill>
                          <a:effectLst/>
                          <a:latin typeface="+mj-lt"/>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500" b="0" i="0" u="none" strike="noStrike" dirty="0">
                          <a:solidFill>
                            <a:srgbClr val="000000"/>
                          </a:solidFill>
                          <a:effectLst/>
                          <a:latin typeface="+mj-lt"/>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698276"/>
                    </a:solidFill>
                  </a:tcPr>
                </a:tc>
                <a:extLst>
                  <a:ext uri="{0D108BD9-81ED-4DB2-BD59-A6C34878D82A}">
                    <a16:rowId xmlns:a16="http://schemas.microsoft.com/office/drawing/2014/main" val="1098238486"/>
                  </a:ext>
                </a:extLst>
              </a:tr>
              <a:tr h="233196">
                <a:tc>
                  <a:txBody>
                    <a:bodyPr/>
                    <a:lstStyle/>
                    <a:p>
                      <a:pPr algn="ctr" fontAlgn="ctr"/>
                      <a:r>
                        <a:rPr lang="en-US" sz="1500" b="0" i="0" u="none" strike="noStrike">
                          <a:solidFill>
                            <a:srgbClr val="000000"/>
                          </a:solidFill>
                          <a:effectLst/>
                          <a:latin typeface="+mj-lt"/>
                        </a:rPr>
                        <a:t>&lt;18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500" b="0" i="0" u="none" strike="noStrike">
                          <a:solidFill>
                            <a:srgbClr val="000000"/>
                          </a:solidFill>
                          <a:effectLst/>
                          <a:latin typeface="+mj-lt"/>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500" b="0" i="0" u="none" strike="noStrike">
                          <a:solidFill>
                            <a:srgbClr val="000000"/>
                          </a:solidFill>
                          <a:effectLst/>
                          <a:latin typeface="+mj-lt"/>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500" b="0" i="0" u="none" strike="noStrike" dirty="0">
                          <a:solidFill>
                            <a:srgbClr val="000000"/>
                          </a:solidFill>
                          <a:effectLst/>
                          <a:latin typeface="+mj-lt"/>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698276"/>
                    </a:solidFill>
                  </a:tcPr>
                </a:tc>
                <a:extLst>
                  <a:ext uri="{0D108BD9-81ED-4DB2-BD59-A6C34878D82A}">
                    <a16:rowId xmlns:a16="http://schemas.microsoft.com/office/drawing/2014/main" val="745309381"/>
                  </a:ext>
                </a:extLst>
              </a:tr>
            </a:tbl>
          </a:graphicData>
        </a:graphic>
      </p:graphicFrame>
      <p:sp>
        <p:nvSpPr>
          <p:cNvPr id="2" name="Slide Number Placeholder 1"/>
          <p:cNvSpPr>
            <a:spLocks noGrp="1"/>
          </p:cNvSpPr>
          <p:nvPr>
            <p:ph type="sldNum" sz="quarter" idx="12"/>
          </p:nvPr>
        </p:nvSpPr>
        <p:spPr/>
        <p:txBody>
          <a:bodyPr/>
          <a:lstStyle/>
          <a:p>
            <a:fld id="{49AE70B2-8BF9-45C0-BB95-33D1B9D3A854}" type="slidenum">
              <a:rPr lang="zh-CN" altLang="en-US" smtClean="0"/>
              <a:t>21</a:t>
            </a:fld>
            <a:endParaRPr lang="zh-CN" altLang="en-US" dirty="0"/>
          </a:p>
        </p:txBody>
      </p:sp>
    </p:spTree>
    <p:custDataLst>
      <p:tags r:id="rId1"/>
    </p:custDataLst>
    <p:extLst>
      <p:ext uri="{BB962C8B-B14F-4D97-AF65-F5344CB8AC3E}">
        <p14:creationId xmlns:p14="http://schemas.microsoft.com/office/powerpoint/2010/main" val="1245189389"/>
      </p:ext>
    </p:extLst>
  </p:cSld>
  <p:clrMapOvr>
    <a:masterClrMapping/>
  </p:clrMapOvr>
  <p:transition spd="slow" advClick="0" advTm="6000">
    <p:push dir="u"/>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2"/>
            </p:custDataLst>
          </p:nvPr>
        </p:nvSpPr>
        <p:spPr>
          <a:xfrm>
            <a:off x="1281113" y="263098"/>
            <a:ext cx="9626400" cy="1058400"/>
          </a:xfrm>
        </p:spPr>
        <p:txBody>
          <a:bodyPr>
            <a:normAutofit/>
          </a:bodyPr>
          <a:lstStyle/>
          <a:p>
            <a:pPr algn="ctr"/>
            <a:r>
              <a:rPr lang="en-US" altLang="zh-CN" sz="4000" dirty="0"/>
              <a:t>TÍNH GIẢI THUẬT THỦ CÔNG</a:t>
            </a:r>
          </a:p>
        </p:txBody>
      </p:sp>
      <p:graphicFrame>
        <p:nvGraphicFramePr>
          <p:cNvPr id="6" name="Content Placeholder 5"/>
          <p:cNvGraphicFramePr>
            <a:graphicFrameLocks noGrp="1"/>
          </p:cNvGraphicFramePr>
          <p:nvPr>
            <p:ph sz="quarter" idx="13"/>
            <p:extLst>
              <p:ext uri="{D42A27DB-BD31-4B8C-83A1-F6EECF244321}">
                <p14:modId xmlns:p14="http://schemas.microsoft.com/office/powerpoint/2010/main" val="3395872753"/>
              </p:ext>
            </p:extLst>
          </p:nvPr>
        </p:nvGraphicFramePr>
        <p:xfrm>
          <a:off x="696686" y="1341438"/>
          <a:ext cx="10943770" cy="1381760"/>
        </p:xfrm>
        <a:graphic>
          <a:graphicData uri="http://schemas.openxmlformats.org/drawingml/2006/table">
            <a:tbl>
              <a:tblPr firstRow="1" bandRow="1">
                <a:tableStyleId>{5C22544A-7EE6-4342-B048-85BDC9FD1C3A}</a:tableStyleId>
              </a:tblPr>
              <a:tblGrid>
                <a:gridCol w="1539239">
                  <a:extLst>
                    <a:ext uri="{9D8B030D-6E8A-4147-A177-3AD203B41FA5}">
                      <a16:colId xmlns:a16="http://schemas.microsoft.com/office/drawing/2014/main" val="1176717372"/>
                    </a:ext>
                  </a:extLst>
                </a:gridCol>
                <a:gridCol w="6086381">
                  <a:extLst>
                    <a:ext uri="{9D8B030D-6E8A-4147-A177-3AD203B41FA5}">
                      <a16:colId xmlns:a16="http://schemas.microsoft.com/office/drawing/2014/main" val="1701730490"/>
                    </a:ext>
                  </a:extLst>
                </a:gridCol>
                <a:gridCol w="1659075">
                  <a:extLst>
                    <a:ext uri="{9D8B030D-6E8A-4147-A177-3AD203B41FA5}">
                      <a16:colId xmlns:a16="http://schemas.microsoft.com/office/drawing/2014/main" val="214860698"/>
                    </a:ext>
                  </a:extLst>
                </a:gridCol>
                <a:gridCol w="1659075">
                  <a:extLst>
                    <a:ext uri="{9D8B030D-6E8A-4147-A177-3AD203B41FA5}">
                      <a16:colId xmlns:a16="http://schemas.microsoft.com/office/drawing/2014/main" val="1408780349"/>
                    </a:ext>
                  </a:extLst>
                </a:gridCol>
              </a:tblGrid>
              <a:tr h="370840">
                <a:tc>
                  <a:txBody>
                    <a:bodyPr/>
                    <a:lstStyle/>
                    <a:p>
                      <a:r>
                        <a:rPr lang="en-US" smtClean="0"/>
                        <a:t>Thuộc</a:t>
                      </a:r>
                      <a:r>
                        <a:rPr lang="en-US" baseline="0" smtClean="0"/>
                        <a:t> tính</a:t>
                      </a:r>
                      <a:endParaRPr lang="en-US" dirty="0"/>
                    </a:p>
                  </a:txBody>
                  <a:tcPr/>
                </a:tc>
                <a:tc>
                  <a:txBody>
                    <a:bodyPr/>
                    <a:lstStyle/>
                    <a:p>
                      <a:endParaRPr lang="en-US" dirty="0"/>
                    </a:p>
                  </a:txBody>
                  <a:tcPr/>
                </a:tc>
                <a:tc>
                  <a:txBody>
                    <a:bodyPr/>
                    <a:lstStyle/>
                    <a:p>
                      <a:r>
                        <a:rPr lang="en-US" dirty="0" smtClean="0"/>
                        <a:t>Info</a:t>
                      </a:r>
                      <a:endParaRPr lang="en-US" dirty="0"/>
                    </a:p>
                  </a:txBody>
                  <a:tcPr/>
                </a:tc>
                <a:tc>
                  <a:txBody>
                    <a:bodyPr/>
                    <a:lstStyle/>
                    <a:p>
                      <a:r>
                        <a:rPr lang="en-US" dirty="0" smtClean="0"/>
                        <a:t>GAIN</a:t>
                      </a:r>
                      <a:endParaRPr lang="en-US" dirty="0"/>
                    </a:p>
                  </a:txBody>
                  <a:tcPr/>
                </a:tc>
                <a:extLst>
                  <a:ext uri="{0D108BD9-81ED-4DB2-BD59-A6C34878D82A}">
                    <a16:rowId xmlns:a16="http://schemas.microsoft.com/office/drawing/2014/main" val="403420218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vi-VN" sz="1800" b="1" i="0" u="none" strike="noStrike" dirty="0" smtClean="0">
                          <a:solidFill>
                            <a:srgbClr val="000000"/>
                          </a:solidFill>
                          <a:effectLst/>
                          <a:latin typeface="Calibri" panose="020F0502020204030204" pitchFamily="34" charset="0"/>
                        </a:rPr>
                        <a:t>STDs</a:t>
                      </a:r>
                      <a:endParaRPr lang="en-US" sz="1800" b="1" i="0" u="none" strike="noStrike" dirty="0" smtClean="0">
                        <a:solidFill>
                          <a:srgbClr val="000000"/>
                        </a:solidFill>
                        <a:effectLst/>
                        <a:latin typeface="Calibri" panose="020F0502020204030204" pitchFamily="34" charset="0"/>
                      </a:endParaRPr>
                    </a:p>
                  </a:txBody>
                  <a:tcPr/>
                </a:tc>
                <a:tc>
                  <a:txBody>
                    <a:bodyPr/>
                    <a:lstStyle/>
                    <a:p>
                      <a:r>
                        <a:rPr lang="en-US" dirty="0" smtClean="0"/>
                        <a:t>Info</a:t>
                      </a:r>
                      <a:r>
                        <a:rPr lang="en-US" baseline="-25000" dirty="0" smtClean="0"/>
                        <a:t>C3</a:t>
                      </a:r>
                      <a:r>
                        <a:rPr lang="en-US" dirty="0" smtClean="0"/>
                        <a:t>(</a:t>
                      </a:r>
                      <a:r>
                        <a:rPr lang="vi-VN" dirty="0" smtClean="0"/>
                        <a:t>0</a:t>
                      </a:r>
                      <a:r>
                        <a:rPr lang="en-US" dirty="0" smtClean="0"/>
                        <a:t>) = </a:t>
                      </a:r>
                      <a:r>
                        <a:rPr lang="vi-VN" dirty="0" smtClean="0"/>
                        <a:t>2</a:t>
                      </a:r>
                      <a:r>
                        <a:rPr lang="en-US" dirty="0" smtClean="0"/>
                        <a:t>/3*(-</a:t>
                      </a:r>
                      <a:r>
                        <a:rPr lang="vi-VN" dirty="0" smtClean="0"/>
                        <a:t>2</a:t>
                      </a:r>
                      <a:r>
                        <a:rPr lang="en-US" dirty="0" smtClean="0"/>
                        <a:t>/2</a:t>
                      </a:r>
                      <a:r>
                        <a:rPr lang="en-US" baseline="0" dirty="0" smtClean="0"/>
                        <a:t> </a:t>
                      </a:r>
                      <a:r>
                        <a:rPr lang="en-US" dirty="0" smtClean="0"/>
                        <a:t>log </a:t>
                      </a:r>
                      <a:r>
                        <a:rPr lang="vi-VN" dirty="0" smtClean="0"/>
                        <a:t>2</a:t>
                      </a:r>
                      <a:r>
                        <a:rPr lang="en-US" dirty="0" smtClean="0"/>
                        <a:t>/2) = </a:t>
                      </a:r>
                      <a:r>
                        <a:rPr lang="vi-VN" dirty="0" smtClean="0"/>
                        <a:t>0</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Info</a:t>
                      </a:r>
                      <a:r>
                        <a:rPr lang="en-US" baseline="-25000" dirty="0" smtClean="0"/>
                        <a:t>C3</a:t>
                      </a:r>
                      <a:r>
                        <a:rPr lang="en-US" dirty="0" smtClean="0"/>
                        <a:t>(</a:t>
                      </a:r>
                      <a:r>
                        <a:rPr lang="vi-VN" dirty="0" smtClean="0"/>
                        <a:t>1</a:t>
                      </a:r>
                      <a:r>
                        <a:rPr lang="en-US" dirty="0" smtClean="0"/>
                        <a:t>) = 1/3*(</a:t>
                      </a:r>
                      <a:r>
                        <a:rPr lang="en-US" baseline="0" dirty="0" smtClean="0"/>
                        <a:t>– 1/1 log 1/1</a:t>
                      </a:r>
                      <a:r>
                        <a:rPr lang="en-US" dirty="0" smtClean="0"/>
                        <a:t>) = 0</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0</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vi-VN" b="1" dirty="0" smtClean="0">
                          <a:solidFill>
                            <a:srgbClr val="FF0000"/>
                          </a:solidFill>
                        </a:rPr>
                        <a:t>0.918</a:t>
                      </a:r>
                      <a:endParaRPr lang="en-US" b="1" dirty="0" smtClean="0">
                        <a:solidFill>
                          <a:srgbClr val="FF0000"/>
                        </a:solidFill>
                      </a:endParaRPr>
                    </a:p>
                  </a:txBody>
                  <a:tcPr/>
                </a:tc>
                <a:extLst>
                  <a:ext uri="{0D108BD9-81ED-4DB2-BD59-A6C34878D82A}">
                    <a16:rowId xmlns:a16="http://schemas.microsoft.com/office/drawing/2014/main" val="145154643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u="none" strike="noStrike" dirty="0" smtClean="0">
                          <a:effectLst/>
                        </a:rPr>
                        <a:t>Dx:HPV</a:t>
                      </a:r>
                      <a:endParaRPr lang="en-US" sz="1800" b="1" i="0" u="none" strike="noStrike" dirty="0" smtClean="0">
                        <a:solidFill>
                          <a:srgbClr val="000000"/>
                        </a:solidFill>
                        <a:effectLst/>
                        <a:latin typeface="Calibri" panose="020F0502020204030204"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Info</a:t>
                      </a:r>
                      <a:r>
                        <a:rPr lang="en-US" baseline="-25000" dirty="0" smtClean="0"/>
                        <a:t>C5</a:t>
                      </a:r>
                      <a:r>
                        <a:rPr lang="en-US" dirty="0" smtClean="0"/>
                        <a:t>(0) </a:t>
                      </a:r>
                      <a:r>
                        <a:rPr lang="en-US" baseline="0" dirty="0" smtClean="0"/>
                        <a:t> = 3/3*(-1/3 log 1/3 – 2/3 log 2/3) = 0.918</a:t>
                      </a:r>
                      <a:endParaRPr lang="en-US"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0.918</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0</a:t>
                      </a:r>
                    </a:p>
                  </a:txBody>
                  <a:tcPr/>
                </a:tc>
                <a:extLst>
                  <a:ext uri="{0D108BD9-81ED-4DB2-BD59-A6C34878D82A}">
                    <a16:rowId xmlns:a16="http://schemas.microsoft.com/office/drawing/2014/main" val="2234761340"/>
                  </a:ext>
                </a:extLst>
              </a:tr>
            </a:tbl>
          </a:graphicData>
        </a:graphic>
      </p:graphicFrame>
      <p:sp>
        <p:nvSpPr>
          <p:cNvPr id="2" name="Slide Number Placeholder 1"/>
          <p:cNvSpPr>
            <a:spLocks noGrp="1"/>
          </p:cNvSpPr>
          <p:nvPr>
            <p:ph type="sldNum" sz="quarter" idx="12"/>
          </p:nvPr>
        </p:nvSpPr>
        <p:spPr/>
        <p:txBody>
          <a:bodyPr/>
          <a:lstStyle/>
          <a:p>
            <a:fld id="{49AE70B2-8BF9-45C0-BB95-33D1B9D3A854}" type="slidenum">
              <a:rPr lang="zh-CN" altLang="en-US" smtClean="0"/>
              <a:t>22</a:t>
            </a:fld>
            <a:endParaRPr lang="zh-CN" altLang="en-US" dirty="0"/>
          </a:p>
        </p:txBody>
      </p:sp>
      <p:sp>
        <p:nvSpPr>
          <p:cNvPr id="4" name="TextBox 3"/>
          <p:cNvSpPr txBox="1"/>
          <p:nvPr/>
        </p:nvSpPr>
        <p:spPr>
          <a:xfrm>
            <a:off x="1281113" y="5033994"/>
            <a:ext cx="7834196" cy="1200329"/>
          </a:xfrm>
          <a:prstGeom prst="rect">
            <a:avLst/>
          </a:prstGeom>
          <a:noFill/>
        </p:spPr>
        <p:txBody>
          <a:bodyPr wrap="none" rtlCol="0">
            <a:spAutoFit/>
          </a:bodyPr>
          <a:lstStyle/>
          <a:p>
            <a:r>
              <a:rPr lang="en-US" b="1" dirty="0" smtClean="0">
                <a:latin typeface="+mj-lt"/>
              </a:rPr>
              <a:t>Chọn thuộc tính STDs:</a:t>
            </a:r>
          </a:p>
          <a:p>
            <a:r>
              <a:rPr lang="vi-VN" dirty="0" smtClean="0">
                <a:latin typeface="+mj-lt"/>
              </a:rPr>
              <a:t>STDs có giá trị</a:t>
            </a:r>
            <a:r>
              <a:rPr lang="en-US" dirty="0" smtClean="0">
                <a:latin typeface="+mj-lt"/>
              </a:rPr>
              <a:t> </a:t>
            </a:r>
            <a:r>
              <a:rPr lang="vi-VN" dirty="0" smtClean="0">
                <a:latin typeface="+mj-lt"/>
              </a:rPr>
              <a:t>0, 1</a:t>
            </a:r>
            <a:r>
              <a:rPr lang="en-US" dirty="0" smtClean="0">
                <a:latin typeface="+mj-lt"/>
              </a:rPr>
              <a:t> thuần</a:t>
            </a:r>
            <a:endParaRPr lang="vi-VN" dirty="0" smtClean="0">
              <a:latin typeface="+mj-lt"/>
            </a:endParaRPr>
          </a:p>
          <a:p>
            <a:r>
              <a:rPr lang="vi-VN" dirty="0" smtClean="0">
                <a:latin typeface="+mj-lt"/>
              </a:rPr>
              <a:t>Dx:HPV</a:t>
            </a:r>
            <a:r>
              <a:rPr lang="en-US" dirty="0" smtClean="0">
                <a:latin typeface="+mj-lt"/>
              </a:rPr>
              <a:t> có một thuận tính nên chọn nhãn có số lượng nhiều hơn để làm lá</a:t>
            </a:r>
          </a:p>
          <a:p>
            <a:r>
              <a:rPr lang="en-US" b="1" dirty="0" smtClean="0">
                <a:latin typeface="+mj-lt"/>
              </a:rPr>
              <a:t>=&gt; HOÀN THÀNH PHÂN HOẠCH NÚT GỐC CÓ GIÁ TRỊ </a:t>
            </a:r>
            <a:r>
              <a:rPr lang="vi-VN" b="1" dirty="0" smtClean="0">
                <a:latin typeface="+mj-lt"/>
              </a:rPr>
              <a:t>&gt;= 3</a:t>
            </a:r>
            <a:endParaRPr lang="en-US" b="1" dirty="0">
              <a:latin typeface="+mj-lt"/>
            </a:endParaRPr>
          </a:p>
        </p:txBody>
      </p:sp>
    </p:spTree>
    <p:custDataLst>
      <p:tags r:id="rId1"/>
    </p:custDataLst>
    <p:extLst>
      <p:ext uri="{BB962C8B-B14F-4D97-AF65-F5344CB8AC3E}">
        <p14:creationId xmlns:p14="http://schemas.microsoft.com/office/powerpoint/2010/main" val="1984961717"/>
      </p:ext>
    </p:extLst>
  </p:cSld>
  <p:clrMapOvr>
    <a:masterClrMapping/>
  </p:clrMapOvr>
  <p:transition spd="slow" advClick="0" advTm="6000">
    <p:push dir="u"/>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665390" y="1417568"/>
            <a:ext cx="8857845" cy="4957687"/>
            <a:chOff x="293915" y="457200"/>
            <a:chExt cx="11397343" cy="6379030"/>
          </a:xfrm>
        </p:grpSpPr>
        <p:sp>
          <p:nvSpPr>
            <p:cNvPr id="4" name="Rectangle 3"/>
            <p:cNvSpPr/>
            <p:nvPr/>
          </p:nvSpPr>
          <p:spPr>
            <a:xfrm>
              <a:off x="4942114" y="457200"/>
              <a:ext cx="1328057" cy="6966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dirty="0" smtClean="0"/>
                <a:t>C1</a:t>
              </a:r>
              <a:endParaRPr lang="en-US" dirty="0"/>
            </a:p>
          </p:txBody>
        </p:sp>
        <p:sp>
          <p:nvSpPr>
            <p:cNvPr id="5" name="Rectangle 4"/>
            <p:cNvSpPr/>
            <p:nvPr/>
          </p:nvSpPr>
          <p:spPr>
            <a:xfrm>
              <a:off x="1621972" y="1545772"/>
              <a:ext cx="1328057" cy="6966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dirty="0" smtClean="0"/>
                <a:t>C4</a:t>
              </a:r>
              <a:endParaRPr lang="en-US" dirty="0"/>
            </a:p>
          </p:txBody>
        </p:sp>
        <p:sp>
          <p:nvSpPr>
            <p:cNvPr id="6" name="Rectangle 5"/>
            <p:cNvSpPr/>
            <p:nvPr/>
          </p:nvSpPr>
          <p:spPr>
            <a:xfrm>
              <a:off x="7794172" y="1545772"/>
              <a:ext cx="1328057" cy="6966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dirty="0" smtClean="0"/>
                <a:t>C3</a:t>
              </a:r>
              <a:endParaRPr lang="en-US" dirty="0"/>
            </a:p>
          </p:txBody>
        </p:sp>
        <p:sp>
          <p:nvSpPr>
            <p:cNvPr id="7" name="Rectangle 6"/>
            <p:cNvSpPr/>
            <p:nvPr/>
          </p:nvSpPr>
          <p:spPr>
            <a:xfrm>
              <a:off x="293915" y="2634343"/>
              <a:ext cx="1328057" cy="6966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dirty="0" smtClean="0"/>
                <a:t>YES</a:t>
              </a:r>
            </a:p>
            <a:p>
              <a:pPr algn="ctr"/>
              <a:r>
                <a:rPr lang="vi-VN" dirty="0" smtClean="0"/>
                <a:t>(1)</a:t>
              </a:r>
              <a:endParaRPr lang="en-US" dirty="0"/>
            </a:p>
          </p:txBody>
        </p:sp>
        <p:sp>
          <p:nvSpPr>
            <p:cNvPr id="10" name="Rectangle 9"/>
            <p:cNvSpPr/>
            <p:nvPr/>
          </p:nvSpPr>
          <p:spPr>
            <a:xfrm>
              <a:off x="2950029" y="2667000"/>
              <a:ext cx="1328057" cy="6966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dirty="0" smtClean="0"/>
                <a:t>C2</a:t>
              </a:r>
              <a:endParaRPr lang="en-US" dirty="0"/>
            </a:p>
          </p:txBody>
        </p:sp>
        <p:sp>
          <p:nvSpPr>
            <p:cNvPr id="11" name="Rectangle 10"/>
            <p:cNvSpPr/>
            <p:nvPr/>
          </p:nvSpPr>
          <p:spPr>
            <a:xfrm>
              <a:off x="6466115" y="2634343"/>
              <a:ext cx="1328057" cy="6966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dirty="0" smtClean="0"/>
                <a:t>C2</a:t>
              </a:r>
              <a:endParaRPr lang="en-US" dirty="0"/>
            </a:p>
          </p:txBody>
        </p:sp>
        <p:sp>
          <p:nvSpPr>
            <p:cNvPr id="12" name="Rectangle 11"/>
            <p:cNvSpPr/>
            <p:nvPr/>
          </p:nvSpPr>
          <p:spPr>
            <a:xfrm>
              <a:off x="9122229" y="2634342"/>
              <a:ext cx="1328057" cy="6966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dirty="0" smtClean="0"/>
                <a:t>NO</a:t>
              </a:r>
            </a:p>
            <a:p>
              <a:pPr algn="ctr"/>
              <a:r>
                <a:rPr lang="vi-VN" dirty="0" smtClean="0"/>
                <a:t>(0)</a:t>
              </a:r>
              <a:endParaRPr lang="en-US" dirty="0"/>
            </a:p>
          </p:txBody>
        </p:sp>
        <p:sp>
          <p:nvSpPr>
            <p:cNvPr id="13" name="Rectangle 12"/>
            <p:cNvSpPr/>
            <p:nvPr/>
          </p:nvSpPr>
          <p:spPr>
            <a:xfrm>
              <a:off x="1621972" y="4054929"/>
              <a:ext cx="1328057" cy="6966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dirty="0" smtClean="0"/>
                <a:t>NO</a:t>
              </a:r>
            </a:p>
            <a:p>
              <a:pPr algn="ctr"/>
              <a:r>
                <a:rPr lang="vi-VN" dirty="0" smtClean="0"/>
                <a:t>(0)</a:t>
              </a:r>
              <a:endParaRPr lang="en-US" dirty="0"/>
            </a:p>
          </p:txBody>
        </p:sp>
        <p:sp>
          <p:nvSpPr>
            <p:cNvPr id="14" name="Rectangle 13"/>
            <p:cNvSpPr/>
            <p:nvPr/>
          </p:nvSpPr>
          <p:spPr>
            <a:xfrm>
              <a:off x="4278086" y="4054929"/>
              <a:ext cx="1328057" cy="6966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dirty="0" smtClean="0"/>
                <a:t>C3</a:t>
              </a:r>
              <a:endParaRPr lang="en-US" dirty="0"/>
            </a:p>
          </p:txBody>
        </p:sp>
        <p:sp>
          <p:nvSpPr>
            <p:cNvPr id="17" name="Rectangle 16"/>
            <p:cNvSpPr/>
            <p:nvPr/>
          </p:nvSpPr>
          <p:spPr>
            <a:xfrm>
              <a:off x="2950028" y="5551715"/>
              <a:ext cx="1328057" cy="6966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dirty="0" smtClean="0"/>
                <a:t>NO</a:t>
              </a:r>
            </a:p>
            <a:p>
              <a:pPr algn="ctr"/>
              <a:r>
                <a:rPr lang="vi-VN" dirty="0" smtClean="0"/>
                <a:t>(0)</a:t>
              </a:r>
              <a:endParaRPr lang="en-US" dirty="0"/>
            </a:p>
          </p:txBody>
        </p:sp>
        <p:sp>
          <p:nvSpPr>
            <p:cNvPr id="18" name="Rectangle 17"/>
            <p:cNvSpPr/>
            <p:nvPr/>
          </p:nvSpPr>
          <p:spPr>
            <a:xfrm>
              <a:off x="5660570" y="5127172"/>
              <a:ext cx="1328057" cy="6966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dirty="0" smtClean="0"/>
                <a:t>C5</a:t>
              </a:r>
              <a:endParaRPr lang="en-US" dirty="0"/>
            </a:p>
          </p:txBody>
        </p:sp>
        <p:sp>
          <p:nvSpPr>
            <p:cNvPr id="19" name="Rectangle 18"/>
            <p:cNvSpPr/>
            <p:nvPr/>
          </p:nvSpPr>
          <p:spPr>
            <a:xfrm>
              <a:off x="6466115" y="4054929"/>
              <a:ext cx="1328057" cy="6966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dirty="0" smtClean="0"/>
                <a:t>YES</a:t>
              </a:r>
            </a:p>
            <a:p>
              <a:pPr algn="ctr"/>
              <a:r>
                <a:rPr lang="vi-VN" dirty="0" smtClean="0"/>
                <a:t>(1)</a:t>
              </a:r>
              <a:endParaRPr lang="en-US" dirty="0"/>
            </a:p>
          </p:txBody>
        </p:sp>
        <p:sp>
          <p:nvSpPr>
            <p:cNvPr id="20" name="Rectangle 19"/>
            <p:cNvSpPr/>
            <p:nvPr/>
          </p:nvSpPr>
          <p:spPr>
            <a:xfrm>
              <a:off x="8654144" y="4054929"/>
              <a:ext cx="1328057" cy="6966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dirty="0" smtClean="0"/>
                <a:t>C4</a:t>
              </a:r>
              <a:endParaRPr lang="en-US" dirty="0"/>
            </a:p>
          </p:txBody>
        </p:sp>
        <p:sp>
          <p:nvSpPr>
            <p:cNvPr id="21" name="Rectangle 20"/>
            <p:cNvSpPr/>
            <p:nvPr/>
          </p:nvSpPr>
          <p:spPr>
            <a:xfrm>
              <a:off x="8175173" y="5480958"/>
              <a:ext cx="1328057" cy="6966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dirty="0" smtClean="0"/>
                <a:t>NO</a:t>
              </a:r>
            </a:p>
            <a:p>
              <a:pPr algn="ctr"/>
              <a:r>
                <a:rPr lang="vi-VN" dirty="0" smtClean="0"/>
                <a:t>(0)</a:t>
              </a:r>
              <a:endParaRPr lang="en-US" dirty="0"/>
            </a:p>
          </p:txBody>
        </p:sp>
        <p:sp>
          <p:nvSpPr>
            <p:cNvPr id="22" name="Rectangle 21"/>
            <p:cNvSpPr/>
            <p:nvPr/>
          </p:nvSpPr>
          <p:spPr>
            <a:xfrm>
              <a:off x="10363201" y="5480958"/>
              <a:ext cx="1328057" cy="6966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dirty="0" smtClean="0"/>
                <a:t>YES</a:t>
              </a:r>
            </a:p>
            <a:p>
              <a:pPr algn="ctr"/>
              <a:r>
                <a:rPr lang="vi-VN" dirty="0" smtClean="0"/>
                <a:t>(1)</a:t>
              </a:r>
              <a:endParaRPr lang="en-US" dirty="0"/>
            </a:p>
          </p:txBody>
        </p:sp>
        <p:cxnSp>
          <p:nvCxnSpPr>
            <p:cNvPr id="24" name="Straight Arrow Connector 23"/>
            <p:cNvCxnSpPr>
              <a:stCxn id="4" idx="1"/>
              <a:endCxn id="5" idx="0"/>
            </p:cNvCxnSpPr>
            <p:nvPr/>
          </p:nvCxnSpPr>
          <p:spPr>
            <a:xfrm flipH="1">
              <a:off x="2286001" y="805543"/>
              <a:ext cx="2656113" cy="7402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4" idx="3"/>
              <a:endCxn id="6" idx="0"/>
            </p:cNvCxnSpPr>
            <p:nvPr/>
          </p:nvCxnSpPr>
          <p:spPr>
            <a:xfrm>
              <a:off x="6270171" y="805543"/>
              <a:ext cx="2188030" cy="7402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5" idx="1"/>
              <a:endCxn id="7" idx="0"/>
            </p:cNvCxnSpPr>
            <p:nvPr/>
          </p:nvCxnSpPr>
          <p:spPr>
            <a:xfrm flipH="1">
              <a:off x="957944" y="1894115"/>
              <a:ext cx="664028" cy="7402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5" idx="3"/>
              <a:endCxn id="10" idx="0"/>
            </p:cNvCxnSpPr>
            <p:nvPr/>
          </p:nvCxnSpPr>
          <p:spPr>
            <a:xfrm>
              <a:off x="2950029" y="1894115"/>
              <a:ext cx="664029" cy="7728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10" idx="1"/>
              <a:endCxn id="13" idx="0"/>
            </p:cNvCxnSpPr>
            <p:nvPr/>
          </p:nvCxnSpPr>
          <p:spPr>
            <a:xfrm flipH="1">
              <a:off x="2286001" y="3015343"/>
              <a:ext cx="664028" cy="10395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10" idx="3"/>
              <a:endCxn id="14" idx="0"/>
            </p:cNvCxnSpPr>
            <p:nvPr/>
          </p:nvCxnSpPr>
          <p:spPr>
            <a:xfrm>
              <a:off x="4278086" y="3015343"/>
              <a:ext cx="664029" cy="10395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14" idx="2"/>
              <a:endCxn id="17" idx="0"/>
            </p:cNvCxnSpPr>
            <p:nvPr/>
          </p:nvCxnSpPr>
          <p:spPr>
            <a:xfrm flipH="1">
              <a:off x="3614057" y="4751615"/>
              <a:ext cx="1328058" cy="8001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14" idx="3"/>
              <a:endCxn id="18" idx="0"/>
            </p:cNvCxnSpPr>
            <p:nvPr/>
          </p:nvCxnSpPr>
          <p:spPr>
            <a:xfrm>
              <a:off x="5606143" y="4403272"/>
              <a:ext cx="718456" cy="7239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6" idx="1"/>
              <a:endCxn id="11" idx="0"/>
            </p:cNvCxnSpPr>
            <p:nvPr/>
          </p:nvCxnSpPr>
          <p:spPr>
            <a:xfrm flipH="1">
              <a:off x="7130144" y="1894115"/>
              <a:ext cx="664028" cy="7402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stCxn id="6" idx="3"/>
              <a:endCxn id="12" idx="0"/>
            </p:cNvCxnSpPr>
            <p:nvPr/>
          </p:nvCxnSpPr>
          <p:spPr>
            <a:xfrm>
              <a:off x="9122229" y="1894115"/>
              <a:ext cx="664029" cy="7402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stCxn id="11" idx="2"/>
              <a:endCxn id="19" idx="0"/>
            </p:cNvCxnSpPr>
            <p:nvPr/>
          </p:nvCxnSpPr>
          <p:spPr>
            <a:xfrm>
              <a:off x="7130144" y="3331029"/>
              <a:ext cx="0" cy="7239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11" idx="3"/>
              <a:endCxn id="20" idx="0"/>
            </p:cNvCxnSpPr>
            <p:nvPr/>
          </p:nvCxnSpPr>
          <p:spPr>
            <a:xfrm>
              <a:off x="7794172" y="2982686"/>
              <a:ext cx="1524001" cy="10722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stCxn id="20" idx="2"/>
              <a:endCxn id="21" idx="0"/>
            </p:cNvCxnSpPr>
            <p:nvPr/>
          </p:nvCxnSpPr>
          <p:spPr>
            <a:xfrm flipH="1">
              <a:off x="8839202" y="4751615"/>
              <a:ext cx="478971" cy="7293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a:stCxn id="20" idx="3"/>
              <a:endCxn id="22" idx="0"/>
            </p:cNvCxnSpPr>
            <p:nvPr/>
          </p:nvCxnSpPr>
          <p:spPr>
            <a:xfrm>
              <a:off x="9982201" y="4403272"/>
              <a:ext cx="1045029" cy="10776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3" name="Rectangle 52"/>
            <p:cNvSpPr/>
            <p:nvPr/>
          </p:nvSpPr>
          <p:spPr>
            <a:xfrm>
              <a:off x="4659085" y="6139544"/>
              <a:ext cx="1328057" cy="6966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dirty="0" smtClean="0"/>
                <a:t>NO</a:t>
              </a:r>
            </a:p>
            <a:p>
              <a:pPr algn="ctr"/>
              <a:r>
                <a:rPr lang="vi-VN" dirty="0" smtClean="0"/>
                <a:t>(0)</a:t>
              </a:r>
              <a:endParaRPr lang="en-US" dirty="0"/>
            </a:p>
          </p:txBody>
        </p:sp>
        <p:cxnSp>
          <p:nvCxnSpPr>
            <p:cNvPr id="55" name="Straight Arrow Connector 54"/>
            <p:cNvCxnSpPr>
              <a:stCxn id="18" idx="1"/>
              <a:endCxn id="53" idx="0"/>
            </p:cNvCxnSpPr>
            <p:nvPr/>
          </p:nvCxnSpPr>
          <p:spPr>
            <a:xfrm flipH="1">
              <a:off x="5323114" y="5475515"/>
              <a:ext cx="337456" cy="6640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7" name="TextBox 56"/>
            <p:cNvSpPr txBox="1"/>
            <p:nvPr/>
          </p:nvSpPr>
          <p:spPr>
            <a:xfrm>
              <a:off x="3282043" y="775608"/>
              <a:ext cx="511679" cy="369332"/>
            </a:xfrm>
            <a:prstGeom prst="rect">
              <a:avLst/>
            </a:prstGeom>
            <a:noFill/>
          </p:spPr>
          <p:txBody>
            <a:bodyPr wrap="none" rtlCol="0">
              <a:spAutoFit/>
            </a:bodyPr>
            <a:lstStyle/>
            <a:p>
              <a:r>
                <a:rPr lang="vi-VN" dirty="0" smtClean="0"/>
                <a:t>&lt; 3</a:t>
              </a:r>
              <a:endParaRPr lang="en-US" dirty="0"/>
            </a:p>
          </p:txBody>
        </p:sp>
        <p:sp>
          <p:nvSpPr>
            <p:cNvPr id="58" name="TextBox 57"/>
            <p:cNvSpPr txBox="1"/>
            <p:nvPr/>
          </p:nvSpPr>
          <p:spPr>
            <a:xfrm>
              <a:off x="7418563" y="775608"/>
              <a:ext cx="646331" cy="369332"/>
            </a:xfrm>
            <a:prstGeom prst="rect">
              <a:avLst/>
            </a:prstGeom>
            <a:noFill/>
          </p:spPr>
          <p:txBody>
            <a:bodyPr wrap="none" rtlCol="0">
              <a:spAutoFit/>
            </a:bodyPr>
            <a:lstStyle/>
            <a:p>
              <a:r>
                <a:rPr lang="vi-VN" dirty="0" smtClean="0"/>
                <a:t>&gt;= 3</a:t>
              </a:r>
              <a:endParaRPr lang="en-US" dirty="0"/>
            </a:p>
          </p:txBody>
        </p:sp>
        <p:sp>
          <p:nvSpPr>
            <p:cNvPr id="59" name="TextBox 58"/>
            <p:cNvSpPr txBox="1"/>
            <p:nvPr/>
          </p:nvSpPr>
          <p:spPr>
            <a:xfrm>
              <a:off x="936147" y="1951266"/>
              <a:ext cx="312906" cy="369332"/>
            </a:xfrm>
            <a:prstGeom prst="rect">
              <a:avLst/>
            </a:prstGeom>
            <a:noFill/>
          </p:spPr>
          <p:txBody>
            <a:bodyPr wrap="none" rtlCol="0">
              <a:spAutoFit/>
            </a:bodyPr>
            <a:lstStyle/>
            <a:p>
              <a:r>
                <a:rPr lang="vi-VN" dirty="0"/>
                <a:t>1</a:t>
              </a:r>
              <a:endParaRPr lang="en-US" dirty="0"/>
            </a:p>
          </p:txBody>
        </p:sp>
        <p:sp>
          <p:nvSpPr>
            <p:cNvPr id="60" name="TextBox 59"/>
            <p:cNvSpPr txBox="1"/>
            <p:nvPr/>
          </p:nvSpPr>
          <p:spPr>
            <a:xfrm>
              <a:off x="3457603" y="1951266"/>
              <a:ext cx="312906" cy="369332"/>
            </a:xfrm>
            <a:prstGeom prst="rect">
              <a:avLst/>
            </a:prstGeom>
            <a:noFill/>
          </p:spPr>
          <p:txBody>
            <a:bodyPr wrap="none" rtlCol="0">
              <a:spAutoFit/>
            </a:bodyPr>
            <a:lstStyle/>
            <a:p>
              <a:r>
                <a:rPr lang="vi-VN" dirty="0" smtClean="0"/>
                <a:t>0</a:t>
              </a:r>
              <a:endParaRPr lang="en-US" dirty="0"/>
            </a:p>
          </p:txBody>
        </p:sp>
        <p:sp>
          <p:nvSpPr>
            <p:cNvPr id="61" name="TextBox 60"/>
            <p:cNvSpPr txBox="1"/>
            <p:nvPr/>
          </p:nvSpPr>
          <p:spPr>
            <a:xfrm>
              <a:off x="6650527" y="1959432"/>
              <a:ext cx="646331" cy="369332"/>
            </a:xfrm>
            <a:prstGeom prst="rect">
              <a:avLst/>
            </a:prstGeom>
            <a:noFill/>
          </p:spPr>
          <p:txBody>
            <a:bodyPr wrap="none" rtlCol="0">
              <a:spAutoFit/>
            </a:bodyPr>
            <a:lstStyle/>
            <a:p>
              <a:r>
                <a:rPr lang="vi-VN" smtClean="0"/>
                <a:t>&gt;= 2</a:t>
              </a:r>
              <a:endParaRPr lang="en-US" dirty="0"/>
            </a:p>
          </p:txBody>
        </p:sp>
        <p:sp>
          <p:nvSpPr>
            <p:cNvPr id="62" name="TextBox 61"/>
            <p:cNvSpPr txBox="1"/>
            <p:nvPr/>
          </p:nvSpPr>
          <p:spPr>
            <a:xfrm>
              <a:off x="9698528" y="1894115"/>
              <a:ext cx="511679" cy="369332"/>
            </a:xfrm>
            <a:prstGeom prst="rect">
              <a:avLst/>
            </a:prstGeom>
            <a:noFill/>
          </p:spPr>
          <p:txBody>
            <a:bodyPr wrap="none" rtlCol="0">
              <a:spAutoFit/>
            </a:bodyPr>
            <a:lstStyle/>
            <a:p>
              <a:r>
                <a:rPr lang="vi-VN" dirty="0" smtClean="0"/>
                <a:t>&lt; 2</a:t>
              </a:r>
              <a:endParaRPr lang="en-US" dirty="0"/>
            </a:p>
          </p:txBody>
        </p:sp>
        <p:sp>
          <p:nvSpPr>
            <p:cNvPr id="63" name="TextBox 62"/>
            <p:cNvSpPr txBox="1"/>
            <p:nvPr/>
          </p:nvSpPr>
          <p:spPr>
            <a:xfrm>
              <a:off x="2090905" y="3173577"/>
              <a:ext cx="639919" cy="369332"/>
            </a:xfrm>
            <a:prstGeom prst="rect">
              <a:avLst/>
            </a:prstGeom>
            <a:noFill/>
          </p:spPr>
          <p:txBody>
            <a:bodyPr wrap="none" rtlCol="0">
              <a:spAutoFit/>
            </a:bodyPr>
            <a:lstStyle/>
            <a:p>
              <a:r>
                <a:rPr lang="vi-VN" dirty="0" smtClean="0"/>
                <a:t>&lt; 18</a:t>
              </a:r>
              <a:endParaRPr lang="en-US" dirty="0"/>
            </a:p>
          </p:txBody>
        </p:sp>
        <p:sp>
          <p:nvSpPr>
            <p:cNvPr id="64" name="TextBox 63"/>
            <p:cNvSpPr txBox="1"/>
            <p:nvPr/>
          </p:nvSpPr>
          <p:spPr>
            <a:xfrm>
              <a:off x="4683194" y="3133147"/>
              <a:ext cx="774571" cy="369332"/>
            </a:xfrm>
            <a:prstGeom prst="rect">
              <a:avLst/>
            </a:prstGeom>
            <a:noFill/>
          </p:spPr>
          <p:txBody>
            <a:bodyPr wrap="none" rtlCol="0">
              <a:spAutoFit/>
            </a:bodyPr>
            <a:lstStyle/>
            <a:p>
              <a:r>
                <a:rPr lang="vi-VN" dirty="0" smtClean="0"/>
                <a:t>&gt;= 18</a:t>
              </a:r>
              <a:endParaRPr lang="en-US" dirty="0"/>
            </a:p>
          </p:txBody>
        </p:sp>
        <p:sp>
          <p:nvSpPr>
            <p:cNvPr id="65" name="TextBox 64"/>
            <p:cNvSpPr txBox="1"/>
            <p:nvPr/>
          </p:nvSpPr>
          <p:spPr>
            <a:xfrm>
              <a:off x="6207195" y="3487324"/>
              <a:ext cx="774571" cy="369332"/>
            </a:xfrm>
            <a:prstGeom prst="rect">
              <a:avLst/>
            </a:prstGeom>
            <a:noFill/>
          </p:spPr>
          <p:txBody>
            <a:bodyPr wrap="none" rtlCol="0">
              <a:spAutoFit/>
            </a:bodyPr>
            <a:lstStyle/>
            <a:p>
              <a:r>
                <a:rPr lang="vi-VN" dirty="0" smtClean="0"/>
                <a:t>&gt;= 18</a:t>
              </a:r>
              <a:endParaRPr lang="en-US" dirty="0"/>
            </a:p>
          </p:txBody>
        </p:sp>
        <p:sp>
          <p:nvSpPr>
            <p:cNvPr id="66" name="TextBox 65"/>
            <p:cNvSpPr txBox="1"/>
            <p:nvPr/>
          </p:nvSpPr>
          <p:spPr>
            <a:xfrm>
              <a:off x="7818281" y="3502479"/>
              <a:ext cx="639919" cy="369332"/>
            </a:xfrm>
            <a:prstGeom prst="rect">
              <a:avLst/>
            </a:prstGeom>
            <a:noFill/>
          </p:spPr>
          <p:txBody>
            <a:bodyPr wrap="none" rtlCol="0">
              <a:spAutoFit/>
            </a:bodyPr>
            <a:lstStyle/>
            <a:p>
              <a:r>
                <a:rPr lang="vi-VN" dirty="0" smtClean="0"/>
                <a:t>&lt; 18</a:t>
              </a:r>
              <a:endParaRPr lang="en-US" dirty="0"/>
            </a:p>
          </p:txBody>
        </p:sp>
        <p:sp>
          <p:nvSpPr>
            <p:cNvPr id="67" name="TextBox 66"/>
            <p:cNvSpPr txBox="1"/>
            <p:nvPr/>
          </p:nvSpPr>
          <p:spPr>
            <a:xfrm>
              <a:off x="8519242" y="4915292"/>
              <a:ext cx="312906" cy="369332"/>
            </a:xfrm>
            <a:prstGeom prst="rect">
              <a:avLst/>
            </a:prstGeom>
            <a:noFill/>
          </p:spPr>
          <p:txBody>
            <a:bodyPr wrap="none" rtlCol="0">
              <a:spAutoFit/>
            </a:bodyPr>
            <a:lstStyle/>
            <a:p>
              <a:r>
                <a:rPr lang="vi-VN" dirty="0" smtClean="0"/>
                <a:t>0</a:t>
              </a:r>
              <a:endParaRPr lang="en-US" dirty="0"/>
            </a:p>
          </p:txBody>
        </p:sp>
        <p:sp>
          <p:nvSpPr>
            <p:cNvPr id="68" name="TextBox 67"/>
            <p:cNvSpPr txBox="1"/>
            <p:nvPr/>
          </p:nvSpPr>
          <p:spPr>
            <a:xfrm>
              <a:off x="10714324" y="4740730"/>
              <a:ext cx="312906" cy="369332"/>
            </a:xfrm>
            <a:prstGeom prst="rect">
              <a:avLst/>
            </a:prstGeom>
            <a:noFill/>
          </p:spPr>
          <p:txBody>
            <a:bodyPr wrap="none" rtlCol="0">
              <a:spAutoFit/>
            </a:bodyPr>
            <a:lstStyle/>
            <a:p>
              <a:r>
                <a:rPr lang="vi-VN" dirty="0"/>
                <a:t>1</a:t>
              </a:r>
              <a:endParaRPr lang="en-US" dirty="0"/>
            </a:p>
          </p:txBody>
        </p:sp>
        <p:sp>
          <p:nvSpPr>
            <p:cNvPr id="69" name="TextBox 68"/>
            <p:cNvSpPr txBox="1"/>
            <p:nvPr/>
          </p:nvSpPr>
          <p:spPr>
            <a:xfrm>
              <a:off x="3382249" y="4921504"/>
              <a:ext cx="646331" cy="369332"/>
            </a:xfrm>
            <a:prstGeom prst="rect">
              <a:avLst/>
            </a:prstGeom>
            <a:noFill/>
          </p:spPr>
          <p:txBody>
            <a:bodyPr wrap="none" rtlCol="0">
              <a:spAutoFit/>
            </a:bodyPr>
            <a:lstStyle/>
            <a:p>
              <a:r>
                <a:rPr lang="vi-VN" smtClean="0"/>
                <a:t>&gt;= 2</a:t>
              </a:r>
              <a:endParaRPr lang="en-US" dirty="0"/>
            </a:p>
          </p:txBody>
        </p:sp>
        <p:sp>
          <p:nvSpPr>
            <p:cNvPr id="70" name="TextBox 69"/>
            <p:cNvSpPr txBox="1"/>
            <p:nvPr/>
          </p:nvSpPr>
          <p:spPr>
            <a:xfrm>
              <a:off x="5714924" y="4245820"/>
              <a:ext cx="511679" cy="369332"/>
            </a:xfrm>
            <a:prstGeom prst="rect">
              <a:avLst/>
            </a:prstGeom>
            <a:noFill/>
          </p:spPr>
          <p:txBody>
            <a:bodyPr wrap="none" rtlCol="0">
              <a:spAutoFit/>
            </a:bodyPr>
            <a:lstStyle/>
            <a:p>
              <a:r>
                <a:rPr lang="vi-VN" dirty="0" smtClean="0"/>
                <a:t>&lt; 2</a:t>
              </a:r>
              <a:endParaRPr lang="en-US" dirty="0"/>
            </a:p>
          </p:txBody>
        </p:sp>
        <p:sp>
          <p:nvSpPr>
            <p:cNvPr id="71" name="TextBox 70"/>
            <p:cNvSpPr txBox="1"/>
            <p:nvPr/>
          </p:nvSpPr>
          <p:spPr>
            <a:xfrm>
              <a:off x="5088200" y="5530726"/>
              <a:ext cx="312906" cy="369332"/>
            </a:xfrm>
            <a:prstGeom prst="rect">
              <a:avLst/>
            </a:prstGeom>
            <a:noFill/>
          </p:spPr>
          <p:txBody>
            <a:bodyPr wrap="none" rtlCol="0">
              <a:spAutoFit/>
            </a:bodyPr>
            <a:lstStyle/>
            <a:p>
              <a:r>
                <a:rPr lang="vi-VN" dirty="0" smtClean="0"/>
                <a:t>0</a:t>
              </a:r>
              <a:endParaRPr lang="en-US" dirty="0"/>
            </a:p>
          </p:txBody>
        </p:sp>
      </p:grpSp>
      <p:sp>
        <p:nvSpPr>
          <p:cNvPr id="51" name="标题 2"/>
          <p:cNvSpPr>
            <a:spLocks noGrp="1"/>
          </p:cNvSpPr>
          <p:nvPr>
            <p:ph type="title"/>
            <p:custDataLst>
              <p:tags r:id="rId1"/>
            </p:custDataLst>
          </p:nvPr>
        </p:nvSpPr>
        <p:spPr>
          <a:xfrm>
            <a:off x="1281113" y="263098"/>
            <a:ext cx="9626400" cy="1058400"/>
          </a:xfrm>
        </p:spPr>
        <p:txBody>
          <a:bodyPr>
            <a:normAutofit/>
          </a:bodyPr>
          <a:lstStyle/>
          <a:p>
            <a:pPr algn="ctr"/>
            <a:r>
              <a:rPr lang="en-US" altLang="zh-CN" sz="4000" dirty="0" smtClean="0"/>
              <a:t>CÂY QUYẾT ĐỊNH</a:t>
            </a:r>
            <a:endParaRPr lang="en-US" altLang="zh-CN" sz="4000" dirty="0"/>
          </a:p>
        </p:txBody>
      </p:sp>
    </p:spTree>
    <p:extLst>
      <p:ext uri="{BB962C8B-B14F-4D97-AF65-F5344CB8AC3E}">
        <p14:creationId xmlns:p14="http://schemas.microsoft.com/office/powerpoint/2010/main" val="2597936486"/>
      </p:ext>
    </p:extLst>
  </p:cSld>
  <p:clrMapOvr>
    <a:masterClrMapping/>
  </p:clrMapOvr>
  <p:transition spd="slow">
    <p:push dir="u"/>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标题 2"/>
          <p:cNvSpPr>
            <a:spLocks noGrp="1"/>
          </p:cNvSpPr>
          <p:nvPr>
            <p:ph type="title"/>
            <p:custDataLst>
              <p:tags r:id="rId1"/>
            </p:custDataLst>
          </p:nvPr>
        </p:nvSpPr>
        <p:spPr>
          <a:xfrm>
            <a:off x="1281113" y="393224"/>
            <a:ext cx="9626400" cy="1058400"/>
          </a:xfrm>
        </p:spPr>
        <p:txBody>
          <a:bodyPr>
            <a:normAutofit/>
          </a:bodyPr>
          <a:lstStyle/>
          <a:p>
            <a:pPr algn="ctr"/>
            <a:r>
              <a:rPr lang="en-US" altLang="zh-CN" sz="4000" dirty="0" smtClean="0"/>
              <a:t>TÍNH GIẢI THUẬT THỦ CÔNG</a:t>
            </a:r>
            <a:endParaRPr lang="en-US" altLang="zh-CN" sz="4000" dirty="0"/>
          </a:p>
        </p:txBody>
      </p:sp>
      <p:sp>
        <p:nvSpPr>
          <p:cNvPr id="81" name="内容占位符 3"/>
          <p:cNvSpPr>
            <a:spLocks noGrp="1"/>
          </p:cNvSpPr>
          <p:nvPr>
            <p:ph sz="quarter" idx="13"/>
            <p:custDataLst>
              <p:tags r:id="rId2"/>
            </p:custDataLst>
          </p:nvPr>
        </p:nvSpPr>
        <p:spPr>
          <a:xfrm>
            <a:off x="1281113" y="1340788"/>
            <a:ext cx="9626600" cy="4268012"/>
          </a:xfrm>
        </p:spPr>
        <p:txBody>
          <a:bodyPr>
            <a:normAutofit/>
          </a:bodyPr>
          <a:lstStyle/>
          <a:p>
            <a:pPr>
              <a:buFontTx/>
              <a:buChar char="-"/>
            </a:pPr>
            <a:r>
              <a:rPr lang="en-US" altLang="zh-CN" sz="1800" dirty="0" smtClean="0"/>
              <a:t>Dự đoán cho phần tử mới tới</a:t>
            </a:r>
          </a:p>
          <a:p>
            <a:pPr lvl="1"/>
            <a:r>
              <a:rPr lang="en-US" altLang="zh-CN" sz="1800" dirty="0" smtClean="0"/>
              <a:t>Chọn dữ liệu mới tới là [[2,18,1,0,0]] để kiểm tra dựa trên cây quyết định đã vẽ ở trên =&gt; </a:t>
            </a:r>
            <a:r>
              <a:rPr lang="en-US" altLang="zh-CN" sz="1800" b="1" dirty="0" smtClean="0"/>
              <a:t>Kết quả</a:t>
            </a:r>
            <a:r>
              <a:rPr lang="en-US" altLang="zh-CN" sz="1800" dirty="0" smtClean="0"/>
              <a:t>: Nhãn 0</a:t>
            </a:r>
          </a:p>
          <a:p>
            <a:pPr marL="0" indent="0">
              <a:buNone/>
            </a:pPr>
            <a:endParaRPr lang="en-US" altLang="zh-CN" sz="1800" dirty="0"/>
          </a:p>
        </p:txBody>
      </p:sp>
      <p:grpSp>
        <p:nvGrpSpPr>
          <p:cNvPr id="4" name="Group 3"/>
          <p:cNvGrpSpPr/>
          <p:nvPr/>
        </p:nvGrpSpPr>
        <p:grpSpPr>
          <a:xfrm>
            <a:off x="4666129" y="3097065"/>
            <a:ext cx="5857106" cy="3278190"/>
            <a:chOff x="293915" y="457200"/>
            <a:chExt cx="11397343" cy="6379030"/>
          </a:xfrm>
        </p:grpSpPr>
        <p:sp>
          <p:nvSpPr>
            <p:cNvPr id="5" name="Rectangle 4"/>
            <p:cNvSpPr/>
            <p:nvPr/>
          </p:nvSpPr>
          <p:spPr>
            <a:xfrm>
              <a:off x="4942114" y="457200"/>
              <a:ext cx="1328057" cy="6966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1300" b="1" dirty="0" smtClean="0">
                  <a:solidFill>
                    <a:srgbClr val="FFFF00"/>
                  </a:solidFill>
                </a:rPr>
                <a:t>C1</a:t>
              </a:r>
              <a:endParaRPr lang="en-US" sz="1300" b="1" dirty="0">
                <a:solidFill>
                  <a:srgbClr val="FFFF00"/>
                </a:solidFill>
              </a:endParaRPr>
            </a:p>
          </p:txBody>
        </p:sp>
        <p:sp>
          <p:nvSpPr>
            <p:cNvPr id="6" name="Rectangle 5"/>
            <p:cNvSpPr/>
            <p:nvPr/>
          </p:nvSpPr>
          <p:spPr>
            <a:xfrm>
              <a:off x="1621972" y="1545772"/>
              <a:ext cx="1328057" cy="6966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1300" b="1" dirty="0" smtClean="0">
                  <a:solidFill>
                    <a:srgbClr val="FFFF00"/>
                  </a:solidFill>
                </a:rPr>
                <a:t>C4</a:t>
              </a:r>
              <a:endParaRPr lang="en-US" sz="1300" b="1" dirty="0">
                <a:solidFill>
                  <a:srgbClr val="FFFF00"/>
                </a:solidFill>
              </a:endParaRPr>
            </a:p>
          </p:txBody>
        </p:sp>
        <p:sp>
          <p:nvSpPr>
            <p:cNvPr id="7" name="Rectangle 6"/>
            <p:cNvSpPr/>
            <p:nvPr/>
          </p:nvSpPr>
          <p:spPr>
            <a:xfrm>
              <a:off x="7794172" y="1545772"/>
              <a:ext cx="1328057" cy="6966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1300" dirty="0" smtClean="0"/>
                <a:t>C3</a:t>
              </a:r>
              <a:endParaRPr lang="en-US" sz="1300" dirty="0"/>
            </a:p>
          </p:txBody>
        </p:sp>
        <p:sp>
          <p:nvSpPr>
            <p:cNvPr id="8" name="Rectangle 7"/>
            <p:cNvSpPr/>
            <p:nvPr/>
          </p:nvSpPr>
          <p:spPr>
            <a:xfrm>
              <a:off x="293915" y="2634343"/>
              <a:ext cx="1328057" cy="6966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1300" dirty="0" smtClean="0"/>
                <a:t>YES</a:t>
              </a:r>
            </a:p>
            <a:p>
              <a:pPr algn="ctr"/>
              <a:r>
                <a:rPr lang="vi-VN" sz="1300" dirty="0" smtClean="0"/>
                <a:t>(1)</a:t>
              </a:r>
              <a:endParaRPr lang="en-US" sz="1300" dirty="0"/>
            </a:p>
          </p:txBody>
        </p:sp>
        <p:sp>
          <p:nvSpPr>
            <p:cNvPr id="9" name="Rectangle 8"/>
            <p:cNvSpPr/>
            <p:nvPr/>
          </p:nvSpPr>
          <p:spPr>
            <a:xfrm>
              <a:off x="2950029" y="2667000"/>
              <a:ext cx="1328057" cy="6966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1300" b="1" dirty="0" smtClean="0">
                  <a:solidFill>
                    <a:srgbClr val="FFFF00"/>
                  </a:solidFill>
                </a:rPr>
                <a:t>C2</a:t>
              </a:r>
              <a:endParaRPr lang="en-US" sz="1300" b="1" dirty="0">
                <a:solidFill>
                  <a:srgbClr val="FFFF00"/>
                </a:solidFill>
              </a:endParaRPr>
            </a:p>
          </p:txBody>
        </p:sp>
        <p:sp>
          <p:nvSpPr>
            <p:cNvPr id="10" name="Rectangle 9"/>
            <p:cNvSpPr/>
            <p:nvPr/>
          </p:nvSpPr>
          <p:spPr>
            <a:xfrm>
              <a:off x="6466115" y="2634343"/>
              <a:ext cx="1328057" cy="6966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1300" dirty="0" smtClean="0"/>
                <a:t>C2</a:t>
              </a:r>
              <a:endParaRPr lang="en-US" sz="1300" dirty="0"/>
            </a:p>
          </p:txBody>
        </p:sp>
        <p:sp>
          <p:nvSpPr>
            <p:cNvPr id="11" name="Rectangle 10"/>
            <p:cNvSpPr/>
            <p:nvPr/>
          </p:nvSpPr>
          <p:spPr>
            <a:xfrm>
              <a:off x="9122229" y="2634342"/>
              <a:ext cx="1328057" cy="6966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1300" dirty="0" smtClean="0"/>
                <a:t>NO</a:t>
              </a:r>
            </a:p>
            <a:p>
              <a:pPr algn="ctr"/>
              <a:r>
                <a:rPr lang="vi-VN" sz="1300" dirty="0" smtClean="0"/>
                <a:t>(0)</a:t>
              </a:r>
              <a:endParaRPr lang="en-US" sz="1300" dirty="0"/>
            </a:p>
          </p:txBody>
        </p:sp>
        <p:sp>
          <p:nvSpPr>
            <p:cNvPr id="12" name="Rectangle 11"/>
            <p:cNvSpPr/>
            <p:nvPr/>
          </p:nvSpPr>
          <p:spPr>
            <a:xfrm>
              <a:off x="1621972" y="4054929"/>
              <a:ext cx="1328057" cy="6966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1300" dirty="0" smtClean="0"/>
                <a:t>NO</a:t>
              </a:r>
            </a:p>
            <a:p>
              <a:pPr algn="ctr"/>
              <a:r>
                <a:rPr lang="vi-VN" sz="1300" dirty="0" smtClean="0"/>
                <a:t>(0)</a:t>
              </a:r>
              <a:endParaRPr lang="en-US" sz="1300" dirty="0"/>
            </a:p>
          </p:txBody>
        </p:sp>
        <p:sp>
          <p:nvSpPr>
            <p:cNvPr id="13" name="Rectangle 12"/>
            <p:cNvSpPr/>
            <p:nvPr/>
          </p:nvSpPr>
          <p:spPr>
            <a:xfrm>
              <a:off x="4278086" y="4054929"/>
              <a:ext cx="1328057" cy="6966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1300" b="1" dirty="0" smtClean="0">
                  <a:solidFill>
                    <a:srgbClr val="FFFF00"/>
                  </a:solidFill>
                </a:rPr>
                <a:t>C3</a:t>
              </a:r>
              <a:endParaRPr lang="en-US" sz="1300" b="1" dirty="0">
                <a:solidFill>
                  <a:srgbClr val="FFFF00"/>
                </a:solidFill>
              </a:endParaRPr>
            </a:p>
          </p:txBody>
        </p:sp>
        <p:sp>
          <p:nvSpPr>
            <p:cNvPr id="14" name="Rectangle 13"/>
            <p:cNvSpPr/>
            <p:nvPr/>
          </p:nvSpPr>
          <p:spPr>
            <a:xfrm>
              <a:off x="2950028" y="5551715"/>
              <a:ext cx="1328057" cy="6966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1300" dirty="0" smtClean="0"/>
                <a:t>NO</a:t>
              </a:r>
            </a:p>
            <a:p>
              <a:pPr algn="ctr"/>
              <a:r>
                <a:rPr lang="vi-VN" sz="1300" dirty="0" smtClean="0"/>
                <a:t>(0)</a:t>
              </a:r>
              <a:endParaRPr lang="en-US" sz="1300" dirty="0"/>
            </a:p>
          </p:txBody>
        </p:sp>
        <p:sp>
          <p:nvSpPr>
            <p:cNvPr id="15" name="Rectangle 14"/>
            <p:cNvSpPr/>
            <p:nvPr/>
          </p:nvSpPr>
          <p:spPr>
            <a:xfrm>
              <a:off x="5660570" y="5127172"/>
              <a:ext cx="1328057" cy="6966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1300" b="1" dirty="0" smtClean="0">
                  <a:solidFill>
                    <a:srgbClr val="FFFF00"/>
                  </a:solidFill>
                </a:rPr>
                <a:t>C5</a:t>
              </a:r>
              <a:endParaRPr lang="en-US" sz="1300" b="1" dirty="0">
                <a:solidFill>
                  <a:srgbClr val="FFFF00"/>
                </a:solidFill>
              </a:endParaRPr>
            </a:p>
          </p:txBody>
        </p:sp>
        <p:sp>
          <p:nvSpPr>
            <p:cNvPr id="16" name="Rectangle 15"/>
            <p:cNvSpPr/>
            <p:nvPr/>
          </p:nvSpPr>
          <p:spPr>
            <a:xfrm>
              <a:off x="6466115" y="4054929"/>
              <a:ext cx="1328057" cy="6966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1300" dirty="0" smtClean="0"/>
                <a:t>YES</a:t>
              </a:r>
            </a:p>
            <a:p>
              <a:pPr algn="ctr"/>
              <a:r>
                <a:rPr lang="vi-VN" sz="1300" dirty="0" smtClean="0"/>
                <a:t>(1)</a:t>
              </a:r>
              <a:endParaRPr lang="en-US" sz="1300" dirty="0"/>
            </a:p>
          </p:txBody>
        </p:sp>
        <p:sp>
          <p:nvSpPr>
            <p:cNvPr id="17" name="Rectangle 16"/>
            <p:cNvSpPr/>
            <p:nvPr/>
          </p:nvSpPr>
          <p:spPr>
            <a:xfrm>
              <a:off x="8654144" y="4054929"/>
              <a:ext cx="1328057" cy="6966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1300" dirty="0" smtClean="0"/>
                <a:t>C4</a:t>
              </a:r>
              <a:endParaRPr lang="en-US" sz="1300" dirty="0"/>
            </a:p>
          </p:txBody>
        </p:sp>
        <p:sp>
          <p:nvSpPr>
            <p:cNvPr id="18" name="Rectangle 17"/>
            <p:cNvSpPr/>
            <p:nvPr/>
          </p:nvSpPr>
          <p:spPr>
            <a:xfrm>
              <a:off x="8175173" y="5480958"/>
              <a:ext cx="1328057" cy="6966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1300" dirty="0" smtClean="0"/>
                <a:t>NO</a:t>
              </a:r>
            </a:p>
            <a:p>
              <a:pPr algn="ctr"/>
              <a:r>
                <a:rPr lang="vi-VN" sz="1300" dirty="0" smtClean="0"/>
                <a:t>(0)</a:t>
              </a:r>
              <a:endParaRPr lang="en-US" sz="1300" dirty="0"/>
            </a:p>
          </p:txBody>
        </p:sp>
        <p:sp>
          <p:nvSpPr>
            <p:cNvPr id="19" name="Rectangle 18"/>
            <p:cNvSpPr/>
            <p:nvPr/>
          </p:nvSpPr>
          <p:spPr>
            <a:xfrm>
              <a:off x="10363201" y="5480958"/>
              <a:ext cx="1328057" cy="6966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1300" dirty="0" smtClean="0"/>
                <a:t>YES</a:t>
              </a:r>
            </a:p>
            <a:p>
              <a:pPr algn="ctr"/>
              <a:r>
                <a:rPr lang="vi-VN" sz="1300" dirty="0" smtClean="0"/>
                <a:t>(1)</a:t>
              </a:r>
              <a:endParaRPr lang="en-US" sz="1300" dirty="0"/>
            </a:p>
          </p:txBody>
        </p:sp>
        <p:cxnSp>
          <p:nvCxnSpPr>
            <p:cNvPr id="20" name="Straight Arrow Connector 19"/>
            <p:cNvCxnSpPr>
              <a:stCxn id="5" idx="1"/>
              <a:endCxn id="6" idx="0"/>
            </p:cNvCxnSpPr>
            <p:nvPr/>
          </p:nvCxnSpPr>
          <p:spPr>
            <a:xfrm flipH="1">
              <a:off x="2286001" y="805543"/>
              <a:ext cx="2656113" cy="7402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5" idx="3"/>
              <a:endCxn id="7" idx="0"/>
            </p:cNvCxnSpPr>
            <p:nvPr/>
          </p:nvCxnSpPr>
          <p:spPr>
            <a:xfrm>
              <a:off x="6270171" y="805543"/>
              <a:ext cx="2188030" cy="7402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6" idx="1"/>
              <a:endCxn id="8" idx="0"/>
            </p:cNvCxnSpPr>
            <p:nvPr/>
          </p:nvCxnSpPr>
          <p:spPr>
            <a:xfrm flipH="1">
              <a:off x="957944" y="1894115"/>
              <a:ext cx="664028" cy="7402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6" idx="3"/>
              <a:endCxn id="9" idx="0"/>
            </p:cNvCxnSpPr>
            <p:nvPr/>
          </p:nvCxnSpPr>
          <p:spPr>
            <a:xfrm>
              <a:off x="2950029" y="1894115"/>
              <a:ext cx="664029" cy="7728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9" idx="1"/>
              <a:endCxn id="12" idx="0"/>
            </p:cNvCxnSpPr>
            <p:nvPr/>
          </p:nvCxnSpPr>
          <p:spPr>
            <a:xfrm flipH="1">
              <a:off x="2286001" y="3015343"/>
              <a:ext cx="664028" cy="10395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9" idx="3"/>
              <a:endCxn id="13" idx="0"/>
            </p:cNvCxnSpPr>
            <p:nvPr/>
          </p:nvCxnSpPr>
          <p:spPr>
            <a:xfrm>
              <a:off x="4278086" y="3015343"/>
              <a:ext cx="664029" cy="10395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13" idx="2"/>
              <a:endCxn id="14" idx="0"/>
            </p:cNvCxnSpPr>
            <p:nvPr/>
          </p:nvCxnSpPr>
          <p:spPr>
            <a:xfrm flipH="1">
              <a:off x="3614057" y="4751615"/>
              <a:ext cx="1328058" cy="8001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13" idx="3"/>
              <a:endCxn id="15" idx="0"/>
            </p:cNvCxnSpPr>
            <p:nvPr/>
          </p:nvCxnSpPr>
          <p:spPr>
            <a:xfrm>
              <a:off x="5606143" y="4403272"/>
              <a:ext cx="718456" cy="7239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7" idx="1"/>
              <a:endCxn id="10" idx="0"/>
            </p:cNvCxnSpPr>
            <p:nvPr/>
          </p:nvCxnSpPr>
          <p:spPr>
            <a:xfrm flipH="1">
              <a:off x="7130144" y="1894115"/>
              <a:ext cx="664028" cy="7402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7" idx="3"/>
              <a:endCxn id="11" idx="0"/>
            </p:cNvCxnSpPr>
            <p:nvPr/>
          </p:nvCxnSpPr>
          <p:spPr>
            <a:xfrm>
              <a:off x="9122229" y="1894115"/>
              <a:ext cx="664029" cy="7402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10" idx="2"/>
              <a:endCxn id="16" idx="0"/>
            </p:cNvCxnSpPr>
            <p:nvPr/>
          </p:nvCxnSpPr>
          <p:spPr>
            <a:xfrm>
              <a:off x="7130144" y="3331029"/>
              <a:ext cx="0" cy="7239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10" idx="3"/>
              <a:endCxn id="17" idx="0"/>
            </p:cNvCxnSpPr>
            <p:nvPr/>
          </p:nvCxnSpPr>
          <p:spPr>
            <a:xfrm>
              <a:off x="7794172" y="2982686"/>
              <a:ext cx="1524001" cy="10722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17" idx="2"/>
              <a:endCxn id="18" idx="0"/>
            </p:cNvCxnSpPr>
            <p:nvPr/>
          </p:nvCxnSpPr>
          <p:spPr>
            <a:xfrm flipH="1">
              <a:off x="8839202" y="4751615"/>
              <a:ext cx="478971" cy="7293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17" idx="3"/>
              <a:endCxn id="19" idx="0"/>
            </p:cNvCxnSpPr>
            <p:nvPr/>
          </p:nvCxnSpPr>
          <p:spPr>
            <a:xfrm>
              <a:off x="9982201" y="4403272"/>
              <a:ext cx="1045029" cy="10776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Rectangle 33"/>
            <p:cNvSpPr/>
            <p:nvPr/>
          </p:nvSpPr>
          <p:spPr>
            <a:xfrm>
              <a:off x="4659085" y="6139544"/>
              <a:ext cx="1328057" cy="6966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1300" dirty="0" smtClean="0">
                  <a:solidFill>
                    <a:srgbClr val="FFFF00"/>
                  </a:solidFill>
                </a:rPr>
                <a:t>NO</a:t>
              </a:r>
            </a:p>
            <a:p>
              <a:pPr algn="ctr"/>
              <a:r>
                <a:rPr lang="vi-VN" sz="1300" dirty="0" smtClean="0">
                  <a:solidFill>
                    <a:srgbClr val="FFFF00"/>
                  </a:solidFill>
                </a:rPr>
                <a:t>(0)</a:t>
              </a:r>
              <a:endParaRPr lang="en-US" sz="1300" dirty="0">
                <a:solidFill>
                  <a:srgbClr val="FFFF00"/>
                </a:solidFill>
              </a:endParaRPr>
            </a:p>
          </p:txBody>
        </p:sp>
        <p:cxnSp>
          <p:nvCxnSpPr>
            <p:cNvPr id="35" name="Straight Arrow Connector 34"/>
            <p:cNvCxnSpPr>
              <a:stCxn id="15" idx="1"/>
              <a:endCxn id="34" idx="0"/>
            </p:cNvCxnSpPr>
            <p:nvPr/>
          </p:nvCxnSpPr>
          <p:spPr>
            <a:xfrm flipH="1">
              <a:off x="5323114" y="5475515"/>
              <a:ext cx="337456" cy="6640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3282043" y="775608"/>
              <a:ext cx="820995" cy="568958"/>
            </a:xfrm>
            <a:prstGeom prst="rect">
              <a:avLst/>
            </a:prstGeom>
            <a:noFill/>
          </p:spPr>
          <p:txBody>
            <a:bodyPr wrap="none" rtlCol="0">
              <a:spAutoFit/>
            </a:bodyPr>
            <a:lstStyle/>
            <a:p>
              <a:r>
                <a:rPr lang="vi-VN" sz="1300" dirty="0" smtClean="0"/>
                <a:t>&lt; 3</a:t>
              </a:r>
              <a:endParaRPr lang="en-US" sz="1300" dirty="0"/>
            </a:p>
          </p:txBody>
        </p:sp>
        <p:sp>
          <p:nvSpPr>
            <p:cNvPr id="37" name="TextBox 36"/>
            <p:cNvSpPr txBox="1"/>
            <p:nvPr/>
          </p:nvSpPr>
          <p:spPr>
            <a:xfrm>
              <a:off x="7418563" y="775608"/>
              <a:ext cx="1011273" cy="568958"/>
            </a:xfrm>
            <a:prstGeom prst="rect">
              <a:avLst/>
            </a:prstGeom>
            <a:noFill/>
          </p:spPr>
          <p:txBody>
            <a:bodyPr wrap="none" rtlCol="0">
              <a:spAutoFit/>
            </a:bodyPr>
            <a:lstStyle/>
            <a:p>
              <a:r>
                <a:rPr lang="vi-VN" sz="1300" dirty="0" smtClean="0"/>
                <a:t>&gt;= 3</a:t>
              </a:r>
              <a:endParaRPr lang="en-US" sz="1300" dirty="0"/>
            </a:p>
          </p:txBody>
        </p:sp>
        <p:sp>
          <p:nvSpPr>
            <p:cNvPr id="38" name="TextBox 37"/>
            <p:cNvSpPr txBox="1"/>
            <p:nvPr/>
          </p:nvSpPr>
          <p:spPr>
            <a:xfrm>
              <a:off x="936148" y="1951266"/>
              <a:ext cx="540260" cy="568958"/>
            </a:xfrm>
            <a:prstGeom prst="rect">
              <a:avLst/>
            </a:prstGeom>
            <a:noFill/>
          </p:spPr>
          <p:txBody>
            <a:bodyPr wrap="none" rtlCol="0">
              <a:spAutoFit/>
            </a:bodyPr>
            <a:lstStyle/>
            <a:p>
              <a:r>
                <a:rPr lang="vi-VN" sz="1300" dirty="0"/>
                <a:t>1</a:t>
              </a:r>
              <a:endParaRPr lang="en-US" sz="1300" dirty="0"/>
            </a:p>
          </p:txBody>
        </p:sp>
        <p:sp>
          <p:nvSpPr>
            <p:cNvPr id="39" name="TextBox 38"/>
            <p:cNvSpPr txBox="1"/>
            <p:nvPr/>
          </p:nvSpPr>
          <p:spPr>
            <a:xfrm>
              <a:off x="3457602" y="1951266"/>
              <a:ext cx="540260" cy="568958"/>
            </a:xfrm>
            <a:prstGeom prst="rect">
              <a:avLst/>
            </a:prstGeom>
            <a:noFill/>
          </p:spPr>
          <p:txBody>
            <a:bodyPr wrap="none" rtlCol="0">
              <a:spAutoFit/>
            </a:bodyPr>
            <a:lstStyle/>
            <a:p>
              <a:r>
                <a:rPr lang="vi-VN" sz="1300" dirty="0" smtClean="0"/>
                <a:t>0</a:t>
              </a:r>
              <a:endParaRPr lang="en-US" sz="1300" dirty="0"/>
            </a:p>
          </p:txBody>
        </p:sp>
        <p:sp>
          <p:nvSpPr>
            <p:cNvPr id="40" name="TextBox 39"/>
            <p:cNvSpPr txBox="1"/>
            <p:nvPr/>
          </p:nvSpPr>
          <p:spPr>
            <a:xfrm>
              <a:off x="6650526" y="1959433"/>
              <a:ext cx="1011273" cy="568958"/>
            </a:xfrm>
            <a:prstGeom prst="rect">
              <a:avLst/>
            </a:prstGeom>
            <a:noFill/>
          </p:spPr>
          <p:txBody>
            <a:bodyPr wrap="none" rtlCol="0">
              <a:spAutoFit/>
            </a:bodyPr>
            <a:lstStyle/>
            <a:p>
              <a:r>
                <a:rPr lang="vi-VN" sz="1300" smtClean="0"/>
                <a:t>&gt;= 2</a:t>
              </a:r>
              <a:endParaRPr lang="en-US" sz="1300" dirty="0"/>
            </a:p>
          </p:txBody>
        </p:sp>
        <p:sp>
          <p:nvSpPr>
            <p:cNvPr id="41" name="TextBox 40"/>
            <p:cNvSpPr txBox="1"/>
            <p:nvPr/>
          </p:nvSpPr>
          <p:spPr>
            <a:xfrm>
              <a:off x="9698528" y="1894115"/>
              <a:ext cx="820995" cy="568958"/>
            </a:xfrm>
            <a:prstGeom prst="rect">
              <a:avLst/>
            </a:prstGeom>
            <a:noFill/>
          </p:spPr>
          <p:txBody>
            <a:bodyPr wrap="none" rtlCol="0">
              <a:spAutoFit/>
            </a:bodyPr>
            <a:lstStyle/>
            <a:p>
              <a:r>
                <a:rPr lang="vi-VN" sz="1300" dirty="0" smtClean="0"/>
                <a:t>&lt; 2</a:t>
              </a:r>
              <a:endParaRPr lang="en-US" sz="1300" dirty="0"/>
            </a:p>
          </p:txBody>
        </p:sp>
        <p:sp>
          <p:nvSpPr>
            <p:cNvPr id="42" name="TextBox 41"/>
            <p:cNvSpPr txBox="1"/>
            <p:nvPr/>
          </p:nvSpPr>
          <p:spPr>
            <a:xfrm>
              <a:off x="2090905" y="3173577"/>
              <a:ext cx="1001915" cy="568958"/>
            </a:xfrm>
            <a:prstGeom prst="rect">
              <a:avLst/>
            </a:prstGeom>
            <a:noFill/>
          </p:spPr>
          <p:txBody>
            <a:bodyPr wrap="none" rtlCol="0">
              <a:spAutoFit/>
            </a:bodyPr>
            <a:lstStyle/>
            <a:p>
              <a:r>
                <a:rPr lang="vi-VN" sz="1300" dirty="0" smtClean="0"/>
                <a:t>&lt; 18</a:t>
              </a:r>
              <a:endParaRPr lang="en-US" sz="1300" dirty="0"/>
            </a:p>
          </p:txBody>
        </p:sp>
        <p:sp>
          <p:nvSpPr>
            <p:cNvPr id="43" name="TextBox 42"/>
            <p:cNvSpPr txBox="1"/>
            <p:nvPr/>
          </p:nvSpPr>
          <p:spPr>
            <a:xfrm>
              <a:off x="4683194" y="3133147"/>
              <a:ext cx="1192191" cy="568958"/>
            </a:xfrm>
            <a:prstGeom prst="rect">
              <a:avLst/>
            </a:prstGeom>
            <a:noFill/>
          </p:spPr>
          <p:txBody>
            <a:bodyPr wrap="none" rtlCol="0">
              <a:spAutoFit/>
            </a:bodyPr>
            <a:lstStyle/>
            <a:p>
              <a:r>
                <a:rPr lang="vi-VN" sz="1300" dirty="0" smtClean="0"/>
                <a:t>&gt;= 18</a:t>
              </a:r>
              <a:endParaRPr lang="en-US" sz="1300" dirty="0"/>
            </a:p>
          </p:txBody>
        </p:sp>
        <p:sp>
          <p:nvSpPr>
            <p:cNvPr id="44" name="TextBox 43"/>
            <p:cNvSpPr txBox="1"/>
            <p:nvPr/>
          </p:nvSpPr>
          <p:spPr>
            <a:xfrm>
              <a:off x="6207196" y="3487324"/>
              <a:ext cx="1192191" cy="568958"/>
            </a:xfrm>
            <a:prstGeom prst="rect">
              <a:avLst/>
            </a:prstGeom>
            <a:noFill/>
          </p:spPr>
          <p:txBody>
            <a:bodyPr wrap="none" rtlCol="0">
              <a:spAutoFit/>
            </a:bodyPr>
            <a:lstStyle/>
            <a:p>
              <a:r>
                <a:rPr lang="vi-VN" sz="1300" dirty="0" smtClean="0"/>
                <a:t>&gt;= 18</a:t>
              </a:r>
              <a:endParaRPr lang="en-US" sz="1300" dirty="0"/>
            </a:p>
          </p:txBody>
        </p:sp>
        <p:sp>
          <p:nvSpPr>
            <p:cNvPr id="45" name="TextBox 44"/>
            <p:cNvSpPr txBox="1"/>
            <p:nvPr/>
          </p:nvSpPr>
          <p:spPr>
            <a:xfrm>
              <a:off x="7818281" y="3502479"/>
              <a:ext cx="1001915" cy="568958"/>
            </a:xfrm>
            <a:prstGeom prst="rect">
              <a:avLst/>
            </a:prstGeom>
            <a:noFill/>
          </p:spPr>
          <p:txBody>
            <a:bodyPr wrap="none" rtlCol="0">
              <a:spAutoFit/>
            </a:bodyPr>
            <a:lstStyle/>
            <a:p>
              <a:r>
                <a:rPr lang="vi-VN" sz="1300" dirty="0" smtClean="0"/>
                <a:t>&lt; 18</a:t>
              </a:r>
              <a:endParaRPr lang="en-US" sz="1300" dirty="0"/>
            </a:p>
          </p:txBody>
        </p:sp>
        <p:sp>
          <p:nvSpPr>
            <p:cNvPr id="46" name="TextBox 45"/>
            <p:cNvSpPr txBox="1"/>
            <p:nvPr/>
          </p:nvSpPr>
          <p:spPr>
            <a:xfrm>
              <a:off x="8519242" y="4915292"/>
              <a:ext cx="540260" cy="568958"/>
            </a:xfrm>
            <a:prstGeom prst="rect">
              <a:avLst/>
            </a:prstGeom>
            <a:noFill/>
          </p:spPr>
          <p:txBody>
            <a:bodyPr wrap="none" rtlCol="0">
              <a:spAutoFit/>
            </a:bodyPr>
            <a:lstStyle/>
            <a:p>
              <a:r>
                <a:rPr lang="vi-VN" sz="1300" dirty="0" smtClean="0"/>
                <a:t>0</a:t>
              </a:r>
              <a:endParaRPr lang="en-US" sz="1300" dirty="0"/>
            </a:p>
          </p:txBody>
        </p:sp>
        <p:sp>
          <p:nvSpPr>
            <p:cNvPr id="47" name="TextBox 46"/>
            <p:cNvSpPr txBox="1"/>
            <p:nvPr/>
          </p:nvSpPr>
          <p:spPr>
            <a:xfrm>
              <a:off x="10714325" y="4740729"/>
              <a:ext cx="540260" cy="568958"/>
            </a:xfrm>
            <a:prstGeom prst="rect">
              <a:avLst/>
            </a:prstGeom>
            <a:noFill/>
          </p:spPr>
          <p:txBody>
            <a:bodyPr wrap="none" rtlCol="0">
              <a:spAutoFit/>
            </a:bodyPr>
            <a:lstStyle/>
            <a:p>
              <a:r>
                <a:rPr lang="vi-VN" sz="1300" dirty="0"/>
                <a:t>1</a:t>
              </a:r>
              <a:endParaRPr lang="en-US" sz="1300" dirty="0"/>
            </a:p>
          </p:txBody>
        </p:sp>
        <p:sp>
          <p:nvSpPr>
            <p:cNvPr id="48" name="TextBox 47"/>
            <p:cNvSpPr txBox="1"/>
            <p:nvPr/>
          </p:nvSpPr>
          <p:spPr>
            <a:xfrm>
              <a:off x="3382249" y="4921503"/>
              <a:ext cx="1011273" cy="568958"/>
            </a:xfrm>
            <a:prstGeom prst="rect">
              <a:avLst/>
            </a:prstGeom>
            <a:noFill/>
          </p:spPr>
          <p:txBody>
            <a:bodyPr wrap="none" rtlCol="0">
              <a:spAutoFit/>
            </a:bodyPr>
            <a:lstStyle/>
            <a:p>
              <a:r>
                <a:rPr lang="vi-VN" sz="1300" smtClean="0"/>
                <a:t>&gt;= 2</a:t>
              </a:r>
              <a:endParaRPr lang="en-US" sz="1300" dirty="0"/>
            </a:p>
          </p:txBody>
        </p:sp>
        <p:sp>
          <p:nvSpPr>
            <p:cNvPr id="49" name="TextBox 48"/>
            <p:cNvSpPr txBox="1"/>
            <p:nvPr/>
          </p:nvSpPr>
          <p:spPr>
            <a:xfrm>
              <a:off x="5714924" y="4245821"/>
              <a:ext cx="820995" cy="568958"/>
            </a:xfrm>
            <a:prstGeom prst="rect">
              <a:avLst/>
            </a:prstGeom>
            <a:noFill/>
          </p:spPr>
          <p:txBody>
            <a:bodyPr wrap="none" rtlCol="0">
              <a:spAutoFit/>
            </a:bodyPr>
            <a:lstStyle/>
            <a:p>
              <a:r>
                <a:rPr lang="vi-VN" sz="1300" dirty="0" smtClean="0"/>
                <a:t>&lt; 2</a:t>
              </a:r>
              <a:endParaRPr lang="en-US" sz="1300" dirty="0"/>
            </a:p>
          </p:txBody>
        </p:sp>
        <p:sp>
          <p:nvSpPr>
            <p:cNvPr id="50" name="TextBox 49"/>
            <p:cNvSpPr txBox="1"/>
            <p:nvPr/>
          </p:nvSpPr>
          <p:spPr>
            <a:xfrm>
              <a:off x="5088200" y="5530726"/>
              <a:ext cx="540260" cy="568958"/>
            </a:xfrm>
            <a:prstGeom prst="rect">
              <a:avLst/>
            </a:prstGeom>
            <a:noFill/>
          </p:spPr>
          <p:txBody>
            <a:bodyPr wrap="none" rtlCol="0">
              <a:spAutoFit/>
            </a:bodyPr>
            <a:lstStyle/>
            <a:p>
              <a:r>
                <a:rPr lang="vi-VN" sz="1300" dirty="0" smtClean="0"/>
                <a:t>0</a:t>
              </a:r>
              <a:endParaRPr lang="en-US" sz="1300" dirty="0"/>
            </a:p>
          </p:txBody>
        </p:sp>
      </p:grpSp>
      <p:cxnSp>
        <p:nvCxnSpPr>
          <p:cNvPr id="54" name="Straight Connector 53"/>
          <p:cNvCxnSpPr/>
          <p:nvPr/>
        </p:nvCxnSpPr>
        <p:spPr>
          <a:xfrm flipH="1">
            <a:off x="7838029" y="3097065"/>
            <a:ext cx="614463" cy="73843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4827494" y="3553083"/>
            <a:ext cx="762110" cy="84183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flipH="1" flipV="1">
            <a:off x="5348619" y="4618431"/>
            <a:ext cx="943332" cy="32751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flipH="1" flipV="1">
            <a:off x="6513074" y="5272491"/>
            <a:ext cx="541769" cy="37201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11715740"/>
      </p:ext>
    </p:extLst>
  </p:cSld>
  <p:clrMapOvr>
    <a:masterClrMapping/>
  </p:clrMapOvr>
  <p:transition spd="slow">
    <p:push dir="u"/>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标题 2"/>
          <p:cNvSpPr>
            <a:spLocks noGrp="1"/>
          </p:cNvSpPr>
          <p:nvPr>
            <p:ph type="title"/>
            <p:custDataLst>
              <p:tags r:id="rId1"/>
            </p:custDataLst>
          </p:nvPr>
        </p:nvSpPr>
        <p:spPr>
          <a:xfrm>
            <a:off x="1281113" y="393224"/>
            <a:ext cx="9626400" cy="1058400"/>
          </a:xfrm>
        </p:spPr>
        <p:txBody>
          <a:bodyPr>
            <a:normAutofit/>
          </a:bodyPr>
          <a:lstStyle/>
          <a:p>
            <a:pPr algn="ctr"/>
            <a:r>
              <a:rPr lang="en-US" altLang="zh-CN" sz="4000" dirty="0" smtClean="0"/>
              <a:t>ÁP DỤNG GIẢI THUẬT</a:t>
            </a:r>
            <a:endParaRPr lang="en-US" altLang="zh-CN" sz="4000" dirty="0"/>
          </a:p>
        </p:txBody>
      </p:sp>
      <p:sp>
        <p:nvSpPr>
          <p:cNvPr id="81" name="内容占位符 3"/>
          <p:cNvSpPr>
            <a:spLocks noGrp="1"/>
          </p:cNvSpPr>
          <p:nvPr>
            <p:ph sz="quarter" idx="13"/>
            <p:custDataLst>
              <p:tags r:id="rId2"/>
            </p:custDataLst>
          </p:nvPr>
        </p:nvSpPr>
        <p:spPr>
          <a:xfrm>
            <a:off x="1281113" y="1340788"/>
            <a:ext cx="9626600" cy="4268012"/>
          </a:xfrm>
        </p:spPr>
        <p:txBody>
          <a:bodyPr>
            <a:normAutofit/>
          </a:bodyPr>
          <a:lstStyle/>
          <a:p>
            <a:r>
              <a:rPr lang="en-US" altLang="zh-CN" sz="1800" dirty="0" smtClean="0"/>
              <a:t>Sử dụng thư viện Sklearn để xây dựng các mô hình</a:t>
            </a:r>
          </a:p>
          <a:p>
            <a:pPr lvl="1">
              <a:buFont typeface="Arial" panose="020B0604020202020204" pitchFamily="34" charset="0"/>
              <a:buChar char="+"/>
            </a:pPr>
            <a:r>
              <a:rPr lang="en-US" altLang="zh-CN" sz="1800" dirty="0" smtClean="0"/>
              <a:t>Sử dụng nghi thức hold-out để phân chia tập dữ liệu.</a:t>
            </a:r>
          </a:p>
          <a:p>
            <a:pPr lvl="1">
              <a:buFont typeface="Arial" panose="020B0604020202020204" pitchFamily="34" charset="0"/>
              <a:buChar char="+"/>
            </a:pPr>
            <a:r>
              <a:rPr lang="en-US" altLang="zh-CN" sz="1800" dirty="0" smtClean="0"/>
              <a:t>Phân chia tập dữ liệu:</a:t>
            </a:r>
          </a:p>
          <a:p>
            <a:pPr lvl="2">
              <a:buFont typeface="Wingdings" panose="05000000000000000000" pitchFamily="2" charset="2"/>
              <a:buChar char="v"/>
            </a:pPr>
            <a:r>
              <a:rPr lang="en-US" altLang="zh-CN" sz="1800" dirty="0"/>
              <a:t> </a:t>
            </a:r>
            <a:r>
              <a:rPr lang="en-US" altLang="zh-CN" sz="1800" dirty="0" smtClean="0"/>
              <a:t>Tập train: 2/3 tập dữ liệu gồm 302 phần tử.</a:t>
            </a:r>
          </a:p>
          <a:p>
            <a:pPr lvl="2">
              <a:buFont typeface="Wingdings" panose="05000000000000000000" pitchFamily="2" charset="2"/>
              <a:buChar char="v"/>
            </a:pPr>
            <a:r>
              <a:rPr lang="en-US" altLang="zh-CN" sz="1800" dirty="0"/>
              <a:t> </a:t>
            </a:r>
            <a:r>
              <a:rPr lang="en-US" altLang="zh-CN" sz="1800" dirty="0" smtClean="0"/>
              <a:t>Tập test: 1/3 tập dữ liệu gồm 130 phần tử.</a:t>
            </a:r>
          </a:p>
          <a:p>
            <a:pPr lvl="1">
              <a:buFont typeface="Arial" panose="020B0604020202020204" pitchFamily="34" charset="0"/>
              <a:buChar char="+"/>
            </a:pPr>
            <a:r>
              <a:rPr lang="en-US" altLang="zh-CN" sz="1800" dirty="0" smtClean="0"/>
              <a:t>Sử dụng tập dữ liệu phân chia để đánh giá dựa trên 2 mô hình</a:t>
            </a:r>
          </a:p>
          <a:p>
            <a:pPr marL="914400" lvl="2" indent="0">
              <a:buNone/>
            </a:pPr>
            <a:r>
              <a:rPr lang="en-US" altLang="zh-CN" sz="1800" dirty="0"/>
              <a:t>1</a:t>
            </a:r>
            <a:r>
              <a:rPr lang="en-US" altLang="zh-CN" sz="1800" dirty="0" smtClean="0"/>
              <a:t>. Cây quyết định: đánh giá dựa trên độ lợi thông tin(entropy).</a:t>
            </a:r>
          </a:p>
          <a:p>
            <a:pPr marL="914400" lvl="2" indent="0">
              <a:buNone/>
            </a:pPr>
            <a:r>
              <a:rPr lang="en-US" altLang="zh-CN" sz="1800" dirty="0" smtClean="0"/>
              <a:t>2. Bayes thơ ngây.</a:t>
            </a:r>
          </a:p>
        </p:txBody>
      </p:sp>
    </p:spTree>
    <p:extLst>
      <p:ext uri="{BB962C8B-B14F-4D97-AF65-F5344CB8AC3E}">
        <p14:creationId xmlns:p14="http://schemas.microsoft.com/office/powerpoint/2010/main" val="2848803763"/>
      </p:ext>
    </p:extLst>
  </p:cSld>
  <p:clrMapOvr>
    <a:masterClrMapping/>
  </p:clrMapOvr>
  <p:transition spd="slow">
    <p:push dir="u"/>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标题 2"/>
          <p:cNvSpPr>
            <a:spLocks noGrp="1"/>
          </p:cNvSpPr>
          <p:nvPr>
            <p:ph type="title"/>
            <p:custDataLst>
              <p:tags r:id="rId1"/>
            </p:custDataLst>
          </p:nvPr>
        </p:nvSpPr>
        <p:spPr>
          <a:xfrm>
            <a:off x="1281113" y="393224"/>
            <a:ext cx="9626400" cy="1058400"/>
          </a:xfrm>
        </p:spPr>
        <p:txBody>
          <a:bodyPr>
            <a:normAutofit fontScale="90000"/>
          </a:bodyPr>
          <a:lstStyle/>
          <a:p>
            <a:pPr algn="ctr"/>
            <a:r>
              <a:rPr lang="en-US" altLang="zh-CN" sz="4000" dirty="0" smtClean="0"/>
              <a:t>ĐÁNH GIÁ GIẢI THUẬT VÀ SO SÁNH</a:t>
            </a:r>
            <a:endParaRPr lang="en-US" altLang="zh-CN" sz="4000" dirty="0"/>
          </a:p>
        </p:txBody>
      </p:sp>
      <p:graphicFrame>
        <p:nvGraphicFramePr>
          <p:cNvPr id="3" name="Content Placeholder 2"/>
          <p:cNvGraphicFramePr>
            <a:graphicFrameLocks noGrp="1"/>
          </p:cNvGraphicFramePr>
          <p:nvPr>
            <p:ph sz="quarter" idx="13"/>
            <p:extLst>
              <p:ext uri="{D42A27DB-BD31-4B8C-83A1-F6EECF244321}">
                <p14:modId xmlns:p14="http://schemas.microsoft.com/office/powerpoint/2010/main" val="2693309726"/>
              </p:ext>
            </p:extLst>
          </p:nvPr>
        </p:nvGraphicFramePr>
        <p:xfrm>
          <a:off x="2108822" y="1274618"/>
          <a:ext cx="7970982" cy="4389120"/>
        </p:xfrm>
        <a:graphic>
          <a:graphicData uri="http://schemas.openxmlformats.org/drawingml/2006/table">
            <a:tbl>
              <a:tblPr firstRow="1" bandRow="1">
                <a:tableStyleId>{5C22544A-7EE6-4342-B048-85BDC9FD1C3A}</a:tableStyleId>
              </a:tblPr>
              <a:tblGrid>
                <a:gridCol w="2656994">
                  <a:extLst>
                    <a:ext uri="{9D8B030D-6E8A-4147-A177-3AD203B41FA5}">
                      <a16:colId xmlns:a16="http://schemas.microsoft.com/office/drawing/2014/main" val="2804842558"/>
                    </a:ext>
                  </a:extLst>
                </a:gridCol>
                <a:gridCol w="2656994">
                  <a:extLst>
                    <a:ext uri="{9D8B030D-6E8A-4147-A177-3AD203B41FA5}">
                      <a16:colId xmlns:a16="http://schemas.microsoft.com/office/drawing/2014/main" val="1362972265"/>
                    </a:ext>
                  </a:extLst>
                </a:gridCol>
                <a:gridCol w="2656994">
                  <a:extLst>
                    <a:ext uri="{9D8B030D-6E8A-4147-A177-3AD203B41FA5}">
                      <a16:colId xmlns:a16="http://schemas.microsoft.com/office/drawing/2014/main" val="2751381676"/>
                    </a:ext>
                  </a:extLst>
                </a:gridCol>
              </a:tblGrid>
              <a:tr h="296333">
                <a:tc>
                  <a:txBody>
                    <a:bodyPr/>
                    <a:lstStyle/>
                    <a:p>
                      <a:pPr algn="ctr"/>
                      <a:r>
                        <a:rPr lang="en-US" dirty="0" err="1" smtClean="0"/>
                        <a:t>Số</a:t>
                      </a:r>
                      <a:r>
                        <a:rPr lang="en-US" dirty="0" smtClean="0"/>
                        <a:t> </a:t>
                      </a:r>
                      <a:r>
                        <a:rPr lang="en-US" dirty="0" err="1" smtClean="0"/>
                        <a:t>lần</a:t>
                      </a:r>
                      <a:r>
                        <a:rPr lang="en-US" baseline="0" dirty="0" smtClean="0"/>
                        <a:t> </a:t>
                      </a:r>
                      <a:r>
                        <a:rPr lang="en-US" baseline="0" dirty="0" err="1" smtClean="0"/>
                        <a:t>lặp</a:t>
                      </a:r>
                      <a:r>
                        <a:rPr lang="en-US" baseline="0" dirty="0" smtClean="0"/>
                        <a:t>(n)</a:t>
                      </a:r>
                      <a:endParaRPr lang="en-US" dirty="0"/>
                    </a:p>
                  </a:txBody>
                  <a:tcPr/>
                </a:tc>
                <a:tc>
                  <a:txBody>
                    <a:bodyPr/>
                    <a:lstStyle/>
                    <a:p>
                      <a:pPr algn="ctr"/>
                      <a:r>
                        <a:rPr lang="en-US" dirty="0" err="1" smtClean="0"/>
                        <a:t>Cây</a:t>
                      </a:r>
                      <a:r>
                        <a:rPr lang="en-US" baseline="0" dirty="0" smtClean="0"/>
                        <a:t> </a:t>
                      </a:r>
                      <a:r>
                        <a:rPr lang="en-US" baseline="0" dirty="0" err="1" smtClean="0"/>
                        <a:t>quyết</a:t>
                      </a:r>
                      <a:r>
                        <a:rPr lang="en-US" baseline="0" dirty="0" smtClean="0"/>
                        <a:t> </a:t>
                      </a:r>
                      <a:r>
                        <a:rPr lang="en-US" baseline="0" dirty="0" err="1" smtClean="0"/>
                        <a:t>định</a:t>
                      </a:r>
                      <a:endParaRPr lang="en-US" dirty="0"/>
                    </a:p>
                  </a:txBody>
                  <a:tcPr/>
                </a:tc>
                <a:tc>
                  <a:txBody>
                    <a:bodyPr/>
                    <a:lstStyle/>
                    <a:p>
                      <a:pPr algn="ctr"/>
                      <a:r>
                        <a:rPr lang="en-US" dirty="0" smtClean="0"/>
                        <a:t>Bayes </a:t>
                      </a:r>
                      <a:r>
                        <a:rPr lang="en-US" dirty="0" err="1" smtClean="0"/>
                        <a:t>thơ</a:t>
                      </a:r>
                      <a:r>
                        <a:rPr lang="en-US" baseline="0" dirty="0" smtClean="0"/>
                        <a:t> </a:t>
                      </a:r>
                      <a:r>
                        <a:rPr lang="en-US" baseline="0" dirty="0" err="1" smtClean="0"/>
                        <a:t>ngây</a:t>
                      </a:r>
                      <a:endParaRPr lang="en-US" dirty="0"/>
                    </a:p>
                  </a:txBody>
                  <a:tcPr/>
                </a:tc>
                <a:extLst>
                  <a:ext uri="{0D108BD9-81ED-4DB2-BD59-A6C34878D82A}">
                    <a16:rowId xmlns:a16="http://schemas.microsoft.com/office/drawing/2014/main" val="2823017385"/>
                  </a:ext>
                </a:extLst>
              </a:tr>
              <a:tr h="296333">
                <a:tc>
                  <a:txBody>
                    <a:bodyPr/>
                    <a:lstStyle/>
                    <a:p>
                      <a:pPr algn="ctr"/>
                      <a:r>
                        <a:rPr lang="en-US" b="1" dirty="0" smtClean="0"/>
                        <a:t>1</a:t>
                      </a:r>
                    </a:p>
                  </a:txBody>
                  <a:tcPr/>
                </a:tc>
                <a:tc>
                  <a:txBody>
                    <a:bodyPr/>
                    <a:lstStyle/>
                    <a:p>
                      <a:r>
                        <a:rPr lang="en-US" dirty="0" smtClean="0"/>
                        <a:t>90.9722</a:t>
                      </a:r>
                      <a:endParaRPr lang="en-US" dirty="0"/>
                    </a:p>
                  </a:txBody>
                  <a:tcPr/>
                </a:tc>
                <a:tc>
                  <a:txBody>
                    <a:bodyPr/>
                    <a:lstStyle/>
                    <a:p>
                      <a:r>
                        <a:rPr lang="en-US" dirty="0" smtClean="0"/>
                        <a:t>90.9722</a:t>
                      </a:r>
                      <a:endParaRPr lang="en-US" dirty="0"/>
                    </a:p>
                  </a:txBody>
                  <a:tcPr/>
                </a:tc>
                <a:extLst>
                  <a:ext uri="{0D108BD9-81ED-4DB2-BD59-A6C34878D82A}">
                    <a16:rowId xmlns:a16="http://schemas.microsoft.com/office/drawing/2014/main" val="2041128515"/>
                  </a:ext>
                </a:extLst>
              </a:tr>
              <a:tr h="296333">
                <a:tc>
                  <a:txBody>
                    <a:bodyPr/>
                    <a:lstStyle/>
                    <a:p>
                      <a:pPr algn="ctr"/>
                      <a:r>
                        <a:rPr lang="en-US" b="1" dirty="0" smtClean="0"/>
                        <a:t>2</a:t>
                      </a:r>
                      <a:endParaRPr lang="en-US" b="1" dirty="0"/>
                    </a:p>
                  </a:txBody>
                  <a:tcPr/>
                </a:tc>
                <a:tc>
                  <a:txBody>
                    <a:bodyPr/>
                    <a:lstStyle/>
                    <a:p>
                      <a:r>
                        <a:rPr lang="en-US" dirty="0" smtClean="0"/>
                        <a:t>90.6667</a:t>
                      </a:r>
                      <a:endParaRPr lang="en-US" dirty="0"/>
                    </a:p>
                  </a:txBody>
                  <a:tcPr/>
                </a:tc>
                <a:tc>
                  <a:txBody>
                    <a:bodyPr/>
                    <a:lstStyle/>
                    <a:p>
                      <a:r>
                        <a:rPr lang="en-US" dirty="0" smtClean="0"/>
                        <a:t>90.9722</a:t>
                      </a:r>
                      <a:endParaRPr lang="en-US" dirty="0"/>
                    </a:p>
                  </a:txBody>
                  <a:tcPr/>
                </a:tc>
                <a:extLst>
                  <a:ext uri="{0D108BD9-81ED-4DB2-BD59-A6C34878D82A}">
                    <a16:rowId xmlns:a16="http://schemas.microsoft.com/office/drawing/2014/main" val="2130992183"/>
                  </a:ext>
                </a:extLst>
              </a:tr>
              <a:tr h="296333">
                <a:tc>
                  <a:txBody>
                    <a:bodyPr/>
                    <a:lstStyle/>
                    <a:p>
                      <a:pPr algn="ctr"/>
                      <a:r>
                        <a:rPr lang="en-US" b="1" dirty="0" smtClean="0"/>
                        <a:t>3</a:t>
                      </a:r>
                      <a:endParaRPr lang="en-US" b="1" dirty="0"/>
                    </a:p>
                  </a:txBody>
                  <a:tcPr/>
                </a:tc>
                <a:tc>
                  <a:txBody>
                    <a:bodyPr/>
                    <a:lstStyle/>
                    <a:p>
                      <a:r>
                        <a:rPr lang="en-US" dirty="0" smtClean="0"/>
                        <a:t>90.6667</a:t>
                      </a:r>
                      <a:endParaRPr lang="en-US" dirty="0"/>
                    </a:p>
                  </a:txBody>
                  <a:tcPr/>
                </a:tc>
                <a:tc>
                  <a:txBody>
                    <a:bodyPr/>
                    <a:lstStyle/>
                    <a:p>
                      <a:r>
                        <a:rPr lang="en-US" dirty="0" smtClean="0"/>
                        <a:t>90.9722</a:t>
                      </a:r>
                      <a:endParaRPr lang="en-US" dirty="0"/>
                    </a:p>
                  </a:txBody>
                  <a:tcPr/>
                </a:tc>
                <a:extLst>
                  <a:ext uri="{0D108BD9-81ED-4DB2-BD59-A6C34878D82A}">
                    <a16:rowId xmlns:a16="http://schemas.microsoft.com/office/drawing/2014/main" val="2013838667"/>
                  </a:ext>
                </a:extLst>
              </a:tr>
              <a:tr h="296333">
                <a:tc>
                  <a:txBody>
                    <a:bodyPr/>
                    <a:lstStyle/>
                    <a:p>
                      <a:pPr algn="ctr"/>
                      <a:r>
                        <a:rPr lang="en-US" b="1" dirty="0" smtClean="0"/>
                        <a:t>4</a:t>
                      </a:r>
                      <a:endParaRPr lang="en-US" b="1" dirty="0"/>
                    </a:p>
                  </a:txBody>
                  <a:tcPr/>
                </a:tc>
                <a:tc>
                  <a:txBody>
                    <a:bodyPr/>
                    <a:lstStyle/>
                    <a:p>
                      <a:r>
                        <a:rPr lang="en-US" dirty="0" smtClean="0"/>
                        <a:t>90.9722</a:t>
                      </a:r>
                      <a:endParaRPr lang="en-US" dirty="0"/>
                    </a:p>
                  </a:txBody>
                  <a:tcPr/>
                </a:tc>
                <a:tc>
                  <a:txBody>
                    <a:bodyPr/>
                    <a:lstStyle/>
                    <a:p>
                      <a:r>
                        <a:rPr lang="en-US" dirty="0" smtClean="0"/>
                        <a:t>90.9722</a:t>
                      </a:r>
                      <a:endParaRPr lang="en-US" dirty="0"/>
                    </a:p>
                  </a:txBody>
                  <a:tcPr/>
                </a:tc>
                <a:extLst>
                  <a:ext uri="{0D108BD9-81ED-4DB2-BD59-A6C34878D82A}">
                    <a16:rowId xmlns:a16="http://schemas.microsoft.com/office/drawing/2014/main" val="3330426193"/>
                  </a:ext>
                </a:extLst>
              </a:tr>
              <a:tr h="296333">
                <a:tc>
                  <a:txBody>
                    <a:bodyPr/>
                    <a:lstStyle/>
                    <a:p>
                      <a:pPr algn="ctr"/>
                      <a:r>
                        <a:rPr lang="en-US" b="1" dirty="0" smtClean="0"/>
                        <a:t>5</a:t>
                      </a:r>
                      <a:endParaRPr lang="en-US" b="1" dirty="0"/>
                    </a:p>
                  </a:txBody>
                  <a:tcPr/>
                </a:tc>
                <a:tc>
                  <a:txBody>
                    <a:bodyPr/>
                    <a:lstStyle/>
                    <a:p>
                      <a:r>
                        <a:rPr lang="en-US" dirty="0" smtClean="0"/>
                        <a:t>90.2778</a:t>
                      </a:r>
                      <a:endParaRPr lang="en-US" dirty="0"/>
                    </a:p>
                  </a:txBody>
                  <a:tcPr/>
                </a:tc>
                <a:tc>
                  <a:txBody>
                    <a:bodyPr/>
                    <a:lstStyle/>
                    <a:p>
                      <a:r>
                        <a:rPr lang="en-US" dirty="0" smtClean="0"/>
                        <a:t>90.9722</a:t>
                      </a:r>
                      <a:endParaRPr lang="en-US" dirty="0"/>
                    </a:p>
                  </a:txBody>
                  <a:tcPr/>
                </a:tc>
                <a:extLst>
                  <a:ext uri="{0D108BD9-81ED-4DB2-BD59-A6C34878D82A}">
                    <a16:rowId xmlns:a16="http://schemas.microsoft.com/office/drawing/2014/main" val="479228202"/>
                  </a:ext>
                </a:extLst>
              </a:tr>
              <a:tr h="296333">
                <a:tc>
                  <a:txBody>
                    <a:bodyPr/>
                    <a:lstStyle/>
                    <a:p>
                      <a:pPr algn="ctr"/>
                      <a:r>
                        <a:rPr lang="en-US" b="1" dirty="0" smtClean="0"/>
                        <a:t>6</a:t>
                      </a:r>
                      <a:endParaRPr lang="en-US" b="1" dirty="0"/>
                    </a:p>
                  </a:txBody>
                  <a:tcPr/>
                </a:tc>
                <a:tc>
                  <a:txBody>
                    <a:bodyPr/>
                    <a:lstStyle/>
                    <a:p>
                      <a:r>
                        <a:rPr lang="en-US" dirty="0" smtClean="0"/>
                        <a:t>90.9722</a:t>
                      </a:r>
                      <a:endParaRPr lang="en-US" dirty="0"/>
                    </a:p>
                  </a:txBody>
                  <a:tcPr/>
                </a:tc>
                <a:tc>
                  <a:txBody>
                    <a:bodyPr/>
                    <a:lstStyle/>
                    <a:p>
                      <a:r>
                        <a:rPr lang="en-US" dirty="0" smtClean="0"/>
                        <a:t>90.9722</a:t>
                      </a:r>
                      <a:endParaRPr lang="en-US" dirty="0"/>
                    </a:p>
                  </a:txBody>
                  <a:tcPr/>
                </a:tc>
                <a:extLst>
                  <a:ext uri="{0D108BD9-81ED-4DB2-BD59-A6C34878D82A}">
                    <a16:rowId xmlns:a16="http://schemas.microsoft.com/office/drawing/2014/main" val="157350803"/>
                  </a:ext>
                </a:extLst>
              </a:tr>
              <a:tr h="296333">
                <a:tc>
                  <a:txBody>
                    <a:bodyPr/>
                    <a:lstStyle/>
                    <a:p>
                      <a:pPr algn="ctr"/>
                      <a:r>
                        <a:rPr lang="en-US" b="1" dirty="0" smtClean="0"/>
                        <a:t>7</a:t>
                      </a:r>
                      <a:endParaRPr lang="en-US" b="1" dirty="0"/>
                    </a:p>
                  </a:txBody>
                  <a:tcPr/>
                </a:tc>
                <a:tc>
                  <a:txBody>
                    <a:bodyPr/>
                    <a:lstStyle/>
                    <a:p>
                      <a:r>
                        <a:rPr lang="en-US" dirty="0" smtClean="0"/>
                        <a:t>90.9722</a:t>
                      </a:r>
                      <a:endParaRPr lang="en-US" dirty="0"/>
                    </a:p>
                  </a:txBody>
                  <a:tcPr/>
                </a:tc>
                <a:tc>
                  <a:txBody>
                    <a:bodyPr/>
                    <a:lstStyle/>
                    <a:p>
                      <a:r>
                        <a:rPr lang="en-US" dirty="0" smtClean="0"/>
                        <a:t>90.9722</a:t>
                      </a:r>
                      <a:endParaRPr lang="en-US" dirty="0"/>
                    </a:p>
                  </a:txBody>
                  <a:tcPr/>
                </a:tc>
                <a:extLst>
                  <a:ext uri="{0D108BD9-81ED-4DB2-BD59-A6C34878D82A}">
                    <a16:rowId xmlns:a16="http://schemas.microsoft.com/office/drawing/2014/main" val="4141293226"/>
                  </a:ext>
                </a:extLst>
              </a:tr>
              <a:tr h="296333">
                <a:tc>
                  <a:txBody>
                    <a:bodyPr/>
                    <a:lstStyle/>
                    <a:p>
                      <a:pPr algn="ctr"/>
                      <a:r>
                        <a:rPr lang="en-US" b="1" dirty="0" smtClean="0"/>
                        <a:t>8</a:t>
                      </a:r>
                      <a:endParaRPr lang="en-US" b="1" dirty="0"/>
                    </a:p>
                  </a:txBody>
                  <a:tcPr/>
                </a:tc>
                <a:tc>
                  <a:txBody>
                    <a:bodyPr/>
                    <a:lstStyle/>
                    <a:p>
                      <a:r>
                        <a:rPr lang="en-US" dirty="0" smtClean="0"/>
                        <a:t>90.9722</a:t>
                      </a:r>
                      <a:endParaRPr lang="en-US" dirty="0"/>
                    </a:p>
                  </a:txBody>
                  <a:tcPr/>
                </a:tc>
                <a:tc>
                  <a:txBody>
                    <a:bodyPr/>
                    <a:lstStyle/>
                    <a:p>
                      <a:r>
                        <a:rPr lang="en-US" dirty="0" smtClean="0"/>
                        <a:t>90.9722</a:t>
                      </a:r>
                      <a:endParaRPr lang="en-US" dirty="0"/>
                    </a:p>
                  </a:txBody>
                  <a:tcPr/>
                </a:tc>
                <a:extLst>
                  <a:ext uri="{0D108BD9-81ED-4DB2-BD59-A6C34878D82A}">
                    <a16:rowId xmlns:a16="http://schemas.microsoft.com/office/drawing/2014/main" val="2662493064"/>
                  </a:ext>
                </a:extLst>
              </a:tr>
              <a:tr h="296333">
                <a:tc>
                  <a:txBody>
                    <a:bodyPr/>
                    <a:lstStyle/>
                    <a:p>
                      <a:pPr algn="ctr"/>
                      <a:r>
                        <a:rPr lang="en-US" b="1" dirty="0" smtClean="0"/>
                        <a:t>9</a:t>
                      </a:r>
                      <a:endParaRPr lang="en-US" b="1" dirty="0"/>
                    </a:p>
                  </a:txBody>
                  <a:tcPr/>
                </a:tc>
                <a:tc>
                  <a:txBody>
                    <a:bodyPr/>
                    <a:lstStyle/>
                    <a:p>
                      <a:r>
                        <a:rPr lang="en-US" dirty="0" smtClean="0"/>
                        <a:t>90.9722</a:t>
                      </a:r>
                      <a:endParaRPr lang="en-US" dirty="0"/>
                    </a:p>
                  </a:txBody>
                  <a:tcPr/>
                </a:tc>
                <a:tc>
                  <a:txBody>
                    <a:bodyPr/>
                    <a:lstStyle/>
                    <a:p>
                      <a:r>
                        <a:rPr lang="en-US" dirty="0" smtClean="0"/>
                        <a:t>90.9722</a:t>
                      </a:r>
                      <a:endParaRPr lang="en-US" dirty="0"/>
                    </a:p>
                  </a:txBody>
                  <a:tcPr/>
                </a:tc>
                <a:extLst>
                  <a:ext uri="{0D108BD9-81ED-4DB2-BD59-A6C34878D82A}">
                    <a16:rowId xmlns:a16="http://schemas.microsoft.com/office/drawing/2014/main" val="2382701116"/>
                  </a:ext>
                </a:extLst>
              </a:tr>
              <a:tr h="296333">
                <a:tc>
                  <a:txBody>
                    <a:bodyPr/>
                    <a:lstStyle/>
                    <a:p>
                      <a:pPr algn="ctr"/>
                      <a:r>
                        <a:rPr lang="en-US" b="1" dirty="0" smtClean="0"/>
                        <a:t>10</a:t>
                      </a:r>
                      <a:endParaRPr lang="en-US" b="1" dirty="0"/>
                    </a:p>
                  </a:txBody>
                  <a:tcPr/>
                </a:tc>
                <a:tc>
                  <a:txBody>
                    <a:bodyPr/>
                    <a:lstStyle/>
                    <a:p>
                      <a:r>
                        <a:rPr lang="en-US" dirty="0" smtClean="0"/>
                        <a:t>90.9722</a:t>
                      </a:r>
                      <a:endParaRPr lang="en-US" dirty="0"/>
                    </a:p>
                  </a:txBody>
                  <a:tcPr/>
                </a:tc>
                <a:tc>
                  <a:txBody>
                    <a:bodyPr/>
                    <a:lstStyle/>
                    <a:p>
                      <a:r>
                        <a:rPr lang="en-US" dirty="0" smtClean="0"/>
                        <a:t>90.9722</a:t>
                      </a:r>
                      <a:endParaRPr lang="en-US" dirty="0"/>
                    </a:p>
                  </a:txBody>
                  <a:tcPr/>
                </a:tc>
                <a:extLst>
                  <a:ext uri="{0D108BD9-81ED-4DB2-BD59-A6C34878D82A}">
                    <a16:rowId xmlns:a16="http://schemas.microsoft.com/office/drawing/2014/main" val="4136174923"/>
                  </a:ext>
                </a:extLst>
              </a:tr>
              <a:tr h="296333">
                <a:tc>
                  <a:txBody>
                    <a:bodyPr/>
                    <a:lstStyle/>
                    <a:p>
                      <a:pPr algn="ctr"/>
                      <a:r>
                        <a:rPr lang="en-US" b="1" dirty="0" err="1" smtClean="0"/>
                        <a:t>Trung</a:t>
                      </a:r>
                      <a:r>
                        <a:rPr lang="en-US" b="1" dirty="0" smtClean="0"/>
                        <a:t> </a:t>
                      </a:r>
                      <a:r>
                        <a:rPr lang="en-US" b="1" dirty="0" err="1" smtClean="0"/>
                        <a:t>bình</a:t>
                      </a:r>
                      <a:endParaRPr lang="en-US" b="1" dirty="0"/>
                    </a:p>
                  </a:txBody>
                  <a:tcPr/>
                </a:tc>
                <a:tc>
                  <a:txBody>
                    <a:bodyPr/>
                    <a:lstStyle/>
                    <a:p>
                      <a:r>
                        <a:rPr lang="en-US" dirty="0" smtClean="0"/>
                        <a:t>91.0416</a:t>
                      </a:r>
                      <a:endParaRPr lang="en-US" dirty="0"/>
                    </a:p>
                  </a:txBody>
                  <a:tcPr/>
                </a:tc>
                <a:tc>
                  <a:txBody>
                    <a:bodyPr/>
                    <a:lstStyle/>
                    <a:p>
                      <a:r>
                        <a:rPr lang="en-US" dirty="0" smtClean="0"/>
                        <a:t>90.9722</a:t>
                      </a:r>
                      <a:endParaRPr lang="en-US" dirty="0"/>
                    </a:p>
                  </a:txBody>
                  <a:tcPr/>
                </a:tc>
                <a:extLst>
                  <a:ext uri="{0D108BD9-81ED-4DB2-BD59-A6C34878D82A}">
                    <a16:rowId xmlns:a16="http://schemas.microsoft.com/office/drawing/2014/main" val="3027497478"/>
                  </a:ext>
                </a:extLst>
              </a:tr>
            </a:tbl>
          </a:graphicData>
        </a:graphic>
      </p:graphicFrame>
      <p:sp>
        <p:nvSpPr>
          <p:cNvPr id="4" name="TextBox 3"/>
          <p:cNvSpPr txBox="1"/>
          <p:nvPr/>
        </p:nvSpPr>
        <p:spPr>
          <a:xfrm>
            <a:off x="1453040" y="5957331"/>
            <a:ext cx="9282546" cy="369332"/>
          </a:xfrm>
          <a:prstGeom prst="rect">
            <a:avLst/>
          </a:prstGeom>
          <a:noFill/>
        </p:spPr>
        <p:txBody>
          <a:bodyPr wrap="square" rtlCol="0">
            <a:spAutoFit/>
          </a:bodyPr>
          <a:lstStyle/>
          <a:p>
            <a:pPr marL="114300" indent="-114300"/>
            <a:r>
              <a:rPr lang="en-US" dirty="0"/>
              <a:t> </a:t>
            </a:r>
            <a:r>
              <a:rPr lang="en-US" dirty="0" smtClean="0"/>
              <a:t>       Giải thuật Decision Tree là tối ưu nhất trong hai giả thuật</a:t>
            </a:r>
            <a:endParaRPr lang="en-US" dirty="0"/>
          </a:p>
        </p:txBody>
      </p:sp>
      <p:sp>
        <p:nvSpPr>
          <p:cNvPr id="5" name="Right Arrow 4"/>
          <p:cNvSpPr/>
          <p:nvPr/>
        </p:nvSpPr>
        <p:spPr>
          <a:xfrm>
            <a:off x="1694967" y="6031222"/>
            <a:ext cx="277091" cy="2215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44620254"/>
      </p:ext>
    </p:extLst>
  </p:cSld>
  <p:clrMapOvr>
    <a:masterClrMapping/>
  </p:clrMapOvr>
  <p:transition spd="slow">
    <p:push dir="u"/>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3"/>
            </p:custDataLst>
          </p:nvPr>
        </p:nvSpPr>
        <p:spPr/>
        <p:txBody>
          <a:bodyPr/>
          <a:lstStyle/>
          <a:p>
            <a:r>
              <a:rPr lang="en-US" altLang="zh-CN" dirty="0" smtClean="0"/>
              <a:t>THANK YOU</a:t>
            </a:r>
            <a:endParaRPr altLang="zh-CN" dirty="0"/>
          </a:p>
        </p:txBody>
      </p:sp>
    </p:spTree>
    <p:custDataLst>
      <p:tags r:id="rId2"/>
    </p:custDataLst>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3"/>
            <p:custDataLst>
              <p:tags r:id="rId2"/>
            </p:custDataLst>
          </p:nvPr>
        </p:nvSpPr>
        <p:spPr>
          <a:xfrm>
            <a:off x="1281113" y="1340788"/>
            <a:ext cx="9626600" cy="4268012"/>
          </a:xfrm>
        </p:spPr>
        <p:txBody>
          <a:bodyPr>
            <a:normAutofit/>
          </a:bodyPr>
          <a:lstStyle/>
          <a:p>
            <a:pPr marL="457200" indent="-457200" algn="just">
              <a:buAutoNum type="arabicPeriod"/>
            </a:pPr>
            <a:r>
              <a:rPr lang="en-US" altLang="zh-CN" sz="1800" b="1" dirty="0" smtClean="0"/>
              <a:t>Tên tập dữ liệu</a:t>
            </a:r>
            <a:r>
              <a:rPr lang="en-US" altLang="zh-CN" sz="1800" dirty="0"/>
              <a:t>: Cervical cancer (Risk Factors) Data </a:t>
            </a:r>
            <a:r>
              <a:rPr lang="en-US" altLang="zh-CN" sz="1800" dirty="0" smtClean="0"/>
              <a:t>Set</a:t>
            </a:r>
          </a:p>
          <a:p>
            <a:pPr marL="457200" indent="-457200" algn="just">
              <a:buAutoNum type="arabicPeriod"/>
            </a:pPr>
            <a:r>
              <a:rPr lang="en-US" altLang="zh-CN" sz="1800" b="1" dirty="0" smtClean="0"/>
              <a:t>Thông tin tập dữ liệu</a:t>
            </a:r>
            <a:r>
              <a:rPr lang="en-US" altLang="zh-CN" sz="1800" dirty="0" smtClean="0"/>
              <a:t>: Tập dữ liệu bao gồm bệnh án 858 bệnh nhân, có những dữ liệu riêng tư được biểu diễn bằng dấu “?”</a:t>
            </a:r>
          </a:p>
          <a:p>
            <a:pPr marL="457200" indent="-457200" algn="just">
              <a:buAutoNum type="arabicPeriod"/>
            </a:pPr>
            <a:r>
              <a:rPr lang="en-US" altLang="zh-CN" sz="1800" b="1" dirty="0" smtClean="0"/>
              <a:t>Nhiệm vụ</a:t>
            </a:r>
            <a:r>
              <a:rPr lang="en-US" altLang="zh-CN" sz="1800" dirty="0" smtClean="0"/>
              <a:t>: từ những thông tin bệnh án mà bệnh nhân cung cấp, dự đoán xem người đó có mắc bệnh hay </a:t>
            </a:r>
            <a:r>
              <a:rPr lang="en-US" altLang="zh-CN" sz="1800" dirty="0" err="1" smtClean="0"/>
              <a:t>không</a:t>
            </a:r>
            <a:r>
              <a:rPr lang="en-US" altLang="zh-CN" sz="1800" dirty="0" smtClean="0"/>
              <a:t>.</a:t>
            </a:r>
          </a:p>
        </p:txBody>
      </p:sp>
      <p:sp>
        <p:nvSpPr>
          <p:cNvPr id="3" name="标题 2"/>
          <p:cNvSpPr>
            <a:spLocks noGrp="1"/>
          </p:cNvSpPr>
          <p:nvPr>
            <p:ph type="title"/>
            <p:custDataLst>
              <p:tags r:id="rId3"/>
            </p:custDataLst>
          </p:nvPr>
        </p:nvSpPr>
        <p:spPr>
          <a:xfrm>
            <a:off x="1281600" y="282388"/>
            <a:ext cx="9626400" cy="1058400"/>
          </a:xfrm>
        </p:spPr>
        <p:txBody>
          <a:bodyPr>
            <a:normAutofit/>
          </a:bodyPr>
          <a:lstStyle/>
          <a:p>
            <a:pPr algn="ctr"/>
            <a:r>
              <a:rPr lang="en-US" altLang="zh-CN" sz="4000" dirty="0"/>
              <a:t>GIỚI THIỆU TẬP DỮ LIỆU</a:t>
            </a:r>
          </a:p>
        </p:txBody>
      </p:sp>
    </p:spTree>
    <p:custDataLst>
      <p:tags r:id="rId1"/>
    </p:custDataLst>
    <p:extLst>
      <p:ext uri="{BB962C8B-B14F-4D97-AF65-F5344CB8AC3E}">
        <p14:creationId xmlns:p14="http://schemas.microsoft.com/office/powerpoint/2010/main" val="3601925325"/>
      </p:ext>
    </p:extLst>
  </p:cSld>
  <p:clrMapOvr>
    <a:masterClrMapping/>
  </p:clrMapOvr>
  <p:transition spd="slow" advClick="0" advTm="6000">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2"/>
            </p:custDataLst>
          </p:nvPr>
        </p:nvSpPr>
        <p:spPr>
          <a:xfrm>
            <a:off x="1281600" y="282388"/>
            <a:ext cx="9626400" cy="1058400"/>
          </a:xfrm>
        </p:spPr>
        <p:txBody>
          <a:bodyPr>
            <a:normAutofit/>
          </a:bodyPr>
          <a:lstStyle/>
          <a:p>
            <a:pPr algn="ctr"/>
            <a:r>
              <a:rPr lang="en-US" altLang="zh-CN" sz="4000" dirty="0"/>
              <a:t>GIỚI THIỆU TẬP DỮ LIỆU</a:t>
            </a:r>
          </a:p>
        </p:txBody>
      </p:sp>
      <p:sp>
        <p:nvSpPr>
          <p:cNvPr id="4" name="内容占位符 3"/>
          <p:cNvSpPr>
            <a:spLocks noGrp="1"/>
          </p:cNvSpPr>
          <p:nvPr>
            <p:ph sz="quarter" idx="13"/>
            <p:custDataLst>
              <p:tags r:id="rId3"/>
            </p:custDataLst>
          </p:nvPr>
        </p:nvSpPr>
        <p:spPr>
          <a:xfrm>
            <a:off x="1281113" y="1340787"/>
            <a:ext cx="9626600" cy="1994084"/>
          </a:xfrm>
        </p:spPr>
        <p:txBody>
          <a:bodyPr>
            <a:normAutofit lnSpcReduction="10000"/>
          </a:bodyPr>
          <a:lstStyle/>
          <a:p>
            <a:pPr marL="0" indent="0" algn="just">
              <a:buNone/>
            </a:pPr>
            <a:r>
              <a:rPr lang="en-US" altLang="zh-CN" sz="1800" b="1" dirty="0"/>
              <a:t>4</a:t>
            </a:r>
            <a:r>
              <a:rPr lang="en-US" altLang="zh-CN" sz="1800" b="1" dirty="0" smtClean="0"/>
              <a:t>. Tập dữ liệu bao gồm</a:t>
            </a:r>
            <a:r>
              <a:rPr lang="en-US" altLang="zh-CN" sz="1800" dirty="0" smtClean="0"/>
              <a:t>: 4 cột nhãn và  32 cột thuộc tính</a:t>
            </a:r>
          </a:p>
          <a:p>
            <a:pPr algn="just"/>
            <a:r>
              <a:rPr lang="en-US" altLang="zh-CN" sz="1800" b="1" dirty="0" smtClean="0"/>
              <a:t>Cột nhãn: </a:t>
            </a:r>
            <a:r>
              <a:rPr lang="en-US" altLang="zh-CN" sz="1800" dirty="0" smtClean="0"/>
              <a:t>Hinselmann,</a:t>
            </a:r>
            <a:r>
              <a:rPr lang="en-US" sz="1800" dirty="0"/>
              <a:t> Schiller </a:t>
            </a:r>
            <a:r>
              <a:rPr lang="en-US" sz="1800" dirty="0" smtClean="0"/>
              <a:t>,</a:t>
            </a:r>
            <a:r>
              <a:rPr lang="en-US" sz="1800" dirty="0"/>
              <a:t> </a:t>
            </a:r>
            <a:r>
              <a:rPr lang="en-US" sz="1800" dirty="0" smtClean="0"/>
              <a:t>Citology, </a:t>
            </a:r>
            <a:r>
              <a:rPr lang="en-US" sz="1800" dirty="0"/>
              <a:t>Biopsy </a:t>
            </a:r>
          </a:p>
          <a:p>
            <a:pPr algn="just"/>
            <a:r>
              <a:rPr lang="en-US" altLang="zh-CN" sz="1800" b="1" dirty="0" smtClean="0"/>
              <a:t>Cột thuộc tính: </a:t>
            </a:r>
          </a:p>
          <a:p>
            <a:pPr marL="0" indent="0" algn="just">
              <a:buNone/>
            </a:pPr>
            <a:r>
              <a:rPr lang="en-US" altLang="zh-CN" sz="2400" dirty="0"/>
              <a:t>	</a:t>
            </a:r>
            <a:endParaRPr lang="en-US" altLang="zh-CN" sz="2400" dirty="0" smtClean="0"/>
          </a:p>
        </p:txBody>
      </p:sp>
      <p:sp>
        <p:nvSpPr>
          <p:cNvPr id="5" name="内容占位符 3"/>
          <p:cNvSpPr txBox="1">
            <a:spLocks/>
          </p:cNvSpPr>
          <p:nvPr>
            <p:custDataLst>
              <p:tags r:id="rId4"/>
            </p:custDataLst>
          </p:nvPr>
        </p:nvSpPr>
        <p:spPr>
          <a:xfrm>
            <a:off x="528077" y="2775701"/>
            <a:ext cx="3949793" cy="3553943"/>
          </a:xfrm>
          <a:prstGeom prst="rect">
            <a:avLst/>
          </a:prstGeom>
        </p:spPr>
        <p:txBody>
          <a:bodyPr vert="horz" lIns="90000" tIns="46800" rIns="90000" bIns="46800" rtlCol="0">
            <a:normAutofit fontScale="55000" lnSpcReduction="20000"/>
          </a:bodyPr>
          <a:lst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4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4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4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4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4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lgn="just">
              <a:buFont typeface="+mj-lt"/>
              <a:buAutoNum type="arabicPeriod"/>
            </a:pPr>
            <a:r>
              <a:rPr lang="en-US" sz="2400" dirty="0"/>
              <a:t>Age</a:t>
            </a:r>
          </a:p>
          <a:p>
            <a:pPr marL="457200" indent="-457200" algn="just">
              <a:buFont typeface="+mj-lt"/>
              <a:buAutoNum type="arabicPeriod"/>
            </a:pPr>
            <a:r>
              <a:rPr lang="en-US" sz="2400" dirty="0"/>
              <a:t>Number of sexual partners</a:t>
            </a:r>
          </a:p>
          <a:p>
            <a:pPr marL="457200" indent="-457200" algn="just">
              <a:buFont typeface="+mj-lt"/>
              <a:buAutoNum type="arabicPeriod"/>
            </a:pPr>
            <a:r>
              <a:rPr lang="en-US" sz="2400" dirty="0"/>
              <a:t>First sexual intercourse </a:t>
            </a:r>
          </a:p>
          <a:p>
            <a:pPr marL="457200" indent="-457200" algn="just">
              <a:buFont typeface="+mj-lt"/>
              <a:buAutoNum type="arabicPeriod"/>
            </a:pPr>
            <a:r>
              <a:rPr lang="en-US" sz="2400" dirty="0"/>
              <a:t>Num of pregnancies </a:t>
            </a:r>
          </a:p>
          <a:p>
            <a:pPr marL="457200" indent="-457200" algn="just">
              <a:buFont typeface="+mj-lt"/>
              <a:buAutoNum type="arabicPeriod"/>
            </a:pPr>
            <a:r>
              <a:rPr lang="en-US" sz="2400" dirty="0"/>
              <a:t>Smokes</a:t>
            </a:r>
          </a:p>
          <a:p>
            <a:pPr marL="457200" indent="-457200" algn="just">
              <a:buFont typeface="+mj-lt"/>
              <a:buAutoNum type="arabicPeriod"/>
            </a:pPr>
            <a:r>
              <a:rPr lang="en-US" sz="2400" dirty="0"/>
              <a:t>Smokes (years)</a:t>
            </a:r>
          </a:p>
          <a:p>
            <a:pPr marL="457200" indent="-457200" algn="just">
              <a:buFont typeface="+mj-lt"/>
              <a:buAutoNum type="arabicPeriod"/>
            </a:pPr>
            <a:r>
              <a:rPr lang="en-US" sz="2400" dirty="0"/>
              <a:t>Smokes (packs/year)</a:t>
            </a:r>
          </a:p>
          <a:p>
            <a:pPr marL="457200" indent="-457200" algn="just">
              <a:buFont typeface="+mj-lt"/>
              <a:buAutoNum type="arabicPeriod"/>
            </a:pPr>
            <a:r>
              <a:rPr lang="en-US" sz="2400" dirty="0"/>
              <a:t>Hormonal </a:t>
            </a:r>
            <a:r>
              <a:rPr lang="en-US" sz="2400" dirty="0" smtClean="0"/>
              <a:t>Contraceptives</a:t>
            </a:r>
          </a:p>
          <a:p>
            <a:pPr marL="457200" indent="-457200" algn="just">
              <a:buFont typeface="+mj-lt"/>
              <a:buAutoNum type="arabicPeriod"/>
            </a:pPr>
            <a:r>
              <a:rPr lang="en-US" sz="2400" dirty="0" smtClean="0"/>
              <a:t>Hormonal </a:t>
            </a:r>
            <a:r>
              <a:rPr lang="en-US" sz="2400" dirty="0"/>
              <a:t>Contraceptives (</a:t>
            </a:r>
            <a:r>
              <a:rPr lang="en-US" sz="2400" dirty="0" smtClean="0"/>
              <a:t>years)</a:t>
            </a:r>
          </a:p>
          <a:p>
            <a:pPr marL="457200" indent="-457200" algn="just">
              <a:buFont typeface="+mj-lt"/>
              <a:buAutoNum type="arabicPeriod"/>
            </a:pPr>
            <a:r>
              <a:rPr lang="en-US" sz="2400" dirty="0" smtClean="0"/>
              <a:t>IUD</a:t>
            </a:r>
            <a:endParaRPr lang="en-US" altLang="zh-CN" sz="2400" dirty="0" smtClean="0"/>
          </a:p>
        </p:txBody>
      </p:sp>
      <p:sp>
        <p:nvSpPr>
          <p:cNvPr id="6" name="内容占位符 3"/>
          <p:cNvSpPr txBox="1">
            <a:spLocks/>
          </p:cNvSpPr>
          <p:nvPr>
            <p:custDataLst>
              <p:tags r:id="rId5"/>
            </p:custDataLst>
          </p:nvPr>
        </p:nvSpPr>
        <p:spPr>
          <a:xfrm>
            <a:off x="4279807" y="2775700"/>
            <a:ext cx="3949793" cy="3826806"/>
          </a:xfrm>
          <a:prstGeom prst="rect">
            <a:avLst/>
          </a:prstGeom>
        </p:spPr>
        <p:txBody>
          <a:bodyPr vert="horz" lIns="90000" tIns="46800" rIns="90000" bIns="46800" rtlCol="0">
            <a:normAutofit fontScale="55000" lnSpcReduction="20000"/>
          </a:bodyPr>
          <a:lst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4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4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4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4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4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lgn="just">
              <a:buFont typeface="+mj-lt"/>
              <a:buAutoNum type="arabicPeriod" startAt="11"/>
            </a:pPr>
            <a:r>
              <a:rPr lang="en-US" sz="2400" dirty="0" smtClean="0"/>
              <a:t>IUD </a:t>
            </a:r>
            <a:r>
              <a:rPr lang="en-US" sz="2400" dirty="0"/>
              <a:t>(</a:t>
            </a:r>
            <a:r>
              <a:rPr lang="en-US" sz="2400" dirty="0" smtClean="0"/>
              <a:t>years)</a:t>
            </a:r>
          </a:p>
          <a:p>
            <a:pPr marL="457200" indent="-457200" algn="just">
              <a:buFont typeface="+mj-lt"/>
              <a:buAutoNum type="arabicPeriod" startAt="11"/>
            </a:pPr>
            <a:r>
              <a:rPr lang="en-US" sz="2400" dirty="0" smtClean="0"/>
              <a:t>STDs </a:t>
            </a:r>
          </a:p>
          <a:p>
            <a:pPr marL="457200" indent="-457200" algn="just">
              <a:buFont typeface="+mj-lt"/>
              <a:buAutoNum type="arabicPeriod" startAt="11"/>
            </a:pPr>
            <a:r>
              <a:rPr lang="en-US" sz="2400" dirty="0" smtClean="0"/>
              <a:t>STDs </a:t>
            </a:r>
            <a:r>
              <a:rPr lang="en-US" sz="2400" dirty="0"/>
              <a:t>(number</a:t>
            </a:r>
            <a:r>
              <a:rPr lang="en-US" sz="2400" dirty="0" smtClean="0"/>
              <a:t>)</a:t>
            </a:r>
          </a:p>
          <a:p>
            <a:pPr marL="457200" indent="-457200" algn="just">
              <a:buFont typeface="+mj-lt"/>
              <a:buAutoNum type="arabicPeriod" startAt="11"/>
            </a:pPr>
            <a:r>
              <a:rPr lang="en-US" sz="2400" dirty="0" smtClean="0"/>
              <a:t>STDs:condylomatosis </a:t>
            </a:r>
          </a:p>
          <a:p>
            <a:pPr marL="457200" indent="-457200" algn="just">
              <a:buFont typeface="+mj-lt"/>
              <a:buAutoNum type="arabicPeriod" startAt="11"/>
            </a:pPr>
            <a:r>
              <a:rPr lang="en-US" sz="2400" dirty="0" smtClean="0"/>
              <a:t>STDs:cervical condylomatosis</a:t>
            </a:r>
          </a:p>
          <a:p>
            <a:pPr marL="457200" indent="-457200" algn="just">
              <a:buFont typeface="+mj-lt"/>
              <a:buAutoNum type="arabicPeriod" startAt="11"/>
            </a:pPr>
            <a:r>
              <a:rPr lang="en-US" sz="2400" dirty="0" smtClean="0"/>
              <a:t>STDs:vaginal condylomatosis</a:t>
            </a:r>
          </a:p>
          <a:p>
            <a:pPr marL="457200" indent="-457200" algn="just">
              <a:buFont typeface="+mj-lt"/>
              <a:buAutoNum type="arabicPeriod" startAt="11"/>
            </a:pPr>
            <a:r>
              <a:rPr lang="en-US" sz="2400" dirty="0" smtClean="0"/>
              <a:t>STDs:vulvo-perineal condylomatosis</a:t>
            </a:r>
          </a:p>
          <a:p>
            <a:pPr marL="457200" indent="-457200" algn="just">
              <a:buFont typeface="+mj-lt"/>
              <a:buAutoNum type="arabicPeriod" startAt="11"/>
            </a:pPr>
            <a:r>
              <a:rPr lang="en-US" sz="2400" dirty="0" smtClean="0"/>
              <a:t>STDs:syphilis </a:t>
            </a:r>
          </a:p>
          <a:p>
            <a:pPr marL="457200" indent="-457200" algn="just">
              <a:buFont typeface="+mj-lt"/>
              <a:buAutoNum type="arabicPeriod" startAt="11"/>
            </a:pPr>
            <a:r>
              <a:rPr lang="en-US" sz="2400" dirty="0" smtClean="0"/>
              <a:t>STDs:pelvic </a:t>
            </a:r>
            <a:r>
              <a:rPr lang="en-US" sz="2400" dirty="0"/>
              <a:t>inflammatory </a:t>
            </a:r>
            <a:r>
              <a:rPr lang="en-US" sz="2400" dirty="0" smtClean="0"/>
              <a:t>disease</a:t>
            </a:r>
          </a:p>
          <a:p>
            <a:pPr marL="457200" indent="-457200" algn="just">
              <a:buFont typeface="+mj-lt"/>
              <a:buAutoNum type="arabicPeriod" startAt="11"/>
            </a:pPr>
            <a:r>
              <a:rPr lang="en-US" sz="2400" dirty="0" smtClean="0"/>
              <a:t>STDs:genital </a:t>
            </a:r>
            <a:r>
              <a:rPr lang="en-US" sz="2400" dirty="0"/>
              <a:t>herpes </a:t>
            </a:r>
            <a:endParaRPr lang="en-US" altLang="zh-CN" sz="2400" dirty="0"/>
          </a:p>
        </p:txBody>
      </p:sp>
      <p:sp>
        <p:nvSpPr>
          <p:cNvPr id="7" name="内容占位符 3"/>
          <p:cNvSpPr txBox="1">
            <a:spLocks/>
          </p:cNvSpPr>
          <p:nvPr>
            <p:custDataLst>
              <p:tags r:id="rId6"/>
            </p:custDataLst>
          </p:nvPr>
        </p:nvSpPr>
        <p:spPr>
          <a:xfrm>
            <a:off x="8296976" y="2775701"/>
            <a:ext cx="3949793" cy="3826806"/>
          </a:xfrm>
          <a:prstGeom prst="rect">
            <a:avLst/>
          </a:prstGeom>
        </p:spPr>
        <p:txBody>
          <a:bodyPr vert="horz" lIns="90000" tIns="46800" rIns="90000" bIns="46800" rtlCol="0">
            <a:normAutofit fontScale="47500" lnSpcReduction="20000"/>
          </a:bodyPr>
          <a:lst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4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4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4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4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4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lgn="just">
              <a:buFont typeface="+mj-lt"/>
              <a:buAutoNum type="arabicPeriod" startAt="21"/>
            </a:pPr>
            <a:r>
              <a:rPr lang="en-US" sz="2400" dirty="0"/>
              <a:t>STDs:molluscum </a:t>
            </a:r>
            <a:r>
              <a:rPr lang="en-US" sz="2400" dirty="0" smtClean="0"/>
              <a:t>contagiosum</a:t>
            </a:r>
          </a:p>
          <a:p>
            <a:pPr marL="457200" indent="-457200" algn="just">
              <a:buFont typeface="+mj-lt"/>
              <a:buAutoNum type="arabicPeriod" startAt="21"/>
            </a:pPr>
            <a:r>
              <a:rPr lang="en-US" sz="2400" dirty="0" smtClean="0"/>
              <a:t>STDs:AIDS</a:t>
            </a:r>
          </a:p>
          <a:p>
            <a:pPr marL="457200" indent="-457200" algn="just">
              <a:buFont typeface="+mj-lt"/>
              <a:buAutoNum type="arabicPeriod" startAt="21"/>
            </a:pPr>
            <a:r>
              <a:rPr lang="en-US" sz="2400" dirty="0" smtClean="0"/>
              <a:t>STDs:HIV</a:t>
            </a:r>
          </a:p>
          <a:p>
            <a:pPr marL="457200" indent="-457200" algn="just">
              <a:buFont typeface="+mj-lt"/>
              <a:buAutoNum type="arabicPeriod" startAt="21"/>
            </a:pPr>
            <a:r>
              <a:rPr lang="en-US" sz="2400" dirty="0" smtClean="0"/>
              <a:t>STDs:Hepatitis B</a:t>
            </a:r>
          </a:p>
          <a:p>
            <a:pPr marL="457200" indent="-457200" algn="just">
              <a:buFont typeface="+mj-lt"/>
              <a:buAutoNum type="arabicPeriod" startAt="21"/>
            </a:pPr>
            <a:r>
              <a:rPr lang="en-US" sz="2400" dirty="0" smtClean="0"/>
              <a:t>STDs:HPV</a:t>
            </a:r>
          </a:p>
          <a:p>
            <a:pPr marL="457200" indent="-457200" algn="just">
              <a:buFont typeface="+mj-lt"/>
              <a:buAutoNum type="arabicPeriod" startAt="21"/>
            </a:pPr>
            <a:r>
              <a:rPr lang="en-US" sz="2400" dirty="0" smtClean="0"/>
              <a:t>STDs</a:t>
            </a:r>
            <a:r>
              <a:rPr lang="en-US" sz="2400" dirty="0"/>
              <a:t>: Number of </a:t>
            </a:r>
            <a:r>
              <a:rPr lang="en-US" sz="2400" dirty="0" smtClean="0"/>
              <a:t>diagnosis</a:t>
            </a:r>
          </a:p>
          <a:p>
            <a:pPr marL="457200" indent="-457200" algn="just">
              <a:buFont typeface="+mj-lt"/>
              <a:buAutoNum type="arabicPeriod" startAt="21"/>
            </a:pPr>
            <a:r>
              <a:rPr lang="en-US" sz="2400" dirty="0" smtClean="0"/>
              <a:t>STDs</a:t>
            </a:r>
            <a:r>
              <a:rPr lang="en-US" sz="2400" dirty="0"/>
              <a:t>: Time since first </a:t>
            </a:r>
            <a:r>
              <a:rPr lang="en-US" sz="2400" dirty="0" smtClean="0"/>
              <a:t>diagnosis</a:t>
            </a:r>
          </a:p>
          <a:p>
            <a:pPr marL="457200" indent="-457200" algn="just">
              <a:buFont typeface="+mj-lt"/>
              <a:buAutoNum type="arabicPeriod" startAt="21"/>
            </a:pPr>
            <a:r>
              <a:rPr lang="en-US" sz="2400" dirty="0" smtClean="0"/>
              <a:t>STDs</a:t>
            </a:r>
            <a:r>
              <a:rPr lang="en-US" sz="2400" dirty="0"/>
              <a:t>: Time since last </a:t>
            </a:r>
            <a:r>
              <a:rPr lang="en-US" sz="2400" dirty="0" smtClean="0"/>
              <a:t>diagnosis</a:t>
            </a:r>
          </a:p>
          <a:p>
            <a:pPr marL="457200" indent="-457200" algn="just">
              <a:buFont typeface="+mj-lt"/>
              <a:buAutoNum type="arabicPeriod" startAt="21"/>
            </a:pPr>
            <a:r>
              <a:rPr lang="en-US" sz="2400" dirty="0" smtClean="0"/>
              <a:t>Dx:Cancer</a:t>
            </a:r>
          </a:p>
          <a:p>
            <a:pPr marL="457200" indent="-457200" algn="just">
              <a:buFont typeface="+mj-lt"/>
              <a:buAutoNum type="arabicPeriod" startAt="21"/>
            </a:pPr>
            <a:r>
              <a:rPr lang="en-US" sz="2400" dirty="0" smtClean="0"/>
              <a:t>Dx:CIN </a:t>
            </a:r>
          </a:p>
          <a:p>
            <a:pPr marL="457200" indent="-457200" algn="just">
              <a:buFont typeface="+mj-lt"/>
              <a:buAutoNum type="arabicPeriod" startAt="21"/>
            </a:pPr>
            <a:r>
              <a:rPr lang="en-US" sz="2400" dirty="0" smtClean="0"/>
              <a:t>Dx:HPV </a:t>
            </a:r>
          </a:p>
          <a:p>
            <a:pPr marL="457200" indent="-457200" algn="just">
              <a:buFont typeface="+mj-lt"/>
              <a:buAutoNum type="arabicPeriod" startAt="21"/>
            </a:pPr>
            <a:r>
              <a:rPr lang="en-US" sz="2400" dirty="0" smtClean="0"/>
              <a:t>Dx</a:t>
            </a:r>
            <a:endParaRPr lang="en-US" altLang="zh-CN" sz="2400" dirty="0"/>
          </a:p>
        </p:txBody>
      </p:sp>
    </p:spTree>
    <p:custDataLst>
      <p:tags r:id="rId1"/>
    </p:custDataLst>
    <p:extLst>
      <p:ext uri="{BB962C8B-B14F-4D97-AF65-F5344CB8AC3E}">
        <p14:creationId xmlns:p14="http://schemas.microsoft.com/office/powerpoint/2010/main" val="3832750543"/>
      </p:ext>
    </p:extLst>
  </p:cSld>
  <p:clrMapOvr>
    <a:masterClrMapping/>
  </p:clrMapOvr>
  <p:transition spd="slow" advClick="0" advTm="6000">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3"/>
            <p:custDataLst>
              <p:tags r:id="rId2"/>
            </p:custDataLst>
          </p:nvPr>
        </p:nvSpPr>
        <p:spPr>
          <a:xfrm>
            <a:off x="1281113" y="1340788"/>
            <a:ext cx="9626600" cy="5517212"/>
          </a:xfrm>
        </p:spPr>
        <p:txBody>
          <a:bodyPr>
            <a:normAutofit fontScale="92500" lnSpcReduction="20000"/>
          </a:bodyPr>
          <a:lstStyle/>
          <a:p>
            <a:r>
              <a:rPr lang="en-US" altLang="zh-CN" sz="1800" b="1" dirty="0" smtClean="0"/>
              <a:t>Chọn tập dữ liệu để xử lý: </a:t>
            </a:r>
            <a:r>
              <a:rPr lang="en-US" altLang="zh-CN" sz="1800" dirty="0" smtClean="0"/>
              <a:t>Sử dụng tập dữ liệu gồm 1 cột nhãn và 5 cột thuộc tính</a:t>
            </a:r>
            <a:endParaRPr lang="en-US" altLang="zh-CN" sz="1800" b="1" dirty="0" smtClean="0"/>
          </a:p>
          <a:p>
            <a:pPr lvl="1">
              <a:buFont typeface="Arial" panose="020B0604020202020204" pitchFamily="34" charset="0"/>
              <a:buChar char="+"/>
            </a:pPr>
            <a:r>
              <a:rPr lang="en-US" altLang="zh-CN" sz="1800" b="1" dirty="0" smtClean="0"/>
              <a:t>Tổng số phần tử:</a:t>
            </a:r>
            <a:r>
              <a:rPr lang="en-US" altLang="zh-CN" sz="1800" dirty="0" smtClean="0"/>
              <a:t> 858 phần tử.</a:t>
            </a:r>
          </a:p>
          <a:p>
            <a:pPr lvl="1">
              <a:buFont typeface="Arial" panose="020B0604020202020204" pitchFamily="34" charset="0"/>
              <a:buChar char="+"/>
            </a:pPr>
            <a:r>
              <a:rPr lang="en-US" altLang="zh-CN" sz="1800" b="1" dirty="0" smtClean="0"/>
              <a:t>Cột nhãn</a:t>
            </a:r>
            <a:r>
              <a:rPr lang="en-US" altLang="zh-CN" sz="1800" dirty="0"/>
              <a:t>: </a:t>
            </a:r>
            <a:r>
              <a:rPr lang="en-US" altLang="zh-CN" sz="1800" dirty="0" smtClean="0"/>
              <a:t>Biopsy.</a:t>
            </a:r>
          </a:p>
          <a:p>
            <a:pPr lvl="1">
              <a:buFont typeface="Arial" panose="020B0604020202020204" pitchFamily="34" charset="0"/>
              <a:buChar char="+"/>
            </a:pPr>
            <a:r>
              <a:rPr lang="en-US" altLang="zh-CN" sz="1800" b="1" dirty="0" smtClean="0"/>
              <a:t>Cột thuộc tính</a:t>
            </a:r>
            <a:r>
              <a:rPr lang="en-US" altLang="zh-CN" sz="1800" b="1" dirty="0"/>
              <a:t>: </a:t>
            </a:r>
            <a:r>
              <a:rPr lang="en-US" altLang="zh-CN" sz="1800" dirty="0"/>
              <a:t>Number of sexual partners, First sexual intercourse, </a:t>
            </a:r>
            <a:r>
              <a:rPr lang="en-US" altLang="zh-CN" sz="1800" dirty="0" smtClean="0"/>
              <a:t>Num </a:t>
            </a:r>
            <a:r>
              <a:rPr lang="en-US" altLang="zh-CN" sz="1800" dirty="0"/>
              <a:t>of </a:t>
            </a:r>
            <a:r>
              <a:rPr lang="en-US" altLang="zh-CN" sz="1800" dirty="0" smtClean="0"/>
              <a:t>pregnancies, STDs, Dx:HPV</a:t>
            </a:r>
            <a:r>
              <a:rPr lang="en-US" altLang="zh-CN" sz="1800" dirty="0"/>
              <a:t>.</a:t>
            </a:r>
            <a:r>
              <a:rPr lang="en-US" altLang="zh-CN" sz="1800" dirty="0" smtClean="0"/>
              <a:t> </a:t>
            </a:r>
          </a:p>
          <a:p>
            <a:r>
              <a:rPr lang="en-US" altLang="zh-CN" sz="1800" b="1" dirty="0" smtClean="0"/>
              <a:t>Lọc dữ liệu: </a:t>
            </a:r>
          </a:p>
          <a:p>
            <a:pPr lvl="1">
              <a:buFont typeface="Arial" panose="020B0604020202020204" pitchFamily="34" charset="0"/>
              <a:buChar char="+"/>
            </a:pPr>
            <a:r>
              <a:rPr lang="en-US" altLang="zh-CN" sz="1800" dirty="0" smtClean="0"/>
              <a:t>Xóa tất cả những phần tử có cột thuộc tính xuất hiện thuộc tính</a:t>
            </a:r>
            <a:r>
              <a:rPr lang="en-US" altLang="zh-CN" sz="1800" dirty="0"/>
              <a:t> </a:t>
            </a:r>
            <a:r>
              <a:rPr lang="en-US" altLang="zh-CN" sz="1800" dirty="0" smtClean="0"/>
              <a:t>“?” </a:t>
            </a:r>
          </a:p>
          <a:p>
            <a:pPr lvl="1">
              <a:buFontTx/>
              <a:buChar char="+"/>
            </a:pPr>
            <a:r>
              <a:rPr lang="en-US" altLang="zh-CN" sz="1800" dirty="0" smtClean="0"/>
              <a:t>Giữ lại tất cả các phần tử có cột nhãn là 1</a:t>
            </a:r>
          </a:p>
          <a:p>
            <a:pPr lvl="1">
              <a:buFontTx/>
              <a:buChar char="+"/>
            </a:pPr>
            <a:r>
              <a:rPr lang="en-US" altLang="zh-CN" sz="1800" dirty="0" smtClean="0"/>
              <a:t>Tất cả các phần tử có nhãn là 0 sẽ được chia lại thành 60% phần tử để xử lý.</a:t>
            </a:r>
          </a:p>
          <a:p>
            <a:pPr lvl="1">
              <a:buFontTx/>
              <a:buChar char="+"/>
            </a:pPr>
            <a:r>
              <a:rPr lang="en-US" altLang="zh-CN" sz="1800" dirty="0" smtClean="0"/>
              <a:t>Ghép các phần tử có nhãn là 1 và các phần tử có nhãn là 0 (đã xử lý) để thành một tập dữ liệu để xử lý.</a:t>
            </a:r>
          </a:p>
          <a:p>
            <a:pPr marL="0" indent="0">
              <a:buNone/>
            </a:pPr>
            <a:r>
              <a:rPr lang="en-US" altLang="zh-CN" sz="1800" dirty="0" smtClean="0"/>
              <a:t>=&gt; </a:t>
            </a:r>
            <a:r>
              <a:rPr lang="en-US" altLang="zh-CN" sz="1800" b="1" dirty="0" smtClean="0"/>
              <a:t>Kết luận: </a:t>
            </a:r>
            <a:r>
              <a:rPr lang="en-US" altLang="zh-CN" sz="1800" dirty="0" smtClean="0"/>
              <a:t>Tập dữ liệu xử lý sẽ bao gồm</a:t>
            </a:r>
            <a:r>
              <a:rPr lang="en-US" altLang="zh-CN" sz="1800" dirty="0"/>
              <a:t> </a:t>
            </a:r>
            <a:r>
              <a:rPr lang="en-US" altLang="zh-CN" sz="1800" dirty="0" smtClean="0"/>
              <a:t>432 phần tử.</a:t>
            </a:r>
            <a:endParaRPr lang="en-US" altLang="zh-CN" sz="1800" dirty="0"/>
          </a:p>
        </p:txBody>
      </p:sp>
      <p:sp>
        <p:nvSpPr>
          <p:cNvPr id="3" name="标题 2"/>
          <p:cNvSpPr>
            <a:spLocks noGrp="1"/>
          </p:cNvSpPr>
          <p:nvPr>
            <p:ph type="title"/>
            <p:custDataLst>
              <p:tags r:id="rId3"/>
            </p:custDataLst>
          </p:nvPr>
        </p:nvSpPr>
        <p:spPr>
          <a:xfrm>
            <a:off x="1281113" y="393224"/>
            <a:ext cx="9626400" cy="1058400"/>
          </a:xfrm>
        </p:spPr>
        <p:txBody>
          <a:bodyPr>
            <a:normAutofit/>
          </a:bodyPr>
          <a:lstStyle/>
          <a:p>
            <a:pPr algn="ctr"/>
            <a:r>
              <a:rPr lang="en-US" altLang="zh-CN" sz="4000" dirty="0" smtClean="0"/>
              <a:t>GIỚI THIỆU TẬP DỮ LIỆU</a:t>
            </a:r>
            <a:endParaRPr lang="en-US" altLang="zh-CN" sz="4000" dirty="0"/>
          </a:p>
        </p:txBody>
      </p:sp>
    </p:spTree>
    <p:custDataLst>
      <p:tags r:id="rId1"/>
    </p:custDataLst>
    <p:extLst>
      <p:ext uri="{BB962C8B-B14F-4D97-AF65-F5344CB8AC3E}">
        <p14:creationId xmlns:p14="http://schemas.microsoft.com/office/powerpoint/2010/main" val="1042009239"/>
      </p:ext>
    </p:extLst>
  </p:cSld>
  <p:clrMapOvr>
    <a:masterClrMapping/>
  </p:clrMapOvr>
  <p:transition spd="slow" advClick="0" advTm="6000">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3"/>
            <p:custDataLst>
              <p:tags r:id="rId2"/>
            </p:custDataLst>
          </p:nvPr>
        </p:nvSpPr>
        <p:spPr>
          <a:xfrm>
            <a:off x="1281113" y="1340788"/>
            <a:ext cx="9626600" cy="888062"/>
          </a:xfrm>
        </p:spPr>
        <p:txBody>
          <a:bodyPr>
            <a:noAutofit/>
          </a:bodyPr>
          <a:lstStyle/>
          <a:p>
            <a:pPr>
              <a:buFontTx/>
              <a:buChar char="-"/>
            </a:pPr>
            <a:r>
              <a:rPr lang="en-US" altLang="zh-CN" sz="1800" dirty="0" smtClean="0"/>
              <a:t>Lựa chọn giải thuật Cây quyết định</a:t>
            </a:r>
          </a:p>
          <a:p>
            <a:pPr>
              <a:buFontTx/>
              <a:buChar char="-"/>
            </a:pPr>
            <a:r>
              <a:rPr lang="en-US" altLang="zh-CN" sz="1800" dirty="0" smtClean="0"/>
              <a:t>Lựa chọn trong tập dữ liệu ngẫu nhiên 14 phần tử, 6 cột thuộc tính và 1 cột nhãn (kết quả)</a:t>
            </a:r>
          </a:p>
          <a:p>
            <a:pPr>
              <a:buFontTx/>
              <a:buChar char="-"/>
            </a:pPr>
            <a:r>
              <a:rPr lang="en-US" altLang="zh-CN" sz="1800" dirty="0" smtClean="0"/>
              <a:t>Do cột 1,2,3 có kiểu dữ liệu số nên ta chuyển thành phân hoạch nhị phân</a:t>
            </a:r>
          </a:p>
          <a:p>
            <a:pPr>
              <a:buFontTx/>
              <a:buChar char="-"/>
            </a:pPr>
            <a:endParaRPr lang="en-US" altLang="zh-CN" sz="1800" dirty="0"/>
          </a:p>
        </p:txBody>
      </p:sp>
      <p:sp>
        <p:nvSpPr>
          <p:cNvPr id="3" name="标题 2"/>
          <p:cNvSpPr>
            <a:spLocks noGrp="1"/>
          </p:cNvSpPr>
          <p:nvPr>
            <p:ph type="title"/>
            <p:custDataLst>
              <p:tags r:id="rId3"/>
            </p:custDataLst>
          </p:nvPr>
        </p:nvSpPr>
        <p:spPr>
          <a:xfrm>
            <a:off x="1281600" y="282388"/>
            <a:ext cx="9626400" cy="1058400"/>
          </a:xfrm>
        </p:spPr>
        <p:txBody>
          <a:bodyPr>
            <a:normAutofit/>
          </a:bodyPr>
          <a:lstStyle/>
          <a:p>
            <a:pPr algn="ctr"/>
            <a:r>
              <a:rPr lang="en-US" altLang="zh-CN" sz="4000" dirty="0" smtClean="0"/>
              <a:t>TÍNH GIẢI THUẬT THỦ CÔNG</a:t>
            </a:r>
            <a:endParaRPr lang="en-US" altLang="zh-CN" sz="4000" dirty="0"/>
          </a:p>
        </p:txBody>
      </p:sp>
      <p:graphicFrame>
        <p:nvGraphicFramePr>
          <p:cNvPr id="5" name="Table 4"/>
          <p:cNvGraphicFramePr>
            <a:graphicFrameLocks noGrp="1"/>
          </p:cNvGraphicFramePr>
          <p:nvPr>
            <p:extLst>
              <p:ext uri="{D42A27DB-BD31-4B8C-83A1-F6EECF244321}">
                <p14:modId xmlns:p14="http://schemas.microsoft.com/office/powerpoint/2010/main" val="1013651486"/>
              </p:ext>
            </p:extLst>
          </p:nvPr>
        </p:nvGraphicFramePr>
        <p:xfrm>
          <a:off x="1366128" y="3188556"/>
          <a:ext cx="9456570" cy="3571875"/>
        </p:xfrm>
        <a:graphic>
          <a:graphicData uri="http://schemas.openxmlformats.org/drawingml/2006/table">
            <a:tbl>
              <a:tblPr>
                <a:tableStyleId>{2A488322-F2BA-4B5B-9748-0D474271808F}</a:tableStyleId>
              </a:tblPr>
              <a:tblGrid>
                <a:gridCol w="2608023">
                  <a:extLst>
                    <a:ext uri="{9D8B030D-6E8A-4147-A177-3AD203B41FA5}">
                      <a16:colId xmlns:a16="http://schemas.microsoft.com/office/drawing/2014/main" val="3973992693"/>
                    </a:ext>
                  </a:extLst>
                </a:gridCol>
                <a:gridCol w="2269577">
                  <a:extLst>
                    <a:ext uri="{9D8B030D-6E8A-4147-A177-3AD203B41FA5}">
                      <a16:colId xmlns:a16="http://schemas.microsoft.com/office/drawing/2014/main" val="3061741229"/>
                    </a:ext>
                  </a:extLst>
                </a:gridCol>
                <a:gridCol w="1970948">
                  <a:extLst>
                    <a:ext uri="{9D8B030D-6E8A-4147-A177-3AD203B41FA5}">
                      <a16:colId xmlns:a16="http://schemas.microsoft.com/office/drawing/2014/main" val="1262994728"/>
                    </a:ext>
                  </a:extLst>
                </a:gridCol>
                <a:gridCol w="1055153">
                  <a:extLst>
                    <a:ext uri="{9D8B030D-6E8A-4147-A177-3AD203B41FA5}">
                      <a16:colId xmlns:a16="http://schemas.microsoft.com/office/drawing/2014/main" val="416248517"/>
                    </a:ext>
                  </a:extLst>
                </a:gridCol>
                <a:gridCol w="816251">
                  <a:extLst>
                    <a:ext uri="{9D8B030D-6E8A-4147-A177-3AD203B41FA5}">
                      <a16:colId xmlns:a16="http://schemas.microsoft.com/office/drawing/2014/main" val="1188313017"/>
                    </a:ext>
                  </a:extLst>
                </a:gridCol>
                <a:gridCol w="736618">
                  <a:extLst>
                    <a:ext uri="{9D8B030D-6E8A-4147-A177-3AD203B41FA5}">
                      <a16:colId xmlns:a16="http://schemas.microsoft.com/office/drawing/2014/main" val="3210859570"/>
                    </a:ext>
                  </a:extLst>
                </a:gridCol>
              </a:tblGrid>
              <a:tr h="233196">
                <a:tc>
                  <a:txBody>
                    <a:bodyPr/>
                    <a:lstStyle/>
                    <a:p>
                      <a:pPr algn="ctr" fontAlgn="ctr"/>
                      <a:r>
                        <a:rPr lang="en-US" sz="1500" b="1" u="none" strike="noStrike" dirty="0">
                          <a:effectLst/>
                        </a:rPr>
                        <a:t>Number of sexual partners</a:t>
                      </a:r>
                      <a:endParaRPr lang="en-US" sz="15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500" b="1" u="none" strike="noStrike" dirty="0">
                          <a:effectLst/>
                        </a:rPr>
                        <a:t>First sexual intercourse</a:t>
                      </a:r>
                      <a:endParaRPr lang="en-US" sz="15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500" b="1" u="none" strike="noStrike" dirty="0">
                          <a:effectLst/>
                        </a:rPr>
                        <a:t>Num of pregnancies</a:t>
                      </a:r>
                      <a:endParaRPr lang="en-US" sz="15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500" b="1" u="none" strike="noStrike" dirty="0">
                          <a:effectLst/>
                        </a:rPr>
                        <a:t>STDs</a:t>
                      </a:r>
                      <a:endParaRPr lang="en-US" sz="15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500" b="1" u="none" strike="noStrike" dirty="0">
                          <a:effectLst/>
                        </a:rPr>
                        <a:t>Dx:HPV</a:t>
                      </a:r>
                      <a:endParaRPr lang="en-US" sz="15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500" b="1" u="none" strike="noStrike" dirty="0">
                          <a:solidFill>
                            <a:schemeClr val="tx1"/>
                          </a:solidFill>
                          <a:effectLst/>
                        </a:rPr>
                        <a:t>Biopsy</a:t>
                      </a:r>
                      <a:endParaRPr lang="en-US" sz="1500" b="1" i="0" u="none" strike="noStrike" dirty="0">
                        <a:solidFill>
                          <a:schemeClr val="tx1"/>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3949547371"/>
                  </a:ext>
                </a:extLst>
              </a:tr>
              <a:tr h="233196">
                <a:tc>
                  <a:txBody>
                    <a:bodyPr/>
                    <a:lstStyle/>
                    <a:p>
                      <a:pPr algn="ctr" fontAlgn="ctr"/>
                      <a:r>
                        <a:rPr lang="en-US" sz="1500" b="0" i="0" u="none" strike="noStrike">
                          <a:solidFill>
                            <a:srgbClr val="000000"/>
                          </a:solidFill>
                          <a:effectLst/>
                          <a:latin typeface="+mj-lt"/>
                        </a:rPr>
                        <a:t>&lt;3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500" b="0" i="0" u="none" strike="noStrike">
                          <a:solidFill>
                            <a:srgbClr val="000000"/>
                          </a:solidFill>
                          <a:effectLst/>
                          <a:latin typeface="+mj-lt"/>
                        </a:rPr>
                        <a:t>&gt;=18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500" b="0" i="0" u="none" strike="noStrike">
                          <a:solidFill>
                            <a:srgbClr val="000000"/>
                          </a:solidFill>
                          <a:effectLst/>
                          <a:latin typeface="+mj-lt"/>
                        </a:rPr>
                        <a:t>&gt;=2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500" b="0" i="0" u="none" strike="noStrike">
                          <a:solidFill>
                            <a:srgbClr val="000000"/>
                          </a:solidFill>
                          <a:effectLst/>
                          <a:latin typeface="+mj-lt"/>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500" b="0" i="0" u="none" strike="noStrike">
                          <a:solidFill>
                            <a:srgbClr val="000000"/>
                          </a:solidFill>
                          <a:effectLst/>
                          <a:latin typeface="+mj-lt"/>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500" b="0" i="0" u="none" strike="noStrike">
                          <a:solidFill>
                            <a:srgbClr val="000000"/>
                          </a:solidFill>
                          <a:effectLst/>
                          <a:latin typeface="+mj-lt"/>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214795996"/>
                  </a:ext>
                </a:extLst>
              </a:tr>
              <a:tr h="233196">
                <a:tc>
                  <a:txBody>
                    <a:bodyPr/>
                    <a:lstStyle/>
                    <a:p>
                      <a:pPr algn="ctr" fontAlgn="ctr"/>
                      <a:r>
                        <a:rPr lang="en-US" sz="1500" b="0" i="0" u="none" strike="noStrike">
                          <a:solidFill>
                            <a:srgbClr val="000000"/>
                          </a:solidFill>
                          <a:effectLst/>
                          <a:latin typeface="+mj-lt"/>
                        </a:rPr>
                        <a:t>&lt;3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500" b="0" i="0" u="none" strike="noStrike">
                          <a:solidFill>
                            <a:srgbClr val="000000"/>
                          </a:solidFill>
                          <a:effectLst/>
                          <a:latin typeface="+mj-lt"/>
                        </a:rPr>
                        <a:t>&gt;=18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500" b="0" i="0" u="none" strike="noStrike">
                          <a:solidFill>
                            <a:srgbClr val="000000"/>
                          </a:solidFill>
                          <a:effectLst/>
                          <a:latin typeface="+mj-lt"/>
                        </a:rPr>
                        <a:t>&lt;2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500" b="0" i="0" u="none" strike="noStrike">
                          <a:solidFill>
                            <a:srgbClr val="000000"/>
                          </a:solidFill>
                          <a:effectLst/>
                          <a:latin typeface="+mj-lt"/>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500" b="0" i="0" u="none" strike="noStrike">
                          <a:solidFill>
                            <a:srgbClr val="000000"/>
                          </a:solidFill>
                          <a:effectLst/>
                          <a:latin typeface="+mj-lt"/>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500" b="0" i="0" u="none" strike="noStrike">
                          <a:solidFill>
                            <a:srgbClr val="000000"/>
                          </a:solidFill>
                          <a:effectLst/>
                          <a:latin typeface="+mj-lt"/>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98238486"/>
                  </a:ext>
                </a:extLst>
              </a:tr>
              <a:tr h="233196">
                <a:tc>
                  <a:txBody>
                    <a:bodyPr/>
                    <a:lstStyle/>
                    <a:p>
                      <a:pPr algn="ctr" fontAlgn="ctr"/>
                      <a:r>
                        <a:rPr lang="en-US" sz="1500" b="0" i="0" u="none" strike="noStrike">
                          <a:solidFill>
                            <a:srgbClr val="000000"/>
                          </a:solidFill>
                          <a:effectLst/>
                          <a:latin typeface="+mj-lt"/>
                        </a:rPr>
                        <a:t>&gt;=3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500" b="0" i="0" u="none" strike="noStrike">
                          <a:solidFill>
                            <a:srgbClr val="000000"/>
                          </a:solidFill>
                          <a:effectLst/>
                          <a:latin typeface="+mj-lt"/>
                        </a:rPr>
                        <a:t>&lt;18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500" b="0" i="0" u="none" strike="noStrike">
                          <a:solidFill>
                            <a:srgbClr val="000000"/>
                          </a:solidFill>
                          <a:effectLst/>
                          <a:latin typeface="+mj-lt"/>
                        </a:rPr>
                        <a:t>&gt;=2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500" b="0" i="0" u="none" strike="noStrike">
                          <a:solidFill>
                            <a:srgbClr val="000000"/>
                          </a:solidFill>
                          <a:effectLst/>
                          <a:latin typeface="+mj-lt"/>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500" b="0" i="0" u="none" strike="noStrike">
                          <a:solidFill>
                            <a:srgbClr val="000000"/>
                          </a:solidFill>
                          <a:effectLst/>
                          <a:latin typeface="+mj-lt"/>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500" b="0" i="0" u="none" strike="noStrike">
                          <a:solidFill>
                            <a:srgbClr val="000000"/>
                          </a:solidFill>
                          <a:effectLst/>
                          <a:latin typeface="+mj-lt"/>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745309381"/>
                  </a:ext>
                </a:extLst>
              </a:tr>
              <a:tr h="233196">
                <a:tc>
                  <a:txBody>
                    <a:bodyPr/>
                    <a:lstStyle/>
                    <a:p>
                      <a:pPr algn="ctr" fontAlgn="ctr"/>
                      <a:r>
                        <a:rPr lang="en-US" sz="1500" b="0" i="0" u="none" strike="noStrike">
                          <a:solidFill>
                            <a:srgbClr val="000000"/>
                          </a:solidFill>
                          <a:effectLst/>
                          <a:latin typeface="+mj-lt"/>
                        </a:rPr>
                        <a:t>&gt;=3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500" b="0" i="0" u="none" strike="noStrike">
                          <a:solidFill>
                            <a:srgbClr val="000000"/>
                          </a:solidFill>
                          <a:effectLst/>
                          <a:latin typeface="+mj-lt"/>
                        </a:rPr>
                        <a:t>&gt;=18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500" b="0" i="0" u="none" strike="noStrike">
                          <a:solidFill>
                            <a:srgbClr val="000000"/>
                          </a:solidFill>
                          <a:effectLst/>
                          <a:latin typeface="+mj-lt"/>
                        </a:rPr>
                        <a:t>&lt;2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500" b="0" i="0" u="none" strike="noStrike">
                          <a:solidFill>
                            <a:srgbClr val="000000"/>
                          </a:solidFill>
                          <a:effectLst/>
                          <a:latin typeface="+mj-lt"/>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500" b="0" i="0" u="none" strike="noStrike">
                          <a:solidFill>
                            <a:srgbClr val="000000"/>
                          </a:solidFill>
                          <a:effectLst/>
                          <a:latin typeface="+mj-lt"/>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500" b="0" i="0" u="none" strike="noStrike">
                          <a:solidFill>
                            <a:srgbClr val="000000"/>
                          </a:solidFill>
                          <a:effectLst/>
                          <a:latin typeface="+mj-lt"/>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2679539826"/>
                  </a:ext>
                </a:extLst>
              </a:tr>
              <a:tr h="233196">
                <a:tc>
                  <a:txBody>
                    <a:bodyPr/>
                    <a:lstStyle/>
                    <a:p>
                      <a:pPr algn="ctr" fontAlgn="ctr"/>
                      <a:r>
                        <a:rPr lang="en-US" sz="1500" b="0" i="0" u="none" strike="noStrike">
                          <a:solidFill>
                            <a:srgbClr val="000000"/>
                          </a:solidFill>
                          <a:effectLst/>
                          <a:latin typeface="+mj-lt"/>
                        </a:rPr>
                        <a:t>&gt;=3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500" b="0" i="0" u="none" strike="noStrike">
                          <a:solidFill>
                            <a:srgbClr val="000000"/>
                          </a:solidFill>
                          <a:effectLst/>
                          <a:latin typeface="+mj-lt"/>
                        </a:rPr>
                        <a:t>&lt;18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500" b="0" i="0" u="none" strike="noStrike">
                          <a:solidFill>
                            <a:srgbClr val="000000"/>
                          </a:solidFill>
                          <a:effectLst/>
                          <a:latin typeface="+mj-lt"/>
                        </a:rPr>
                        <a:t>&gt;=2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500" b="0" i="0" u="none" strike="noStrike">
                          <a:solidFill>
                            <a:srgbClr val="000000"/>
                          </a:solidFill>
                          <a:effectLst/>
                          <a:latin typeface="+mj-lt"/>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500" b="0" i="0" u="none" strike="noStrike">
                          <a:solidFill>
                            <a:srgbClr val="000000"/>
                          </a:solidFill>
                          <a:effectLst/>
                          <a:latin typeface="+mj-lt"/>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500" b="0" i="0" u="none" strike="noStrike">
                          <a:solidFill>
                            <a:srgbClr val="000000"/>
                          </a:solidFill>
                          <a:effectLst/>
                          <a:latin typeface="+mj-lt"/>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2172280058"/>
                  </a:ext>
                </a:extLst>
              </a:tr>
              <a:tr h="233196">
                <a:tc>
                  <a:txBody>
                    <a:bodyPr/>
                    <a:lstStyle/>
                    <a:p>
                      <a:pPr algn="ctr" fontAlgn="ctr"/>
                      <a:r>
                        <a:rPr lang="en-US" sz="1500" b="0" i="0" u="none" strike="noStrike">
                          <a:solidFill>
                            <a:srgbClr val="000000"/>
                          </a:solidFill>
                          <a:effectLst/>
                          <a:latin typeface="+mj-lt"/>
                        </a:rPr>
                        <a:t>&gt;=3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500" b="0" i="0" u="none" strike="noStrike">
                          <a:solidFill>
                            <a:srgbClr val="000000"/>
                          </a:solidFill>
                          <a:effectLst/>
                          <a:latin typeface="+mj-lt"/>
                        </a:rPr>
                        <a:t>&gt;=18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500" b="0" i="0" u="none" strike="noStrike">
                          <a:solidFill>
                            <a:srgbClr val="000000"/>
                          </a:solidFill>
                          <a:effectLst/>
                          <a:latin typeface="+mj-lt"/>
                        </a:rPr>
                        <a:t>&gt;=2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500" b="0" i="0" u="none" strike="noStrike">
                          <a:solidFill>
                            <a:srgbClr val="000000"/>
                          </a:solidFill>
                          <a:effectLst/>
                          <a:latin typeface="+mj-lt"/>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500" b="0" i="0" u="none" strike="noStrike">
                          <a:solidFill>
                            <a:srgbClr val="000000"/>
                          </a:solidFill>
                          <a:effectLst/>
                          <a:latin typeface="+mj-lt"/>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500" b="0" i="0" u="none" strike="noStrike">
                          <a:solidFill>
                            <a:srgbClr val="000000"/>
                          </a:solidFill>
                          <a:effectLst/>
                          <a:latin typeface="+mj-lt"/>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2102421500"/>
                  </a:ext>
                </a:extLst>
              </a:tr>
              <a:tr h="233196">
                <a:tc>
                  <a:txBody>
                    <a:bodyPr/>
                    <a:lstStyle/>
                    <a:p>
                      <a:pPr algn="ctr" fontAlgn="ctr"/>
                      <a:r>
                        <a:rPr lang="en-US" sz="1500" b="0" i="0" u="none" strike="noStrike">
                          <a:solidFill>
                            <a:srgbClr val="000000"/>
                          </a:solidFill>
                          <a:effectLst/>
                          <a:latin typeface="+mj-lt"/>
                        </a:rPr>
                        <a:t>&lt;3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500" b="0" i="0" u="none" strike="noStrike">
                          <a:solidFill>
                            <a:srgbClr val="000000"/>
                          </a:solidFill>
                          <a:effectLst/>
                          <a:latin typeface="+mj-lt"/>
                        </a:rPr>
                        <a:t>&lt;18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500" b="0" i="0" u="none" strike="noStrike">
                          <a:solidFill>
                            <a:srgbClr val="000000"/>
                          </a:solidFill>
                          <a:effectLst/>
                          <a:latin typeface="+mj-lt"/>
                        </a:rPr>
                        <a:t>&lt;2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500" b="0" i="0" u="none" strike="noStrike">
                          <a:solidFill>
                            <a:srgbClr val="000000"/>
                          </a:solidFill>
                          <a:effectLst/>
                          <a:latin typeface="+mj-lt"/>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500" b="0" i="0" u="none" strike="noStrike">
                          <a:solidFill>
                            <a:srgbClr val="000000"/>
                          </a:solidFill>
                          <a:effectLst/>
                          <a:latin typeface="+mj-lt"/>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500" b="0" i="0" u="none" strike="noStrike">
                          <a:solidFill>
                            <a:srgbClr val="000000"/>
                          </a:solidFill>
                          <a:effectLst/>
                          <a:latin typeface="+mj-lt"/>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225871256"/>
                  </a:ext>
                </a:extLst>
              </a:tr>
              <a:tr h="233196">
                <a:tc>
                  <a:txBody>
                    <a:bodyPr/>
                    <a:lstStyle/>
                    <a:p>
                      <a:pPr algn="ctr" fontAlgn="ctr"/>
                      <a:r>
                        <a:rPr lang="en-US" sz="1500" b="0" i="0" u="none" strike="noStrike">
                          <a:solidFill>
                            <a:srgbClr val="000000"/>
                          </a:solidFill>
                          <a:effectLst/>
                          <a:latin typeface="+mj-lt"/>
                        </a:rPr>
                        <a:t>&lt;3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500" b="0" i="0" u="none" strike="noStrike">
                          <a:solidFill>
                            <a:srgbClr val="000000"/>
                          </a:solidFill>
                          <a:effectLst/>
                          <a:latin typeface="+mj-lt"/>
                        </a:rPr>
                        <a:t>&lt;18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500" b="0" i="0" u="none" strike="noStrike">
                          <a:solidFill>
                            <a:srgbClr val="000000"/>
                          </a:solidFill>
                          <a:effectLst/>
                          <a:latin typeface="+mj-lt"/>
                        </a:rPr>
                        <a:t>&gt;=2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500" b="0" i="0" u="none" strike="noStrike">
                          <a:solidFill>
                            <a:srgbClr val="000000"/>
                          </a:solidFill>
                          <a:effectLst/>
                          <a:latin typeface="+mj-lt"/>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500" b="0" i="0" u="none" strike="noStrike">
                          <a:solidFill>
                            <a:srgbClr val="000000"/>
                          </a:solidFill>
                          <a:effectLst/>
                          <a:latin typeface="+mj-lt"/>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500" b="0" i="0" u="none" strike="noStrike">
                          <a:solidFill>
                            <a:srgbClr val="000000"/>
                          </a:solidFill>
                          <a:effectLst/>
                          <a:latin typeface="+mj-lt"/>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904129558"/>
                  </a:ext>
                </a:extLst>
              </a:tr>
              <a:tr h="233196">
                <a:tc>
                  <a:txBody>
                    <a:bodyPr/>
                    <a:lstStyle/>
                    <a:p>
                      <a:pPr algn="ctr" fontAlgn="ctr"/>
                      <a:r>
                        <a:rPr lang="en-US" sz="1500" b="0" i="0" u="none" strike="noStrike">
                          <a:solidFill>
                            <a:srgbClr val="000000"/>
                          </a:solidFill>
                          <a:effectLst/>
                          <a:latin typeface="+mj-lt"/>
                        </a:rPr>
                        <a:t>&gt;=3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500" b="0" i="0" u="none" strike="noStrike">
                          <a:solidFill>
                            <a:srgbClr val="000000"/>
                          </a:solidFill>
                          <a:effectLst/>
                          <a:latin typeface="+mj-lt"/>
                        </a:rPr>
                        <a:t>&lt;18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500" b="0" i="0" u="none" strike="noStrike">
                          <a:solidFill>
                            <a:srgbClr val="000000"/>
                          </a:solidFill>
                          <a:effectLst/>
                          <a:latin typeface="+mj-lt"/>
                        </a:rPr>
                        <a:t>&gt;=2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500" b="0" i="0" u="none" strike="noStrike">
                          <a:solidFill>
                            <a:srgbClr val="000000"/>
                          </a:solidFill>
                          <a:effectLst/>
                          <a:latin typeface="+mj-lt"/>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500" b="0" i="0" u="none" strike="noStrike">
                          <a:solidFill>
                            <a:srgbClr val="000000"/>
                          </a:solidFill>
                          <a:effectLst/>
                          <a:latin typeface="+mj-lt"/>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500" b="0" i="0" u="none" strike="noStrike">
                          <a:solidFill>
                            <a:srgbClr val="000000"/>
                          </a:solidFill>
                          <a:effectLst/>
                          <a:latin typeface="+mj-lt"/>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3388718107"/>
                  </a:ext>
                </a:extLst>
              </a:tr>
              <a:tr h="233196">
                <a:tc>
                  <a:txBody>
                    <a:bodyPr/>
                    <a:lstStyle/>
                    <a:p>
                      <a:pPr algn="ctr" fontAlgn="ctr"/>
                      <a:r>
                        <a:rPr lang="en-US" sz="1500" b="0" i="0" u="none" strike="noStrike">
                          <a:solidFill>
                            <a:srgbClr val="000000"/>
                          </a:solidFill>
                          <a:effectLst/>
                          <a:latin typeface="+mj-lt"/>
                        </a:rPr>
                        <a:t>&gt;=3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500" b="0" i="0" u="none" strike="noStrike">
                          <a:solidFill>
                            <a:srgbClr val="000000"/>
                          </a:solidFill>
                          <a:effectLst/>
                          <a:latin typeface="+mj-lt"/>
                        </a:rPr>
                        <a:t>&gt;=18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500" b="0" i="0" u="none" strike="noStrike">
                          <a:solidFill>
                            <a:srgbClr val="000000"/>
                          </a:solidFill>
                          <a:effectLst/>
                          <a:latin typeface="+mj-lt"/>
                        </a:rPr>
                        <a:t>&gt;=2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500" b="0" i="0" u="none" strike="noStrike">
                          <a:solidFill>
                            <a:srgbClr val="000000"/>
                          </a:solidFill>
                          <a:effectLst/>
                          <a:latin typeface="+mj-lt"/>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500" b="0" i="0" u="none" strike="noStrike">
                          <a:solidFill>
                            <a:srgbClr val="000000"/>
                          </a:solidFill>
                          <a:effectLst/>
                          <a:latin typeface="+mj-lt"/>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500" b="0" i="0" u="none" strike="noStrike">
                          <a:solidFill>
                            <a:srgbClr val="000000"/>
                          </a:solidFill>
                          <a:effectLst/>
                          <a:latin typeface="+mj-lt"/>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4192950628"/>
                  </a:ext>
                </a:extLst>
              </a:tr>
              <a:tr h="233196">
                <a:tc>
                  <a:txBody>
                    <a:bodyPr/>
                    <a:lstStyle/>
                    <a:p>
                      <a:pPr algn="ctr" fontAlgn="ctr"/>
                      <a:r>
                        <a:rPr lang="en-US" sz="1500" b="0" i="0" u="none" strike="noStrike">
                          <a:solidFill>
                            <a:srgbClr val="000000"/>
                          </a:solidFill>
                          <a:effectLst/>
                          <a:latin typeface="+mj-lt"/>
                        </a:rPr>
                        <a:t>&gt;=3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500" b="0" i="0" u="none" strike="noStrike">
                          <a:solidFill>
                            <a:srgbClr val="000000"/>
                          </a:solidFill>
                          <a:effectLst/>
                          <a:latin typeface="+mj-lt"/>
                        </a:rPr>
                        <a:t>&gt;=18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500" b="0" i="0" u="none" strike="noStrike">
                          <a:solidFill>
                            <a:srgbClr val="000000"/>
                          </a:solidFill>
                          <a:effectLst/>
                          <a:latin typeface="+mj-lt"/>
                        </a:rPr>
                        <a:t>&gt;=2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500" b="0" i="0" u="none" strike="noStrike">
                          <a:solidFill>
                            <a:srgbClr val="000000"/>
                          </a:solidFill>
                          <a:effectLst/>
                          <a:latin typeface="+mj-lt"/>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500" b="0" i="0" u="none" strike="noStrike">
                          <a:solidFill>
                            <a:srgbClr val="000000"/>
                          </a:solidFill>
                          <a:effectLst/>
                          <a:latin typeface="+mj-lt"/>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500" b="0" i="0" u="none" strike="noStrike">
                          <a:solidFill>
                            <a:srgbClr val="000000"/>
                          </a:solidFill>
                          <a:effectLst/>
                          <a:latin typeface="+mj-lt"/>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50728132"/>
                  </a:ext>
                </a:extLst>
              </a:tr>
              <a:tr h="233196">
                <a:tc>
                  <a:txBody>
                    <a:bodyPr/>
                    <a:lstStyle/>
                    <a:p>
                      <a:pPr algn="ctr" fontAlgn="ctr"/>
                      <a:r>
                        <a:rPr lang="en-US" sz="1500" b="0" i="0" u="none" strike="noStrike">
                          <a:solidFill>
                            <a:srgbClr val="000000"/>
                          </a:solidFill>
                          <a:effectLst/>
                          <a:latin typeface="+mj-lt"/>
                        </a:rPr>
                        <a:t>&lt;3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500" b="0" i="0" u="none" strike="noStrike">
                          <a:solidFill>
                            <a:srgbClr val="000000"/>
                          </a:solidFill>
                          <a:effectLst/>
                          <a:latin typeface="+mj-lt"/>
                        </a:rPr>
                        <a:t>&lt;18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500" b="0" i="0" u="none" strike="noStrike">
                          <a:solidFill>
                            <a:srgbClr val="000000"/>
                          </a:solidFill>
                          <a:effectLst/>
                          <a:latin typeface="+mj-lt"/>
                        </a:rPr>
                        <a:t>&lt;2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500" b="0" i="0" u="none" strike="noStrike">
                          <a:solidFill>
                            <a:srgbClr val="000000"/>
                          </a:solidFill>
                          <a:effectLst/>
                          <a:latin typeface="+mj-lt"/>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500" b="0" i="0" u="none" strike="noStrike">
                          <a:solidFill>
                            <a:srgbClr val="000000"/>
                          </a:solidFill>
                          <a:effectLst/>
                          <a:latin typeface="+mj-lt"/>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500" b="0" i="0" u="none" strike="noStrike">
                          <a:solidFill>
                            <a:srgbClr val="000000"/>
                          </a:solidFill>
                          <a:effectLst/>
                          <a:latin typeface="+mj-lt"/>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2564960960"/>
                  </a:ext>
                </a:extLst>
              </a:tr>
              <a:tr h="233196">
                <a:tc>
                  <a:txBody>
                    <a:bodyPr/>
                    <a:lstStyle/>
                    <a:p>
                      <a:pPr algn="ctr" fontAlgn="ctr"/>
                      <a:r>
                        <a:rPr lang="en-US" sz="1500" b="0" i="0" u="none" strike="noStrike">
                          <a:solidFill>
                            <a:srgbClr val="000000"/>
                          </a:solidFill>
                          <a:effectLst/>
                          <a:latin typeface="+mj-lt"/>
                        </a:rPr>
                        <a:t>&lt;3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500" b="0" i="0" u="none" strike="noStrike">
                          <a:solidFill>
                            <a:srgbClr val="000000"/>
                          </a:solidFill>
                          <a:effectLst/>
                          <a:latin typeface="+mj-lt"/>
                        </a:rPr>
                        <a:t>&gt;=18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500" b="0" i="0" u="none" strike="noStrike">
                          <a:solidFill>
                            <a:srgbClr val="000000"/>
                          </a:solidFill>
                          <a:effectLst/>
                          <a:latin typeface="+mj-lt"/>
                        </a:rPr>
                        <a:t>&gt;=2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500" b="0" i="0" u="none" strike="noStrike">
                          <a:solidFill>
                            <a:srgbClr val="000000"/>
                          </a:solidFill>
                          <a:effectLst/>
                          <a:latin typeface="+mj-lt"/>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500" b="0" i="0" u="none" strike="noStrike">
                          <a:solidFill>
                            <a:srgbClr val="000000"/>
                          </a:solidFill>
                          <a:effectLst/>
                          <a:latin typeface="+mj-lt"/>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500" b="0" i="0" u="none" strike="noStrike">
                          <a:solidFill>
                            <a:srgbClr val="000000"/>
                          </a:solidFill>
                          <a:effectLst/>
                          <a:latin typeface="+mj-lt"/>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43864308"/>
                  </a:ext>
                </a:extLst>
              </a:tr>
              <a:tr h="233196">
                <a:tc>
                  <a:txBody>
                    <a:bodyPr/>
                    <a:lstStyle/>
                    <a:p>
                      <a:pPr algn="ctr" fontAlgn="ctr"/>
                      <a:r>
                        <a:rPr lang="en-US" sz="1500" b="0" i="0" u="none" strike="noStrike">
                          <a:solidFill>
                            <a:srgbClr val="000000"/>
                          </a:solidFill>
                          <a:effectLst/>
                          <a:latin typeface="+mj-lt"/>
                        </a:rPr>
                        <a:t>&lt;3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500" b="0" i="0" u="none" strike="noStrike">
                          <a:solidFill>
                            <a:srgbClr val="000000"/>
                          </a:solidFill>
                          <a:effectLst/>
                          <a:latin typeface="+mj-lt"/>
                        </a:rPr>
                        <a:t>&gt;=18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500" b="0" i="0" u="none" strike="noStrike">
                          <a:solidFill>
                            <a:srgbClr val="000000"/>
                          </a:solidFill>
                          <a:effectLst/>
                          <a:latin typeface="+mj-lt"/>
                        </a:rPr>
                        <a:t>&lt;2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500" b="0" i="0" u="none" strike="noStrike">
                          <a:solidFill>
                            <a:srgbClr val="000000"/>
                          </a:solidFill>
                          <a:effectLst/>
                          <a:latin typeface="+mj-lt"/>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500" b="0" i="0" u="none" strike="noStrike">
                          <a:solidFill>
                            <a:srgbClr val="000000"/>
                          </a:solidFill>
                          <a:effectLst/>
                          <a:latin typeface="+mj-lt"/>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500" b="0" i="0" u="none" strike="noStrike" dirty="0">
                          <a:solidFill>
                            <a:srgbClr val="000000"/>
                          </a:solidFill>
                          <a:effectLst/>
                          <a:latin typeface="+mj-lt"/>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2251742802"/>
                  </a:ext>
                </a:extLst>
              </a:tr>
            </a:tbl>
          </a:graphicData>
        </a:graphic>
      </p:graphicFrame>
    </p:spTree>
    <p:custDataLst>
      <p:tags r:id="rId1"/>
    </p:custDataLst>
    <p:extLst>
      <p:ext uri="{BB962C8B-B14F-4D97-AF65-F5344CB8AC3E}">
        <p14:creationId xmlns:p14="http://schemas.microsoft.com/office/powerpoint/2010/main" val="1118254595"/>
      </p:ext>
    </p:extLst>
  </p:cSld>
  <p:clrMapOvr>
    <a:masterClrMapping/>
  </p:clrMapOvr>
  <p:transition spd="slow" advClick="0" advTm="6000">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2"/>
            </p:custDataLst>
          </p:nvPr>
        </p:nvSpPr>
        <p:spPr>
          <a:xfrm>
            <a:off x="1281600" y="282388"/>
            <a:ext cx="9626400" cy="1058400"/>
          </a:xfrm>
        </p:spPr>
        <p:txBody>
          <a:bodyPr>
            <a:normAutofit/>
          </a:bodyPr>
          <a:lstStyle/>
          <a:p>
            <a:pPr algn="ctr"/>
            <a:r>
              <a:rPr lang="en-US" altLang="zh-CN" sz="4000" dirty="0" smtClean="0"/>
              <a:t>TÍNH GIẢI THUẬT THỦ CÔNG</a:t>
            </a:r>
            <a:endParaRPr lang="en-US" altLang="zh-CN" sz="4000" dirty="0"/>
          </a:p>
        </p:txBody>
      </p:sp>
      <p:grpSp>
        <p:nvGrpSpPr>
          <p:cNvPr id="20" name="Group 19"/>
          <p:cNvGrpSpPr/>
          <p:nvPr/>
        </p:nvGrpSpPr>
        <p:grpSpPr>
          <a:xfrm>
            <a:off x="1245146" y="1340788"/>
            <a:ext cx="3694766" cy="4318192"/>
            <a:chOff x="1245146" y="1340788"/>
            <a:chExt cx="3694766" cy="4318192"/>
          </a:xfrm>
        </p:grpSpPr>
        <p:sp>
          <p:nvSpPr>
            <p:cNvPr id="103" name="TextBox 102"/>
            <p:cNvSpPr txBox="1"/>
            <p:nvPr/>
          </p:nvSpPr>
          <p:spPr>
            <a:xfrm>
              <a:off x="1281600" y="5289648"/>
              <a:ext cx="3658312" cy="369332"/>
            </a:xfrm>
            <a:prstGeom prst="rect">
              <a:avLst/>
            </a:prstGeom>
            <a:noFill/>
          </p:spPr>
          <p:txBody>
            <a:bodyPr wrap="square" rtlCol="0">
              <a:spAutoFit/>
            </a:bodyPr>
            <a:lstStyle/>
            <a:p>
              <a:pPr algn="ctr"/>
              <a:r>
                <a:rPr lang="en-US" dirty="0"/>
                <a:t>C1: </a:t>
              </a:r>
              <a:r>
                <a:rPr lang="en-US" altLang="zh-CN" dirty="0"/>
                <a:t>Number of sexual </a:t>
              </a:r>
              <a:r>
                <a:rPr lang="en-US" altLang="zh-CN" dirty="0" smtClean="0"/>
                <a:t>partners</a:t>
              </a:r>
            </a:p>
          </p:txBody>
        </p:sp>
        <p:sp>
          <p:nvSpPr>
            <p:cNvPr id="4" name="Oval 3"/>
            <p:cNvSpPr/>
            <p:nvPr/>
          </p:nvSpPr>
          <p:spPr>
            <a:xfrm>
              <a:off x="1632666" y="1340788"/>
              <a:ext cx="2883272" cy="10196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dirty="0" smtClean="0"/>
                <a:t>C1</a:t>
              </a:r>
            </a:p>
          </p:txBody>
        </p:sp>
        <p:sp>
          <p:nvSpPr>
            <p:cNvPr id="5" name="Rectangle 4"/>
            <p:cNvSpPr/>
            <p:nvPr/>
          </p:nvSpPr>
          <p:spPr>
            <a:xfrm>
              <a:off x="1245146" y="3430690"/>
              <a:ext cx="1242873" cy="14885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 YES</a:t>
              </a:r>
            </a:p>
            <a:p>
              <a:pPr algn="ctr"/>
              <a:r>
                <a:rPr lang="en-US" dirty="0" smtClean="0"/>
                <a:t>5 NO</a:t>
              </a:r>
              <a:endParaRPr lang="en-US" dirty="0"/>
            </a:p>
          </p:txBody>
        </p:sp>
        <p:sp>
          <p:nvSpPr>
            <p:cNvPr id="61" name="Rectangle 60"/>
            <p:cNvSpPr/>
            <p:nvPr/>
          </p:nvSpPr>
          <p:spPr>
            <a:xfrm>
              <a:off x="3660585" y="3430690"/>
              <a:ext cx="1242873" cy="14885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 YES</a:t>
              </a:r>
            </a:p>
            <a:p>
              <a:pPr algn="ctr"/>
              <a:r>
                <a:rPr lang="en-US" dirty="0" smtClean="0"/>
                <a:t>3 NO</a:t>
              </a:r>
              <a:endParaRPr lang="en-US" dirty="0"/>
            </a:p>
          </p:txBody>
        </p:sp>
        <p:cxnSp>
          <p:nvCxnSpPr>
            <p:cNvPr id="15" name="Curved Connector 14"/>
            <p:cNvCxnSpPr>
              <a:stCxn id="4" idx="3"/>
            </p:cNvCxnSpPr>
            <p:nvPr/>
          </p:nvCxnSpPr>
          <p:spPr>
            <a:xfrm rot="5400000">
              <a:off x="1350955" y="2726733"/>
              <a:ext cx="1219585" cy="188329"/>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Curved Connector 16"/>
            <p:cNvCxnSpPr>
              <a:stCxn id="4" idx="5"/>
            </p:cNvCxnSpPr>
            <p:nvPr/>
          </p:nvCxnSpPr>
          <p:spPr>
            <a:xfrm rot="16200000" flipH="1">
              <a:off x="3578065" y="2726733"/>
              <a:ext cx="1219585" cy="188328"/>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1281600" y="2820897"/>
              <a:ext cx="511679" cy="369332"/>
            </a:xfrm>
            <a:prstGeom prst="rect">
              <a:avLst/>
            </a:prstGeom>
            <a:noFill/>
          </p:spPr>
          <p:txBody>
            <a:bodyPr wrap="none" rtlCol="0">
              <a:spAutoFit/>
            </a:bodyPr>
            <a:lstStyle/>
            <a:p>
              <a:r>
                <a:rPr lang="vi-VN" dirty="0" smtClean="0"/>
                <a:t>&lt; 3</a:t>
              </a:r>
              <a:endParaRPr lang="en-US" dirty="0"/>
            </a:p>
          </p:txBody>
        </p:sp>
        <p:sp>
          <p:nvSpPr>
            <p:cNvPr id="68" name="TextBox 67"/>
            <p:cNvSpPr txBox="1"/>
            <p:nvPr/>
          </p:nvSpPr>
          <p:spPr>
            <a:xfrm>
              <a:off x="3638471" y="2840275"/>
              <a:ext cx="646331" cy="369332"/>
            </a:xfrm>
            <a:prstGeom prst="rect">
              <a:avLst/>
            </a:prstGeom>
            <a:noFill/>
          </p:spPr>
          <p:txBody>
            <a:bodyPr wrap="none" rtlCol="0">
              <a:spAutoFit/>
            </a:bodyPr>
            <a:lstStyle/>
            <a:p>
              <a:r>
                <a:rPr lang="vi-VN" dirty="0" smtClean="0"/>
                <a:t>&gt;= 3</a:t>
              </a:r>
              <a:endParaRPr lang="en-US" dirty="0"/>
            </a:p>
          </p:txBody>
        </p:sp>
      </p:grpSp>
      <p:grpSp>
        <p:nvGrpSpPr>
          <p:cNvPr id="21" name="Group 20"/>
          <p:cNvGrpSpPr/>
          <p:nvPr/>
        </p:nvGrpSpPr>
        <p:grpSpPr>
          <a:xfrm>
            <a:off x="6710281" y="1340788"/>
            <a:ext cx="3694766" cy="4318192"/>
            <a:chOff x="6710281" y="1340788"/>
            <a:chExt cx="3694766" cy="4318192"/>
          </a:xfrm>
        </p:grpSpPr>
        <p:sp>
          <p:nvSpPr>
            <p:cNvPr id="73" name="TextBox 72"/>
            <p:cNvSpPr txBox="1"/>
            <p:nvPr/>
          </p:nvSpPr>
          <p:spPr>
            <a:xfrm>
              <a:off x="6746735" y="5289648"/>
              <a:ext cx="3658312" cy="369332"/>
            </a:xfrm>
            <a:prstGeom prst="rect">
              <a:avLst/>
            </a:prstGeom>
            <a:noFill/>
          </p:spPr>
          <p:txBody>
            <a:bodyPr wrap="square" rtlCol="0">
              <a:spAutoFit/>
            </a:bodyPr>
            <a:lstStyle/>
            <a:p>
              <a:pPr algn="ctr"/>
              <a:r>
                <a:rPr lang="vi-VN" dirty="0" smtClean="0"/>
                <a:t>C2</a:t>
              </a:r>
              <a:r>
                <a:rPr lang="en-US" dirty="0" smtClean="0"/>
                <a:t>: </a:t>
              </a:r>
              <a:r>
                <a:rPr lang="en-US" dirty="0"/>
                <a:t>First sexual </a:t>
              </a:r>
              <a:r>
                <a:rPr lang="en-US" dirty="0" smtClean="0"/>
                <a:t>intercourse</a:t>
              </a:r>
              <a:endParaRPr lang="en-US" dirty="0">
                <a:solidFill>
                  <a:srgbClr val="000000"/>
                </a:solidFill>
                <a:latin typeface="Calibri" panose="020F0502020204030204" pitchFamily="34" charset="0"/>
              </a:endParaRPr>
            </a:p>
          </p:txBody>
        </p:sp>
        <p:sp>
          <p:nvSpPr>
            <p:cNvPr id="74" name="Oval 73"/>
            <p:cNvSpPr/>
            <p:nvPr/>
          </p:nvSpPr>
          <p:spPr>
            <a:xfrm>
              <a:off x="7097801" y="1340788"/>
              <a:ext cx="2883272" cy="10196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dirty="0" smtClean="0"/>
                <a:t>C2</a:t>
              </a:r>
            </a:p>
          </p:txBody>
        </p:sp>
        <p:sp>
          <p:nvSpPr>
            <p:cNvPr id="76" name="Rectangle 75"/>
            <p:cNvSpPr/>
            <p:nvPr/>
          </p:nvSpPr>
          <p:spPr>
            <a:xfrm>
              <a:off x="6710281" y="3430690"/>
              <a:ext cx="1242873" cy="14885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dirty="0"/>
                <a:t>1</a:t>
              </a:r>
              <a:r>
                <a:rPr lang="en-US" dirty="0" smtClean="0"/>
                <a:t> YES</a:t>
              </a:r>
            </a:p>
            <a:p>
              <a:pPr algn="ctr"/>
              <a:r>
                <a:rPr lang="en-US" dirty="0" smtClean="0"/>
                <a:t>5 NO</a:t>
              </a:r>
              <a:endParaRPr lang="en-US" dirty="0"/>
            </a:p>
          </p:txBody>
        </p:sp>
        <p:sp>
          <p:nvSpPr>
            <p:cNvPr id="77" name="Rectangle 76"/>
            <p:cNvSpPr/>
            <p:nvPr/>
          </p:nvSpPr>
          <p:spPr>
            <a:xfrm>
              <a:off x="9125720" y="3430690"/>
              <a:ext cx="1242873" cy="14885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dirty="0"/>
                <a:t>5</a:t>
              </a:r>
              <a:r>
                <a:rPr lang="en-US" dirty="0" smtClean="0"/>
                <a:t> YES</a:t>
              </a:r>
            </a:p>
            <a:p>
              <a:pPr algn="ctr"/>
              <a:r>
                <a:rPr lang="en-US" dirty="0" smtClean="0"/>
                <a:t>3 NO</a:t>
              </a:r>
              <a:endParaRPr lang="en-US" dirty="0"/>
            </a:p>
          </p:txBody>
        </p:sp>
        <p:cxnSp>
          <p:nvCxnSpPr>
            <p:cNvPr id="78" name="Curved Connector 77"/>
            <p:cNvCxnSpPr>
              <a:stCxn id="74" idx="3"/>
            </p:cNvCxnSpPr>
            <p:nvPr/>
          </p:nvCxnSpPr>
          <p:spPr>
            <a:xfrm rot="5400000">
              <a:off x="6816090" y="2726733"/>
              <a:ext cx="1219585" cy="188329"/>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1" name="Curved Connector 80"/>
            <p:cNvCxnSpPr>
              <a:stCxn id="74" idx="5"/>
            </p:cNvCxnSpPr>
            <p:nvPr/>
          </p:nvCxnSpPr>
          <p:spPr>
            <a:xfrm rot="16200000" flipH="1">
              <a:off x="9043200" y="2726733"/>
              <a:ext cx="1219585" cy="188328"/>
            </a:xfrm>
            <a:prstGeom prst="curvedConnector3">
              <a:avLst>
                <a:gd name="adj1" fmla="val 35719"/>
              </a:avLst>
            </a:prstGeom>
            <a:ln>
              <a:tailEnd type="triangle"/>
            </a:ln>
          </p:spPr>
          <p:style>
            <a:lnRef idx="1">
              <a:schemeClr val="accent1"/>
            </a:lnRef>
            <a:fillRef idx="0">
              <a:schemeClr val="accent1"/>
            </a:fillRef>
            <a:effectRef idx="0">
              <a:schemeClr val="accent1"/>
            </a:effectRef>
            <a:fontRef idx="minor">
              <a:schemeClr val="tx1"/>
            </a:fontRef>
          </p:style>
        </p:cxnSp>
        <p:sp>
          <p:nvSpPr>
            <p:cNvPr id="82" name="TextBox 81"/>
            <p:cNvSpPr txBox="1"/>
            <p:nvPr/>
          </p:nvSpPr>
          <p:spPr>
            <a:xfrm>
              <a:off x="6746735" y="2820897"/>
              <a:ext cx="639919" cy="369332"/>
            </a:xfrm>
            <a:prstGeom prst="rect">
              <a:avLst/>
            </a:prstGeom>
            <a:noFill/>
          </p:spPr>
          <p:txBody>
            <a:bodyPr wrap="none" rtlCol="0">
              <a:spAutoFit/>
            </a:bodyPr>
            <a:lstStyle/>
            <a:p>
              <a:r>
                <a:rPr lang="vi-VN" dirty="0" smtClean="0"/>
                <a:t>&lt; 18</a:t>
              </a:r>
              <a:endParaRPr lang="en-US" dirty="0"/>
            </a:p>
          </p:txBody>
        </p:sp>
        <p:sp>
          <p:nvSpPr>
            <p:cNvPr id="83" name="TextBox 82"/>
            <p:cNvSpPr txBox="1"/>
            <p:nvPr/>
          </p:nvSpPr>
          <p:spPr>
            <a:xfrm>
              <a:off x="9103606" y="2840275"/>
              <a:ext cx="774571" cy="369332"/>
            </a:xfrm>
            <a:prstGeom prst="rect">
              <a:avLst/>
            </a:prstGeom>
            <a:noFill/>
          </p:spPr>
          <p:txBody>
            <a:bodyPr wrap="none" rtlCol="0">
              <a:spAutoFit/>
            </a:bodyPr>
            <a:lstStyle/>
            <a:p>
              <a:r>
                <a:rPr lang="vi-VN" dirty="0" smtClean="0"/>
                <a:t>&gt;= 18</a:t>
              </a:r>
              <a:endParaRPr lang="en-US" dirty="0"/>
            </a:p>
          </p:txBody>
        </p:sp>
      </p:grpSp>
    </p:spTree>
    <p:custDataLst>
      <p:tags r:id="rId1"/>
    </p:custDataLst>
    <p:extLst>
      <p:ext uri="{BB962C8B-B14F-4D97-AF65-F5344CB8AC3E}">
        <p14:creationId xmlns:p14="http://schemas.microsoft.com/office/powerpoint/2010/main" val="2732786924"/>
      </p:ext>
    </p:extLst>
  </p:cSld>
  <p:clrMapOvr>
    <a:masterClrMapping/>
  </p:clrMapOvr>
  <p:transition spd="slow" advClick="0" advTm="6000">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2"/>
            </p:custDataLst>
          </p:nvPr>
        </p:nvSpPr>
        <p:spPr>
          <a:xfrm>
            <a:off x="1281600" y="294266"/>
            <a:ext cx="9626400" cy="1058400"/>
          </a:xfrm>
        </p:spPr>
        <p:txBody>
          <a:bodyPr>
            <a:normAutofit/>
          </a:bodyPr>
          <a:lstStyle/>
          <a:p>
            <a:pPr algn="ctr"/>
            <a:r>
              <a:rPr lang="en-US" altLang="zh-CN" sz="4000" dirty="0" smtClean="0"/>
              <a:t>TÍNH GIẢI THUẬT THỦ CÔNG</a:t>
            </a:r>
            <a:endParaRPr lang="en-US" altLang="zh-CN" sz="4000" dirty="0"/>
          </a:p>
        </p:txBody>
      </p:sp>
      <p:sp>
        <p:nvSpPr>
          <p:cNvPr id="45" name="TextBox 44"/>
          <p:cNvSpPr txBox="1"/>
          <p:nvPr/>
        </p:nvSpPr>
        <p:spPr>
          <a:xfrm>
            <a:off x="3766032" y="2394852"/>
            <a:ext cx="646331" cy="369332"/>
          </a:xfrm>
          <a:prstGeom prst="rect">
            <a:avLst/>
          </a:prstGeom>
          <a:noFill/>
        </p:spPr>
        <p:txBody>
          <a:bodyPr wrap="none" rtlCol="0">
            <a:spAutoFit/>
          </a:bodyPr>
          <a:lstStyle/>
          <a:p>
            <a:r>
              <a:rPr lang="vi-VN" dirty="0" smtClean="0"/>
              <a:t>&gt;= 2</a:t>
            </a:r>
          </a:p>
        </p:txBody>
      </p:sp>
      <p:grpSp>
        <p:nvGrpSpPr>
          <p:cNvPr id="56" name="Group 55"/>
          <p:cNvGrpSpPr/>
          <p:nvPr/>
        </p:nvGrpSpPr>
        <p:grpSpPr>
          <a:xfrm>
            <a:off x="4963740" y="1352666"/>
            <a:ext cx="2889406" cy="3776779"/>
            <a:chOff x="4963740" y="1352666"/>
            <a:chExt cx="2889406" cy="3776779"/>
          </a:xfrm>
        </p:grpSpPr>
        <p:sp>
          <p:nvSpPr>
            <p:cNvPr id="68" name="Rectangle 67"/>
            <p:cNvSpPr/>
            <p:nvPr/>
          </p:nvSpPr>
          <p:spPr>
            <a:xfrm>
              <a:off x="4963740" y="2818419"/>
              <a:ext cx="965273" cy="15811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dirty="0" smtClean="0"/>
                <a:t>4 YES</a:t>
              </a:r>
            </a:p>
            <a:p>
              <a:pPr algn="ctr"/>
              <a:r>
                <a:rPr lang="vi-VN" dirty="0" smtClean="0"/>
                <a:t>8 NO</a:t>
              </a:r>
              <a:endParaRPr lang="en-US" dirty="0" smtClean="0"/>
            </a:p>
          </p:txBody>
        </p:sp>
        <p:sp>
          <p:nvSpPr>
            <p:cNvPr id="71" name="Rectangle 70"/>
            <p:cNvSpPr/>
            <p:nvPr/>
          </p:nvSpPr>
          <p:spPr>
            <a:xfrm>
              <a:off x="6824939" y="2818419"/>
              <a:ext cx="1028207" cy="15811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dirty="0" smtClean="0"/>
                <a:t>2 YES</a:t>
              </a:r>
              <a:endParaRPr lang="en-US" dirty="0" smtClean="0"/>
            </a:p>
          </p:txBody>
        </p:sp>
        <p:sp>
          <p:nvSpPr>
            <p:cNvPr id="61" name="Oval 60"/>
            <p:cNvSpPr/>
            <p:nvPr/>
          </p:nvSpPr>
          <p:spPr>
            <a:xfrm>
              <a:off x="5456994" y="1352666"/>
              <a:ext cx="1708727" cy="7835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C4</a:t>
              </a:r>
              <a:endParaRPr lang="en-US" dirty="0"/>
            </a:p>
          </p:txBody>
        </p:sp>
        <p:cxnSp>
          <p:nvCxnSpPr>
            <p:cNvPr id="11" name="Curved Connector 10"/>
            <p:cNvCxnSpPr>
              <a:stCxn id="61" idx="2"/>
              <a:endCxn id="68" idx="0"/>
            </p:cNvCxnSpPr>
            <p:nvPr/>
          </p:nvCxnSpPr>
          <p:spPr>
            <a:xfrm rot="10800000" flipV="1">
              <a:off x="5446378" y="1744453"/>
              <a:ext cx="10617" cy="1073965"/>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Curved Connector 12"/>
            <p:cNvCxnSpPr>
              <a:stCxn id="61" idx="6"/>
              <a:endCxn id="71" idx="0"/>
            </p:cNvCxnSpPr>
            <p:nvPr/>
          </p:nvCxnSpPr>
          <p:spPr>
            <a:xfrm>
              <a:off x="7165721" y="1744454"/>
              <a:ext cx="173322" cy="1073965"/>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85" name="TextBox 84"/>
            <p:cNvSpPr txBox="1"/>
            <p:nvPr/>
          </p:nvSpPr>
          <p:spPr>
            <a:xfrm>
              <a:off x="5111755" y="1958595"/>
              <a:ext cx="312906" cy="369332"/>
            </a:xfrm>
            <a:prstGeom prst="rect">
              <a:avLst/>
            </a:prstGeom>
            <a:noFill/>
          </p:spPr>
          <p:txBody>
            <a:bodyPr wrap="none" rtlCol="0">
              <a:spAutoFit/>
            </a:bodyPr>
            <a:lstStyle/>
            <a:p>
              <a:r>
                <a:rPr lang="en-US" dirty="0"/>
                <a:t>0</a:t>
              </a:r>
            </a:p>
          </p:txBody>
        </p:sp>
        <p:sp>
          <p:nvSpPr>
            <p:cNvPr id="86" name="TextBox 85"/>
            <p:cNvSpPr txBox="1"/>
            <p:nvPr/>
          </p:nvSpPr>
          <p:spPr>
            <a:xfrm>
              <a:off x="7267274" y="1957751"/>
              <a:ext cx="312906" cy="369332"/>
            </a:xfrm>
            <a:prstGeom prst="rect">
              <a:avLst/>
            </a:prstGeom>
            <a:noFill/>
          </p:spPr>
          <p:txBody>
            <a:bodyPr wrap="none" rtlCol="0">
              <a:spAutoFit/>
            </a:bodyPr>
            <a:lstStyle/>
            <a:p>
              <a:r>
                <a:rPr lang="en-US" dirty="0" smtClean="0"/>
                <a:t>1</a:t>
              </a:r>
              <a:endParaRPr lang="en-US" dirty="0"/>
            </a:p>
          </p:txBody>
        </p:sp>
        <p:sp>
          <p:nvSpPr>
            <p:cNvPr id="112" name="TextBox 111"/>
            <p:cNvSpPr txBox="1"/>
            <p:nvPr/>
          </p:nvSpPr>
          <p:spPr>
            <a:xfrm>
              <a:off x="5448254" y="4760113"/>
              <a:ext cx="1293091" cy="369332"/>
            </a:xfrm>
            <a:prstGeom prst="rect">
              <a:avLst/>
            </a:prstGeom>
            <a:noFill/>
          </p:spPr>
          <p:txBody>
            <a:bodyPr wrap="square" rtlCol="0">
              <a:spAutoFit/>
            </a:bodyPr>
            <a:lstStyle/>
            <a:p>
              <a:pPr algn="ctr"/>
              <a:r>
                <a:rPr lang="en-US" dirty="0"/>
                <a:t>C4: </a:t>
              </a:r>
              <a:r>
                <a:rPr lang="en-US" altLang="zh-CN" dirty="0" smtClean="0"/>
                <a:t>STDs</a:t>
              </a:r>
              <a:endParaRPr lang="en-US" dirty="0"/>
            </a:p>
          </p:txBody>
        </p:sp>
      </p:grpSp>
      <p:grpSp>
        <p:nvGrpSpPr>
          <p:cNvPr id="6" name="Group 5"/>
          <p:cNvGrpSpPr/>
          <p:nvPr/>
        </p:nvGrpSpPr>
        <p:grpSpPr>
          <a:xfrm>
            <a:off x="8732221" y="1352666"/>
            <a:ext cx="2721920" cy="3727318"/>
            <a:chOff x="8738216" y="1352666"/>
            <a:chExt cx="2721920" cy="3727318"/>
          </a:xfrm>
        </p:grpSpPr>
        <p:grpSp>
          <p:nvGrpSpPr>
            <p:cNvPr id="107" name="Group 106"/>
            <p:cNvGrpSpPr/>
            <p:nvPr/>
          </p:nvGrpSpPr>
          <p:grpSpPr>
            <a:xfrm>
              <a:off x="8738216" y="1352666"/>
              <a:ext cx="2721920" cy="3053618"/>
              <a:chOff x="8499073" y="1141346"/>
              <a:chExt cx="2721920" cy="3053618"/>
            </a:xfrm>
          </p:grpSpPr>
          <p:sp>
            <p:nvSpPr>
              <p:cNvPr id="78" name="Oval 77"/>
              <p:cNvSpPr/>
              <p:nvPr/>
            </p:nvSpPr>
            <p:spPr>
              <a:xfrm>
                <a:off x="8974281" y="1141346"/>
                <a:ext cx="1708727" cy="7835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C5</a:t>
                </a:r>
                <a:endParaRPr lang="en-US" dirty="0"/>
              </a:p>
            </p:txBody>
          </p:sp>
          <p:sp>
            <p:nvSpPr>
              <p:cNvPr id="81" name="Rectangle 80"/>
              <p:cNvSpPr/>
              <p:nvPr/>
            </p:nvSpPr>
            <p:spPr>
              <a:xfrm>
                <a:off x="8499073" y="2613789"/>
                <a:ext cx="1094671" cy="15744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dirty="0" smtClean="0"/>
                  <a:t>5 YES</a:t>
                </a:r>
              </a:p>
              <a:p>
                <a:pPr algn="ctr"/>
                <a:r>
                  <a:rPr lang="vi-VN" dirty="0" smtClean="0"/>
                  <a:t>8 NO</a:t>
                </a:r>
                <a:endParaRPr lang="en-US" dirty="0" smtClean="0"/>
              </a:p>
            </p:txBody>
          </p:sp>
          <p:sp>
            <p:nvSpPr>
              <p:cNvPr id="82" name="Rectangle 81"/>
              <p:cNvSpPr/>
              <p:nvPr/>
            </p:nvSpPr>
            <p:spPr>
              <a:xfrm>
                <a:off x="10191442" y="2613789"/>
                <a:ext cx="1029551" cy="15811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dirty="0" smtClean="0"/>
                  <a:t>1 YES</a:t>
                </a:r>
                <a:endParaRPr lang="en-US" dirty="0" smtClean="0"/>
              </a:p>
            </p:txBody>
          </p:sp>
          <p:cxnSp>
            <p:nvCxnSpPr>
              <p:cNvPr id="83" name="Curved Connector 82"/>
              <p:cNvCxnSpPr>
                <a:stCxn id="78" idx="2"/>
                <a:endCxn id="81" idx="0"/>
              </p:cNvCxnSpPr>
              <p:nvPr/>
            </p:nvCxnSpPr>
            <p:spPr>
              <a:xfrm rot="10800000" flipH="1" flipV="1">
                <a:off x="8974281" y="1533133"/>
                <a:ext cx="72128" cy="1080655"/>
              </a:xfrm>
              <a:prstGeom prst="curvedConnector4">
                <a:avLst>
                  <a:gd name="adj1" fmla="val 7372"/>
                  <a:gd name="adj2" fmla="val 6812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4" name="Curved Connector 83"/>
              <p:cNvCxnSpPr>
                <a:stCxn id="78" idx="6"/>
                <a:endCxn id="82" idx="0"/>
              </p:cNvCxnSpPr>
              <p:nvPr/>
            </p:nvCxnSpPr>
            <p:spPr>
              <a:xfrm>
                <a:off x="10683008" y="1533134"/>
                <a:ext cx="23210" cy="1080655"/>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05" name="TextBox 104"/>
              <p:cNvSpPr txBox="1"/>
              <p:nvPr/>
            </p:nvSpPr>
            <p:spPr>
              <a:xfrm>
                <a:off x="8614942" y="1625013"/>
                <a:ext cx="312906" cy="369332"/>
              </a:xfrm>
              <a:prstGeom prst="rect">
                <a:avLst/>
              </a:prstGeom>
              <a:noFill/>
            </p:spPr>
            <p:txBody>
              <a:bodyPr wrap="none" rtlCol="0">
                <a:spAutoFit/>
              </a:bodyPr>
              <a:lstStyle/>
              <a:p>
                <a:r>
                  <a:rPr lang="en-US" dirty="0"/>
                  <a:t>0</a:t>
                </a:r>
              </a:p>
            </p:txBody>
          </p:sp>
          <p:sp>
            <p:nvSpPr>
              <p:cNvPr id="106" name="TextBox 105"/>
              <p:cNvSpPr txBox="1"/>
              <p:nvPr/>
            </p:nvSpPr>
            <p:spPr>
              <a:xfrm>
                <a:off x="10765771" y="1645006"/>
                <a:ext cx="312906" cy="369332"/>
              </a:xfrm>
              <a:prstGeom prst="rect">
                <a:avLst/>
              </a:prstGeom>
              <a:noFill/>
            </p:spPr>
            <p:txBody>
              <a:bodyPr wrap="none" rtlCol="0">
                <a:spAutoFit/>
              </a:bodyPr>
              <a:lstStyle/>
              <a:p>
                <a:r>
                  <a:rPr lang="en-US" dirty="0" smtClean="0"/>
                  <a:t>1</a:t>
                </a:r>
                <a:endParaRPr lang="en-US" dirty="0"/>
              </a:p>
            </p:txBody>
          </p:sp>
        </p:grpSp>
        <p:sp>
          <p:nvSpPr>
            <p:cNvPr id="113" name="TextBox 112"/>
            <p:cNvSpPr txBox="1"/>
            <p:nvPr/>
          </p:nvSpPr>
          <p:spPr>
            <a:xfrm>
              <a:off x="9249488" y="4710652"/>
              <a:ext cx="1708728" cy="369332"/>
            </a:xfrm>
            <a:prstGeom prst="rect">
              <a:avLst/>
            </a:prstGeom>
            <a:noFill/>
          </p:spPr>
          <p:txBody>
            <a:bodyPr wrap="square" rtlCol="0">
              <a:spAutoFit/>
            </a:bodyPr>
            <a:lstStyle/>
            <a:p>
              <a:pPr algn="ctr"/>
              <a:r>
                <a:rPr lang="en-US" dirty="0"/>
                <a:t>C5: </a:t>
              </a:r>
              <a:r>
                <a:rPr lang="en-US" altLang="zh-CN" dirty="0" err="1" smtClean="0"/>
                <a:t>Dx:HPV</a:t>
              </a:r>
              <a:endParaRPr lang="en-US" dirty="0"/>
            </a:p>
          </p:txBody>
        </p:sp>
      </p:grpSp>
      <p:grpSp>
        <p:nvGrpSpPr>
          <p:cNvPr id="36" name="Group 35"/>
          <p:cNvGrpSpPr/>
          <p:nvPr/>
        </p:nvGrpSpPr>
        <p:grpSpPr>
          <a:xfrm>
            <a:off x="680254" y="1352666"/>
            <a:ext cx="3556390" cy="4004317"/>
            <a:chOff x="680254" y="1352666"/>
            <a:chExt cx="3556390" cy="4004317"/>
          </a:xfrm>
        </p:grpSpPr>
        <p:sp>
          <p:nvSpPr>
            <p:cNvPr id="2" name="Oval 1"/>
            <p:cNvSpPr/>
            <p:nvPr/>
          </p:nvSpPr>
          <p:spPr>
            <a:xfrm>
              <a:off x="1483428" y="1352666"/>
              <a:ext cx="2547697" cy="7835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C3</a:t>
              </a:r>
              <a:endParaRPr lang="en-US" dirty="0"/>
            </a:p>
          </p:txBody>
        </p:sp>
        <p:sp>
          <p:nvSpPr>
            <p:cNvPr id="37" name="TextBox 36"/>
            <p:cNvSpPr txBox="1"/>
            <p:nvPr/>
          </p:nvSpPr>
          <p:spPr>
            <a:xfrm>
              <a:off x="1668518" y="2316439"/>
              <a:ext cx="184731" cy="369332"/>
            </a:xfrm>
            <a:prstGeom prst="rect">
              <a:avLst/>
            </a:prstGeom>
            <a:noFill/>
          </p:spPr>
          <p:txBody>
            <a:bodyPr wrap="none" rtlCol="0">
              <a:spAutoFit/>
            </a:bodyPr>
            <a:lstStyle/>
            <a:p>
              <a:endParaRPr lang="en-US" dirty="0"/>
            </a:p>
          </p:txBody>
        </p:sp>
        <p:sp>
          <p:nvSpPr>
            <p:cNvPr id="38" name="TextBox 37"/>
            <p:cNvSpPr txBox="1"/>
            <p:nvPr/>
          </p:nvSpPr>
          <p:spPr>
            <a:xfrm>
              <a:off x="866131" y="2021490"/>
              <a:ext cx="184731" cy="369332"/>
            </a:xfrm>
            <a:prstGeom prst="rect">
              <a:avLst/>
            </a:prstGeom>
            <a:noFill/>
          </p:spPr>
          <p:txBody>
            <a:bodyPr wrap="none" rtlCol="0">
              <a:spAutoFit/>
            </a:bodyPr>
            <a:lstStyle/>
            <a:p>
              <a:endParaRPr lang="en-US" dirty="0"/>
            </a:p>
          </p:txBody>
        </p:sp>
        <p:sp>
          <p:nvSpPr>
            <p:cNvPr id="39" name="TextBox 38"/>
            <p:cNvSpPr txBox="1"/>
            <p:nvPr/>
          </p:nvSpPr>
          <p:spPr>
            <a:xfrm>
              <a:off x="1760883" y="2316439"/>
              <a:ext cx="184731" cy="369332"/>
            </a:xfrm>
            <a:prstGeom prst="rect">
              <a:avLst/>
            </a:prstGeom>
            <a:noFill/>
          </p:spPr>
          <p:txBody>
            <a:bodyPr wrap="none" rtlCol="0">
              <a:spAutoFit/>
            </a:bodyPr>
            <a:lstStyle/>
            <a:p>
              <a:endParaRPr lang="en-US" dirty="0"/>
            </a:p>
          </p:txBody>
        </p:sp>
        <p:sp>
          <p:nvSpPr>
            <p:cNvPr id="40" name="TextBox 39"/>
            <p:cNvSpPr txBox="1"/>
            <p:nvPr/>
          </p:nvSpPr>
          <p:spPr>
            <a:xfrm>
              <a:off x="680254" y="2012833"/>
              <a:ext cx="184731" cy="369332"/>
            </a:xfrm>
            <a:prstGeom prst="rect">
              <a:avLst/>
            </a:prstGeom>
            <a:noFill/>
          </p:spPr>
          <p:txBody>
            <a:bodyPr wrap="none" rtlCol="0">
              <a:spAutoFit/>
            </a:bodyPr>
            <a:lstStyle/>
            <a:p>
              <a:endParaRPr lang="en-US" dirty="0"/>
            </a:p>
          </p:txBody>
        </p:sp>
        <p:sp>
          <p:nvSpPr>
            <p:cNvPr id="42" name="TextBox 41"/>
            <p:cNvSpPr txBox="1"/>
            <p:nvPr/>
          </p:nvSpPr>
          <p:spPr>
            <a:xfrm>
              <a:off x="1302325" y="2315815"/>
              <a:ext cx="511679" cy="369332"/>
            </a:xfrm>
            <a:prstGeom prst="rect">
              <a:avLst/>
            </a:prstGeom>
            <a:noFill/>
          </p:spPr>
          <p:txBody>
            <a:bodyPr wrap="none" rtlCol="0">
              <a:spAutoFit/>
            </a:bodyPr>
            <a:lstStyle/>
            <a:p>
              <a:r>
                <a:rPr lang="vi-VN" dirty="0" smtClean="0"/>
                <a:t>&lt; 2</a:t>
              </a:r>
              <a:endParaRPr lang="en-US" dirty="0"/>
            </a:p>
          </p:txBody>
        </p:sp>
        <p:sp>
          <p:nvSpPr>
            <p:cNvPr id="111" name="TextBox 110"/>
            <p:cNvSpPr txBox="1"/>
            <p:nvPr/>
          </p:nvSpPr>
          <p:spPr>
            <a:xfrm>
              <a:off x="1150866" y="4710652"/>
              <a:ext cx="3085778" cy="646331"/>
            </a:xfrm>
            <a:prstGeom prst="rect">
              <a:avLst/>
            </a:prstGeom>
            <a:noFill/>
          </p:spPr>
          <p:txBody>
            <a:bodyPr wrap="square" rtlCol="0">
              <a:spAutoFit/>
            </a:bodyPr>
            <a:lstStyle/>
            <a:p>
              <a:pPr algn="ctr"/>
              <a:r>
                <a:rPr lang="en-US" dirty="0"/>
                <a:t>C3: </a:t>
              </a:r>
              <a:r>
                <a:rPr lang="en-US" altLang="zh-CN" dirty="0" err="1"/>
                <a:t>Num</a:t>
              </a:r>
              <a:r>
                <a:rPr lang="en-US" altLang="zh-CN" dirty="0"/>
                <a:t> of pregnancies</a:t>
              </a:r>
              <a:endParaRPr lang="en-US" dirty="0"/>
            </a:p>
            <a:p>
              <a:endParaRPr lang="en-US" dirty="0"/>
            </a:p>
          </p:txBody>
        </p:sp>
        <p:sp>
          <p:nvSpPr>
            <p:cNvPr id="52" name="Rectangle 51"/>
            <p:cNvSpPr/>
            <p:nvPr/>
          </p:nvSpPr>
          <p:spPr>
            <a:xfrm>
              <a:off x="1278246" y="2825109"/>
              <a:ext cx="965273" cy="15811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dirty="0" smtClean="0"/>
                <a:t>4 YES</a:t>
              </a:r>
            </a:p>
            <a:p>
              <a:pPr algn="ctr"/>
              <a:r>
                <a:rPr lang="vi-VN" dirty="0" smtClean="0"/>
                <a:t>8 NO</a:t>
              </a:r>
              <a:endParaRPr lang="en-US" dirty="0" smtClean="0"/>
            </a:p>
          </p:txBody>
        </p:sp>
        <p:sp>
          <p:nvSpPr>
            <p:cNvPr id="53" name="Rectangle 52"/>
            <p:cNvSpPr/>
            <p:nvPr/>
          </p:nvSpPr>
          <p:spPr>
            <a:xfrm>
              <a:off x="3152439" y="2825109"/>
              <a:ext cx="965273" cy="15811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dirty="0" smtClean="0"/>
                <a:t>4 YES</a:t>
              </a:r>
            </a:p>
            <a:p>
              <a:pPr algn="ctr"/>
              <a:r>
                <a:rPr lang="vi-VN" dirty="0" smtClean="0"/>
                <a:t>8 NO</a:t>
              </a:r>
              <a:endParaRPr lang="en-US" dirty="0" smtClean="0"/>
            </a:p>
          </p:txBody>
        </p:sp>
        <p:cxnSp>
          <p:nvCxnSpPr>
            <p:cNvPr id="22" name="Curved Connector 21"/>
            <p:cNvCxnSpPr>
              <a:stCxn id="2" idx="3"/>
              <a:endCxn id="52" idx="0"/>
            </p:cNvCxnSpPr>
            <p:nvPr/>
          </p:nvCxnSpPr>
          <p:spPr>
            <a:xfrm rot="5400000">
              <a:off x="1406898" y="2375476"/>
              <a:ext cx="803619" cy="95647"/>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Curved Connector 23"/>
            <p:cNvCxnSpPr>
              <a:stCxn id="2" idx="5"/>
              <a:endCxn id="53" idx="0"/>
            </p:cNvCxnSpPr>
            <p:nvPr/>
          </p:nvCxnSpPr>
          <p:spPr>
            <a:xfrm rot="5400000">
              <a:off x="3244741" y="2411826"/>
              <a:ext cx="803619" cy="22947"/>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grpSp>
    </p:spTree>
    <p:custDataLst>
      <p:tags r:id="rId1"/>
    </p:custDataLst>
    <p:extLst>
      <p:ext uri="{BB962C8B-B14F-4D97-AF65-F5344CB8AC3E}">
        <p14:creationId xmlns:p14="http://schemas.microsoft.com/office/powerpoint/2010/main" val="3988818423"/>
      </p:ext>
    </p:extLst>
  </p:cSld>
  <p:clrMapOvr>
    <a:masterClrMapping/>
  </p:clrMapOvr>
  <p:transition spd="slow" advClick="0" advTm="6000">
    <p:push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sz="quarter" idx="13"/>
            <p:extLst>
              <p:ext uri="{D42A27DB-BD31-4B8C-83A1-F6EECF244321}">
                <p14:modId xmlns:p14="http://schemas.microsoft.com/office/powerpoint/2010/main" val="2425712486"/>
              </p:ext>
            </p:extLst>
          </p:nvPr>
        </p:nvGraphicFramePr>
        <p:xfrm>
          <a:off x="696686" y="2008188"/>
          <a:ext cx="10943770" cy="3845560"/>
        </p:xfrm>
        <a:graphic>
          <a:graphicData uri="http://schemas.openxmlformats.org/drawingml/2006/table">
            <a:tbl>
              <a:tblPr firstRow="1" bandRow="1">
                <a:tableStyleId>{5C22544A-7EE6-4342-B048-85BDC9FD1C3A}</a:tableStyleId>
              </a:tblPr>
              <a:tblGrid>
                <a:gridCol w="1539239">
                  <a:extLst>
                    <a:ext uri="{9D8B030D-6E8A-4147-A177-3AD203B41FA5}">
                      <a16:colId xmlns:a16="http://schemas.microsoft.com/office/drawing/2014/main" val="1176717372"/>
                    </a:ext>
                  </a:extLst>
                </a:gridCol>
                <a:gridCol w="6086381">
                  <a:extLst>
                    <a:ext uri="{9D8B030D-6E8A-4147-A177-3AD203B41FA5}">
                      <a16:colId xmlns:a16="http://schemas.microsoft.com/office/drawing/2014/main" val="1701730490"/>
                    </a:ext>
                  </a:extLst>
                </a:gridCol>
                <a:gridCol w="1659075">
                  <a:extLst>
                    <a:ext uri="{9D8B030D-6E8A-4147-A177-3AD203B41FA5}">
                      <a16:colId xmlns:a16="http://schemas.microsoft.com/office/drawing/2014/main" val="214860698"/>
                    </a:ext>
                  </a:extLst>
                </a:gridCol>
                <a:gridCol w="1659075">
                  <a:extLst>
                    <a:ext uri="{9D8B030D-6E8A-4147-A177-3AD203B41FA5}">
                      <a16:colId xmlns:a16="http://schemas.microsoft.com/office/drawing/2014/main" val="1408780349"/>
                    </a:ext>
                  </a:extLst>
                </a:gridCol>
              </a:tblGrid>
              <a:tr h="370840">
                <a:tc>
                  <a:txBody>
                    <a:bodyPr/>
                    <a:lstStyle/>
                    <a:p>
                      <a:r>
                        <a:rPr lang="en-US" dirty="0" smtClean="0"/>
                        <a:t>Thuộc</a:t>
                      </a:r>
                      <a:r>
                        <a:rPr lang="en-US" baseline="0" dirty="0" smtClean="0"/>
                        <a:t> tính</a:t>
                      </a:r>
                      <a:endParaRPr lang="en-US" dirty="0"/>
                    </a:p>
                  </a:txBody>
                  <a:tcPr/>
                </a:tc>
                <a:tc>
                  <a:txBody>
                    <a:bodyPr/>
                    <a:lstStyle/>
                    <a:p>
                      <a:endParaRPr lang="en-US" dirty="0"/>
                    </a:p>
                  </a:txBody>
                  <a:tcPr/>
                </a:tc>
                <a:tc>
                  <a:txBody>
                    <a:bodyPr/>
                    <a:lstStyle/>
                    <a:p>
                      <a:r>
                        <a:rPr lang="en-US" dirty="0" smtClean="0"/>
                        <a:t>Info</a:t>
                      </a:r>
                      <a:endParaRPr lang="en-US" dirty="0"/>
                    </a:p>
                  </a:txBody>
                  <a:tcPr/>
                </a:tc>
                <a:tc>
                  <a:txBody>
                    <a:bodyPr/>
                    <a:lstStyle/>
                    <a:p>
                      <a:r>
                        <a:rPr lang="en-US" dirty="0" smtClean="0"/>
                        <a:t>GAIN</a:t>
                      </a:r>
                      <a:endParaRPr lang="en-US" dirty="0"/>
                    </a:p>
                  </a:txBody>
                  <a:tcPr/>
                </a:tc>
                <a:extLst>
                  <a:ext uri="{0D108BD9-81ED-4DB2-BD59-A6C34878D82A}">
                    <a16:rowId xmlns:a16="http://schemas.microsoft.com/office/drawing/2014/main" val="403420218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u="none" strike="noStrike" dirty="0" smtClean="0">
                          <a:effectLst/>
                        </a:rPr>
                        <a:t>Number of sexual partners</a:t>
                      </a:r>
                      <a:endParaRPr lang="en-US" sz="1800" b="1" i="0" u="none" strike="noStrike" dirty="0" smtClean="0">
                        <a:solidFill>
                          <a:srgbClr val="000000"/>
                        </a:solidFill>
                        <a:effectLst/>
                        <a:latin typeface="Calibri" panose="020F0502020204030204" pitchFamily="34" charset="0"/>
                      </a:endParaRPr>
                    </a:p>
                  </a:txBody>
                  <a:tcPr/>
                </a:tc>
                <a:tc>
                  <a:txBody>
                    <a:bodyPr/>
                    <a:lstStyle/>
                    <a:p>
                      <a:r>
                        <a:rPr lang="en-US" dirty="0" smtClean="0"/>
                        <a:t>Info</a:t>
                      </a:r>
                      <a:r>
                        <a:rPr lang="en-US" baseline="-25000" dirty="0" smtClean="0"/>
                        <a:t>C1</a:t>
                      </a:r>
                      <a:r>
                        <a:rPr lang="en-US" dirty="0" smtClean="0"/>
                        <a:t>(</a:t>
                      </a:r>
                      <a:r>
                        <a:rPr lang="vi-VN" dirty="0" smtClean="0"/>
                        <a:t>&lt;3</a:t>
                      </a:r>
                      <a:r>
                        <a:rPr lang="en-US" dirty="0" smtClean="0"/>
                        <a:t>) = </a:t>
                      </a:r>
                      <a:r>
                        <a:rPr lang="vi-VN" dirty="0" smtClean="0"/>
                        <a:t>7</a:t>
                      </a:r>
                      <a:r>
                        <a:rPr lang="en-US" dirty="0" smtClean="0"/>
                        <a:t>/14*(-</a:t>
                      </a:r>
                      <a:r>
                        <a:rPr lang="vi-VN" dirty="0" smtClean="0"/>
                        <a:t>2</a:t>
                      </a:r>
                      <a:r>
                        <a:rPr lang="en-US" dirty="0" smtClean="0"/>
                        <a:t>/</a:t>
                      </a:r>
                      <a:r>
                        <a:rPr lang="vi-VN" dirty="0" smtClean="0"/>
                        <a:t>7</a:t>
                      </a:r>
                      <a:r>
                        <a:rPr lang="en-US" dirty="0" smtClean="0"/>
                        <a:t> log </a:t>
                      </a:r>
                      <a:r>
                        <a:rPr lang="vi-VN" dirty="0" smtClean="0"/>
                        <a:t>2</a:t>
                      </a:r>
                      <a:r>
                        <a:rPr lang="en-US" dirty="0" smtClean="0"/>
                        <a:t>/</a:t>
                      </a:r>
                      <a:r>
                        <a:rPr lang="vi-VN" dirty="0" smtClean="0"/>
                        <a:t>7</a:t>
                      </a:r>
                      <a:r>
                        <a:rPr lang="en-US" dirty="0" smtClean="0"/>
                        <a:t> - </a:t>
                      </a:r>
                      <a:r>
                        <a:rPr lang="vi-VN" dirty="0" smtClean="0"/>
                        <a:t>5</a:t>
                      </a:r>
                      <a:r>
                        <a:rPr lang="en-US" dirty="0" smtClean="0"/>
                        <a:t>/</a:t>
                      </a:r>
                      <a:r>
                        <a:rPr lang="vi-VN" dirty="0" smtClean="0"/>
                        <a:t>7</a:t>
                      </a:r>
                      <a:r>
                        <a:rPr lang="en-US" dirty="0" smtClean="0"/>
                        <a:t> log </a:t>
                      </a:r>
                      <a:r>
                        <a:rPr lang="vi-VN" dirty="0" smtClean="0"/>
                        <a:t>5</a:t>
                      </a:r>
                      <a:r>
                        <a:rPr lang="en-US" dirty="0" smtClean="0"/>
                        <a:t>/</a:t>
                      </a:r>
                      <a:r>
                        <a:rPr lang="vi-VN" dirty="0" smtClean="0"/>
                        <a:t>7</a:t>
                      </a:r>
                      <a:r>
                        <a:rPr lang="en-US" dirty="0" smtClean="0"/>
                        <a:t>) = 0.</a:t>
                      </a:r>
                      <a:r>
                        <a:rPr lang="vi-VN" dirty="0" smtClean="0"/>
                        <a:t>143</a:t>
                      </a:r>
                      <a:endParaRPr lang="en-US" dirty="0" smtClean="0"/>
                    </a:p>
                    <a:p>
                      <a:r>
                        <a:rPr lang="en-US" dirty="0" smtClean="0"/>
                        <a:t>Info</a:t>
                      </a:r>
                      <a:r>
                        <a:rPr lang="en-US" baseline="-25000" dirty="0" smtClean="0"/>
                        <a:t>C1</a:t>
                      </a:r>
                      <a:r>
                        <a:rPr lang="en-US" dirty="0" smtClean="0"/>
                        <a:t>(</a:t>
                      </a:r>
                      <a:r>
                        <a:rPr lang="vi-VN" dirty="0" smtClean="0"/>
                        <a:t>&gt;=3</a:t>
                      </a:r>
                      <a:r>
                        <a:rPr lang="en-US" dirty="0" smtClean="0"/>
                        <a:t>) = </a:t>
                      </a:r>
                      <a:r>
                        <a:rPr lang="vi-VN" dirty="0" smtClean="0"/>
                        <a:t>7</a:t>
                      </a:r>
                      <a:r>
                        <a:rPr lang="en-US" dirty="0" smtClean="0"/>
                        <a:t>/14*(-</a:t>
                      </a:r>
                      <a:r>
                        <a:rPr lang="vi-VN" dirty="0" smtClean="0"/>
                        <a:t>4</a:t>
                      </a:r>
                      <a:r>
                        <a:rPr lang="en-US" dirty="0" smtClean="0"/>
                        <a:t>/</a:t>
                      </a:r>
                      <a:r>
                        <a:rPr lang="vi-VN" dirty="0" smtClean="0"/>
                        <a:t>7</a:t>
                      </a:r>
                      <a:r>
                        <a:rPr lang="en-US" dirty="0" smtClean="0"/>
                        <a:t> log </a:t>
                      </a:r>
                      <a:r>
                        <a:rPr lang="vi-VN" dirty="0" smtClean="0"/>
                        <a:t>4/7</a:t>
                      </a:r>
                      <a:r>
                        <a:rPr lang="en-US" dirty="0" smtClean="0"/>
                        <a:t> - </a:t>
                      </a:r>
                      <a:r>
                        <a:rPr lang="vi-VN" dirty="0" smtClean="0"/>
                        <a:t>3</a:t>
                      </a:r>
                      <a:r>
                        <a:rPr lang="en-US" dirty="0" smtClean="0"/>
                        <a:t>/</a:t>
                      </a:r>
                      <a:r>
                        <a:rPr lang="vi-VN" dirty="0" smtClean="0"/>
                        <a:t>7</a:t>
                      </a:r>
                      <a:r>
                        <a:rPr lang="en-US" dirty="0" smtClean="0"/>
                        <a:t> log </a:t>
                      </a:r>
                      <a:r>
                        <a:rPr lang="vi-VN" dirty="0" smtClean="0"/>
                        <a:t>3</a:t>
                      </a:r>
                      <a:r>
                        <a:rPr lang="en-US" dirty="0" smtClean="0"/>
                        <a:t>/</a:t>
                      </a:r>
                      <a:r>
                        <a:rPr lang="vi-VN" dirty="0" smtClean="0"/>
                        <a:t>7</a:t>
                      </a:r>
                      <a:r>
                        <a:rPr lang="en-US" dirty="0" smtClean="0"/>
                        <a:t>) = </a:t>
                      </a:r>
                      <a:r>
                        <a:rPr lang="vi-VN" dirty="0" smtClean="0"/>
                        <a:t>0.493</a:t>
                      </a:r>
                      <a:endParaRPr lang="en-US" dirty="0" smtClean="0"/>
                    </a:p>
                  </a:txBody>
                  <a:tcPr/>
                </a:tc>
                <a:tc>
                  <a:txBody>
                    <a:bodyPr/>
                    <a:lstStyle/>
                    <a:p>
                      <a:r>
                        <a:rPr lang="vi-VN" dirty="0" smtClean="0"/>
                        <a:t>0.636</a:t>
                      </a:r>
                      <a:endParaRPr lang="en-US" dirty="0"/>
                    </a:p>
                  </a:txBody>
                  <a:tcPr/>
                </a:tc>
                <a:tc>
                  <a:txBody>
                    <a:bodyPr/>
                    <a:lstStyle/>
                    <a:p>
                      <a:r>
                        <a:rPr lang="vi-VN" b="1" dirty="0" smtClean="0">
                          <a:solidFill>
                            <a:srgbClr val="FF0000"/>
                          </a:solidFill>
                        </a:rPr>
                        <a:t>0.349</a:t>
                      </a:r>
                      <a:endParaRPr lang="en-US" b="1" dirty="0">
                        <a:solidFill>
                          <a:srgbClr val="FF0000"/>
                        </a:solidFill>
                      </a:endParaRPr>
                    </a:p>
                  </a:txBody>
                  <a:tcPr/>
                </a:tc>
                <a:extLst>
                  <a:ext uri="{0D108BD9-81ED-4DB2-BD59-A6C34878D82A}">
                    <a16:rowId xmlns:a16="http://schemas.microsoft.com/office/drawing/2014/main" val="1393839888"/>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u="none" strike="noStrike" dirty="0" smtClean="0">
                          <a:effectLst/>
                        </a:rPr>
                        <a:t>First sexual intercourse</a:t>
                      </a:r>
                      <a:endParaRPr lang="en-US" sz="1800" b="1" i="0" u="none" strike="noStrike" dirty="0" smtClean="0">
                        <a:solidFill>
                          <a:srgbClr val="000000"/>
                        </a:solidFill>
                        <a:effectLst/>
                        <a:latin typeface="Calibri" panose="020F0502020204030204"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Info</a:t>
                      </a:r>
                      <a:r>
                        <a:rPr lang="en-US" baseline="-25000" dirty="0" smtClean="0"/>
                        <a:t>C2</a:t>
                      </a:r>
                      <a:r>
                        <a:rPr lang="en-US" dirty="0" smtClean="0"/>
                        <a:t>(</a:t>
                      </a:r>
                      <a:r>
                        <a:rPr lang="vi-VN" dirty="0" smtClean="0"/>
                        <a:t>&lt;18</a:t>
                      </a:r>
                      <a:r>
                        <a:rPr lang="en-US" dirty="0" smtClean="0"/>
                        <a:t>) = </a:t>
                      </a:r>
                      <a:r>
                        <a:rPr lang="vi-VN" dirty="0" smtClean="0"/>
                        <a:t>6</a:t>
                      </a:r>
                      <a:r>
                        <a:rPr lang="en-US" dirty="0" smtClean="0"/>
                        <a:t>/14*(-1/</a:t>
                      </a:r>
                      <a:r>
                        <a:rPr lang="vi-VN" dirty="0" smtClean="0"/>
                        <a:t>6</a:t>
                      </a:r>
                      <a:r>
                        <a:rPr lang="en-US" baseline="0" dirty="0" smtClean="0"/>
                        <a:t> log </a:t>
                      </a:r>
                      <a:r>
                        <a:rPr lang="vi-VN" baseline="0" dirty="0" smtClean="0"/>
                        <a:t>1</a:t>
                      </a:r>
                      <a:r>
                        <a:rPr lang="en-US" baseline="0" dirty="0" smtClean="0"/>
                        <a:t>/</a:t>
                      </a:r>
                      <a:r>
                        <a:rPr lang="vi-VN" baseline="0" dirty="0" smtClean="0"/>
                        <a:t>6 – 5/6 log 5/6</a:t>
                      </a:r>
                      <a:r>
                        <a:rPr lang="en-US" dirty="0" smtClean="0"/>
                        <a:t>) = </a:t>
                      </a:r>
                      <a:r>
                        <a:rPr lang="vi-VN" dirty="0" smtClean="0"/>
                        <a:t>0.279</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Info</a:t>
                      </a:r>
                      <a:r>
                        <a:rPr lang="en-US" baseline="-25000" dirty="0" smtClean="0"/>
                        <a:t>C2</a:t>
                      </a:r>
                      <a:r>
                        <a:rPr lang="en-US" dirty="0" smtClean="0"/>
                        <a:t>(</a:t>
                      </a:r>
                      <a:r>
                        <a:rPr lang="vi-VN" dirty="0" smtClean="0"/>
                        <a:t>&gt;=18</a:t>
                      </a:r>
                      <a:r>
                        <a:rPr lang="en-US" dirty="0" smtClean="0"/>
                        <a:t>) = </a:t>
                      </a:r>
                      <a:r>
                        <a:rPr lang="vi-VN" dirty="0" smtClean="0"/>
                        <a:t>8</a:t>
                      </a:r>
                      <a:r>
                        <a:rPr lang="en-US" dirty="0" smtClean="0"/>
                        <a:t>/14*(-</a:t>
                      </a:r>
                      <a:r>
                        <a:rPr lang="vi-VN" dirty="0" smtClean="0"/>
                        <a:t>5/8</a:t>
                      </a:r>
                      <a:r>
                        <a:rPr lang="en-US" baseline="0" dirty="0" smtClean="0"/>
                        <a:t> log </a:t>
                      </a:r>
                      <a:r>
                        <a:rPr lang="vi-VN" baseline="0" dirty="0" smtClean="0"/>
                        <a:t>5/8</a:t>
                      </a:r>
                      <a:r>
                        <a:rPr lang="en-US" baseline="0" dirty="0" smtClean="0"/>
                        <a:t> </a:t>
                      </a:r>
                      <a:r>
                        <a:rPr lang="vi-VN" baseline="0" dirty="0" smtClean="0"/>
                        <a:t>– 3/8 log 3/8</a:t>
                      </a:r>
                      <a:r>
                        <a:rPr lang="en-US" dirty="0" smtClean="0"/>
                        <a:t>) =</a:t>
                      </a:r>
                      <a:r>
                        <a:rPr lang="vi-VN" dirty="0" smtClean="0"/>
                        <a:t> 0.545</a:t>
                      </a:r>
                      <a:r>
                        <a:rPr lang="en-US" dirty="0" smtClean="0"/>
                        <a:t> </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vi-VN" dirty="0" smtClean="0"/>
                        <a:t>0.824</a:t>
                      </a:r>
                      <a:endParaRPr lang="en-US"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vi-VN" b="0" dirty="0" smtClean="0">
                          <a:solidFill>
                            <a:schemeClr val="tx1"/>
                          </a:solidFill>
                        </a:rPr>
                        <a:t>0.16</a:t>
                      </a:r>
                      <a:r>
                        <a:rPr lang="en-US" b="0" dirty="0" smtClean="0">
                          <a:solidFill>
                            <a:schemeClr val="tx1"/>
                          </a:solidFill>
                        </a:rPr>
                        <a:t>1</a:t>
                      </a:r>
                    </a:p>
                  </a:txBody>
                  <a:tcPr/>
                </a:tc>
                <a:extLst>
                  <a:ext uri="{0D108BD9-81ED-4DB2-BD59-A6C34878D82A}">
                    <a16:rowId xmlns:a16="http://schemas.microsoft.com/office/drawing/2014/main" val="2006378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u="none" strike="noStrike" dirty="0" smtClean="0">
                          <a:effectLst/>
                        </a:rPr>
                        <a:t>Num of pregnancies</a:t>
                      </a:r>
                      <a:endParaRPr lang="en-US" sz="1800" b="1" i="0" u="none" strike="noStrike" dirty="0" smtClean="0">
                        <a:solidFill>
                          <a:srgbClr val="000000"/>
                        </a:solidFill>
                        <a:effectLst/>
                        <a:latin typeface="Calibri" panose="020F0502020204030204" pitchFamily="34" charset="0"/>
                      </a:endParaRPr>
                    </a:p>
                  </a:txBody>
                  <a:tcPr/>
                </a:tc>
                <a:tc>
                  <a:txBody>
                    <a:bodyPr/>
                    <a:lstStyle/>
                    <a:p>
                      <a:r>
                        <a:rPr lang="en-US" dirty="0" smtClean="0"/>
                        <a:t>Info</a:t>
                      </a:r>
                      <a:r>
                        <a:rPr lang="en-US" baseline="-25000" dirty="0" smtClean="0"/>
                        <a:t>C3</a:t>
                      </a:r>
                      <a:r>
                        <a:rPr lang="en-US" dirty="0" smtClean="0"/>
                        <a:t>(&lt;</a:t>
                      </a:r>
                      <a:r>
                        <a:rPr lang="en-US" baseline="0" dirty="0" smtClean="0"/>
                        <a:t> 2</a:t>
                      </a:r>
                      <a:r>
                        <a:rPr lang="en-US" dirty="0" smtClean="0"/>
                        <a:t>) = 5/14*(-1/5 log 1/5 - 4/5 log 4/5) = 0.258</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Info</a:t>
                      </a:r>
                      <a:r>
                        <a:rPr lang="en-US" baseline="-25000" dirty="0" smtClean="0"/>
                        <a:t>C3</a:t>
                      </a:r>
                      <a:r>
                        <a:rPr lang="en-US" dirty="0" smtClean="0"/>
                        <a:t>(&gt;=</a:t>
                      </a:r>
                      <a:r>
                        <a:rPr lang="en-US" baseline="0" dirty="0" smtClean="0"/>
                        <a:t> 2</a:t>
                      </a:r>
                      <a:r>
                        <a:rPr lang="en-US" dirty="0" smtClean="0"/>
                        <a:t>) = 9/14*(-5/9</a:t>
                      </a:r>
                      <a:r>
                        <a:rPr lang="en-US" baseline="0" dirty="0" smtClean="0"/>
                        <a:t> log 5/9 - 4/9 log 4/9</a:t>
                      </a:r>
                      <a:r>
                        <a:rPr lang="en-US" dirty="0" smtClean="0"/>
                        <a:t>) = 0.637</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0.895</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0.09</a:t>
                      </a:r>
                    </a:p>
                  </a:txBody>
                  <a:tcPr/>
                </a:tc>
                <a:extLst>
                  <a:ext uri="{0D108BD9-81ED-4DB2-BD59-A6C34878D82A}">
                    <a16:rowId xmlns:a16="http://schemas.microsoft.com/office/drawing/2014/main" val="145154643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u="none" strike="noStrike" dirty="0" smtClean="0">
                          <a:effectLst/>
                        </a:rPr>
                        <a:t>STDs</a:t>
                      </a:r>
                      <a:endParaRPr lang="en-US" sz="1800" b="1" i="0" u="none" strike="noStrike" dirty="0" smtClean="0">
                        <a:solidFill>
                          <a:srgbClr val="000000"/>
                        </a:solidFill>
                        <a:effectLst/>
                        <a:latin typeface="Calibri" panose="020F0502020204030204"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Info</a:t>
                      </a:r>
                      <a:r>
                        <a:rPr lang="en-US" baseline="-25000" dirty="0" smtClean="0"/>
                        <a:t>C4</a:t>
                      </a:r>
                      <a:r>
                        <a:rPr lang="en-US" dirty="0" smtClean="0"/>
                        <a:t>(0) </a:t>
                      </a:r>
                      <a:r>
                        <a:rPr lang="en-US" baseline="0" dirty="0" smtClean="0"/>
                        <a:t> = 1</a:t>
                      </a:r>
                      <a:r>
                        <a:rPr lang="en-US" dirty="0" smtClean="0"/>
                        <a:t>2/14*(-4/12 log 4/12 - 8/12 log 8/12) = </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Info</a:t>
                      </a:r>
                      <a:r>
                        <a:rPr lang="en-US" baseline="-25000" dirty="0" smtClean="0"/>
                        <a:t>C4</a:t>
                      </a:r>
                      <a:r>
                        <a:rPr lang="en-US" dirty="0" smtClean="0"/>
                        <a:t>(1) </a:t>
                      </a:r>
                      <a:r>
                        <a:rPr lang="en-US" baseline="0" dirty="0" smtClean="0"/>
                        <a:t> = </a:t>
                      </a:r>
                      <a:r>
                        <a:rPr lang="en-US" dirty="0" smtClean="0"/>
                        <a:t>2/14*(-2/2</a:t>
                      </a:r>
                      <a:r>
                        <a:rPr lang="en-US" baseline="0" dirty="0" smtClean="0"/>
                        <a:t> log 2/2 </a:t>
                      </a:r>
                      <a:r>
                        <a:rPr lang="en-US" dirty="0" smtClean="0"/>
                        <a:t>) = 0</a:t>
                      </a:r>
                    </a:p>
                  </a:txBody>
                  <a:tcPr/>
                </a:tc>
                <a:tc>
                  <a:txBody>
                    <a:bodyPr/>
                    <a:lstStyle/>
                    <a:p>
                      <a:r>
                        <a:rPr lang="en-US" dirty="0" smtClean="0"/>
                        <a:t>0.787</a:t>
                      </a:r>
                      <a:endParaRPr lang="en-US" dirty="0"/>
                    </a:p>
                  </a:txBody>
                  <a:tcPr/>
                </a:tc>
                <a:tc>
                  <a:txBody>
                    <a:bodyPr/>
                    <a:lstStyle/>
                    <a:p>
                      <a:r>
                        <a:rPr lang="en-US" dirty="0" smtClean="0"/>
                        <a:t>0.198</a:t>
                      </a:r>
                      <a:endParaRPr lang="en-US" dirty="0"/>
                    </a:p>
                  </a:txBody>
                  <a:tcPr/>
                </a:tc>
                <a:extLst>
                  <a:ext uri="{0D108BD9-81ED-4DB2-BD59-A6C34878D82A}">
                    <a16:rowId xmlns:a16="http://schemas.microsoft.com/office/drawing/2014/main" val="626144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u="none" strike="noStrike" dirty="0" smtClean="0">
                          <a:effectLst/>
                        </a:rPr>
                        <a:t>Dx:HPV</a:t>
                      </a:r>
                      <a:endParaRPr lang="en-US" sz="1800" b="1" i="0" u="none" strike="noStrike" dirty="0" smtClean="0">
                        <a:solidFill>
                          <a:srgbClr val="000000"/>
                        </a:solidFill>
                        <a:effectLst/>
                        <a:latin typeface="Calibri" panose="020F0502020204030204"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Info</a:t>
                      </a:r>
                      <a:r>
                        <a:rPr lang="en-US" baseline="-25000" dirty="0" smtClean="0"/>
                        <a:t>C5</a:t>
                      </a:r>
                      <a:r>
                        <a:rPr lang="en-US" dirty="0" smtClean="0"/>
                        <a:t>(0) </a:t>
                      </a:r>
                      <a:r>
                        <a:rPr lang="en-US" baseline="0" dirty="0" smtClean="0"/>
                        <a:t> = 13/14*(-5/13 log 5/13 - 8/13 log 8/13) = </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Info</a:t>
                      </a:r>
                      <a:r>
                        <a:rPr lang="en-US" baseline="-25000" dirty="0" smtClean="0"/>
                        <a:t>C5</a:t>
                      </a:r>
                      <a:r>
                        <a:rPr lang="en-US" dirty="0" smtClean="0"/>
                        <a:t>(1) </a:t>
                      </a:r>
                      <a:r>
                        <a:rPr lang="en-US" baseline="0" dirty="0" smtClean="0"/>
                        <a:t> = </a:t>
                      </a:r>
                      <a:r>
                        <a:rPr lang="en-US" dirty="0" smtClean="0"/>
                        <a:t>1/14*(-1/1</a:t>
                      </a:r>
                      <a:r>
                        <a:rPr lang="en-US" baseline="0" dirty="0" smtClean="0"/>
                        <a:t> log 1/1 </a:t>
                      </a:r>
                      <a:r>
                        <a:rPr lang="en-US" dirty="0" smtClean="0"/>
                        <a:t>) = 0</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0.893</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0.092</a:t>
                      </a:r>
                    </a:p>
                  </a:txBody>
                  <a:tcPr/>
                </a:tc>
                <a:extLst>
                  <a:ext uri="{0D108BD9-81ED-4DB2-BD59-A6C34878D82A}">
                    <a16:rowId xmlns:a16="http://schemas.microsoft.com/office/drawing/2014/main" val="857935284"/>
                  </a:ext>
                </a:extLst>
              </a:tr>
            </a:tbl>
          </a:graphicData>
        </a:graphic>
      </p:graphicFrame>
      <p:sp>
        <p:nvSpPr>
          <p:cNvPr id="3" name="标题 2"/>
          <p:cNvSpPr>
            <a:spLocks noGrp="1"/>
          </p:cNvSpPr>
          <p:nvPr>
            <p:ph type="title"/>
            <p:custDataLst>
              <p:tags r:id="rId2"/>
            </p:custDataLst>
          </p:nvPr>
        </p:nvSpPr>
        <p:spPr>
          <a:xfrm>
            <a:off x="1281113" y="272200"/>
            <a:ext cx="9626400" cy="1058400"/>
          </a:xfrm>
        </p:spPr>
        <p:txBody>
          <a:bodyPr>
            <a:normAutofit/>
          </a:bodyPr>
          <a:lstStyle/>
          <a:p>
            <a:pPr algn="ctr"/>
            <a:r>
              <a:rPr lang="en-US" altLang="zh-CN" sz="4000" dirty="0"/>
              <a:t>TÍNH GIẢI THUẬT THỦ CÔNG</a:t>
            </a:r>
          </a:p>
        </p:txBody>
      </p:sp>
      <p:sp>
        <p:nvSpPr>
          <p:cNvPr id="4" name="Rectangle 3"/>
          <p:cNvSpPr/>
          <p:nvPr/>
        </p:nvSpPr>
        <p:spPr>
          <a:xfrm>
            <a:off x="451805" y="1082482"/>
            <a:ext cx="11121262" cy="9257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a:solidFill>
                  <a:schemeClr val="accent1">
                    <a:lumMod val="50000"/>
                  </a:schemeClr>
                </a:solidFill>
                <a:latin typeface="Times New Roman" pitchFamily="18" charset="0"/>
                <a:cs typeface="Times New Roman" pitchFamily="18" charset="0"/>
              </a:rPr>
              <a:t>* </a:t>
            </a:r>
            <a:r>
              <a:rPr lang="en-US" sz="2400" b="1" smtClean="0">
                <a:solidFill>
                  <a:schemeClr val="accent1">
                    <a:lumMod val="50000"/>
                  </a:schemeClr>
                </a:solidFill>
                <a:latin typeface="Times New Roman" pitchFamily="18" charset="0"/>
                <a:cs typeface="Times New Roman" pitchFamily="18" charset="0"/>
              </a:rPr>
              <a:t>Info</a:t>
            </a:r>
            <a:r>
              <a:rPr lang="en-US" sz="2400" b="1" baseline="-25000" smtClean="0">
                <a:solidFill>
                  <a:schemeClr val="accent1">
                    <a:lumMod val="50000"/>
                  </a:schemeClr>
                </a:solidFill>
                <a:latin typeface="Times New Roman" pitchFamily="18" charset="0"/>
                <a:cs typeface="Times New Roman" pitchFamily="18" charset="0"/>
              </a:rPr>
              <a:t>D</a:t>
            </a:r>
            <a:r>
              <a:rPr lang="en-US" sz="2400" b="1" smtClean="0">
                <a:solidFill>
                  <a:schemeClr val="accent1">
                    <a:lumMod val="50000"/>
                  </a:schemeClr>
                </a:solidFill>
                <a:latin typeface="Times New Roman" pitchFamily="18" charset="0"/>
                <a:cs typeface="Times New Roman" pitchFamily="18" charset="0"/>
              </a:rPr>
              <a:t> </a:t>
            </a:r>
            <a:r>
              <a:rPr lang="en-US" sz="2400" b="1" dirty="0" smtClean="0">
                <a:solidFill>
                  <a:schemeClr val="accent1">
                    <a:lumMod val="50000"/>
                  </a:schemeClr>
                </a:solidFill>
                <a:latin typeface="Times New Roman" pitchFamily="18" charset="0"/>
                <a:cs typeface="Times New Roman" pitchFamily="18" charset="0"/>
              </a:rPr>
              <a:t>= -6/14log6/14-8/14log8/14 = 0.985</a:t>
            </a:r>
            <a:endParaRPr lang="en-US" sz="2400" b="1" u="sng" dirty="0">
              <a:solidFill>
                <a:schemeClr val="accent1">
                  <a:lumMod val="50000"/>
                </a:schemeClr>
              </a:solidFill>
              <a:latin typeface="Times New Roman" pitchFamily="18" charset="0"/>
              <a:cs typeface="Times New Roman" pitchFamily="18" charset="0"/>
            </a:endParaRPr>
          </a:p>
        </p:txBody>
      </p:sp>
    </p:spTree>
    <p:custDataLst>
      <p:tags r:id="rId1"/>
    </p:custDataLst>
    <p:extLst>
      <p:ext uri="{BB962C8B-B14F-4D97-AF65-F5344CB8AC3E}">
        <p14:creationId xmlns:p14="http://schemas.microsoft.com/office/powerpoint/2010/main" val="3553283750"/>
      </p:ext>
    </p:extLst>
  </p:cSld>
  <p:clrMapOvr>
    <a:masterClrMapping/>
  </p:clrMapOvr>
  <p:transition spd="slow" advClick="0" advTm="6000">
    <p:push dir="u"/>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HIGHLIGHT" val="0"/>
  <p:tag name="KSO_WM_UNIT_COMPATIBLE" val="0"/>
  <p:tag name="KSO_WM_UNIT_DIAGRAM_ISNUMVISUAL" val="0"/>
  <p:tag name="KSO_WM_UNIT_DIAGRAM_ISREFERUNIT" val="0"/>
  <p:tag name="KSO_WM_UNIT_ID" val="_0**"/>
  <p:tag name="KSO_WM_UNIT_LAYERLEVEL" val="1"/>
  <p:tag name="KSO_WM_TEMPLATE_CATEGORY" val="custom"/>
  <p:tag name="KSO_WM_TEMPLATE_INDEX" val="20202604"/>
</p:tagLst>
</file>

<file path=ppt/tags/tag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0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i*4"/>
  <p:tag name="KSO_WM_UNIT_LAYERLEVEL" val="1"/>
  <p:tag name="KSO_WM_TAG_VERSION" val="1.0"/>
  <p:tag name="KSO_WM_BEAUTIFY_FLAG" val="#wm#"/>
  <p:tag name="KSO_WM_UNIT_TYPE" val="i"/>
  <p:tag name="KSO_WM_UNIT_INDEX" val="4"/>
  <p:tag name="KSO_WM_SLIDE_BACKGROUND_TYPE" val="frame"/>
  <p:tag name="KSO_WM_SLIDE_BK_DARK_LIGHT" val="2"/>
</p:tagLst>
</file>

<file path=ppt/tags/tag10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0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0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0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0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0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0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9*i*1"/>
  <p:tag name="KSO_WM_UNIT_LAYERLEVEL" val="1"/>
  <p:tag name="KSO_WM_TAG_VERSION" val="1.0"/>
  <p:tag name="KSO_WM_BEAUTIFY_FLAG" val="#wm#"/>
  <p:tag name="KSO_WM_UNIT_SUBTYPE" val="h"/>
  <p:tag name="KSO_WM_UNIT_BK_DARK_LIGHT" val="2"/>
  <p:tag name="KSO_WM_SLIDE_BACKGROUND_TYPE" val="frame"/>
  <p:tag name="KSO_WM_SLIDE_BK_DARK_LIGHT" val="2"/>
</p:tagLst>
</file>

<file path=ppt/tags/tag10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i*1"/>
  <p:tag name="KSO_WM_UNIT_LAYERLEVEL" val="1"/>
  <p:tag name="KSO_WM_TAG_VERSION" val="1.0"/>
  <p:tag name="KSO_WM_BEAUTIFY_FLAG" val="#wm#"/>
  <p:tag name="KSO_WM_UNIT_TYPE" val="i"/>
  <p:tag name="KSO_WM_UNIT_INDEX" val="1"/>
  <p:tag name="KSO_WM_SLIDE_BACKGROUND_TYPE" val="frame"/>
  <p:tag name="KSO_WM_SLIDE_BK_DARK_LIGHT" val="2"/>
</p:tagLst>
</file>

<file path=ppt/tags/tag10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i*1"/>
  <p:tag name="KSO_WM_UNIT_LAYERLEVEL" val="1"/>
  <p:tag name="KSO_WM_TAG_VERSION" val="1.0"/>
  <p:tag name="KSO_WM_BEAUTIFY_FLAG" val="#wm#"/>
  <p:tag name="KSO_WM_UNIT_TYPE" val="i"/>
  <p:tag name="KSO_WM_UNIT_INDEX" val="1"/>
  <p:tag name="KSO_WM_SLIDE_BACKGROUND_TYPE" val="frame"/>
  <p:tag name="KSO_WM_SLIDE_BK_DARK_LIGHT" val="2"/>
</p:tagLst>
</file>

<file path=ppt/tags/tag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i*2"/>
  <p:tag name="KSO_WM_UNIT_LAYERLEVEL" val="1"/>
  <p:tag name="KSO_WM_TAG_VERSION" val="1.0"/>
  <p:tag name="KSO_WM_BEAUTIFY_FLAG" val="#wm#"/>
  <p:tag name="KSO_WM_UNIT_TYPE" val="i"/>
  <p:tag name="KSO_WM_UNIT_INDEX" val="2"/>
  <p:tag name="KSO_WM_SLIDE_BACKGROUND_TYPE" val="frame"/>
  <p:tag name="KSO_WM_SLIDE_BK_DARK_LIGHT" val="2"/>
</p:tagLst>
</file>

<file path=ppt/tags/tag1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i*3"/>
  <p:tag name="KSO_WM_UNIT_LAYERLEVEL" val="1"/>
  <p:tag name="KSO_WM_TAG_VERSION" val="1.0"/>
  <p:tag name="KSO_WM_BEAUTIFY_FLAG" val="#wm#"/>
  <p:tag name="KSO_WM_UNIT_TYPE" val="i"/>
  <p:tag name="KSO_WM_UNIT_INDEX" val="3"/>
  <p:tag name="KSO_WM_SLIDE_BACKGROUND_TYPE" val="frame"/>
  <p:tag name="KSO_WM_SLIDE_BK_DARK_LIGHT" val="2"/>
</p:tagLst>
</file>

<file path=ppt/tags/tag1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i*4"/>
  <p:tag name="KSO_WM_UNIT_LAYERLEVEL" val="1"/>
  <p:tag name="KSO_WM_TAG_VERSION" val="1.0"/>
  <p:tag name="KSO_WM_BEAUTIFY_FLAG" val="#wm#"/>
  <p:tag name="KSO_WM_UNIT_TYPE" val="i"/>
  <p:tag name="KSO_WM_UNIT_INDEX" val="4"/>
  <p:tag name="KSO_WM_SLIDE_BACKGROUND_TYPE" val="frame"/>
  <p:tag name="KSO_WM_SLIDE_BK_DARK_LIGHT" val="2"/>
</p:tagLst>
</file>

<file path=ppt/tags/tag1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i*2"/>
  <p:tag name="KSO_WM_UNIT_LAYERLEVEL" val="1"/>
  <p:tag name="KSO_WM_TAG_VERSION" val="1.0"/>
  <p:tag name="KSO_WM_BEAUTIFY_FLAG" val="#wm#"/>
  <p:tag name="KSO_WM_UNIT_TYPE" val="i"/>
  <p:tag name="KSO_WM_UNIT_INDEX" val="2"/>
  <p:tag name="KSO_WM_SLIDE_BACKGROUND_TYPE" val="frame"/>
  <p:tag name="KSO_WM_SLIDE_BK_DARK_LIGHT" val="2"/>
</p:tagLst>
</file>

<file path=ppt/tags/tag1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i*3"/>
  <p:tag name="KSO_WM_UNIT_LAYERLEVEL" val="1"/>
  <p:tag name="KSO_WM_TAG_VERSION" val="1.0"/>
  <p:tag name="KSO_WM_BEAUTIFY_FLAG" val="#wm#"/>
  <p:tag name="KSO_WM_UNIT_TYPE" val="i"/>
  <p:tag name="KSO_WM_UNIT_INDEX" val="3"/>
  <p:tag name="KSO_WM_SLIDE_BACKGROUND_TYPE" val="frame"/>
  <p:tag name="KSO_WM_SLIDE_BK_DARK_LIGHT" val="2"/>
</p:tagLst>
</file>

<file path=ppt/tags/tag1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i*4"/>
  <p:tag name="KSO_WM_UNIT_LAYERLEVEL" val="1"/>
  <p:tag name="KSO_WM_TAG_VERSION" val="1.0"/>
  <p:tag name="KSO_WM_BEAUTIFY_FLAG" val="#wm#"/>
  <p:tag name="KSO_WM_UNIT_TYPE" val="i"/>
  <p:tag name="KSO_WM_UNIT_INDEX" val="4"/>
  <p:tag name="KSO_WM_SLIDE_BACKGROUND_TYPE" val="frame"/>
  <p:tag name="KSO_WM_SLIDE_BK_DARK_LIGHT" val="2"/>
</p:tagLst>
</file>

<file path=ppt/tags/tag1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10*i*1"/>
  <p:tag name="KSO_WM_UNIT_LAYERLEVEL" val="1"/>
  <p:tag name="KSO_WM_TAG_VERSION" val="1.0"/>
  <p:tag name="KSO_WM_BEAUTIFY_FLAG" val="#wm#"/>
  <p:tag name="KSO_WM_UNIT_SUBTYPE" val="h"/>
  <p:tag name="KSO_WM_UNIT_BK_DARK_LIGHT" val="2"/>
  <p:tag name="KSO_WM_SLIDE_BACKGROUND_TYPE" val="frame"/>
  <p:tag name="KSO_WM_SLIDE_BK_DARK_LIGHT" val="2"/>
</p:tagLst>
</file>

<file path=ppt/tags/tag1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i*1"/>
  <p:tag name="KSO_WM_UNIT_LAYERLEVEL" val="1"/>
  <p:tag name="KSO_WM_TAG_VERSION" val="1.0"/>
  <p:tag name="KSO_WM_BEAUTIFY_FLAG" val="#wm#"/>
  <p:tag name="KSO_WM_UNIT_TYPE" val="i"/>
  <p:tag name="KSO_WM_UNIT_INDEX" val="1"/>
  <p:tag name="KSO_WM_SLIDE_BACKGROUND_TYPE" val="frame"/>
  <p:tag name="KSO_WM_SLIDE_BK_DARK_LIGHT" val="2"/>
</p:tagLst>
</file>

<file path=ppt/tags/tag1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i*1"/>
  <p:tag name="KSO_WM_UNIT_LAYERLEVEL" val="1"/>
  <p:tag name="KSO_WM_TAG_VERSION" val="1.0"/>
  <p:tag name="KSO_WM_BEAUTIFY_FLAG" val="#wm#"/>
  <p:tag name="KSO_WM_UNIT_TYPE" val="i"/>
  <p:tag name="KSO_WM_UNIT_INDEX" val="1"/>
  <p:tag name="KSO_WM_SLIDE_BACKGROUND_TYPE" val="frame"/>
  <p:tag name="KSO_WM_SLIDE_BK_DARK_LIGHT" val="2"/>
</p:tagLst>
</file>

<file path=ppt/tags/tag1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i*2"/>
  <p:tag name="KSO_WM_UNIT_LAYERLEVEL" val="1"/>
  <p:tag name="KSO_WM_TAG_VERSION" val="1.0"/>
  <p:tag name="KSO_WM_BEAUTIFY_FLAG" val="#wm#"/>
  <p:tag name="KSO_WM_UNIT_TYPE" val="i"/>
  <p:tag name="KSO_WM_UNIT_INDEX" val="2"/>
  <p:tag name="KSO_WM_SLIDE_BACKGROUND_TYPE" val="frame"/>
  <p:tag name="KSO_WM_SLIDE_BK_DARK_LIGHT" val="2"/>
</p:tagLst>
</file>

<file path=ppt/tags/tag1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i*3"/>
  <p:tag name="KSO_WM_UNIT_LAYERLEVEL" val="1"/>
  <p:tag name="KSO_WM_TAG_VERSION" val="1.0"/>
  <p:tag name="KSO_WM_BEAUTIFY_FLAG" val="#wm#"/>
  <p:tag name="KSO_WM_UNIT_TYPE" val="i"/>
  <p:tag name="KSO_WM_UNIT_INDEX" val="3"/>
  <p:tag name="KSO_WM_SLIDE_BACKGROUND_TYPE" val="frame"/>
  <p:tag name="KSO_WM_SLIDE_BK_DARK_LIGHT" val="2"/>
</p:tagLst>
</file>

<file path=ppt/tags/tag1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i*4"/>
  <p:tag name="KSO_WM_UNIT_LAYERLEVEL" val="1"/>
  <p:tag name="KSO_WM_TAG_VERSION" val="1.0"/>
  <p:tag name="KSO_WM_BEAUTIFY_FLAG" val="#wm#"/>
  <p:tag name="KSO_WM_UNIT_TYPE" val="i"/>
  <p:tag name="KSO_WM_UNIT_INDEX" val="4"/>
  <p:tag name="KSO_WM_SLIDE_BACKGROUND_TYPE" val="frame"/>
  <p:tag name="KSO_WM_SLIDE_BK_DARK_LIGHT" val="2"/>
</p:tagLst>
</file>

<file path=ppt/tags/tag1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i*2"/>
  <p:tag name="KSO_WM_UNIT_LAYERLEVEL" val="1"/>
  <p:tag name="KSO_WM_TAG_VERSION" val="1.0"/>
  <p:tag name="KSO_WM_BEAUTIFY_FLAG" val="#wm#"/>
  <p:tag name="KSO_WM_UNIT_TYPE" val="i"/>
  <p:tag name="KSO_WM_UNIT_INDEX" val="2"/>
  <p:tag name="KSO_WM_SLIDE_BACKGROUND_TYPE" val="frame"/>
  <p:tag name="KSO_WM_SLIDE_BK_DARK_LIGHT" val="2"/>
</p:tagLst>
</file>

<file path=ppt/tags/tag1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i*3"/>
  <p:tag name="KSO_WM_UNIT_LAYERLEVEL" val="1"/>
  <p:tag name="KSO_WM_TAG_VERSION" val="1.0"/>
  <p:tag name="KSO_WM_BEAUTIFY_FLAG" val="#wm#"/>
  <p:tag name="KSO_WM_UNIT_TYPE" val="i"/>
  <p:tag name="KSO_WM_UNIT_INDEX" val="3"/>
  <p:tag name="KSO_WM_SLIDE_BACKGROUND_TYPE" val="frame"/>
  <p:tag name="KSO_WM_SLIDE_BK_DARK_LIGHT" val="2"/>
</p:tagLst>
</file>

<file path=ppt/tags/tag1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i*4"/>
  <p:tag name="KSO_WM_UNIT_LAYERLEVEL" val="1"/>
  <p:tag name="KSO_WM_TAG_VERSION" val="1.0"/>
  <p:tag name="KSO_WM_BEAUTIFY_FLAG" val="#wm#"/>
  <p:tag name="KSO_WM_UNIT_TYPE" val="i"/>
  <p:tag name="KSO_WM_UNIT_INDEX" val="4"/>
  <p:tag name="KSO_WM_SLIDE_BACKGROUND_TYPE" val="frame"/>
  <p:tag name="KSO_WM_SLIDE_BK_DARK_LIGHT" val="2"/>
</p:tagLst>
</file>

<file path=ppt/tags/tag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1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1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1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1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1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i*1"/>
  <p:tag name="KSO_WM_UNIT_LAYERLEVEL" val="1"/>
  <p:tag name="KSO_WM_TAG_VERSION" val="1.0"/>
  <p:tag name="KSO_WM_BEAUTIFY_FLAG" val="#wm#"/>
  <p:tag name="KSO_WM_UNIT_TYPE" val="i"/>
  <p:tag name="KSO_WM_UNIT_INDEX" val="1"/>
  <p:tag name="KSO_WM_SLIDE_BACKGROUND_TYPE" val="frame"/>
  <p:tag name="KSO_WM_SLIDE_BK_DARK_LIGHT" val="2"/>
</p:tagLst>
</file>

<file path=ppt/tags/tag1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i*1"/>
  <p:tag name="KSO_WM_UNIT_LAYERLEVEL" val="1"/>
  <p:tag name="KSO_WM_TAG_VERSION" val="1.0"/>
  <p:tag name="KSO_WM_BEAUTIFY_FLAG" val="#wm#"/>
  <p:tag name="KSO_WM_UNIT_TYPE" val="i"/>
  <p:tag name="KSO_WM_UNIT_INDEX" val="1"/>
  <p:tag name="KSO_WM_SLIDE_BACKGROUND_TYPE" val="frame"/>
  <p:tag name="KSO_WM_SLIDE_BK_DARK_LIGHT" val="2"/>
</p:tagLst>
</file>

<file path=ppt/tags/tag1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i*2"/>
  <p:tag name="KSO_WM_UNIT_LAYERLEVEL" val="1"/>
  <p:tag name="KSO_WM_TAG_VERSION" val="1.0"/>
  <p:tag name="KSO_WM_BEAUTIFY_FLAG" val="#wm#"/>
  <p:tag name="KSO_WM_UNIT_TYPE" val="i"/>
  <p:tag name="KSO_WM_UNIT_INDEX" val="2"/>
  <p:tag name="KSO_WM_SLIDE_BACKGROUND_TYPE" val="general"/>
  <p:tag name="KSO_WM_SLIDE_BK_DARK_LIGHT" val="2"/>
</p:tagLst>
</file>

<file path=ppt/tags/tag1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i*3"/>
  <p:tag name="KSO_WM_UNIT_LAYERLEVEL" val="1"/>
  <p:tag name="KSO_WM_TAG_VERSION" val="1.0"/>
  <p:tag name="KSO_WM_BEAUTIFY_FLAG" val="#wm#"/>
  <p:tag name="KSO_WM_UNIT_TYPE" val="i"/>
  <p:tag name="KSO_WM_UNIT_INDEX" val="3"/>
  <p:tag name="KSO_WM_SLIDE_BACKGROUND_TYPE" val="general"/>
  <p:tag name="KSO_WM_SLIDE_BK_DARK_LIGHT" val="2"/>
</p:tagLst>
</file>

<file path=ppt/tags/tag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i*4"/>
  <p:tag name="KSO_WM_UNIT_LAYERLEVEL" val="1"/>
  <p:tag name="KSO_WM_TAG_VERSION" val="1.0"/>
  <p:tag name="KSO_WM_BEAUTIFY_FLAG" val="#wm#"/>
  <p:tag name="KSO_WM_UNIT_TYPE" val="i"/>
  <p:tag name="KSO_WM_UNIT_INDEX" val="4"/>
  <p:tag name="KSO_WM_SLIDE_BACKGROUND_TYPE" val="general"/>
  <p:tag name="KSO_WM_SLIDE_BK_DARK_LIGHT" val="2"/>
</p:tagLst>
</file>

<file path=ppt/tags/tag1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i*2"/>
  <p:tag name="KSO_WM_UNIT_LAYERLEVEL" val="1"/>
  <p:tag name="KSO_WM_TAG_VERSION" val="1.0"/>
  <p:tag name="KSO_WM_BEAUTIFY_FLAG" val="#wm#"/>
  <p:tag name="KSO_WM_UNIT_TYPE" val="i"/>
  <p:tag name="KSO_WM_UNIT_INDEX" val="2"/>
  <p:tag name="KSO_WM_SLIDE_BACKGROUND_TYPE" val="general"/>
  <p:tag name="KSO_WM_SLIDE_BK_DARK_LIGHT" val="2"/>
</p:tagLst>
</file>

<file path=ppt/tags/tag1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i*3"/>
  <p:tag name="KSO_WM_UNIT_LAYERLEVEL" val="1"/>
  <p:tag name="KSO_WM_TAG_VERSION" val="1.0"/>
  <p:tag name="KSO_WM_BEAUTIFY_FLAG" val="#wm#"/>
  <p:tag name="KSO_WM_UNIT_TYPE" val="i"/>
  <p:tag name="KSO_WM_UNIT_INDEX" val="3"/>
  <p:tag name="KSO_WM_SLIDE_BACKGROUND_TYPE" val="general"/>
  <p:tag name="KSO_WM_SLIDE_BK_DARK_LIGHT" val="2"/>
</p:tagLst>
</file>

<file path=ppt/tags/tag1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i*4"/>
  <p:tag name="KSO_WM_UNIT_LAYERLEVEL" val="1"/>
  <p:tag name="KSO_WM_TAG_VERSION" val="1.0"/>
  <p:tag name="KSO_WM_BEAUTIFY_FLAG" val="#wm#"/>
  <p:tag name="KSO_WM_UNIT_TYPE" val="i"/>
  <p:tag name="KSO_WM_UNIT_INDEX" val="4"/>
  <p:tag name="KSO_WM_SLIDE_BACKGROUND_TYPE" val="general"/>
  <p:tag name="KSO_WM_SLIDE_BK_DARK_LIGHT" val="2"/>
</p:tagLst>
</file>

<file path=ppt/tags/tag1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1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1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1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1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1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13*i*1"/>
  <p:tag name="KSO_WM_UNIT_LAYERLEVEL" val="1"/>
  <p:tag name="KSO_WM_TAG_VERSION" val="1.0"/>
  <p:tag name="KSO_WM_BEAUTIFY_FLAG" val="#wm#"/>
  <p:tag name="KSO_WM_UNIT_SUBTYPE" val="h"/>
  <p:tag name="KSO_WM_UNIT_BK_DARK_LIGHT" val="2"/>
  <p:tag name="KSO_WM_SLIDE_BACKGROUND_TYPE" val="frame"/>
  <p:tag name="KSO_WM_SLIDE_BK_DARK_LIGHT" val="2"/>
</p:tagLst>
</file>

<file path=ppt/tags/tag1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i*1"/>
  <p:tag name="KSO_WM_UNIT_LAYERLEVEL" val="1"/>
  <p:tag name="KSO_WM_TAG_VERSION" val="1.0"/>
  <p:tag name="KSO_WM_BEAUTIFY_FLAG" val="#wm#"/>
  <p:tag name="KSO_WM_UNIT_TYPE" val="i"/>
  <p:tag name="KSO_WM_UNIT_INDEX" val="1"/>
  <p:tag name="KSO_WM_SLIDE_BACKGROUND_TYPE" val="frame"/>
  <p:tag name="KSO_WM_SLIDE_BK_DARK_LIGHT" val="2"/>
</p:tagLst>
</file>

<file path=ppt/tags/tag16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i*1"/>
  <p:tag name="KSO_WM_UNIT_LAYERLEVEL" val="1"/>
  <p:tag name="KSO_WM_TAG_VERSION" val="1.0"/>
  <p:tag name="KSO_WM_BEAUTIFY_FLAG" val="#wm#"/>
  <p:tag name="KSO_WM_UNIT_TYPE" val="i"/>
  <p:tag name="KSO_WM_UNIT_INDEX" val="1"/>
  <p:tag name="KSO_WM_SLIDE_BACKGROUND_TYPE" val="frame"/>
  <p:tag name="KSO_WM_SLIDE_BK_DARK_LIGHT" val="2"/>
</p:tagLst>
</file>

<file path=ppt/tags/tag16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i*2"/>
  <p:tag name="KSO_WM_UNIT_LAYERLEVEL" val="1"/>
  <p:tag name="KSO_WM_TAG_VERSION" val="1.0"/>
  <p:tag name="KSO_WM_BEAUTIFY_FLAG" val="#wm#"/>
  <p:tag name="KSO_WM_UNIT_TYPE" val="i"/>
  <p:tag name="KSO_WM_UNIT_INDEX" val="2"/>
  <p:tag name="KSO_WM_SLIDE_BACKGROUND_TYPE" val="frame"/>
  <p:tag name="KSO_WM_SLIDE_BK_DARK_LIGHT" val="2"/>
</p:tagLst>
</file>

<file path=ppt/tags/tag16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i*3"/>
  <p:tag name="KSO_WM_UNIT_LAYERLEVEL" val="1"/>
  <p:tag name="KSO_WM_TAG_VERSION" val="1.0"/>
  <p:tag name="KSO_WM_BEAUTIFY_FLAG" val="#wm#"/>
  <p:tag name="KSO_WM_UNIT_TYPE" val="i"/>
  <p:tag name="KSO_WM_UNIT_INDEX" val="3"/>
  <p:tag name="KSO_WM_SLIDE_BACKGROUND_TYPE" val="frame"/>
  <p:tag name="KSO_WM_SLIDE_BK_DARK_LIGHT" val="2"/>
</p:tagLst>
</file>

<file path=ppt/tags/tag16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i*4"/>
  <p:tag name="KSO_WM_UNIT_LAYERLEVEL" val="1"/>
  <p:tag name="KSO_WM_TAG_VERSION" val="1.0"/>
  <p:tag name="KSO_WM_BEAUTIFY_FLAG" val="#wm#"/>
  <p:tag name="KSO_WM_UNIT_TYPE" val="i"/>
  <p:tag name="KSO_WM_UNIT_INDEX" val="4"/>
  <p:tag name="KSO_WM_SLIDE_BACKGROUND_TYPE" val="frame"/>
  <p:tag name="KSO_WM_SLIDE_BK_DARK_LIGHT" val="2"/>
</p:tagLst>
</file>

<file path=ppt/tags/tag16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i*2"/>
  <p:tag name="KSO_WM_UNIT_LAYERLEVEL" val="1"/>
  <p:tag name="KSO_WM_TAG_VERSION" val="1.0"/>
  <p:tag name="KSO_WM_BEAUTIFY_FLAG" val="#wm#"/>
  <p:tag name="KSO_WM_UNIT_TYPE" val="i"/>
  <p:tag name="KSO_WM_UNIT_INDEX" val="2"/>
  <p:tag name="KSO_WM_SLIDE_BACKGROUND_TYPE" val="frame"/>
  <p:tag name="KSO_WM_SLIDE_BK_DARK_LIGHT" val="2"/>
</p:tagLst>
</file>

<file path=ppt/tags/tag16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i*3"/>
  <p:tag name="KSO_WM_UNIT_LAYERLEVEL" val="1"/>
  <p:tag name="KSO_WM_TAG_VERSION" val="1.0"/>
  <p:tag name="KSO_WM_BEAUTIFY_FLAG" val="#wm#"/>
  <p:tag name="KSO_WM_UNIT_TYPE" val="i"/>
  <p:tag name="KSO_WM_UNIT_INDEX" val="3"/>
  <p:tag name="KSO_WM_SLIDE_BACKGROUND_TYPE" val="frame"/>
  <p:tag name="KSO_WM_SLIDE_BK_DARK_LIGHT" val="2"/>
</p:tagLst>
</file>

<file path=ppt/tags/tag16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i*4"/>
  <p:tag name="KSO_WM_UNIT_LAYERLEVEL" val="1"/>
  <p:tag name="KSO_WM_TAG_VERSION" val="1.0"/>
  <p:tag name="KSO_WM_BEAUTIFY_FLAG" val="#wm#"/>
  <p:tag name="KSO_WM_UNIT_TYPE" val="i"/>
  <p:tag name="KSO_WM_UNIT_INDEX" val="4"/>
  <p:tag name="KSO_WM_SLIDE_BACKGROUND_TYPE" val="frame"/>
  <p:tag name="KSO_WM_SLIDE_BK_DARK_LIGHT" val="2"/>
</p:tagLst>
</file>

<file path=ppt/tags/tag16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i*1"/>
  <p:tag name="KSO_WM_UNIT_LAYERLEVEL" val="1"/>
  <p:tag name="KSO_WM_TAG_VERSION" val="1.0"/>
  <p:tag name="KSO_WM_BEAUTIFY_FLAG" val="#wm#"/>
  <p:tag name="KSO_WM_UNIT_TYPE" val="i"/>
  <p:tag name="KSO_WM_UNIT_INDEX" val="1"/>
  <p:tag name="KSO_WM_UNIT_SUBTYPE" val="h"/>
  <p:tag name="KSO_WM_UNIT_BK_DARK_LIGHT" val="2"/>
  <p:tag name="KSO_WM_SLIDE_BACKGROUND_TYPE" val="leftRight"/>
  <p:tag name="KSO_WM_SLIDE_BK_DARK_LIGHT" val="2"/>
</p:tagLst>
</file>

<file path=ppt/tags/tag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70.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7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7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7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7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7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7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7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i*1"/>
  <p:tag name="KSO_WM_UNIT_LAYERLEVEL" val="1"/>
  <p:tag name="KSO_WM_TAG_VERSION" val="1.0"/>
  <p:tag name="KSO_WM_BEAUTIFY_FLAG" val="#wm#"/>
  <p:tag name="KSO_WM_UNIT_TYPE" val="i"/>
  <p:tag name="KSO_WM_UNIT_INDEX" val="1"/>
  <p:tag name="KSO_WM_SLIDE_BACKGROUND_TYPE" val="frame"/>
  <p:tag name="KSO_WM_SLIDE_BK_DARK_LIGHT" val="2"/>
</p:tagLst>
</file>

<file path=ppt/tags/tag17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i*1"/>
  <p:tag name="KSO_WM_UNIT_LAYERLEVEL" val="1"/>
  <p:tag name="KSO_WM_TAG_VERSION" val="1.0"/>
  <p:tag name="KSO_WM_BEAUTIFY_FLAG" val="#wm#"/>
  <p:tag name="KSO_WM_UNIT_TYPE" val="i"/>
  <p:tag name="KSO_WM_UNIT_INDEX" val="1"/>
  <p:tag name="KSO_WM_SLIDE_BACKGROUND_TYPE" val="frame"/>
  <p:tag name="KSO_WM_SLIDE_BK_DARK_LIGHT" val="2"/>
</p:tagLst>
</file>

<file path=ppt/tags/tag17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i*2"/>
  <p:tag name="KSO_WM_UNIT_LAYERLEVEL" val="1"/>
  <p:tag name="KSO_WM_TAG_VERSION" val="1.0"/>
  <p:tag name="KSO_WM_BEAUTIFY_FLAG" val="#wm#"/>
  <p:tag name="KSO_WM_UNIT_TYPE" val="i"/>
  <p:tag name="KSO_WM_UNIT_INDEX" val="2"/>
  <p:tag name="KSO_WM_SLIDE_BACKGROUND_TYPE" val="leftRight"/>
  <p:tag name="KSO_WM_SLIDE_BK_DARK_LIGHT" val="2"/>
</p:tagLst>
</file>

<file path=ppt/tags/tag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8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i*3"/>
  <p:tag name="KSO_WM_UNIT_LAYERLEVEL" val="1"/>
  <p:tag name="KSO_WM_TAG_VERSION" val="1.0"/>
  <p:tag name="KSO_WM_BEAUTIFY_FLAG" val="#wm#"/>
  <p:tag name="KSO_WM_UNIT_TYPE" val="i"/>
  <p:tag name="KSO_WM_UNIT_INDEX" val="3"/>
  <p:tag name="KSO_WM_SLIDE_BACKGROUND_TYPE" val="leftRight"/>
  <p:tag name="KSO_WM_SLIDE_BK_DARK_LIGHT" val="2"/>
</p:tagLst>
</file>

<file path=ppt/tags/tag18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i*4"/>
  <p:tag name="KSO_WM_UNIT_LAYERLEVEL" val="1"/>
  <p:tag name="KSO_WM_TAG_VERSION" val="1.0"/>
  <p:tag name="KSO_WM_BEAUTIFY_FLAG" val="#wm#"/>
  <p:tag name="KSO_WM_UNIT_TYPE" val="i"/>
  <p:tag name="KSO_WM_UNIT_INDEX" val="4"/>
  <p:tag name="KSO_WM_SLIDE_BACKGROUND_TYPE" val="leftRight"/>
  <p:tag name="KSO_WM_SLIDE_BK_DARK_LIGHT" val="2"/>
</p:tagLst>
</file>

<file path=ppt/tags/tag18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i*2"/>
  <p:tag name="KSO_WM_UNIT_LAYERLEVEL" val="1"/>
  <p:tag name="KSO_WM_TAG_VERSION" val="1.0"/>
  <p:tag name="KSO_WM_BEAUTIFY_FLAG" val="#wm#"/>
  <p:tag name="KSO_WM_UNIT_TYPE" val="i"/>
  <p:tag name="KSO_WM_UNIT_INDEX" val="2"/>
  <p:tag name="KSO_WM_SLIDE_BACKGROUND_TYPE" val="leftRight"/>
  <p:tag name="KSO_WM_SLIDE_BK_DARK_LIGHT" val="2"/>
</p:tagLst>
</file>

<file path=ppt/tags/tag18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i*3"/>
  <p:tag name="KSO_WM_UNIT_LAYERLEVEL" val="1"/>
  <p:tag name="KSO_WM_TAG_VERSION" val="1.0"/>
  <p:tag name="KSO_WM_BEAUTIFY_FLAG" val="#wm#"/>
  <p:tag name="KSO_WM_UNIT_TYPE" val="i"/>
  <p:tag name="KSO_WM_UNIT_INDEX" val="3"/>
  <p:tag name="KSO_WM_SLIDE_BACKGROUND_TYPE" val="leftRight"/>
  <p:tag name="KSO_WM_SLIDE_BK_DARK_LIGHT" val="2"/>
</p:tagLst>
</file>

<file path=ppt/tags/tag18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i*4"/>
  <p:tag name="KSO_WM_UNIT_LAYERLEVEL" val="1"/>
  <p:tag name="KSO_WM_TAG_VERSION" val="1.0"/>
  <p:tag name="KSO_WM_BEAUTIFY_FLAG" val="#wm#"/>
  <p:tag name="KSO_WM_UNIT_TYPE" val="i"/>
  <p:tag name="KSO_WM_UNIT_INDEX" val="4"/>
  <p:tag name="KSO_WM_SLIDE_BACKGROUND_TYPE" val="leftRight"/>
  <p:tag name="KSO_WM_SLIDE_BK_DARK_LIGHT" val="2"/>
</p:tagLst>
</file>

<file path=ppt/tags/tag18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i*1"/>
  <p:tag name="KSO_WM_UNIT_LAYERLEVEL" val="1"/>
  <p:tag name="KSO_WM_TAG_VERSION" val="1.0"/>
  <p:tag name="KSO_WM_BEAUTIFY_FLAG" val="#wm#"/>
  <p:tag name="KSO_WM_UNIT_TYPE" val="i"/>
  <p:tag name="KSO_WM_UNIT_INDEX" val="1"/>
  <p:tag name="KSO_WM_UNIT_SUBTYPE" val="h"/>
  <p:tag name="KSO_WM_UNIT_BK_DARK_LIGHT" val="2"/>
  <p:tag name="KSO_WM_SLIDE_BACKGROUND_TYPE" val="topBottom"/>
  <p:tag name="KSO_WM_SLIDE_BK_DARK_LIGHT" val="2"/>
</p:tagLst>
</file>

<file path=ppt/tags/tag186.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8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8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8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9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9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9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9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i*1"/>
  <p:tag name="KSO_WM_UNIT_LAYERLEVEL" val="1"/>
  <p:tag name="KSO_WM_TAG_VERSION" val="1.0"/>
  <p:tag name="KSO_WM_BEAUTIFY_FLAG" val="#wm#"/>
  <p:tag name="KSO_WM_UNIT_TYPE" val="i"/>
  <p:tag name="KSO_WM_UNIT_INDEX" val="1"/>
  <p:tag name="KSO_WM_SLIDE_BACKGROUND_TYPE" val="frame"/>
  <p:tag name="KSO_WM_SLIDE_BK_DARK_LIGHT" val="2"/>
</p:tagLst>
</file>

<file path=ppt/tags/tag19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i*1"/>
  <p:tag name="KSO_WM_UNIT_LAYERLEVEL" val="1"/>
  <p:tag name="KSO_WM_TAG_VERSION" val="1.0"/>
  <p:tag name="KSO_WM_BEAUTIFY_FLAG" val="#wm#"/>
  <p:tag name="KSO_WM_UNIT_TYPE" val="i"/>
  <p:tag name="KSO_WM_UNIT_INDEX" val="1"/>
  <p:tag name="KSO_WM_SLIDE_BACKGROUND_TYPE" val="frame"/>
  <p:tag name="KSO_WM_SLIDE_BK_DARK_LIGHT" val="2"/>
</p:tagLst>
</file>

<file path=ppt/tags/tag19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i*2"/>
  <p:tag name="KSO_WM_UNIT_LAYERLEVEL" val="1"/>
  <p:tag name="KSO_WM_TAG_VERSION" val="1.0"/>
  <p:tag name="KSO_WM_BEAUTIFY_FLAG" val="#wm#"/>
  <p:tag name="KSO_WM_UNIT_TYPE" val="i"/>
  <p:tag name="KSO_WM_UNIT_INDEX" val="2"/>
  <p:tag name="KSO_WM_SLIDE_BACKGROUND_TYPE" val="topBottom"/>
  <p:tag name="KSO_WM_SLIDE_BK_DARK_LIGHT" val="2"/>
</p:tagLst>
</file>

<file path=ppt/tags/tag19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i*3"/>
  <p:tag name="KSO_WM_UNIT_LAYERLEVEL" val="1"/>
  <p:tag name="KSO_WM_TAG_VERSION" val="1.0"/>
  <p:tag name="KSO_WM_BEAUTIFY_FLAG" val="#wm#"/>
  <p:tag name="KSO_WM_UNIT_TYPE" val="i"/>
  <p:tag name="KSO_WM_UNIT_INDEX" val="3"/>
  <p:tag name="KSO_WM_SLIDE_BACKGROUND_TYPE" val="topBottom"/>
  <p:tag name="KSO_WM_SLIDE_BK_DARK_LIGHT" val="2"/>
</p:tagLst>
</file>

<file path=ppt/tags/tag19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i*4"/>
  <p:tag name="KSO_WM_UNIT_LAYERLEVEL" val="1"/>
  <p:tag name="KSO_WM_TAG_VERSION" val="1.0"/>
  <p:tag name="KSO_WM_BEAUTIFY_FLAG" val="#wm#"/>
  <p:tag name="KSO_WM_UNIT_TYPE" val="i"/>
  <p:tag name="KSO_WM_UNIT_INDEX" val="4"/>
  <p:tag name="KSO_WM_SLIDE_BACKGROUND_TYPE" val="topBottom"/>
  <p:tag name="KSO_WM_SLIDE_BK_DARK_LIGHT" val="2"/>
</p:tagLst>
</file>

<file path=ppt/tags/tag19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i*2"/>
  <p:tag name="KSO_WM_UNIT_LAYERLEVEL" val="1"/>
  <p:tag name="KSO_WM_TAG_VERSION" val="1.0"/>
  <p:tag name="KSO_WM_BEAUTIFY_FLAG" val="#wm#"/>
  <p:tag name="KSO_WM_UNIT_TYPE" val="i"/>
  <p:tag name="KSO_WM_UNIT_INDEX" val="2"/>
  <p:tag name="KSO_WM_SLIDE_BACKGROUND_TYPE" val="topBottom"/>
  <p:tag name="KSO_WM_SLIDE_BK_DARK_LIGHT" val="2"/>
</p:tagLst>
</file>

<file path=ppt/tags/tag19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i*3"/>
  <p:tag name="KSO_WM_UNIT_LAYERLEVEL" val="1"/>
  <p:tag name="KSO_WM_TAG_VERSION" val="1.0"/>
  <p:tag name="KSO_WM_BEAUTIFY_FLAG" val="#wm#"/>
  <p:tag name="KSO_WM_UNIT_TYPE" val="i"/>
  <p:tag name="KSO_WM_UNIT_INDEX" val="3"/>
  <p:tag name="KSO_WM_SLIDE_BACKGROUND_TYPE" val="topBottom"/>
  <p:tag name="KSO_WM_SLIDE_BK_DARK_LIGHT" val="2"/>
</p:tagLst>
</file>

<file path=ppt/tags/tag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HIGHLIGHT" val="0"/>
  <p:tag name="KSO_WM_UNIT_COMPATIBLE" val="0"/>
  <p:tag name="KSO_WM_UNIT_DIAGRAM_ISNUMVISUAL" val="0"/>
  <p:tag name="KSO_WM_UNIT_DIAGRAM_ISREFERUNIT" val="0"/>
  <p:tag name="KSO_WM_UNIT_ID" val="_0**"/>
  <p:tag name="KSO_WM_UNIT_LAYERLEVEL" val="1"/>
  <p:tag name="KSO_WM_TEMPLATE_CATEGORY" val="custom"/>
  <p:tag name="KSO_WM_TEMPLATE_INDEX" val="20202604"/>
</p:tagLst>
</file>

<file path=ppt/tags/tag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0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i*4"/>
  <p:tag name="KSO_WM_UNIT_LAYERLEVEL" val="1"/>
  <p:tag name="KSO_WM_TAG_VERSION" val="1.0"/>
  <p:tag name="KSO_WM_BEAUTIFY_FLAG" val="#wm#"/>
  <p:tag name="KSO_WM_UNIT_TYPE" val="i"/>
  <p:tag name="KSO_WM_UNIT_INDEX" val="4"/>
  <p:tag name="KSO_WM_SLIDE_BACKGROUND_TYPE" val="topBottom"/>
  <p:tag name="KSO_WM_SLIDE_BK_DARK_LIGHT" val="2"/>
</p:tagLst>
</file>

<file path=ppt/tags/tag20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i*1"/>
  <p:tag name="KSO_WM_UNIT_LAYERLEVEL" val="1"/>
  <p:tag name="KSO_WM_TAG_VERSION" val="1.0"/>
  <p:tag name="KSO_WM_BEAUTIFY_FLAG" val="#wm#"/>
  <p:tag name="KSO_WM_UNIT_TYPE" val="i"/>
  <p:tag name="KSO_WM_UNIT_INDEX" val="1"/>
  <p:tag name="KSO_WM_UNIT_SUBTYPE" val="h"/>
  <p:tag name="KSO_WM_UNIT_BK_DARK_LIGHT" val="2"/>
  <p:tag name="KSO_WM_SLIDE_BACKGROUND_TYPE" val="bottomTop"/>
  <p:tag name="KSO_WM_SLIDE_BK_DARK_LIGHT" val="2"/>
</p:tagLst>
</file>

<file path=ppt/tags/tag202.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20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20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20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20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20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20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20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i*1"/>
  <p:tag name="KSO_WM_UNIT_LAYERLEVEL" val="1"/>
  <p:tag name="KSO_WM_TAG_VERSION" val="1.0"/>
  <p:tag name="KSO_WM_BEAUTIFY_FLAG" val="#wm#"/>
  <p:tag name="KSO_WM_UNIT_TYPE" val="i"/>
  <p:tag name="KSO_WM_UNIT_INDEX" val="1"/>
  <p:tag name="KSO_WM_SLIDE_BACKGROUND_TYPE" val="frame"/>
  <p:tag name="KSO_WM_SLIDE_BK_DARK_LIGHT" val="2"/>
</p:tagLst>
</file>

<file path=ppt/tags/tag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i*1"/>
  <p:tag name="KSO_WM_UNIT_LAYERLEVEL" val="1"/>
  <p:tag name="KSO_WM_TAG_VERSION" val="1.0"/>
  <p:tag name="KSO_WM_BEAUTIFY_FLAG" val="#wm#"/>
  <p:tag name="KSO_WM_UNIT_TYPE" val="i"/>
  <p:tag name="KSO_WM_UNIT_INDEX" val="1"/>
  <p:tag name="KSO_WM_SLIDE_BACKGROUND_TYPE" val="frame"/>
  <p:tag name="KSO_WM_SLIDE_BK_DARK_LIGHT" val="2"/>
</p:tagLst>
</file>

<file path=ppt/tags/tag2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i*2"/>
  <p:tag name="KSO_WM_UNIT_LAYERLEVEL" val="1"/>
  <p:tag name="KSO_WM_TAG_VERSION" val="1.0"/>
  <p:tag name="KSO_WM_BEAUTIFY_FLAG" val="#wm#"/>
  <p:tag name="KSO_WM_UNIT_TYPE" val="i"/>
  <p:tag name="KSO_WM_UNIT_INDEX" val="2"/>
  <p:tag name="KSO_WM_SLIDE_BACKGROUND_TYPE" val="bottomTop"/>
  <p:tag name="KSO_WM_SLIDE_BK_DARK_LIGHT" val="2"/>
</p:tagLst>
</file>

<file path=ppt/tags/tag2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i*3"/>
  <p:tag name="KSO_WM_UNIT_LAYERLEVEL" val="1"/>
  <p:tag name="KSO_WM_TAG_VERSION" val="1.0"/>
  <p:tag name="KSO_WM_BEAUTIFY_FLAG" val="#wm#"/>
  <p:tag name="KSO_WM_UNIT_TYPE" val="i"/>
  <p:tag name="KSO_WM_UNIT_INDEX" val="3"/>
  <p:tag name="KSO_WM_SLIDE_BACKGROUND_TYPE" val="bottomTop"/>
  <p:tag name="KSO_WM_SLIDE_BK_DARK_LIGHT" val="2"/>
</p:tagLst>
</file>

<file path=ppt/tags/tag2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i*4"/>
  <p:tag name="KSO_WM_UNIT_LAYERLEVEL" val="1"/>
  <p:tag name="KSO_WM_TAG_VERSION" val="1.0"/>
  <p:tag name="KSO_WM_BEAUTIFY_FLAG" val="#wm#"/>
  <p:tag name="KSO_WM_UNIT_TYPE" val="i"/>
  <p:tag name="KSO_WM_UNIT_INDEX" val="4"/>
  <p:tag name="KSO_WM_SLIDE_BACKGROUND_TYPE" val="bottomTop"/>
  <p:tag name="KSO_WM_SLIDE_BK_DARK_LIGHT" val="2"/>
</p:tagLst>
</file>

<file path=ppt/tags/tag2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i*2"/>
  <p:tag name="KSO_WM_UNIT_LAYERLEVEL" val="1"/>
  <p:tag name="KSO_WM_TAG_VERSION" val="1.0"/>
  <p:tag name="KSO_WM_BEAUTIFY_FLAG" val="#wm#"/>
  <p:tag name="KSO_WM_UNIT_TYPE" val="i"/>
  <p:tag name="KSO_WM_UNIT_INDEX" val="2"/>
  <p:tag name="KSO_WM_SLIDE_BACKGROUND_TYPE" val="bottomTop"/>
  <p:tag name="KSO_WM_SLIDE_BK_DARK_LIGHT" val="2"/>
</p:tagLst>
</file>

<file path=ppt/tags/tag2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i*3"/>
  <p:tag name="KSO_WM_UNIT_LAYERLEVEL" val="1"/>
  <p:tag name="KSO_WM_TAG_VERSION" val="1.0"/>
  <p:tag name="KSO_WM_BEAUTIFY_FLAG" val="#wm#"/>
  <p:tag name="KSO_WM_UNIT_TYPE" val="i"/>
  <p:tag name="KSO_WM_UNIT_INDEX" val="3"/>
  <p:tag name="KSO_WM_SLIDE_BACKGROUND_TYPE" val="bottomTop"/>
  <p:tag name="KSO_WM_SLIDE_BK_DARK_LIGHT" val="2"/>
</p:tagLst>
</file>

<file path=ppt/tags/tag2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i*4"/>
  <p:tag name="KSO_WM_UNIT_LAYERLEVEL" val="1"/>
  <p:tag name="KSO_WM_TAG_VERSION" val="1.0"/>
  <p:tag name="KSO_WM_BEAUTIFY_FLAG" val="#wm#"/>
  <p:tag name="KSO_WM_UNIT_TYPE" val="i"/>
  <p:tag name="KSO_WM_UNIT_INDEX" val="4"/>
  <p:tag name="KSO_WM_SLIDE_BACKGROUND_TYPE" val="bottomTop"/>
  <p:tag name="KSO_WM_SLIDE_BK_DARK_LIGHT" val="2"/>
</p:tagLst>
</file>

<file path=ppt/tags/tag2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i*1"/>
  <p:tag name="KSO_WM_UNIT_LAYERLEVEL" val="1"/>
  <p:tag name="KSO_WM_TAG_VERSION" val="1.0"/>
  <p:tag name="KSO_WM_BEAUTIFY_FLAG" val="#wm#"/>
  <p:tag name="KSO_WM_UNIT_TYPE" val="i"/>
  <p:tag name="KSO_WM_UNIT_INDEX" val="1"/>
  <p:tag name="KSO_WM_SLIDE_BACKGROUND_TYPE" val="navigation"/>
  <p:tag name="KSO_WM_SLIDE_BK_DARK_LIGHT" val="2"/>
</p:tagLst>
</file>

<file path=ppt/tags/tag2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i*1"/>
  <p:tag name="KSO_WM_UNIT_LAYERLEVEL" val="1"/>
  <p:tag name="KSO_WM_TAG_VERSION" val="1.0"/>
  <p:tag name="KSO_WM_BEAUTIFY_FLAG" val="#wm#"/>
  <p:tag name="KSO_WM_UNIT_TYPE" val="i"/>
  <p:tag name="KSO_WM_UNIT_INDEX" val="1"/>
  <p:tag name="KSO_WM_UNIT_SUBTYPE" val="h"/>
  <p:tag name="KSO_WM_UNIT_BK_DARK_LIGHT" val="2"/>
  <p:tag name="KSO_WM_SLIDE_BACKGROUND_TYPE" val="navigation"/>
  <p:tag name="KSO_WM_SLIDE_BK_DARK_LIGHT" val="2"/>
</p:tagLst>
</file>

<file path=ppt/tags/tag2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2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2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2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2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2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2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2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i*2"/>
  <p:tag name="KSO_WM_UNIT_LAYERLEVEL" val="1"/>
  <p:tag name="KSO_WM_TAG_VERSION" val="1.0"/>
  <p:tag name="KSO_WM_BEAUTIFY_FLAG" val="#wm#"/>
  <p:tag name="KSO_WM_UNIT_TYPE" val="i"/>
  <p:tag name="KSO_WM_UNIT_INDEX" val="2"/>
  <p:tag name="KSO_WM_SLIDE_BACKGROUND_TYPE" val="navigation"/>
  <p:tag name="KSO_WM_SLIDE_BK_DARK_LIGHT" val="2"/>
</p:tagLst>
</file>

<file path=ppt/tags/tag2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i*3"/>
  <p:tag name="KSO_WM_UNIT_LAYERLEVEL" val="1"/>
  <p:tag name="KSO_WM_TAG_VERSION" val="1.0"/>
  <p:tag name="KSO_WM_BEAUTIFY_FLAG" val="#wm#"/>
  <p:tag name="KSO_WM_UNIT_TYPE" val="i"/>
  <p:tag name="KSO_WM_UNIT_INDEX" val="3"/>
  <p:tag name="KSO_WM_SLIDE_BACKGROUND_TYPE" val="navigation"/>
  <p:tag name="KSO_WM_SLIDE_BK_DARK_LIGHT" val="2"/>
</p:tagLst>
</file>

<file path=ppt/tags/tag2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i*4"/>
  <p:tag name="KSO_WM_UNIT_LAYERLEVEL" val="1"/>
  <p:tag name="KSO_WM_TAG_VERSION" val="1.0"/>
  <p:tag name="KSO_WM_BEAUTIFY_FLAG" val="#wm#"/>
  <p:tag name="KSO_WM_UNIT_TYPE" val="i"/>
  <p:tag name="KSO_WM_UNIT_INDEX" val="4"/>
  <p:tag name="KSO_WM_SLIDE_BACKGROUND_TYPE" val="navigation"/>
  <p:tag name="KSO_WM_SLIDE_BK_DARK_LIGHT" val="2"/>
</p:tagLst>
</file>

<file path=ppt/tags/tag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i*1"/>
  <p:tag name="KSO_WM_UNIT_LAYERLEVEL" val="1"/>
  <p:tag name="KSO_WM_TAG_VERSION" val="1.0"/>
  <p:tag name="KSO_WM_BEAUTIFY_FLAG" val="#wm#"/>
  <p:tag name="KSO_WM_UNIT_TYPE" val="i"/>
  <p:tag name="KSO_WM_UNIT_INDEX" val="1"/>
  <p:tag name="KSO_WM_UNIT_SUBTYPE" val="h"/>
  <p:tag name="KSO_WM_UNIT_BK_DARK_LIGHT" val="2"/>
  <p:tag name="KSO_WM_SLIDE_BACKGROUND_TYPE" val="belt"/>
  <p:tag name="KSO_WM_SLIDE_BK_DARK_LIGHT" val="2"/>
</p:tagLst>
</file>

<file path=ppt/tags/tag231.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2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2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2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2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2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2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i*1"/>
  <p:tag name="KSO_WM_UNIT_LAYERLEVEL" val="1"/>
  <p:tag name="KSO_WM_TAG_VERSION" val="1.0"/>
  <p:tag name="KSO_WM_BEAUTIFY_FLAG" val="#wm#"/>
  <p:tag name="KSO_WM_UNIT_TYPE" val="i"/>
  <p:tag name="KSO_WM_UNIT_INDEX" val="1"/>
  <p:tag name="KSO_WM_SLIDE_BACKGROUND_TYPE" val="frame"/>
  <p:tag name="KSO_WM_SLIDE_BK_DARK_LIGHT" val="2"/>
</p:tagLst>
</file>

<file path=ppt/tags/tag2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i*1"/>
  <p:tag name="KSO_WM_UNIT_LAYERLEVEL" val="1"/>
  <p:tag name="KSO_WM_TAG_VERSION" val="1.0"/>
  <p:tag name="KSO_WM_BEAUTIFY_FLAG" val="#wm#"/>
  <p:tag name="KSO_WM_UNIT_TYPE" val="i"/>
  <p:tag name="KSO_WM_UNIT_INDEX" val="1"/>
  <p:tag name="KSO_WM_SLIDE_BACKGROUND_TYPE" val="frame"/>
  <p:tag name="KSO_WM_SLIDE_BK_DARK_LIGHT" val="2"/>
</p:tagLst>
</file>

<file path=ppt/tags/tag2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i*2"/>
  <p:tag name="KSO_WM_UNIT_LAYERLEVEL" val="1"/>
  <p:tag name="KSO_WM_TAG_VERSION" val="1.0"/>
  <p:tag name="KSO_WM_BEAUTIFY_FLAG" val="#wm#"/>
  <p:tag name="KSO_WM_UNIT_TYPE" val="i"/>
  <p:tag name="KSO_WM_UNIT_INDEX" val="2"/>
  <p:tag name="KSO_WM_SLIDE_BACKGROUND_TYPE" val="belt"/>
  <p:tag name="KSO_WM_SLIDE_BK_DARK_LIGHT" val="2"/>
</p:tagLst>
</file>

<file path=ppt/tags/tag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i*1"/>
  <p:tag name="KSO_WM_UNIT_LAYERLEVEL" val="1"/>
  <p:tag name="KSO_WM_TAG_VERSION" val="1.0"/>
  <p:tag name="KSO_WM_BEAUTIFY_FLAG" val="#wm#"/>
  <p:tag name="KSO_WM_UNIT_TYPE" val="i"/>
  <p:tag name="KSO_WM_UNIT_INDEX" val="1"/>
  <p:tag name="KSO_WM_SLIDE_BACKGROUND_TYPE" val="frame"/>
  <p:tag name="KSO_WM_SLIDE_BK_DARK_LIGHT" val="2"/>
</p:tagLst>
</file>

<file path=ppt/tags/tag2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i*3"/>
  <p:tag name="KSO_WM_UNIT_LAYERLEVEL" val="1"/>
  <p:tag name="KSO_WM_TAG_VERSION" val="1.0"/>
  <p:tag name="KSO_WM_BEAUTIFY_FLAG" val="#wm#"/>
  <p:tag name="KSO_WM_UNIT_TYPE" val="i"/>
  <p:tag name="KSO_WM_UNIT_INDEX" val="3"/>
  <p:tag name="KSO_WM_SLIDE_BACKGROUND_TYPE" val="belt"/>
  <p:tag name="KSO_WM_SLIDE_BK_DARK_LIGHT" val="2"/>
</p:tagLst>
</file>

<file path=ppt/tags/tag2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i*4"/>
  <p:tag name="KSO_WM_UNIT_LAYERLEVEL" val="1"/>
  <p:tag name="KSO_WM_TAG_VERSION" val="1.0"/>
  <p:tag name="KSO_WM_BEAUTIFY_FLAG" val="#wm#"/>
  <p:tag name="KSO_WM_UNIT_TYPE" val="i"/>
  <p:tag name="KSO_WM_UNIT_INDEX" val="4"/>
  <p:tag name="KSO_WM_SLIDE_BACKGROUND_TYPE" val="belt"/>
  <p:tag name="KSO_WM_SLIDE_BK_DARK_LIGHT" val="2"/>
</p:tagLst>
</file>

<file path=ppt/tags/tag2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i*2"/>
  <p:tag name="KSO_WM_UNIT_LAYERLEVEL" val="1"/>
  <p:tag name="KSO_WM_TAG_VERSION" val="1.0"/>
  <p:tag name="KSO_WM_BEAUTIFY_FLAG" val="#wm#"/>
  <p:tag name="KSO_WM_UNIT_TYPE" val="i"/>
  <p:tag name="KSO_WM_UNIT_INDEX" val="2"/>
  <p:tag name="KSO_WM_SLIDE_BACKGROUND_TYPE" val="belt"/>
  <p:tag name="KSO_WM_SLIDE_BK_DARK_LIGHT" val="2"/>
</p:tagLst>
</file>

<file path=ppt/tags/tag2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i*3"/>
  <p:tag name="KSO_WM_UNIT_LAYERLEVEL" val="1"/>
  <p:tag name="KSO_WM_TAG_VERSION" val="1.0"/>
  <p:tag name="KSO_WM_BEAUTIFY_FLAG" val="#wm#"/>
  <p:tag name="KSO_WM_UNIT_TYPE" val="i"/>
  <p:tag name="KSO_WM_UNIT_INDEX" val="3"/>
  <p:tag name="KSO_WM_SLIDE_BACKGROUND_TYPE" val="belt"/>
  <p:tag name="KSO_WM_SLIDE_BK_DARK_LIGHT" val="2"/>
</p:tagLst>
</file>

<file path=ppt/tags/tag2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i*4"/>
  <p:tag name="KSO_WM_UNIT_LAYERLEVEL" val="1"/>
  <p:tag name="KSO_WM_TAG_VERSION" val="1.0"/>
  <p:tag name="KSO_WM_BEAUTIFY_FLAG" val="#wm#"/>
  <p:tag name="KSO_WM_UNIT_TYPE" val="i"/>
  <p:tag name="KSO_WM_UNIT_INDEX" val="4"/>
  <p:tag name="KSO_WM_SLIDE_BACKGROUND_TYPE" val="belt"/>
  <p:tag name="KSO_WM_SLIDE_BK_DARK_LIGHT" val="2"/>
</p:tagLst>
</file>

<file path=ppt/tags/tag245.xml><?xml version="1.0" encoding="utf-8"?>
<p:tagLst xmlns:a="http://schemas.openxmlformats.org/drawingml/2006/main" xmlns:r="http://schemas.openxmlformats.org/officeDocument/2006/relationships" xmlns:p="http://schemas.openxmlformats.org/presentationml/2006/main">
  <p:tag name="KSO_WM_SLIDE_ID" val="custom20202604_6"/>
  <p:tag name="KSO_WM_TEMPLATE_SUBCATEGORY" val="0"/>
  <p:tag name="KSO_WM_SLIDE_TYPE" val="text"/>
  <p:tag name="KSO_WM_SLIDE_SUBTYPE" val="picTxt"/>
  <p:tag name="KSO_WM_SLIDE_ITEM_CNT" val="0"/>
  <p:tag name="KSO_WM_SLIDE_INDEX" val="6"/>
  <p:tag name="KSO_WM_SLIDE_SIZE" val="864*443"/>
  <p:tag name="KSO_WM_SLIDE_POSITION" val="47*48"/>
  <p:tag name="KSO_WM_TAG_VERSION" val="1.0"/>
  <p:tag name="KSO_WM_BEAUTIFY_FLAG" val="#wm#"/>
  <p:tag name="KSO_WM_TEMPLATE_CATEGORY" val="custom"/>
  <p:tag name="KSO_WM_TEMPLATE_INDEX" val="20202604"/>
  <p:tag name="KSO_WM_SLIDE_LAYOUT" val="a_d_f"/>
  <p:tag name="KSO_WM_SLIDE_LAYOUT_CNT" val="1_1_1"/>
  <p:tag name="KSO_WM_TEMPLATE_MASTER_TYPE" val="1"/>
  <p:tag name="KSO_WM_TEMPLATE_COLOR_TYPE" val="1"/>
</p:tagLst>
</file>

<file path=ppt/tags/tag246.xml><?xml version="1.0" encoding="utf-8"?>
<p:tagLst xmlns:a="http://schemas.openxmlformats.org/drawingml/2006/main" xmlns:r="http://schemas.openxmlformats.org/officeDocument/2006/relationships" xmlns:p="http://schemas.openxmlformats.org/presentationml/2006/main">
  <p:tag name="KSO_WM_UNIT_NOCLEAR" val="0"/>
  <p:tag name="KSO_WM_UNIT_VALUE" val="141"/>
  <p:tag name="KSO_WM_UNIT_HIGHLIGHT" val="0"/>
  <p:tag name="KSO_WM_UNIT_COMPATIBLE" val="0"/>
  <p:tag name="KSO_WM_UNIT_DIAGRAM_ISNUMVISUAL" val="0"/>
  <p:tag name="KSO_WM_UNIT_DIAGRAM_ISREFERUNIT" val="0"/>
  <p:tag name="KSO_WM_UNIT_TYPE" val="f"/>
  <p:tag name="KSO_WM_UNIT_INDEX" val="1"/>
  <p:tag name="KSO_WM_UNIT_ID" val="custom20202604_6*f*1"/>
  <p:tag name="KSO_WM_TEMPLATE_CATEGORY" val="custom"/>
  <p:tag name="KSO_WM_TEMPLATE_INDEX" val="20202604"/>
  <p:tag name="KSO_WM_UNIT_LAYERLEVEL" val="1"/>
  <p:tag name="KSO_WM_TAG_VERSION" val="1.0"/>
  <p:tag name="KSO_WM_BEAUTIFY_FLAG" val="#wm#"/>
  <p:tag name="KSO_WM_UNIT_PRESET_TEXT" val="Click here to add the text, the text is the extraction of your thought, please try to explain your point of view as succinctly as possible."/>
</p:tagLst>
</file>

<file path=ppt/tags/tag247.xml><?xml version="1.0" encoding="utf-8"?>
<p:tagLst xmlns:a="http://schemas.openxmlformats.org/drawingml/2006/main" xmlns:r="http://schemas.openxmlformats.org/officeDocument/2006/relationships" xmlns:p="http://schemas.openxmlformats.org/presentationml/2006/main">
  <p:tag name="KSO_WM_UNIT_ISCONTENTS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custom20202604_6*a*1"/>
  <p:tag name="KSO_WM_TEMPLATE_CATEGORY" val="custom"/>
  <p:tag name="KSO_WM_TEMPLATE_INDEX" val="20202604"/>
  <p:tag name="KSO_WM_UNIT_LAYERLEVEL" val="1"/>
  <p:tag name="KSO_WM_TAG_VERSION" val="1.0"/>
  <p:tag name="KSO_WM_BEAUTIFY_FLAG" val="#wm#"/>
  <p:tag name="KSO_WM_UNIT_PRESET_TEXT" val="Click here to add to the title"/>
</p:tagLst>
</file>

<file path=ppt/tags/tag248.xml><?xml version="1.0" encoding="utf-8"?>
<p:tagLst xmlns:a="http://schemas.openxmlformats.org/drawingml/2006/main" xmlns:r="http://schemas.openxmlformats.org/officeDocument/2006/relationships" xmlns:p="http://schemas.openxmlformats.org/presentationml/2006/main">
  <p:tag name="KSO_WM_UNIT_NOCLEAR" val="0"/>
  <p:tag name="KSO_WM_UNIT_VALUE" val="141"/>
  <p:tag name="KSO_WM_UNIT_HIGHLIGHT" val="0"/>
  <p:tag name="KSO_WM_UNIT_COMPATIBLE" val="0"/>
  <p:tag name="KSO_WM_UNIT_DIAGRAM_ISNUMVISUAL" val="0"/>
  <p:tag name="KSO_WM_UNIT_DIAGRAM_ISREFERUNIT" val="0"/>
  <p:tag name="KSO_WM_UNIT_TYPE" val="f"/>
  <p:tag name="KSO_WM_UNIT_INDEX" val="1"/>
  <p:tag name="KSO_WM_UNIT_ID" val="custom20202604_6*f*1"/>
  <p:tag name="KSO_WM_TEMPLATE_CATEGORY" val="custom"/>
  <p:tag name="KSO_WM_TEMPLATE_INDEX" val="20202604"/>
  <p:tag name="KSO_WM_UNIT_LAYERLEVEL" val="1"/>
  <p:tag name="KSO_WM_TAG_VERSION" val="1.0"/>
  <p:tag name="KSO_WM_BEAUTIFY_FLAG" val="#wm#"/>
  <p:tag name="KSO_WM_UNIT_PRESET_TEXT" val="Click here to add the text, the text is the extraction of your thought, please try to explain your point of view as succinctly as possible."/>
</p:tagLst>
</file>

<file path=ppt/tags/tag249.xml><?xml version="1.0" encoding="utf-8"?>
<p:tagLst xmlns:a="http://schemas.openxmlformats.org/drawingml/2006/main" xmlns:r="http://schemas.openxmlformats.org/officeDocument/2006/relationships" xmlns:p="http://schemas.openxmlformats.org/presentationml/2006/main">
  <p:tag name="KSO_WM_UNIT_ISCONTENTS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custom20202604_6*a*1"/>
  <p:tag name="KSO_WM_TEMPLATE_CATEGORY" val="custom"/>
  <p:tag name="KSO_WM_TEMPLATE_INDEX" val="20202604"/>
  <p:tag name="KSO_WM_UNIT_LAYERLEVEL" val="1"/>
  <p:tag name="KSO_WM_TAG_VERSION" val="1.0"/>
  <p:tag name="KSO_WM_BEAUTIFY_FLAG" val="#wm#"/>
  <p:tag name="KSO_WM_UNIT_PRESET_TEXT" val="Click here to add to the title"/>
</p:tagLst>
</file>

<file path=ppt/tags/tag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i*1"/>
  <p:tag name="KSO_WM_UNIT_LAYERLEVEL" val="1"/>
  <p:tag name="KSO_WM_TAG_VERSION" val="1.0"/>
  <p:tag name="KSO_WM_BEAUTIFY_FLAG" val="#wm#"/>
  <p:tag name="KSO_WM_UNIT_TYPE" val="i"/>
  <p:tag name="KSO_WM_UNIT_INDEX" val="1"/>
  <p:tag name="KSO_WM_SLIDE_BACKGROUND_TYPE" val="frame"/>
  <p:tag name="KSO_WM_SLIDE_BK_DARK_LIGHT" val="2"/>
</p:tagLst>
</file>

<file path=ppt/tags/tag250.xml><?xml version="1.0" encoding="utf-8"?>
<p:tagLst xmlns:a="http://schemas.openxmlformats.org/drawingml/2006/main" xmlns:r="http://schemas.openxmlformats.org/officeDocument/2006/relationships" xmlns:p="http://schemas.openxmlformats.org/presentationml/2006/main">
  <p:tag name="KSO_WM_SLIDE_ID" val="custom20202604_7"/>
  <p:tag name="KSO_WM_TEMPLATE_SUBCATEGORY" val="0"/>
  <p:tag name="KSO_WM_SLIDE_ITEM_CNT" val="0"/>
  <p:tag name="KSO_WM_SLIDE_INDEX" val="7"/>
  <p:tag name="KSO_WM_TAG_VERSION" val="1.0"/>
  <p:tag name="KSO_WM_BEAUTIFY_FLAG" val="#wm#"/>
  <p:tag name="KSO_WM_TEMPLATE_CATEGORY" val="custom"/>
  <p:tag name="KSO_WM_TEMPLATE_INDEX" val="20202604"/>
  <p:tag name="KSO_WM_SLIDE_TYPE" val="text"/>
  <p:tag name="KSO_WM_SLIDE_SUBTYPE" val="pureTxt"/>
  <p:tag name="KSO_WM_SLIDE_SIZE" val="758*343"/>
  <p:tag name="KSO_WM_SLIDE_POSITION" val="100*98"/>
  <p:tag name="KSO_WM_SLIDE_LAYOUT" val="a_f"/>
  <p:tag name="KSO_WM_SLIDE_LAYOUT_CNT" val="1_1"/>
  <p:tag name="KSO_WM_TEMPLATE_MASTER_TYPE" val="1"/>
  <p:tag name="KSO_WM_TEMPLATE_COLOR_TYPE" val="1"/>
</p:tagLst>
</file>

<file path=ppt/tags/tag2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custom20202604_7*a*1"/>
  <p:tag name="KSO_WM_TEMPLATE_CATEGORY" val="custom"/>
  <p:tag name="KSO_WM_TEMPLATE_INDEX" val="20202604"/>
  <p:tag name="KSO_WM_UNIT_LAYERLEVEL" val="1"/>
  <p:tag name="KSO_WM_TAG_VERSION" val="1.0"/>
  <p:tag name="KSO_WM_BEAUTIFY_FLAG" val="#wm#"/>
  <p:tag name="KSO_WM_UNIT_ISCONTENTSTITLE" val="0"/>
  <p:tag name="KSO_WM_UNIT_NOCLEAR" val="0"/>
  <p:tag name="KSO_WM_UNIT_VALUE" val="26"/>
  <p:tag name="KSO_WM_UNIT_TYPE" val="a"/>
  <p:tag name="KSO_WM_UNIT_INDEX" val="1"/>
  <p:tag name="KSO_WM_UNIT_PRESET_TEXT" val="Click here to add to the title"/>
</p:tagLst>
</file>

<file path=ppt/tags/tag2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custom20202604_7*f*1"/>
  <p:tag name="KSO_WM_TEMPLATE_CATEGORY" val="custom"/>
  <p:tag name="KSO_WM_TEMPLATE_INDEX" val="20202604"/>
  <p:tag name="KSO_WM_UNIT_LAYERLEVEL" val="1"/>
  <p:tag name="KSO_WM_TAG_VERSION" val="1.0"/>
  <p:tag name="KSO_WM_BEAUTIFY_FLAG" val="#wm#"/>
  <p:tag name="KSO_WM_UNIT_PRESET_TEXT" val="If your content is really important and difficult to streamline, use segmentation to simply sort and refine the content, which will make the logical framework relatively clear. In order to make you have a more intuitive feeling of the number of words, and further easy to use, we have set the maximum text, when you enter here, is on the verge of the upper limit of the content of the page, if there is more content, please reduce the font size as appropriate, but we do not recommend that your text font size is less than 14 pounds, please be sure to pay attention.&#10;If your content is really important and difficult to streamline, use segmentation to simply sort and refine the content, which will make the logical framework relatively clear. In order to make you have a more intuitive feeling of the number of words, and further easy to use, we have set the maximum text, when you enter here, is on the verge of the upper limit of the content of the page, if there is more content, please reduce the font size as appropriate, but we do not recommend that your text font size is less than 14 pounds, please be sure to pay attention."/>
  <p:tag name="KSO_WM_UNIT_NOCLEAR" val="0"/>
  <p:tag name="KSO_WM_UNIT_VALUE" val="460"/>
  <p:tag name="KSO_WM_UNIT_TYPE" val="f"/>
  <p:tag name="KSO_WM_UNIT_INDEX" val="1"/>
</p:tagLst>
</file>

<file path=ppt/tags/tag253.xml><?xml version="1.0" encoding="utf-8"?>
<p:tagLst xmlns:a="http://schemas.openxmlformats.org/drawingml/2006/main" xmlns:r="http://schemas.openxmlformats.org/officeDocument/2006/relationships" xmlns:p="http://schemas.openxmlformats.org/presentationml/2006/main">
  <p:tag name="KSO_WM_SLIDE_ID" val="custom20202604_7"/>
  <p:tag name="KSO_WM_TEMPLATE_SUBCATEGORY" val="0"/>
  <p:tag name="KSO_WM_SLIDE_ITEM_CNT" val="0"/>
  <p:tag name="KSO_WM_SLIDE_INDEX" val="7"/>
  <p:tag name="KSO_WM_TAG_VERSION" val="1.0"/>
  <p:tag name="KSO_WM_BEAUTIFY_FLAG" val="#wm#"/>
  <p:tag name="KSO_WM_TEMPLATE_CATEGORY" val="custom"/>
  <p:tag name="KSO_WM_TEMPLATE_INDEX" val="20202604"/>
  <p:tag name="KSO_WM_SLIDE_TYPE" val="text"/>
  <p:tag name="KSO_WM_SLIDE_SUBTYPE" val="pureTxt"/>
  <p:tag name="KSO_WM_SLIDE_SIZE" val="758*343"/>
  <p:tag name="KSO_WM_SLIDE_POSITION" val="100*98"/>
  <p:tag name="KSO_WM_SLIDE_LAYOUT" val="a_f"/>
  <p:tag name="KSO_WM_SLIDE_LAYOUT_CNT" val="1_1"/>
  <p:tag name="KSO_WM_TEMPLATE_MASTER_TYPE" val="1"/>
  <p:tag name="KSO_WM_TEMPLATE_COLOR_TYPE" val="1"/>
</p:tagLst>
</file>

<file path=ppt/tags/tag2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custom20202604_7*f*1"/>
  <p:tag name="KSO_WM_TEMPLATE_CATEGORY" val="custom"/>
  <p:tag name="KSO_WM_TEMPLATE_INDEX" val="20202604"/>
  <p:tag name="KSO_WM_UNIT_LAYERLEVEL" val="1"/>
  <p:tag name="KSO_WM_TAG_VERSION" val="1.0"/>
  <p:tag name="KSO_WM_BEAUTIFY_FLAG" val="#wm#"/>
  <p:tag name="KSO_WM_UNIT_PRESET_TEXT" val="If your content is really important and difficult to streamline, use segmentation to simply sort and refine the content, which will make the logical framework relatively clear. In order to make you have a more intuitive feeling of the number of words, and further easy to use, we have set the maximum text, when you enter here, is on the verge of the upper limit of the content of the page, if there is more content, please reduce the font size as appropriate, but we do not recommend that your text font size is less than 14 pounds, please be sure to pay attention.&#10;If your content is really important and difficult to streamline, use segmentation to simply sort and refine the content, which will make the logical framework relatively clear. In order to make you have a more intuitive feeling of the number of words, and further easy to use, we have set the maximum text, when you enter here, is on the verge of the upper limit of the content of the page, if there is more content, please reduce the font size as appropriate, but we do not recommend that your text font size is less than 14 pounds, please be sure to pay attention."/>
  <p:tag name="KSO_WM_UNIT_NOCLEAR" val="0"/>
  <p:tag name="KSO_WM_UNIT_VALUE" val="460"/>
  <p:tag name="KSO_WM_UNIT_TYPE" val="f"/>
  <p:tag name="KSO_WM_UNIT_INDEX" val="1"/>
</p:tagLst>
</file>

<file path=ppt/tags/tag2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custom20202604_7*a*1"/>
  <p:tag name="KSO_WM_TEMPLATE_CATEGORY" val="custom"/>
  <p:tag name="KSO_WM_TEMPLATE_INDEX" val="20202604"/>
  <p:tag name="KSO_WM_UNIT_LAYERLEVEL" val="1"/>
  <p:tag name="KSO_WM_TAG_VERSION" val="1.0"/>
  <p:tag name="KSO_WM_BEAUTIFY_FLAG" val="#wm#"/>
  <p:tag name="KSO_WM_UNIT_ISCONTENTSTITLE" val="0"/>
  <p:tag name="KSO_WM_UNIT_NOCLEAR" val="0"/>
  <p:tag name="KSO_WM_UNIT_VALUE" val="26"/>
  <p:tag name="KSO_WM_UNIT_TYPE" val="a"/>
  <p:tag name="KSO_WM_UNIT_INDEX" val="1"/>
  <p:tag name="KSO_WM_UNIT_PRESET_TEXT" val="Click here to add to the title"/>
</p:tagLst>
</file>

<file path=ppt/tags/tag256.xml><?xml version="1.0" encoding="utf-8"?>
<p:tagLst xmlns:a="http://schemas.openxmlformats.org/drawingml/2006/main" xmlns:r="http://schemas.openxmlformats.org/officeDocument/2006/relationships" xmlns:p="http://schemas.openxmlformats.org/presentationml/2006/main">
  <p:tag name="KSO_WM_SLIDE_ID" val="custom20202604_7"/>
  <p:tag name="KSO_WM_TEMPLATE_SUBCATEGORY" val="0"/>
  <p:tag name="KSO_WM_SLIDE_ITEM_CNT" val="0"/>
  <p:tag name="KSO_WM_SLIDE_INDEX" val="7"/>
  <p:tag name="KSO_WM_TAG_VERSION" val="1.0"/>
  <p:tag name="KSO_WM_BEAUTIFY_FLAG" val="#wm#"/>
  <p:tag name="KSO_WM_TEMPLATE_CATEGORY" val="custom"/>
  <p:tag name="KSO_WM_TEMPLATE_INDEX" val="20202604"/>
  <p:tag name="KSO_WM_SLIDE_TYPE" val="text"/>
  <p:tag name="KSO_WM_SLIDE_SUBTYPE" val="pureTxt"/>
  <p:tag name="KSO_WM_SLIDE_SIZE" val="758*343"/>
  <p:tag name="KSO_WM_SLIDE_POSITION" val="100*98"/>
  <p:tag name="KSO_WM_SLIDE_LAYOUT" val="a_f"/>
  <p:tag name="KSO_WM_SLIDE_LAYOUT_CNT" val="1_1"/>
  <p:tag name="KSO_WM_TEMPLATE_MASTER_TYPE" val="1"/>
  <p:tag name="KSO_WM_TEMPLATE_COLOR_TYPE" val="1"/>
</p:tagLst>
</file>

<file path=ppt/tags/tag2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custom20202604_7*a*1"/>
  <p:tag name="KSO_WM_TEMPLATE_CATEGORY" val="custom"/>
  <p:tag name="KSO_WM_TEMPLATE_INDEX" val="20202604"/>
  <p:tag name="KSO_WM_UNIT_LAYERLEVEL" val="1"/>
  <p:tag name="KSO_WM_TAG_VERSION" val="1.0"/>
  <p:tag name="KSO_WM_BEAUTIFY_FLAG" val="#wm#"/>
  <p:tag name="KSO_WM_UNIT_ISCONTENTSTITLE" val="0"/>
  <p:tag name="KSO_WM_UNIT_NOCLEAR" val="0"/>
  <p:tag name="KSO_WM_UNIT_VALUE" val="26"/>
  <p:tag name="KSO_WM_UNIT_TYPE" val="a"/>
  <p:tag name="KSO_WM_UNIT_INDEX" val="1"/>
  <p:tag name="KSO_WM_UNIT_PRESET_TEXT" val="Click here to add to the title"/>
</p:tagLst>
</file>

<file path=ppt/tags/tag2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custom20202604_7*f*1"/>
  <p:tag name="KSO_WM_TEMPLATE_CATEGORY" val="custom"/>
  <p:tag name="KSO_WM_TEMPLATE_INDEX" val="20202604"/>
  <p:tag name="KSO_WM_UNIT_LAYERLEVEL" val="1"/>
  <p:tag name="KSO_WM_TAG_VERSION" val="1.0"/>
  <p:tag name="KSO_WM_BEAUTIFY_FLAG" val="#wm#"/>
  <p:tag name="KSO_WM_UNIT_PRESET_TEXT" val="If your content is really important and difficult to streamline, use segmentation to simply sort and refine the content, which will make the logical framework relatively clear. In order to make you have a more intuitive feeling of the number of words, and further easy to use, we have set the maximum text, when you enter here, is on the verge of the upper limit of the content of the page, if there is more content, please reduce the font size as appropriate, but we do not recommend that your text font size is less than 14 pounds, please be sure to pay attention.&#10;If your content is really important and difficult to streamline, use segmentation to simply sort and refine the content, which will make the logical framework relatively clear. In order to make you have a more intuitive feeling of the number of words, and further easy to use, we have set the maximum text, when you enter here, is on the verge of the upper limit of the content of the page, if there is more content, please reduce the font size as appropriate, but we do not recommend that your text font size is less than 14 pounds, please be sure to pay attention."/>
  <p:tag name="KSO_WM_UNIT_NOCLEAR" val="0"/>
  <p:tag name="KSO_WM_UNIT_VALUE" val="460"/>
  <p:tag name="KSO_WM_UNIT_TYPE" val="f"/>
  <p:tag name="KSO_WM_UNIT_INDEX" val="1"/>
</p:tagLst>
</file>

<file path=ppt/tags/tag2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custom20202604_7*f*1"/>
  <p:tag name="KSO_WM_TEMPLATE_CATEGORY" val="custom"/>
  <p:tag name="KSO_WM_TEMPLATE_INDEX" val="20202604"/>
  <p:tag name="KSO_WM_UNIT_LAYERLEVEL" val="1"/>
  <p:tag name="KSO_WM_TAG_VERSION" val="1.0"/>
  <p:tag name="KSO_WM_BEAUTIFY_FLAG" val="#wm#"/>
  <p:tag name="KSO_WM_UNIT_PRESET_TEXT" val="If your content is really important and difficult to streamline, use segmentation to simply sort and refine the content, which will make the logical framework relatively clear. In order to make you have a more intuitive feeling of the number of words, and further easy to use, we have set the maximum text, when you enter here, is on the verge of the upper limit of the content of the page, if there is more content, please reduce the font size as appropriate, but we do not recommend that your text font size is less than 14 pounds, please be sure to pay attention.&#10;If your content is really important and difficult to streamline, use segmentation to simply sort and refine the content, which will make the logical framework relatively clear. In order to make you have a more intuitive feeling of the number of words, and further easy to use, we have set the maximum text, when you enter here, is on the verge of the upper limit of the content of the page, if there is more content, please reduce the font size as appropriate, but we do not recommend that your text font size is less than 14 pounds, please be sure to pay attention."/>
  <p:tag name="KSO_WM_UNIT_NOCLEAR" val="0"/>
  <p:tag name="KSO_WM_UNIT_VALUE" val="460"/>
  <p:tag name="KSO_WM_UNIT_TYPE" val="f"/>
  <p:tag name="KSO_WM_UNIT_INDEX" val="1"/>
</p:tagLst>
</file>

<file path=ppt/tags/tag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i*2"/>
  <p:tag name="KSO_WM_UNIT_LAYERLEVEL" val="1"/>
  <p:tag name="KSO_WM_TAG_VERSION" val="1.0"/>
  <p:tag name="KSO_WM_BEAUTIFY_FLAG" val="#wm#"/>
  <p:tag name="KSO_WM_UNIT_TYPE" val="i"/>
  <p:tag name="KSO_WM_UNIT_INDEX" val="2"/>
  <p:tag name="KSO_WM_SLIDE_BACKGROUND_TYPE" val="frame"/>
  <p:tag name="KSO_WM_SLIDE_BK_DARK_LIGHT" val="2"/>
</p:tagLst>
</file>

<file path=ppt/tags/tag2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custom20202604_7*f*1"/>
  <p:tag name="KSO_WM_TEMPLATE_CATEGORY" val="custom"/>
  <p:tag name="KSO_WM_TEMPLATE_INDEX" val="20202604"/>
  <p:tag name="KSO_WM_UNIT_LAYERLEVEL" val="1"/>
  <p:tag name="KSO_WM_TAG_VERSION" val="1.0"/>
  <p:tag name="KSO_WM_BEAUTIFY_FLAG" val="#wm#"/>
  <p:tag name="KSO_WM_UNIT_PRESET_TEXT" val="If your content is really important and difficult to streamline, use segmentation to simply sort and refine the content, which will make the logical framework relatively clear. In order to make you have a more intuitive feeling of the number of words, and further easy to use, we have set the maximum text, when you enter here, is on the verge of the upper limit of the content of the page, if there is more content, please reduce the font size as appropriate, but we do not recommend that your text font size is less than 14 pounds, please be sure to pay attention.&#10;If your content is really important and difficult to streamline, use segmentation to simply sort and refine the content, which will make the logical framework relatively clear. In order to make you have a more intuitive feeling of the number of words, and further easy to use, we have set the maximum text, when you enter here, is on the verge of the upper limit of the content of the page, if there is more content, please reduce the font size as appropriate, but we do not recommend that your text font size is less than 14 pounds, please be sure to pay attention."/>
  <p:tag name="KSO_WM_UNIT_NOCLEAR" val="0"/>
  <p:tag name="KSO_WM_UNIT_VALUE" val="460"/>
  <p:tag name="KSO_WM_UNIT_TYPE" val="f"/>
  <p:tag name="KSO_WM_UNIT_INDEX" val="1"/>
</p:tagLst>
</file>

<file path=ppt/tags/tag2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custom20202604_7*f*1"/>
  <p:tag name="KSO_WM_TEMPLATE_CATEGORY" val="custom"/>
  <p:tag name="KSO_WM_TEMPLATE_INDEX" val="20202604"/>
  <p:tag name="KSO_WM_UNIT_LAYERLEVEL" val="1"/>
  <p:tag name="KSO_WM_TAG_VERSION" val="1.0"/>
  <p:tag name="KSO_WM_BEAUTIFY_FLAG" val="#wm#"/>
  <p:tag name="KSO_WM_UNIT_PRESET_TEXT" val="If your content is really important and difficult to streamline, use segmentation to simply sort and refine the content, which will make the logical framework relatively clear. In order to make you have a more intuitive feeling of the number of words, and further easy to use, we have set the maximum text, when you enter here, is on the verge of the upper limit of the content of the page, if there is more content, please reduce the font size as appropriate, but we do not recommend that your text font size is less than 14 pounds, please be sure to pay attention.&#10;If your content is really important and difficult to streamline, use segmentation to simply sort and refine the content, which will make the logical framework relatively clear. In order to make you have a more intuitive feeling of the number of words, and further easy to use, we have set the maximum text, when you enter here, is on the verge of the upper limit of the content of the page, if there is more content, please reduce the font size as appropriate, but we do not recommend that your text font size is less than 14 pounds, please be sure to pay attention."/>
  <p:tag name="KSO_WM_UNIT_NOCLEAR" val="0"/>
  <p:tag name="KSO_WM_UNIT_VALUE" val="460"/>
  <p:tag name="KSO_WM_UNIT_TYPE" val="f"/>
  <p:tag name="KSO_WM_UNIT_INDEX" val="1"/>
</p:tagLst>
</file>

<file path=ppt/tags/tag262.xml><?xml version="1.0" encoding="utf-8"?>
<p:tagLst xmlns:a="http://schemas.openxmlformats.org/drawingml/2006/main" xmlns:r="http://schemas.openxmlformats.org/officeDocument/2006/relationships" xmlns:p="http://schemas.openxmlformats.org/presentationml/2006/main">
  <p:tag name="KSO_WM_SLIDE_ID" val="custom20202604_7"/>
  <p:tag name="KSO_WM_TEMPLATE_SUBCATEGORY" val="0"/>
  <p:tag name="KSO_WM_SLIDE_ITEM_CNT" val="0"/>
  <p:tag name="KSO_WM_SLIDE_INDEX" val="7"/>
  <p:tag name="KSO_WM_TAG_VERSION" val="1.0"/>
  <p:tag name="KSO_WM_BEAUTIFY_FLAG" val="#wm#"/>
  <p:tag name="KSO_WM_TEMPLATE_CATEGORY" val="custom"/>
  <p:tag name="KSO_WM_TEMPLATE_INDEX" val="20202604"/>
  <p:tag name="KSO_WM_SLIDE_TYPE" val="text"/>
  <p:tag name="KSO_WM_SLIDE_SUBTYPE" val="pureTxt"/>
  <p:tag name="KSO_WM_SLIDE_SIZE" val="758*343"/>
  <p:tag name="KSO_WM_SLIDE_POSITION" val="100*98"/>
  <p:tag name="KSO_WM_SLIDE_LAYOUT" val="a_f"/>
  <p:tag name="KSO_WM_SLIDE_LAYOUT_CNT" val="1_1"/>
  <p:tag name="KSO_WM_TEMPLATE_MASTER_TYPE" val="1"/>
  <p:tag name="KSO_WM_TEMPLATE_COLOR_TYPE" val="1"/>
</p:tagLst>
</file>

<file path=ppt/tags/tag26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custom20202604_7*f*1"/>
  <p:tag name="KSO_WM_TEMPLATE_CATEGORY" val="custom"/>
  <p:tag name="KSO_WM_TEMPLATE_INDEX" val="20202604"/>
  <p:tag name="KSO_WM_UNIT_LAYERLEVEL" val="1"/>
  <p:tag name="KSO_WM_TAG_VERSION" val="1.0"/>
  <p:tag name="KSO_WM_BEAUTIFY_FLAG" val="#wm#"/>
  <p:tag name="KSO_WM_UNIT_PRESET_TEXT" val="If your content is really important and difficult to streamline, use segmentation to simply sort and refine the content, which will make the logical framework relatively clear. In order to make you have a more intuitive feeling of the number of words, and further easy to use, we have set the maximum text, when you enter here, is on the verge of the upper limit of the content of the page, if there is more content, please reduce the font size as appropriate, but we do not recommend that your text font size is less than 14 pounds, please be sure to pay attention.&#10;If your content is really important and difficult to streamline, use segmentation to simply sort and refine the content, which will make the logical framework relatively clear. In order to make you have a more intuitive feeling of the number of words, and further easy to use, we have set the maximum text, when you enter here, is on the verge of the upper limit of the content of the page, if there is more content, please reduce the font size as appropriate, but we do not recommend that your text font size is less than 14 pounds, please be sure to pay attention."/>
  <p:tag name="KSO_WM_UNIT_NOCLEAR" val="0"/>
  <p:tag name="KSO_WM_UNIT_VALUE" val="460"/>
  <p:tag name="KSO_WM_UNIT_TYPE" val="f"/>
  <p:tag name="KSO_WM_UNIT_INDEX" val="1"/>
</p:tagLst>
</file>

<file path=ppt/tags/tag26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custom20202604_7*a*1"/>
  <p:tag name="KSO_WM_TEMPLATE_CATEGORY" val="custom"/>
  <p:tag name="KSO_WM_TEMPLATE_INDEX" val="20202604"/>
  <p:tag name="KSO_WM_UNIT_LAYERLEVEL" val="1"/>
  <p:tag name="KSO_WM_TAG_VERSION" val="1.0"/>
  <p:tag name="KSO_WM_BEAUTIFY_FLAG" val="#wm#"/>
  <p:tag name="KSO_WM_UNIT_ISCONTENTSTITLE" val="0"/>
  <p:tag name="KSO_WM_UNIT_NOCLEAR" val="0"/>
  <p:tag name="KSO_WM_UNIT_VALUE" val="26"/>
  <p:tag name="KSO_WM_UNIT_TYPE" val="a"/>
  <p:tag name="KSO_WM_UNIT_INDEX" val="1"/>
  <p:tag name="KSO_WM_UNIT_PRESET_TEXT" val="Click here to add to the title"/>
</p:tagLst>
</file>

<file path=ppt/tags/tag265.xml><?xml version="1.0" encoding="utf-8"?>
<p:tagLst xmlns:a="http://schemas.openxmlformats.org/drawingml/2006/main" xmlns:r="http://schemas.openxmlformats.org/officeDocument/2006/relationships" xmlns:p="http://schemas.openxmlformats.org/presentationml/2006/main">
  <p:tag name="KSO_WM_SLIDE_ID" val="custom20202604_7"/>
  <p:tag name="KSO_WM_TEMPLATE_SUBCATEGORY" val="0"/>
  <p:tag name="KSO_WM_SLIDE_ITEM_CNT" val="0"/>
  <p:tag name="KSO_WM_SLIDE_INDEX" val="7"/>
  <p:tag name="KSO_WM_TAG_VERSION" val="1.0"/>
  <p:tag name="KSO_WM_BEAUTIFY_FLAG" val="#wm#"/>
  <p:tag name="KSO_WM_TEMPLATE_CATEGORY" val="custom"/>
  <p:tag name="KSO_WM_TEMPLATE_INDEX" val="20202604"/>
  <p:tag name="KSO_WM_SLIDE_TYPE" val="text"/>
  <p:tag name="KSO_WM_SLIDE_SUBTYPE" val="pureTxt"/>
  <p:tag name="KSO_WM_SLIDE_SIZE" val="758*343"/>
  <p:tag name="KSO_WM_SLIDE_POSITION" val="100*98"/>
  <p:tag name="KSO_WM_SLIDE_LAYOUT" val="a_f"/>
  <p:tag name="KSO_WM_SLIDE_LAYOUT_CNT" val="1_1"/>
  <p:tag name="KSO_WM_TEMPLATE_MASTER_TYPE" val="1"/>
  <p:tag name="KSO_WM_TEMPLATE_COLOR_TYPE" val="1"/>
</p:tagLst>
</file>

<file path=ppt/tags/tag26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custom20202604_7*f*1"/>
  <p:tag name="KSO_WM_TEMPLATE_CATEGORY" val="custom"/>
  <p:tag name="KSO_WM_TEMPLATE_INDEX" val="20202604"/>
  <p:tag name="KSO_WM_UNIT_LAYERLEVEL" val="1"/>
  <p:tag name="KSO_WM_TAG_VERSION" val="1.0"/>
  <p:tag name="KSO_WM_BEAUTIFY_FLAG" val="#wm#"/>
  <p:tag name="KSO_WM_UNIT_PRESET_TEXT" val="If your content is really important and difficult to streamline, use segmentation to simply sort and refine the content, which will make the logical framework relatively clear. In order to make you have a more intuitive feeling of the number of words, and further easy to use, we have set the maximum text, when you enter here, is on the verge of the upper limit of the content of the page, if there is more content, please reduce the font size as appropriate, but we do not recommend that your text font size is less than 14 pounds, please be sure to pay attention.&#10;If your content is really important and difficult to streamline, use segmentation to simply sort and refine the content, which will make the logical framework relatively clear. In order to make you have a more intuitive feeling of the number of words, and further easy to use, we have set the maximum text, when you enter here, is on the verge of the upper limit of the content of the page, if there is more content, please reduce the font size as appropriate, but we do not recommend that your text font size is less than 14 pounds, please be sure to pay attention."/>
  <p:tag name="KSO_WM_UNIT_NOCLEAR" val="0"/>
  <p:tag name="KSO_WM_UNIT_VALUE" val="460"/>
  <p:tag name="KSO_WM_UNIT_TYPE" val="f"/>
  <p:tag name="KSO_WM_UNIT_INDEX" val="1"/>
</p:tagLst>
</file>

<file path=ppt/tags/tag26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custom20202604_7*a*1"/>
  <p:tag name="KSO_WM_TEMPLATE_CATEGORY" val="custom"/>
  <p:tag name="KSO_WM_TEMPLATE_INDEX" val="20202604"/>
  <p:tag name="KSO_WM_UNIT_LAYERLEVEL" val="1"/>
  <p:tag name="KSO_WM_TAG_VERSION" val="1.0"/>
  <p:tag name="KSO_WM_BEAUTIFY_FLAG" val="#wm#"/>
  <p:tag name="KSO_WM_UNIT_ISCONTENTSTITLE" val="0"/>
  <p:tag name="KSO_WM_UNIT_NOCLEAR" val="0"/>
  <p:tag name="KSO_WM_UNIT_VALUE" val="26"/>
  <p:tag name="KSO_WM_UNIT_TYPE" val="a"/>
  <p:tag name="KSO_WM_UNIT_INDEX" val="1"/>
  <p:tag name="KSO_WM_UNIT_PRESET_TEXT" val="Click here to add to the title"/>
</p:tagLst>
</file>

<file path=ppt/tags/tag268.xml><?xml version="1.0" encoding="utf-8"?>
<p:tagLst xmlns:a="http://schemas.openxmlformats.org/drawingml/2006/main" xmlns:r="http://schemas.openxmlformats.org/officeDocument/2006/relationships" xmlns:p="http://schemas.openxmlformats.org/presentationml/2006/main">
  <p:tag name="KSO_WM_SLIDE_ID" val="custom20202604_7"/>
  <p:tag name="KSO_WM_TEMPLATE_SUBCATEGORY" val="0"/>
  <p:tag name="KSO_WM_SLIDE_ITEM_CNT" val="0"/>
  <p:tag name="KSO_WM_SLIDE_INDEX" val="7"/>
  <p:tag name="KSO_WM_TAG_VERSION" val="1.0"/>
  <p:tag name="KSO_WM_BEAUTIFY_FLAG" val="#wm#"/>
  <p:tag name="KSO_WM_TEMPLATE_CATEGORY" val="custom"/>
  <p:tag name="KSO_WM_TEMPLATE_INDEX" val="20202604"/>
  <p:tag name="KSO_WM_SLIDE_TYPE" val="text"/>
  <p:tag name="KSO_WM_SLIDE_SUBTYPE" val="pureTxt"/>
  <p:tag name="KSO_WM_SLIDE_SIZE" val="758*343"/>
  <p:tag name="KSO_WM_SLIDE_POSITION" val="100*98"/>
  <p:tag name="KSO_WM_SLIDE_LAYOUT" val="a_f"/>
  <p:tag name="KSO_WM_SLIDE_LAYOUT_CNT" val="1_1"/>
  <p:tag name="KSO_WM_TEMPLATE_MASTER_TYPE" val="1"/>
  <p:tag name="KSO_WM_TEMPLATE_COLOR_TYPE" val="1"/>
</p:tagLst>
</file>

<file path=ppt/tags/tag26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custom20202604_7*a*1"/>
  <p:tag name="KSO_WM_TEMPLATE_CATEGORY" val="custom"/>
  <p:tag name="KSO_WM_TEMPLATE_INDEX" val="20202604"/>
  <p:tag name="KSO_WM_UNIT_LAYERLEVEL" val="1"/>
  <p:tag name="KSO_WM_TAG_VERSION" val="1.0"/>
  <p:tag name="KSO_WM_BEAUTIFY_FLAG" val="#wm#"/>
  <p:tag name="KSO_WM_UNIT_ISCONTENTSTITLE" val="0"/>
  <p:tag name="KSO_WM_UNIT_NOCLEAR" val="0"/>
  <p:tag name="KSO_WM_UNIT_VALUE" val="26"/>
  <p:tag name="KSO_WM_UNIT_TYPE" val="a"/>
  <p:tag name="KSO_WM_UNIT_INDEX" val="1"/>
  <p:tag name="KSO_WM_UNIT_PRESET_TEXT" val="Click here to add to the title"/>
</p:tagLst>
</file>

<file path=ppt/tags/tag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i*3"/>
  <p:tag name="KSO_WM_UNIT_LAYERLEVEL" val="1"/>
  <p:tag name="KSO_WM_TAG_VERSION" val="1.0"/>
  <p:tag name="KSO_WM_BEAUTIFY_FLAG" val="#wm#"/>
  <p:tag name="KSO_WM_UNIT_TYPE" val="i"/>
  <p:tag name="KSO_WM_UNIT_INDEX" val="3"/>
  <p:tag name="KSO_WM_SLIDE_BACKGROUND_TYPE" val="frame"/>
  <p:tag name="KSO_WM_SLIDE_BK_DARK_LIGHT" val="2"/>
</p:tagLst>
</file>

<file path=ppt/tags/tag270.xml><?xml version="1.0" encoding="utf-8"?>
<p:tagLst xmlns:a="http://schemas.openxmlformats.org/drawingml/2006/main" xmlns:r="http://schemas.openxmlformats.org/officeDocument/2006/relationships" xmlns:p="http://schemas.openxmlformats.org/presentationml/2006/main">
  <p:tag name="KSO_WM_SLIDE_ID" val="custom20202604_7"/>
  <p:tag name="KSO_WM_TEMPLATE_SUBCATEGORY" val="0"/>
  <p:tag name="KSO_WM_SLIDE_ITEM_CNT" val="0"/>
  <p:tag name="KSO_WM_SLIDE_INDEX" val="7"/>
  <p:tag name="KSO_WM_TAG_VERSION" val="1.0"/>
  <p:tag name="KSO_WM_BEAUTIFY_FLAG" val="#wm#"/>
  <p:tag name="KSO_WM_TEMPLATE_CATEGORY" val="custom"/>
  <p:tag name="KSO_WM_TEMPLATE_INDEX" val="20202604"/>
  <p:tag name="KSO_WM_SLIDE_TYPE" val="text"/>
  <p:tag name="KSO_WM_SLIDE_SUBTYPE" val="pureTxt"/>
  <p:tag name="KSO_WM_SLIDE_SIZE" val="758*343"/>
  <p:tag name="KSO_WM_SLIDE_POSITION" val="100*98"/>
  <p:tag name="KSO_WM_SLIDE_LAYOUT" val="a_f"/>
  <p:tag name="KSO_WM_SLIDE_LAYOUT_CNT" val="1_1"/>
  <p:tag name="KSO_WM_TEMPLATE_MASTER_TYPE" val="1"/>
  <p:tag name="KSO_WM_TEMPLATE_COLOR_TYPE" val="1"/>
</p:tagLst>
</file>

<file path=ppt/tags/tag27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custom20202604_7*a*1"/>
  <p:tag name="KSO_WM_TEMPLATE_CATEGORY" val="custom"/>
  <p:tag name="KSO_WM_TEMPLATE_INDEX" val="20202604"/>
  <p:tag name="KSO_WM_UNIT_LAYERLEVEL" val="1"/>
  <p:tag name="KSO_WM_TAG_VERSION" val="1.0"/>
  <p:tag name="KSO_WM_BEAUTIFY_FLAG" val="#wm#"/>
  <p:tag name="KSO_WM_UNIT_ISCONTENTSTITLE" val="0"/>
  <p:tag name="KSO_WM_UNIT_NOCLEAR" val="0"/>
  <p:tag name="KSO_WM_UNIT_VALUE" val="26"/>
  <p:tag name="KSO_WM_UNIT_TYPE" val="a"/>
  <p:tag name="KSO_WM_UNIT_INDEX" val="1"/>
  <p:tag name="KSO_WM_UNIT_PRESET_TEXT" val="Click here to add to the title"/>
</p:tagLst>
</file>

<file path=ppt/tags/tag272.xml><?xml version="1.0" encoding="utf-8"?>
<p:tagLst xmlns:a="http://schemas.openxmlformats.org/drawingml/2006/main" xmlns:r="http://schemas.openxmlformats.org/officeDocument/2006/relationships" xmlns:p="http://schemas.openxmlformats.org/presentationml/2006/main">
  <p:tag name="KSO_WM_SLIDE_ID" val="custom20202604_7"/>
  <p:tag name="KSO_WM_TEMPLATE_SUBCATEGORY" val="0"/>
  <p:tag name="KSO_WM_SLIDE_ITEM_CNT" val="0"/>
  <p:tag name="KSO_WM_SLIDE_INDEX" val="7"/>
  <p:tag name="KSO_WM_TAG_VERSION" val="1.0"/>
  <p:tag name="KSO_WM_BEAUTIFY_FLAG" val="#wm#"/>
  <p:tag name="KSO_WM_TEMPLATE_CATEGORY" val="custom"/>
  <p:tag name="KSO_WM_TEMPLATE_INDEX" val="20202604"/>
  <p:tag name="KSO_WM_SLIDE_TYPE" val="text"/>
  <p:tag name="KSO_WM_SLIDE_SUBTYPE" val="pureTxt"/>
  <p:tag name="KSO_WM_SLIDE_SIZE" val="758*343"/>
  <p:tag name="KSO_WM_SLIDE_POSITION" val="100*98"/>
  <p:tag name="KSO_WM_SLIDE_LAYOUT" val="a_f"/>
  <p:tag name="KSO_WM_SLIDE_LAYOUT_CNT" val="1_1"/>
  <p:tag name="KSO_WM_TEMPLATE_MASTER_TYPE" val="1"/>
  <p:tag name="KSO_WM_TEMPLATE_COLOR_TYPE" val="1"/>
</p:tagLst>
</file>

<file path=ppt/tags/tag27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custom20202604_7*a*1"/>
  <p:tag name="KSO_WM_TEMPLATE_CATEGORY" val="custom"/>
  <p:tag name="KSO_WM_TEMPLATE_INDEX" val="20202604"/>
  <p:tag name="KSO_WM_UNIT_LAYERLEVEL" val="1"/>
  <p:tag name="KSO_WM_TAG_VERSION" val="1.0"/>
  <p:tag name="KSO_WM_BEAUTIFY_FLAG" val="#wm#"/>
  <p:tag name="KSO_WM_UNIT_ISCONTENTSTITLE" val="0"/>
  <p:tag name="KSO_WM_UNIT_NOCLEAR" val="0"/>
  <p:tag name="KSO_WM_UNIT_VALUE" val="26"/>
  <p:tag name="KSO_WM_UNIT_TYPE" val="a"/>
  <p:tag name="KSO_WM_UNIT_INDEX" val="1"/>
  <p:tag name="KSO_WM_UNIT_PRESET_TEXT" val="Click here to add to the title"/>
</p:tagLst>
</file>

<file path=ppt/tags/tag274.xml><?xml version="1.0" encoding="utf-8"?>
<p:tagLst xmlns:a="http://schemas.openxmlformats.org/drawingml/2006/main" xmlns:r="http://schemas.openxmlformats.org/officeDocument/2006/relationships" xmlns:p="http://schemas.openxmlformats.org/presentationml/2006/main">
  <p:tag name="KSO_WM_SLIDE_ID" val="custom20202604_7"/>
  <p:tag name="KSO_WM_TEMPLATE_SUBCATEGORY" val="0"/>
  <p:tag name="KSO_WM_SLIDE_ITEM_CNT" val="0"/>
  <p:tag name="KSO_WM_SLIDE_INDEX" val="7"/>
  <p:tag name="KSO_WM_TAG_VERSION" val="1.0"/>
  <p:tag name="KSO_WM_BEAUTIFY_FLAG" val="#wm#"/>
  <p:tag name="KSO_WM_TEMPLATE_CATEGORY" val="custom"/>
  <p:tag name="KSO_WM_TEMPLATE_INDEX" val="20202604"/>
  <p:tag name="KSO_WM_SLIDE_TYPE" val="text"/>
  <p:tag name="KSO_WM_SLIDE_SUBTYPE" val="pureTxt"/>
  <p:tag name="KSO_WM_SLIDE_SIZE" val="758*343"/>
  <p:tag name="KSO_WM_SLIDE_POSITION" val="100*98"/>
  <p:tag name="KSO_WM_SLIDE_LAYOUT" val="a_f"/>
  <p:tag name="KSO_WM_SLIDE_LAYOUT_CNT" val="1_1"/>
  <p:tag name="KSO_WM_TEMPLATE_MASTER_TYPE" val="1"/>
  <p:tag name="KSO_WM_TEMPLATE_COLOR_TYPE" val="1"/>
</p:tagLst>
</file>

<file path=ppt/tags/tag27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custom20202604_7*a*1"/>
  <p:tag name="KSO_WM_TEMPLATE_CATEGORY" val="custom"/>
  <p:tag name="KSO_WM_TEMPLATE_INDEX" val="20202604"/>
  <p:tag name="KSO_WM_UNIT_LAYERLEVEL" val="1"/>
  <p:tag name="KSO_WM_TAG_VERSION" val="1.0"/>
  <p:tag name="KSO_WM_BEAUTIFY_FLAG" val="#wm#"/>
  <p:tag name="KSO_WM_UNIT_ISCONTENTSTITLE" val="0"/>
  <p:tag name="KSO_WM_UNIT_NOCLEAR" val="0"/>
  <p:tag name="KSO_WM_UNIT_VALUE" val="26"/>
  <p:tag name="KSO_WM_UNIT_TYPE" val="a"/>
  <p:tag name="KSO_WM_UNIT_INDEX" val="1"/>
  <p:tag name="KSO_WM_UNIT_PRESET_TEXT" val="Click here to add to the title"/>
</p:tagLst>
</file>

<file path=ppt/tags/tag276.xml><?xml version="1.0" encoding="utf-8"?>
<p:tagLst xmlns:a="http://schemas.openxmlformats.org/drawingml/2006/main" xmlns:r="http://schemas.openxmlformats.org/officeDocument/2006/relationships" xmlns:p="http://schemas.openxmlformats.org/presentationml/2006/main">
  <p:tag name="KSO_WM_SLIDE_ID" val="custom20202604_7"/>
  <p:tag name="KSO_WM_TEMPLATE_SUBCATEGORY" val="0"/>
  <p:tag name="KSO_WM_SLIDE_ITEM_CNT" val="0"/>
  <p:tag name="KSO_WM_SLIDE_INDEX" val="7"/>
  <p:tag name="KSO_WM_TAG_VERSION" val="1.0"/>
  <p:tag name="KSO_WM_BEAUTIFY_FLAG" val="#wm#"/>
  <p:tag name="KSO_WM_TEMPLATE_CATEGORY" val="custom"/>
  <p:tag name="KSO_WM_TEMPLATE_INDEX" val="20202604"/>
  <p:tag name="KSO_WM_SLIDE_TYPE" val="text"/>
  <p:tag name="KSO_WM_SLIDE_SUBTYPE" val="pureTxt"/>
  <p:tag name="KSO_WM_SLIDE_SIZE" val="758*343"/>
  <p:tag name="KSO_WM_SLIDE_POSITION" val="100*98"/>
  <p:tag name="KSO_WM_SLIDE_LAYOUT" val="a_f"/>
  <p:tag name="KSO_WM_SLIDE_LAYOUT_CNT" val="1_1"/>
  <p:tag name="KSO_WM_TEMPLATE_MASTER_TYPE" val="1"/>
  <p:tag name="KSO_WM_TEMPLATE_COLOR_TYPE" val="1"/>
</p:tagLst>
</file>

<file path=ppt/tags/tag27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custom20202604_7*a*1"/>
  <p:tag name="KSO_WM_TEMPLATE_CATEGORY" val="custom"/>
  <p:tag name="KSO_WM_TEMPLATE_INDEX" val="20202604"/>
  <p:tag name="KSO_WM_UNIT_LAYERLEVEL" val="1"/>
  <p:tag name="KSO_WM_TAG_VERSION" val="1.0"/>
  <p:tag name="KSO_WM_BEAUTIFY_FLAG" val="#wm#"/>
  <p:tag name="KSO_WM_UNIT_ISCONTENTSTITLE" val="0"/>
  <p:tag name="KSO_WM_UNIT_NOCLEAR" val="0"/>
  <p:tag name="KSO_WM_UNIT_VALUE" val="26"/>
  <p:tag name="KSO_WM_UNIT_TYPE" val="a"/>
  <p:tag name="KSO_WM_UNIT_INDEX" val="1"/>
  <p:tag name="KSO_WM_UNIT_PRESET_TEXT" val="Click here to add to the title"/>
</p:tagLst>
</file>

<file path=ppt/tags/tag278.xml><?xml version="1.0" encoding="utf-8"?>
<p:tagLst xmlns:a="http://schemas.openxmlformats.org/drawingml/2006/main" xmlns:r="http://schemas.openxmlformats.org/officeDocument/2006/relationships" xmlns:p="http://schemas.openxmlformats.org/presentationml/2006/main">
  <p:tag name="KSO_WM_SLIDE_ID" val="custom20202604_7"/>
  <p:tag name="KSO_WM_TEMPLATE_SUBCATEGORY" val="0"/>
  <p:tag name="KSO_WM_SLIDE_ITEM_CNT" val="0"/>
  <p:tag name="KSO_WM_SLIDE_INDEX" val="7"/>
  <p:tag name="KSO_WM_TAG_VERSION" val="1.0"/>
  <p:tag name="KSO_WM_BEAUTIFY_FLAG" val="#wm#"/>
  <p:tag name="KSO_WM_TEMPLATE_CATEGORY" val="custom"/>
  <p:tag name="KSO_WM_TEMPLATE_INDEX" val="20202604"/>
  <p:tag name="KSO_WM_SLIDE_TYPE" val="text"/>
  <p:tag name="KSO_WM_SLIDE_SUBTYPE" val="pureTxt"/>
  <p:tag name="KSO_WM_SLIDE_SIZE" val="758*343"/>
  <p:tag name="KSO_WM_SLIDE_POSITION" val="100*98"/>
  <p:tag name="KSO_WM_SLIDE_LAYOUT" val="a_f"/>
  <p:tag name="KSO_WM_SLIDE_LAYOUT_CNT" val="1_1"/>
  <p:tag name="KSO_WM_TEMPLATE_MASTER_TYPE" val="1"/>
  <p:tag name="KSO_WM_TEMPLATE_COLOR_TYPE" val="1"/>
</p:tagLst>
</file>

<file path=ppt/tags/tag27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custom20202604_7*a*1"/>
  <p:tag name="KSO_WM_TEMPLATE_CATEGORY" val="custom"/>
  <p:tag name="KSO_WM_TEMPLATE_INDEX" val="20202604"/>
  <p:tag name="KSO_WM_UNIT_LAYERLEVEL" val="1"/>
  <p:tag name="KSO_WM_TAG_VERSION" val="1.0"/>
  <p:tag name="KSO_WM_BEAUTIFY_FLAG" val="#wm#"/>
  <p:tag name="KSO_WM_UNIT_ISCONTENTSTITLE" val="0"/>
  <p:tag name="KSO_WM_UNIT_NOCLEAR" val="0"/>
  <p:tag name="KSO_WM_UNIT_VALUE" val="26"/>
  <p:tag name="KSO_WM_UNIT_TYPE" val="a"/>
  <p:tag name="KSO_WM_UNIT_INDEX" val="1"/>
  <p:tag name="KSO_WM_UNIT_PRESET_TEXT" val="Click here to add to the title"/>
</p:tagLst>
</file>

<file path=ppt/tags/tag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i*4"/>
  <p:tag name="KSO_WM_UNIT_LAYERLEVEL" val="1"/>
  <p:tag name="KSO_WM_TAG_VERSION" val="1.0"/>
  <p:tag name="KSO_WM_BEAUTIFY_FLAG" val="#wm#"/>
  <p:tag name="KSO_WM_UNIT_TYPE" val="i"/>
  <p:tag name="KSO_WM_UNIT_INDEX" val="4"/>
  <p:tag name="KSO_WM_SLIDE_BACKGROUND_TYPE" val="frame"/>
  <p:tag name="KSO_WM_SLIDE_BK_DARK_LIGHT" val="2"/>
</p:tagLst>
</file>

<file path=ppt/tags/tag280.xml><?xml version="1.0" encoding="utf-8"?>
<p:tagLst xmlns:a="http://schemas.openxmlformats.org/drawingml/2006/main" xmlns:r="http://schemas.openxmlformats.org/officeDocument/2006/relationships" xmlns:p="http://schemas.openxmlformats.org/presentationml/2006/main">
  <p:tag name="KSO_WM_SLIDE_ID" val="custom20202604_7"/>
  <p:tag name="KSO_WM_TEMPLATE_SUBCATEGORY" val="0"/>
  <p:tag name="KSO_WM_SLIDE_ITEM_CNT" val="0"/>
  <p:tag name="KSO_WM_SLIDE_INDEX" val="7"/>
  <p:tag name="KSO_WM_TAG_VERSION" val="1.0"/>
  <p:tag name="KSO_WM_BEAUTIFY_FLAG" val="#wm#"/>
  <p:tag name="KSO_WM_TEMPLATE_CATEGORY" val="custom"/>
  <p:tag name="KSO_WM_TEMPLATE_INDEX" val="20202604"/>
  <p:tag name="KSO_WM_SLIDE_TYPE" val="text"/>
  <p:tag name="KSO_WM_SLIDE_SUBTYPE" val="pureTxt"/>
  <p:tag name="KSO_WM_SLIDE_SIZE" val="758*343"/>
  <p:tag name="KSO_WM_SLIDE_POSITION" val="100*98"/>
  <p:tag name="KSO_WM_SLIDE_LAYOUT" val="a_f"/>
  <p:tag name="KSO_WM_SLIDE_LAYOUT_CNT" val="1_1"/>
  <p:tag name="KSO_WM_TEMPLATE_MASTER_TYPE" val="1"/>
  <p:tag name="KSO_WM_TEMPLATE_COLOR_TYPE" val="1"/>
</p:tagLst>
</file>

<file path=ppt/tags/tag28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custom20202604_7*a*1"/>
  <p:tag name="KSO_WM_TEMPLATE_CATEGORY" val="custom"/>
  <p:tag name="KSO_WM_TEMPLATE_INDEX" val="20202604"/>
  <p:tag name="KSO_WM_UNIT_LAYERLEVEL" val="1"/>
  <p:tag name="KSO_WM_TAG_VERSION" val="1.0"/>
  <p:tag name="KSO_WM_BEAUTIFY_FLAG" val="#wm#"/>
  <p:tag name="KSO_WM_UNIT_ISCONTENTSTITLE" val="0"/>
  <p:tag name="KSO_WM_UNIT_NOCLEAR" val="0"/>
  <p:tag name="KSO_WM_UNIT_VALUE" val="26"/>
  <p:tag name="KSO_WM_UNIT_TYPE" val="a"/>
  <p:tag name="KSO_WM_UNIT_INDEX" val="1"/>
  <p:tag name="KSO_WM_UNIT_PRESET_TEXT" val="Click here to add to the title"/>
</p:tagLst>
</file>

<file path=ppt/tags/tag282.xml><?xml version="1.0" encoding="utf-8"?>
<p:tagLst xmlns:a="http://schemas.openxmlformats.org/drawingml/2006/main" xmlns:r="http://schemas.openxmlformats.org/officeDocument/2006/relationships" xmlns:p="http://schemas.openxmlformats.org/presentationml/2006/main">
  <p:tag name="KSO_WM_SLIDE_ID" val="custom20202604_7"/>
  <p:tag name="KSO_WM_TEMPLATE_SUBCATEGORY" val="0"/>
  <p:tag name="KSO_WM_SLIDE_ITEM_CNT" val="0"/>
  <p:tag name="KSO_WM_SLIDE_INDEX" val="7"/>
  <p:tag name="KSO_WM_TAG_VERSION" val="1.0"/>
  <p:tag name="KSO_WM_BEAUTIFY_FLAG" val="#wm#"/>
  <p:tag name="KSO_WM_TEMPLATE_CATEGORY" val="custom"/>
  <p:tag name="KSO_WM_TEMPLATE_INDEX" val="20202604"/>
  <p:tag name="KSO_WM_SLIDE_TYPE" val="text"/>
  <p:tag name="KSO_WM_SLIDE_SUBTYPE" val="pureTxt"/>
  <p:tag name="KSO_WM_SLIDE_SIZE" val="758*343"/>
  <p:tag name="KSO_WM_SLIDE_POSITION" val="100*98"/>
  <p:tag name="KSO_WM_SLIDE_LAYOUT" val="a_f"/>
  <p:tag name="KSO_WM_SLIDE_LAYOUT_CNT" val="1_1"/>
  <p:tag name="KSO_WM_TEMPLATE_MASTER_TYPE" val="1"/>
  <p:tag name="KSO_WM_TEMPLATE_COLOR_TYPE" val="1"/>
</p:tagLst>
</file>

<file path=ppt/tags/tag28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custom20202604_7*a*1"/>
  <p:tag name="KSO_WM_TEMPLATE_CATEGORY" val="custom"/>
  <p:tag name="KSO_WM_TEMPLATE_INDEX" val="20202604"/>
  <p:tag name="KSO_WM_UNIT_LAYERLEVEL" val="1"/>
  <p:tag name="KSO_WM_TAG_VERSION" val="1.0"/>
  <p:tag name="KSO_WM_BEAUTIFY_FLAG" val="#wm#"/>
  <p:tag name="KSO_WM_UNIT_ISCONTENTSTITLE" val="0"/>
  <p:tag name="KSO_WM_UNIT_NOCLEAR" val="0"/>
  <p:tag name="KSO_WM_UNIT_VALUE" val="26"/>
  <p:tag name="KSO_WM_UNIT_TYPE" val="a"/>
  <p:tag name="KSO_WM_UNIT_INDEX" val="1"/>
  <p:tag name="KSO_WM_UNIT_PRESET_TEXT" val="Click here to add to the title"/>
</p:tagLst>
</file>

<file path=ppt/tags/tag284.xml><?xml version="1.0" encoding="utf-8"?>
<p:tagLst xmlns:a="http://schemas.openxmlformats.org/drawingml/2006/main" xmlns:r="http://schemas.openxmlformats.org/officeDocument/2006/relationships" xmlns:p="http://schemas.openxmlformats.org/presentationml/2006/main">
  <p:tag name="KSO_WM_SLIDE_ID" val="custom20202604_7"/>
  <p:tag name="KSO_WM_TEMPLATE_SUBCATEGORY" val="0"/>
  <p:tag name="KSO_WM_SLIDE_ITEM_CNT" val="0"/>
  <p:tag name="KSO_WM_SLIDE_INDEX" val="7"/>
  <p:tag name="KSO_WM_TAG_VERSION" val="1.0"/>
  <p:tag name="KSO_WM_BEAUTIFY_FLAG" val="#wm#"/>
  <p:tag name="KSO_WM_TEMPLATE_CATEGORY" val="custom"/>
  <p:tag name="KSO_WM_TEMPLATE_INDEX" val="20202604"/>
  <p:tag name="KSO_WM_SLIDE_TYPE" val="text"/>
  <p:tag name="KSO_WM_SLIDE_SUBTYPE" val="pureTxt"/>
  <p:tag name="KSO_WM_SLIDE_SIZE" val="758*343"/>
  <p:tag name="KSO_WM_SLIDE_POSITION" val="100*98"/>
  <p:tag name="KSO_WM_SLIDE_LAYOUT" val="a_f"/>
  <p:tag name="KSO_WM_SLIDE_LAYOUT_CNT" val="1_1"/>
  <p:tag name="KSO_WM_TEMPLATE_MASTER_TYPE" val="1"/>
  <p:tag name="KSO_WM_TEMPLATE_COLOR_TYPE" val="1"/>
</p:tagLst>
</file>

<file path=ppt/tags/tag28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custom20202604_7*a*1"/>
  <p:tag name="KSO_WM_TEMPLATE_CATEGORY" val="custom"/>
  <p:tag name="KSO_WM_TEMPLATE_INDEX" val="20202604"/>
  <p:tag name="KSO_WM_UNIT_LAYERLEVEL" val="1"/>
  <p:tag name="KSO_WM_TAG_VERSION" val="1.0"/>
  <p:tag name="KSO_WM_BEAUTIFY_FLAG" val="#wm#"/>
  <p:tag name="KSO_WM_UNIT_ISCONTENTSTITLE" val="0"/>
  <p:tag name="KSO_WM_UNIT_NOCLEAR" val="0"/>
  <p:tag name="KSO_WM_UNIT_VALUE" val="26"/>
  <p:tag name="KSO_WM_UNIT_TYPE" val="a"/>
  <p:tag name="KSO_WM_UNIT_INDEX" val="1"/>
  <p:tag name="KSO_WM_UNIT_PRESET_TEXT" val="Click here to add to the title"/>
</p:tagLst>
</file>

<file path=ppt/tags/tag286.xml><?xml version="1.0" encoding="utf-8"?>
<p:tagLst xmlns:a="http://schemas.openxmlformats.org/drawingml/2006/main" xmlns:r="http://schemas.openxmlformats.org/officeDocument/2006/relationships" xmlns:p="http://schemas.openxmlformats.org/presentationml/2006/main">
  <p:tag name="KSO_WM_SLIDE_ID" val="custom20202604_7"/>
  <p:tag name="KSO_WM_TEMPLATE_SUBCATEGORY" val="0"/>
  <p:tag name="KSO_WM_SLIDE_ITEM_CNT" val="0"/>
  <p:tag name="KSO_WM_SLIDE_INDEX" val="7"/>
  <p:tag name="KSO_WM_TAG_VERSION" val="1.0"/>
  <p:tag name="KSO_WM_BEAUTIFY_FLAG" val="#wm#"/>
  <p:tag name="KSO_WM_TEMPLATE_CATEGORY" val="custom"/>
  <p:tag name="KSO_WM_TEMPLATE_INDEX" val="20202604"/>
  <p:tag name="KSO_WM_SLIDE_TYPE" val="text"/>
  <p:tag name="KSO_WM_SLIDE_SUBTYPE" val="pureTxt"/>
  <p:tag name="KSO_WM_SLIDE_SIZE" val="758*343"/>
  <p:tag name="KSO_WM_SLIDE_POSITION" val="100*98"/>
  <p:tag name="KSO_WM_SLIDE_LAYOUT" val="a_f"/>
  <p:tag name="KSO_WM_SLIDE_LAYOUT_CNT" val="1_1"/>
  <p:tag name="KSO_WM_TEMPLATE_MASTER_TYPE" val="1"/>
  <p:tag name="KSO_WM_TEMPLATE_COLOR_TYPE" val="1"/>
</p:tagLst>
</file>

<file path=ppt/tags/tag28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custom20202604_7*a*1"/>
  <p:tag name="KSO_WM_TEMPLATE_CATEGORY" val="custom"/>
  <p:tag name="KSO_WM_TEMPLATE_INDEX" val="20202604"/>
  <p:tag name="KSO_WM_UNIT_LAYERLEVEL" val="1"/>
  <p:tag name="KSO_WM_TAG_VERSION" val="1.0"/>
  <p:tag name="KSO_WM_BEAUTIFY_FLAG" val="#wm#"/>
  <p:tag name="KSO_WM_UNIT_ISCONTENTSTITLE" val="0"/>
  <p:tag name="KSO_WM_UNIT_NOCLEAR" val="0"/>
  <p:tag name="KSO_WM_UNIT_VALUE" val="26"/>
  <p:tag name="KSO_WM_UNIT_TYPE" val="a"/>
  <p:tag name="KSO_WM_UNIT_INDEX" val="1"/>
  <p:tag name="KSO_WM_UNIT_PRESET_TEXT" val="Click here to add to the title"/>
</p:tagLst>
</file>

<file path=ppt/tags/tag288.xml><?xml version="1.0" encoding="utf-8"?>
<p:tagLst xmlns:a="http://schemas.openxmlformats.org/drawingml/2006/main" xmlns:r="http://schemas.openxmlformats.org/officeDocument/2006/relationships" xmlns:p="http://schemas.openxmlformats.org/presentationml/2006/main">
  <p:tag name="KSO_WM_SLIDE_ID" val="custom20202604_7"/>
  <p:tag name="KSO_WM_TEMPLATE_SUBCATEGORY" val="0"/>
  <p:tag name="KSO_WM_SLIDE_ITEM_CNT" val="0"/>
  <p:tag name="KSO_WM_SLIDE_INDEX" val="7"/>
  <p:tag name="KSO_WM_TAG_VERSION" val="1.0"/>
  <p:tag name="KSO_WM_BEAUTIFY_FLAG" val="#wm#"/>
  <p:tag name="KSO_WM_TEMPLATE_CATEGORY" val="custom"/>
  <p:tag name="KSO_WM_TEMPLATE_INDEX" val="20202604"/>
  <p:tag name="KSO_WM_SLIDE_TYPE" val="text"/>
  <p:tag name="KSO_WM_SLIDE_SUBTYPE" val="pureTxt"/>
  <p:tag name="KSO_WM_SLIDE_SIZE" val="758*343"/>
  <p:tag name="KSO_WM_SLIDE_POSITION" val="100*98"/>
  <p:tag name="KSO_WM_SLIDE_LAYOUT" val="a_f"/>
  <p:tag name="KSO_WM_SLIDE_LAYOUT_CNT" val="1_1"/>
  <p:tag name="KSO_WM_TEMPLATE_MASTER_TYPE" val="1"/>
  <p:tag name="KSO_WM_TEMPLATE_COLOR_TYPE" val="1"/>
</p:tagLst>
</file>

<file path=ppt/tags/tag28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custom20202604_7*a*1"/>
  <p:tag name="KSO_WM_TEMPLATE_CATEGORY" val="custom"/>
  <p:tag name="KSO_WM_TEMPLATE_INDEX" val="20202604"/>
  <p:tag name="KSO_WM_UNIT_LAYERLEVEL" val="1"/>
  <p:tag name="KSO_WM_TAG_VERSION" val="1.0"/>
  <p:tag name="KSO_WM_BEAUTIFY_FLAG" val="#wm#"/>
  <p:tag name="KSO_WM_UNIT_ISCONTENTSTITLE" val="0"/>
  <p:tag name="KSO_WM_UNIT_NOCLEAR" val="0"/>
  <p:tag name="KSO_WM_UNIT_VALUE" val="26"/>
  <p:tag name="KSO_WM_UNIT_TYPE" val="a"/>
  <p:tag name="KSO_WM_UNIT_INDEX" val="1"/>
  <p:tag name="KSO_WM_UNIT_PRESET_TEXT" val="Click here to add to the title"/>
</p:tagLst>
</file>

<file path=ppt/tags/tag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i*2"/>
  <p:tag name="KSO_WM_UNIT_LAYERLEVEL" val="1"/>
  <p:tag name="KSO_WM_TAG_VERSION" val="1.0"/>
  <p:tag name="KSO_WM_BEAUTIFY_FLAG" val="#wm#"/>
  <p:tag name="KSO_WM_UNIT_TYPE" val="i"/>
  <p:tag name="KSO_WM_UNIT_INDEX" val="2"/>
  <p:tag name="KSO_WM_SLIDE_BACKGROUND_TYPE" val="frame"/>
  <p:tag name="KSO_WM_SLIDE_BK_DARK_LIGHT" val="2"/>
</p:tagLst>
</file>

<file path=ppt/tags/tag290.xml><?xml version="1.0" encoding="utf-8"?>
<p:tagLst xmlns:a="http://schemas.openxmlformats.org/drawingml/2006/main" xmlns:r="http://schemas.openxmlformats.org/officeDocument/2006/relationships" xmlns:p="http://schemas.openxmlformats.org/presentationml/2006/main">
  <p:tag name="KSO_WM_SLIDE_ID" val="custom20202604_7"/>
  <p:tag name="KSO_WM_TEMPLATE_SUBCATEGORY" val="0"/>
  <p:tag name="KSO_WM_SLIDE_ITEM_CNT" val="0"/>
  <p:tag name="KSO_WM_SLIDE_INDEX" val="7"/>
  <p:tag name="KSO_WM_TAG_VERSION" val="1.0"/>
  <p:tag name="KSO_WM_BEAUTIFY_FLAG" val="#wm#"/>
  <p:tag name="KSO_WM_TEMPLATE_CATEGORY" val="custom"/>
  <p:tag name="KSO_WM_TEMPLATE_INDEX" val="20202604"/>
  <p:tag name="KSO_WM_SLIDE_TYPE" val="text"/>
  <p:tag name="KSO_WM_SLIDE_SUBTYPE" val="pureTxt"/>
  <p:tag name="KSO_WM_SLIDE_SIZE" val="758*343"/>
  <p:tag name="KSO_WM_SLIDE_POSITION" val="100*98"/>
  <p:tag name="KSO_WM_SLIDE_LAYOUT" val="a_f"/>
  <p:tag name="KSO_WM_SLIDE_LAYOUT_CNT" val="1_1"/>
  <p:tag name="KSO_WM_TEMPLATE_MASTER_TYPE" val="1"/>
  <p:tag name="KSO_WM_TEMPLATE_COLOR_TYPE" val="1"/>
</p:tagLst>
</file>

<file path=ppt/tags/tag29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custom20202604_7*a*1"/>
  <p:tag name="KSO_WM_TEMPLATE_CATEGORY" val="custom"/>
  <p:tag name="KSO_WM_TEMPLATE_INDEX" val="20202604"/>
  <p:tag name="KSO_WM_UNIT_LAYERLEVEL" val="1"/>
  <p:tag name="KSO_WM_TAG_VERSION" val="1.0"/>
  <p:tag name="KSO_WM_BEAUTIFY_FLAG" val="#wm#"/>
  <p:tag name="KSO_WM_UNIT_ISCONTENTSTITLE" val="0"/>
  <p:tag name="KSO_WM_UNIT_NOCLEAR" val="0"/>
  <p:tag name="KSO_WM_UNIT_VALUE" val="26"/>
  <p:tag name="KSO_WM_UNIT_TYPE" val="a"/>
  <p:tag name="KSO_WM_UNIT_INDEX" val="1"/>
  <p:tag name="KSO_WM_UNIT_PRESET_TEXT" val="Click here to add to the title"/>
</p:tagLst>
</file>

<file path=ppt/tags/tag292.xml><?xml version="1.0" encoding="utf-8"?>
<p:tagLst xmlns:a="http://schemas.openxmlformats.org/drawingml/2006/main" xmlns:r="http://schemas.openxmlformats.org/officeDocument/2006/relationships" xmlns:p="http://schemas.openxmlformats.org/presentationml/2006/main">
  <p:tag name="KSO_WM_SLIDE_ID" val="custom20202604_7"/>
  <p:tag name="KSO_WM_TEMPLATE_SUBCATEGORY" val="0"/>
  <p:tag name="KSO_WM_SLIDE_ITEM_CNT" val="0"/>
  <p:tag name="KSO_WM_SLIDE_INDEX" val="7"/>
  <p:tag name="KSO_WM_TAG_VERSION" val="1.0"/>
  <p:tag name="KSO_WM_BEAUTIFY_FLAG" val="#wm#"/>
  <p:tag name="KSO_WM_TEMPLATE_CATEGORY" val="custom"/>
  <p:tag name="KSO_WM_TEMPLATE_INDEX" val="20202604"/>
  <p:tag name="KSO_WM_SLIDE_TYPE" val="text"/>
  <p:tag name="KSO_WM_SLIDE_SUBTYPE" val="pureTxt"/>
  <p:tag name="KSO_WM_SLIDE_SIZE" val="758*343"/>
  <p:tag name="KSO_WM_SLIDE_POSITION" val="100*98"/>
  <p:tag name="KSO_WM_SLIDE_LAYOUT" val="a_f"/>
  <p:tag name="KSO_WM_SLIDE_LAYOUT_CNT" val="1_1"/>
  <p:tag name="KSO_WM_TEMPLATE_MASTER_TYPE" val="1"/>
  <p:tag name="KSO_WM_TEMPLATE_COLOR_TYPE" val="1"/>
</p:tagLst>
</file>

<file path=ppt/tags/tag29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custom20202604_7*a*1"/>
  <p:tag name="KSO_WM_TEMPLATE_CATEGORY" val="custom"/>
  <p:tag name="KSO_WM_TEMPLATE_INDEX" val="20202604"/>
  <p:tag name="KSO_WM_UNIT_LAYERLEVEL" val="1"/>
  <p:tag name="KSO_WM_TAG_VERSION" val="1.0"/>
  <p:tag name="KSO_WM_BEAUTIFY_FLAG" val="#wm#"/>
  <p:tag name="KSO_WM_UNIT_ISCONTENTSTITLE" val="0"/>
  <p:tag name="KSO_WM_UNIT_NOCLEAR" val="0"/>
  <p:tag name="KSO_WM_UNIT_VALUE" val="26"/>
  <p:tag name="KSO_WM_UNIT_TYPE" val="a"/>
  <p:tag name="KSO_WM_UNIT_INDEX" val="1"/>
  <p:tag name="KSO_WM_UNIT_PRESET_TEXT" val="Click here to add to the title"/>
</p:tagLst>
</file>

<file path=ppt/tags/tag294.xml><?xml version="1.0" encoding="utf-8"?>
<p:tagLst xmlns:a="http://schemas.openxmlformats.org/drawingml/2006/main" xmlns:r="http://schemas.openxmlformats.org/officeDocument/2006/relationships" xmlns:p="http://schemas.openxmlformats.org/presentationml/2006/main">
  <p:tag name="KSO_WM_SLIDE_ID" val="custom20202604_7"/>
  <p:tag name="KSO_WM_TEMPLATE_SUBCATEGORY" val="0"/>
  <p:tag name="KSO_WM_SLIDE_ITEM_CNT" val="0"/>
  <p:tag name="KSO_WM_SLIDE_INDEX" val="7"/>
  <p:tag name="KSO_WM_TAG_VERSION" val="1.0"/>
  <p:tag name="KSO_WM_BEAUTIFY_FLAG" val="#wm#"/>
  <p:tag name="KSO_WM_TEMPLATE_CATEGORY" val="custom"/>
  <p:tag name="KSO_WM_TEMPLATE_INDEX" val="20202604"/>
  <p:tag name="KSO_WM_SLIDE_TYPE" val="text"/>
  <p:tag name="KSO_WM_SLIDE_SUBTYPE" val="pureTxt"/>
  <p:tag name="KSO_WM_SLIDE_SIZE" val="758*343"/>
  <p:tag name="KSO_WM_SLIDE_POSITION" val="100*98"/>
  <p:tag name="KSO_WM_SLIDE_LAYOUT" val="a_f"/>
  <p:tag name="KSO_WM_SLIDE_LAYOUT_CNT" val="1_1"/>
  <p:tag name="KSO_WM_TEMPLATE_MASTER_TYPE" val="1"/>
  <p:tag name="KSO_WM_TEMPLATE_COLOR_TYPE" val="1"/>
</p:tagLst>
</file>

<file path=ppt/tags/tag29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custom20202604_7*a*1"/>
  <p:tag name="KSO_WM_TEMPLATE_CATEGORY" val="custom"/>
  <p:tag name="KSO_WM_TEMPLATE_INDEX" val="20202604"/>
  <p:tag name="KSO_WM_UNIT_LAYERLEVEL" val="1"/>
  <p:tag name="KSO_WM_TAG_VERSION" val="1.0"/>
  <p:tag name="KSO_WM_BEAUTIFY_FLAG" val="#wm#"/>
  <p:tag name="KSO_WM_UNIT_ISCONTENTSTITLE" val="0"/>
  <p:tag name="KSO_WM_UNIT_NOCLEAR" val="0"/>
  <p:tag name="KSO_WM_UNIT_VALUE" val="26"/>
  <p:tag name="KSO_WM_UNIT_TYPE" val="a"/>
  <p:tag name="KSO_WM_UNIT_INDEX" val="1"/>
  <p:tag name="KSO_WM_UNIT_PRESET_TEXT" val="Click here to add to the title"/>
</p:tagLst>
</file>

<file path=ppt/tags/tag296.xml><?xml version="1.0" encoding="utf-8"?>
<p:tagLst xmlns:a="http://schemas.openxmlformats.org/drawingml/2006/main" xmlns:r="http://schemas.openxmlformats.org/officeDocument/2006/relationships" xmlns:p="http://schemas.openxmlformats.org/presentationml/2006/main">
  <p:tag name="KSO_WM_SLIDE_ID" val="custom20202604_7"/>
  <p:tag name="KSO_WM_TEMPLATE_SUBCATEGORY" val="0"/>
  <p:tag name="KSO_WM_SLIDE_ITEM_CNT" val="0"/>
  <p:tag name="KSO_WM_SLIDE_INDEX" val="7"/>
  <p:tag name="KSO_WM_TAG_VERSION" val="1.0"/>
  <p:tag name="KSO_WM_BEAUTIFY_FLAG" val="#wm#"/>
  <p:tag name="KSO_WM_TEMPLATE_CATEGORY" val="custom"/>
  <p:tag name="KSO_WM_TEMPLATE_INDEX" val="20202604"/>
  <p:tag name="KSO_WM_SLIDE_TYPE" val="text"/>
  <p:tag name="KSO_WM_SLIDE_SUBTYPE" val="pureTxt"/>
  <p:tag name="KSO_WM_SLIDE_SIZE" val="758*343"/>
  <p:tag name="KSO_WM_SLIDE_POSITION" val="100*98"/>
  <p:tag name="KSO_WM_SLIDE_LAYOUT" val="a_f"/>
  <p:tag name="KSO_WM_SLIDE_LAYOUT_CNT" val="1_1"/>
  <p:tag name="KSO_WM_TEMPLATE_MASTER_TYPE" val="1"/>
  <p:tag name="KSO_WM_TEMPLATE_COLOR_TYPE" val="1"/>
</p:tagLst>
</file>

<file path=ppt/tags/tag29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custom20202604_7*a*1"/>
  <p:tag name="KSO_WM_TEMPLATE_CATEGORY" val="custom"/>
  <p:tag name="KSO_WM_TEMPLATE_INDEX" val="20202604"/>
  <p:tag name="KSO_WM_UNIT_LAYERLEVEL" val="1"/>
  <p:tag name="KSO_WM_TAG_VERSION" val="1.0"/>
  <p:tag name="KSO_WM_BEAUTIFY_FLAG" val="#wm#"/>
  <p:tag name="KSO_WM_UNIT_ISCONTENTSTITLE" val="0"/>
  <p:tag name="KSO_WM_UNIT_NOCLEAR" val="0"/>
  <p:tag name="KSO_WM_UNIT_VALUE" val="26"/>
  <p:tag name="KSO_WM_UNIT_TYPE" val="a"/>
  <p:tag name="KSO_WM_UNIT_INDEX" val="1"/>
  <p:tag name="KSO_WM_UNIT_PRESET_TEXT" val="Click here to add to the title"/>
</p:tagLst>
</file>

<file path=ppt/tags/tag298.xml><?xml version="1.0" encoding="utf-8"?>
<p:tagLst xmlns:a="http://schemas.openxmlformats.org/drawingml/2006/main" xmlns:r="http://schemas.openxmlformats.org/officeDocument/2006/relationships" xmlns:p="http://schemas.openxmlformats.org/presentationml/2006/main">
  <p:tag name="KSO_WM_SLIDE_ID" val="custom20202604_7"/>
  <p:tag name="KSO_WM_TEMPLATE_SUBCATEGORY" val="0"/>
  <p:tag name="KSO_WM_SLIDE_ITEM_CNT" val="0"/>
  <p:tag name="KSO_WM_SLIDE_INDEX" val="7"/>
  <p:tag name="KSO_WM_TAG_VERSION" val="1.0"/>
  <p:tag name="KSO_WM_BEAUTIFY_FLAG" val="#wm#"/>
  <p:tag name="KSO_WM_TEMPLATE_CATEGORY" val="custom"/>
  <p:tag name="KSO_WM_TEMPLATE_INDEX" val="20202604"/>
  <p:tag name="KSO_WM_SLIDE_TYPE" val="text"/>
  <p:tag name="KSO_WM_SLIDE_SUBTYPE" val="pureTxt"/>
  <p:tag name="KSO_WM_SLIDE_SIZE" val="758*343"/>
  <p:tag name="KSO_WM_SLIDE_POSITION" val="100*98"/>
  <p:tag name="KSO_WM_SLIDE_LAYOUT" val="a_f"/>
  <p:tag name="KSO_WM_SLIDE_LAYOUT_CNT" val="1_1"/>
  <p:tag name="KSO_WM_TEMPLATE_MASTER_TYPE" val="1"/>
  <p:tag name="KSO_WM_TEMPLATE_COLOR_TYPE" val="1"/>
</p:tagLst>
</file>

<file path=ppt/tags/tag29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custom20202604_7*a*1"/>
  <p:tag name="KSO_WM_TEMPLATE_CATEGORY" val="custom"/>
  <p:tag name="KSO_WM_TEMPLATE_INDEX" val="20202604"/>
  <p:tag name="KSO_WM_UNIT_LAYERLEVEL" val="1"/>
  <p:tag name="KSO_WM_TAG_VERSION" val="1.0"/>
  <p:tag name="KSO_WM_BEAUTIFY_FLAG" val="#wm#"/>
  <p:tag name="KSO_WM_UNIT_ISCONTENTSTITLE" val="0"/>
  <p:tag name="KSO_WM_UNIT_NOCLEAR" val="0"/>
  <p:tag name="KSO_WM_UNIT_VALUE" val="26"/>
  <p:tag name="KSO_WM_UNIT_TYPE" val="a"/>
  <p:tag name="KSO_WM_UNIT_INDEX" val="1"/>
  <p:tag name="KSO_WM_UNIT_PRESET_TEXT" val="Click here to add to the title"/>
</p:tagLst>
</file>

<file path=ppt/tags/tag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i*3"/>
  <p:tag name="KSO_WM_UNIT_LAYERLEVEL" val="1"/>
  <p:tag name="KSO_WM_TAG_VERSION" val="1.0"/>
  <p:tag name="KSO_WM_BEAUTIFY_FLAG" val="#wm#"/>
  <p:tag name="KSO_WM_UNIT_TYPE" val="i"/>
  <p:tag name="KSO_WM_UNIT_INDEX" val="3"/>
  <p:tag name="KSO_WM_SLIDE_BACKGROUND_TYPE" val="frame"/>
  <p:tag name="KSO_WM_SLIDE_BK_DARK_LIGHT" val="2"/>
</p:tagLst>
</file>

<file path=ppt/tags/tag30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custom20202604_7*a*1"/>
  <p:tag name="KSO_WM_TEMPLATE_CATEGORY" val="custom"/>
  <p:tag name="KSO_WM_TEMPLATE_INDEX" val="20202604"/>
  <p:tag name="KSO_WM_UNIT_LAYERLEVEL" val="1"/>
  <p:tag name="KSO_WM_TAG_VERSION" val="1.0"/>
  <p:tag name="KSO_WM_BEAUTIFY_FLAG" val="#wm#"/>
  <p:tag name="KSO_WM_UNIT_ISCONTENTSTITLE" val="0"/>
  <p:tag name="KSO_WM_UNIT_NOCLEAR" val="0"/>
  <p:tag name="KSO_WM_UNIT_VALUE" val="26"/>
  <p:tag name="KSO_WM_UNIT_TYPE" val="a"/>
  <p:tag name="KSO_WM_UNIT_INDEX" val="1"/>
  <p:tag name="KSO_WM_UNIT_PRESET_TEXT" val="Click here to add to the title"/>
</p:tagLst>
</file>

<file path=ppt/tags/tag30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custom20202604_7*a*1"/>
  <p:tag name="KSO_WM_TEMPLATE_CATEGORY" val="custom"/>
  <p:tag name="KSO_WM_TEMPLATE_INDEX" val="20202604"/>
  <p:tag name="KSO_WM_UNIT_LAYERLEVEL" val="1"/>
  <p:tag name="KSO_WM_TAG_VERSION" val="1.0"/>
  <p:tag name="KSO_WM_BEAUTIFY_FLAG" val="#wm#"/>
  <p:tag name="KSO_WM_UNIT_ISCONTENTSTITLE" val="0"/>
  <p:tag name="KSO_WM_UNIT_NOCLEAR" val="0"/>
  <p:tag name="KSO_WM_UNIT_VALUE" val="26"/>
  <p:tag name="KSO_WM_UNIT_TYPE" val="a"/>
  <p:tag name="KSO_WM_UNIT_INDEX" val="1"/>
  <p:tag name="KSO_WM_UNIT_PRESET_TEXT" val="Click here to add to the title"/>
</p:tagLst>
</file>

<file path=ppt/tags/tag30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custom20202604_7*f*1"/>
  <p:tag name="KSO_WM_TEMPLATE_CATEGORY" val="custom"/>
  <p:tag name="KSO_WM_TEMPLATE_INDEX" val="20202604"/>
  <p:tag name="KSO_WM_UNIT_LAYERLEVEL" val="1"/>
  <p:tag name="KSO_WM_TAG_VERSION" val="1.0"/>
  <p:tag name="KSO_WM_BEAUTIFY_FLAG" val="#wm#"/>
  <p:tag name="KSO_WM_UNIT_PRESET_TEXT" val="If your content is really important and difficult to streamline, use segmentation to simply sort and refine the content, which will make the logical framework relatively clear. In order to make you have a more intuitive feeling of the number of words, and further easy to use, we have set the maximum text, when you enter here, is on the verge of the upper limit of the content of the page, if there is more content, please reduce the font size as appropriate, but we do not recommend that your text font size is less than 14 pounds, please be sure to pay attention.&#10;If your content is really important and difficult to streamline, use segmentation to simply sort and refine the content, which will make the logical framework relatively clear. In order to make you have a more intuitive feeling of the number of words, and further easy to use, we have set the maximum text, when you enter here, is on the verge of the upper limit of the content of the page, if there is more content, please reduce the font size as appropriate, but we do not recommend that your text font size is less than 14 pounds, please be sure to pay attention."/>
  <p:tag name="KSO_WM_UNIT_NOCLEAR" val="0"/>
  <p:tag name="KSO_WM_UNIT_VALUE" val="460"/>
  <p:tag name="KSO_WM_UNIT_TYPE" val="f"/>
  <p:tag name="KSO_WM_UNIT_INDEX" val="1"/>
</p:tagLst>
</file>

<file path=ppt/tags/tag30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custom20202604_7*a*1"/>
  <p:tag name="KSO_WM_TEMPLATE_CATEGORY" val="custom"/>
  <p:tag name="KSO_WM_TEMPLATE_INDEX" val="20202604"/>
  <p:tag name="KSO_WM_UNIT_LAYERLEVEL" val="1"/>
  <p:tag name="KSO_WM_TAG_VERSION" val="1.0"/>
  <p:tag name="KSO_WM_BEAUTIFY_FLAG" val="#wm#"/>
  <p:tag name="KSO_WM_UNIT_ISCONTENTSTITLE" val="0"/>
  <p:tag name="KSO_WM_UNIT_NOCLEAR" val="0"/>
  <p:tag name="KSO_WM_UNIT_VALUE" val="26"/>
  <p:tag name="KSO_WM_UNIT_TYPE" val="a"/>
  <p:tag name="KSO_WM_UNIT_INDEX" val="1"/>
  <p:tag name="KSO_WM_UNIT_PRESET_TEXT" val="Click here to add to the title"/>
</p:tagLst>
</file>

<file path=ppt/tags/tag30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custom20202604_7*f*1"/>
  <p:tag name="KSO_WM_TEMPLATE_CATEGORY" val="custom"/>
  <p:tag name="KSO_WM_TEMPLATE_INDEX" val="20202604"/>
  <p:tag name="KSO_WM_UNIT_LAYERLEVEL" val="1"/>
  <p:tag name="KSO_WM_TAG_VERSION" val="1.0"/>
  <p:tag name="KSO_WM_BEAUTIFY_FLAG" val="#wm#"/>
  <p:tag name="KSO_WM_UNIT_PRESET_TEXT" val="If your content is really important and difficult to streamline, use segmentation to simply sort and refine the content, which will make the logical framework relatively clear. In order to make you have a more intuitive feeling of the number of words, and further easy to use, we have set the maximum text, when you enter here, is on the verge of the upper limit of the content of the page, if there is more content, please reduce the font size as appropriate, but we do not recommend that your text font size is less than 14 pounds, please be sure to pay attention.&#10;If your content is really important and difficult to streamline, use segmentation to simply sort and refine the content, which will make the logical framework relatively clear. In order to make you have a more intuitive feeling of the number of words, and further easy to use, we have set the maximum text, when you enter here, is on the verge of the upper limit of the content of the page, if there is more content, please reduce the font size as appropriate, but we do not recommend that your text font size is less than 14 pounds, please be sure to pay attention."/>
  <p:tag name="KSO_WM_UNIT_NOCLEAR" val="0"/>
  <p:tag name="KSO_WM_UNIT_VALUE" val="460"/>
  <p:tag name="KSO_WM_UNIT_TYPE" val="f"/>
  <p:tag name="KSO_WM_UNIT_INDEX" val="1"/>
</p:tagLst>
</file>

<file path=ppt/tags/tag30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custom20202604_7*a*1"/>
  <p:tag name="KSO_WM_TEMPLATE_CATEGORY" val="custom"/>
  <p:tag name="KSO_WM_TEMPLATE_INDEX" val="20202604"/>
  <p:tag name="KSO_WM_UNIT_LAYERLEVEL" val="1"/>
  <p:tag name="KSO_WM_TAG_VERSION" val="1.0"/>
  <p:tag name="KSO_WM_BEAUTIFY_FLAG" val="#wm#"/>
  <p:tag name="KSO_WM_UNIT_ISCONTENTSTITLE" val="0"/>
  <p:tag name="KSO_WM_UNIT_NOCLEAR" val="0"/>
  <p:tag name="KSO_WM_UNIT_VALUE" val="26"/>
  <p:tag name="KSO_WM_UNIT_TYPE" val="a"/>
  <p:tag name="KSO_WM_UNIT_INDEX" val="1"/>
  <p:tag name="KSO_WM_UNIT_PRESET_TEXT" val="Click here to add to the title"/>
</p:tagLst>
</file>

<file path=ppt/tags/tag306.xml><?xml version="1.0" encoding="utf-8"?>
<p:tagLst xmlns:a="http://schemas.openxmlformats.org/drawingml/2006/main" xmlns:r="http://schemas.openxmlformats.org/officeDocument/2006/relationships" xmlns:p="http://schemas.openxmlformats.org/presentationml/2006/main">
  <p:tag name="KSO_WM_SLIDE_ID" val="custom20202604_13"/>
  <p:tag name="KSO_WM_TEMPLATE_SUBCATEGORY" val="0"/>
  <p:tag name="KSO_WM_TEMPLATE_MASTER_TYPE" val="1"/>
  <p:tag name="KSO_WM_TEMPLATE_COLOR_TYPE" val="1"/>
  <p:tag name="KSO_WM_SLIDE_ITEM_CNT" val="0"/>
  <p:tag name="KSO_WM_SLIDE_INDEX" val="13"/>
  <p:tag name="KSO_WM_TAG_VERSION" val="1.0"/>
  <p:tag name="KSO_WM_BEAUTIFY_FLAG" val="#wm#"/>
  <p:tag name="KSO_WM_TEMPLATE_CATEGORY" val="custom"/>
  <p:tag name="KSO_WM_TEMPLATE_INDEX" val="20202604"/>
  <p:tag name="KSO_WM_SLIDE_TYPE" val="endPage"/>
  <p:tag name="KSO_WM_SLIDE_SUBTYPE" val="pureTxt"/>
  <p:tag name="KSO_WM_SLIDE_LAYOUT" val="a_b"/>
  <p:tag name="KSO_WM_SLIDE_LAYOUT_CNT" val="1_3"/>
</p:tagLst>
</file>

<file path=ppt/tags/tag307.xml><?xml version="1.0" encoding="utf-8"?>
<p:tagLst xmlns:a="http://schemas.openxmlformats.org/drawingml/2006/main" xmlns:r="http://schemas.openxmlformats.org/officeDocument/2006/relationships" xmlns:p="http://schemas.openxmlformats.org/presentationml/2006/main">
  <p:tag name="KSO_WM_UNIT_ISCONTENTSTITLE" val="0"/>
  <p:tag name="KSO_WM_UNIT_NOCLEAR" val="1"/>
  <p:tag name="KSO_WM_UNIT_HIGHLIGHT" val="0"/>
  <p:tag name="KSO_WM_UNIT_COMPATIBLE" val="0"/>
  <p:tag name="KSO_WM_UNIT_DIAGRAM_ISNUMVISUAL" val="0"/>
  <p:tag name="KSO_WM_UNIT_DIAGRAM_ISREFERUNIT" val="0"/>
  <p:tag name="KSO_WM_UNIT_TYPE" val="a"/>
  <p:tag name="KSO_WM_UNIT_INDEX" val="1"/>
  <p:tag name="KSO_WM_UNIT_ID" val="custom20202604_13*a*1"/>
  <p:tag name="KSO_WM_TEMPLATE_CATEGORY" val="custom"/>
  <p:tag name="KSO_WM_TEMPLATE_INDEX" val="20202604"/>
  <p:tag name="KSO_WM_UNIT_LAYERLEVEL" val="1"/>
  <p:tag name="KSO_WM_TAG_VERSION" val="1.0"/>
  <p:tag name="KSO_WM_BEAUTIFY_FLAG" val="#wm#"/>
  <p:tag name="KSO_WM_UNIT_PRESET_TEXT" val="谢谢观赏"/>
</p:tagLst>
</file>

<file path=ppt/tags/tag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i*4"/>
  <p:tag name="KSO_WM_UNIT_LAYERLEVEL" val="1"/>
  <p:tag name="KSO_WM_TAG_VERSION" val="1.0"/>
  <p:tag name="KSO_WM_BEAUTIFY_FLAG" val="#wm#"/>
  <p:tag name="KSO_WM_UNIT_TYPE" val="i"/>
  <p:tag name="KSO_WM_UNIT_INDEX" val="4"/>
  <p:tag name="KSO_WM_SLIDE_BACKGROUND_TYPE" val="frame"/>
  <p:tag name="KSO_WM_SLIDE_BK_DARK_LIGHT" val="2"/>
</p:tagLst>
</file>

<file path=ppt/tags/tag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i*1"/>
  <p:tag name="KSO_WM_UNIT_LAYERLEVEL" val="1"/>
  <p:tag name="KSO_WM_TAG_VERSION" val="1.0"/>
  <p:tag name="KSO_WM_BEAUTIFY_FLAG" val="#wm#"/>
  <p:tag name="KSO_WM_UNIT_TYPE" val="i"/>
  <p:tag name="KSO_WM_UNIT_INDEX" val="1"/>
  <p:tag name="KSO_WM_SLIDE_BACKGROUND_TYPE" val="frame"/>
  <p:tag name="KSO_WM_SLIDE_BK_DARK_LIGHT" val="2"/>
</p:tagLst>
</file>

<file path=ppt/tags/tag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i*1"/>
  <p:tag name="KSO_WM_UNIT_LAYERLEVEL" val="1"/>
  <p:tag name="KSO_WM_TAG_VERSION" val="1.0"/>
  <p:tag name="KSO_WM_BEAUTIFY_FLAG" val="#wm#"/>
  <p:tag name="KSO_WM_UNIT_TYPE" val="i"/>
  <p:tag name="KSO_WM_UNIT_INDEX" val="1"/>
  <p:tag name="KSO_WM_SLIDE_BACKGROUND_TYPE" val="frame"/>
  <p:tag name="KSO_WM_SLIDE_BK_DARK_LIGHT" val="2"/>
</p:tagLst>
</file>

<file path=ppt/tags/tag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i*2"/>
  <p:tag name="KSO_WM_UNIT_LAYERLEVEL" val="1"/>
  <p:tag name="KSO_WM_TAG_VERSION" val="1.0"/>
  <p:tag name="KSO_WM_BEAUTIFY_FLAG" val="#wm#"/>
  <p:tag name="KSO_WM_UNIT_TYPE" val="i"/>
  <p:tag name="KSO_WM_UNIT_INDEX" val="2"/>
  <p:tag name="KSO_WM_SLIDE_BACKGROUND_TYPE" val="frame"/>
  <p:tag name="KSO_WM_SLIDE_BK_DARK_LIGHT" val="2"/>
</p:tagLst>
</file>

<file path=ppt/tags/tag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i*3"/>
  <p:tag name="KSO_WM_UNIT_LAYERLEVEL" val="1"/>
  <p:tag name="KSO_WM_TAG_VERSION" val="1.0"/>
  <p:tag name="KSO_WM_BEAUTIFY_FLAG" val="#wm#"/>
  <p:tag name="KSO_WM_UNIT_TYPE" val="i"/>
  <p:tag name="KSO_WM_UNIT_INDEX" val="3"/>
  <p:tag name="KSO_WM_SLIDE_BACKGROUND_TYPE" val="frame"/>
  <p:tag name="KSO_WM_SLIDE_BK_DARK_LIGHT" val="2"/>
</p:tagLst>
</file>

<file path=ppt/tags/tag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i*4"/>
  <p:tag name="KSO_WM_UNIT_LAYERLEVEL" val="1"/>
  <p:tag name="KSO_WM_TAG_VERSION" val="1.0"/>
  <p:tag name="KSO_WM_BEAUTIFY_FLAG" val="#wm#"/>
  <p:tag name="KSO_WM_UNIT_TYPE" val="i"/>
  <p:tag name="KSO_WM_UNIT_INDEX" val="4"/>
  <p:tag name="KSO_WM_SLIDE_BACKGROUND_TYPE" val="frame"/>
  <p:tag name="KSO_WM_SLIDE_BK_DARK_LIGHT" val="2"/>
</p:tagLst>
</file>

<file path=ppt/tags/tag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i*2"/>
  <p:tag name="KSO_WM_UNIT_LAYERLEVEL" val="1"/>
  <p:tag name="KSO_WM_TAG_VERSION" val="1.0"/>
  <p:tag name="KSO_WM_BEAUTIFY_FLAG" val="#wm#"/>
  <p:tag name="KSO_WM_UNIT_TYPE" val="i"/>
  <p:tag name="KSO_WM_UNIT_INDEX" val="2"/>
  <p:tag name="KSO_WM_SLIDE_BACKGROUND_TYPE" val="frame"/>
  <p:tag name="KSO_WM_SLIDE_BK_DARK_LIGHT" val="2"/>
</p:tagLst>
</file>

<file path=ppt/tags/tag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i*3"/>
  <p:tag name="KSO_WM_UNIT_LAYERLEVEL" val="1"/>
  <p:tag name="KSO_WM_TAG_VERSION" val="1.0"/>
  <p:tag name="KSO_WM_BEAUTIFY_FLAG" val="#wm#"/>
  <p:tag name="KSO_WM_UNIT_TYPE" val="i"/>
  <p:tag name="KSO_WM_UNIT_INDEX" val="3"/>
  <p:tag name="KSO_WM_SLIDE_BACKGROUND_TYPE" val="frame"/>
  <p:tag name="KSO_WM_SLIDE_BK_DARK_LIGHT" val="2"/>
</p:tagLst>
</file>

<file path=ppt/tags/tag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i*4"/>
  <p:tag name="KSO_WM_UNIT_LAYERLEVEL" val="1"/>
  <p:tag name="KSO_WM_TAG_VERSION" val="1.0"/>
  <p:tag name="KSO_WM_BEAUTIFY_FLAG" val="#wm#"/>
  <p:tag name="KSO_WM_UNIT_TYPE" val="i"/>
  <p:tag name="KSO_WM_UNIT_INDEX" val="4"/>
  <p:tag name="KSO_WM_SLIDE_BACKGROUND_TYPE" val="frame"/>
  <p:tag name="KSO_WM_SLIDE_BK_DARK_LIGHT" val="2"/>
</p:tagLst>
</file>

<file path=ppt/tags/tag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xml><?xml version="1.0" encoding="utf-8"?>
<p:tagLst xmlns:a="http://schemas.openxmlformats.org/drawingml/2006/main" xmlns:r="http://schemas.openxmlformats.org/officeDocument/2006/relationships" xmlns:p="http://schemas.openxmlformats.org/presentationml/2006/main">
  <p:tag name="KSO_WM_TEMPLATE_SUBCATEGORY" val="0"/>
  <p:tag name="KSO_WM_TEMPLATE_MASTER_TYPE" val="1"/>
  <p:tag name="KSO_WM_TEMPLATE_COLOR_TYPE" val="1"/>
  <p:tag name="KSO_WM_TEMPLATE_MASTER_THUMB_INDEX" val="12"/>
  <p:tag name="KSO_WM_UNIT_SHOW_EDIT_AREA_INDICATION" val="0"/>
  <p:tag name="KSO_WM_TAG_VERSION" val="1.0"/>
  <p:tag name="KSO_WM_BEAUTIFY_FLAG" val="#wm#"/>
  <p:tag name="KSO_WM_TEMPLATE_CATEGORY" val="custom"/>
  <p:tag name="KSO_WM_TEMPLATE_INDEX" val="20202604"/>
  <p:tag name="KSO_WM_TEMPLATE_THUMBS_INDEX" val="1、3、5、6、7、8、9、11、12、13"/>
</p:tagLst>
</file>

<file path=ppt/tags/tag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i*1"/>
  <p:tag name="KSO_WM_UNIT_LAYERLEVEL" val="1"/>
  <p:tag name="KSO_WM_TAG_VERSION" val="1.0"/>
  <p:tag name="KSO_WM_BEAUTIFY_FLAG" val="#wm#"/>
  <p:tag name="KSO_WM_UNIT_TYPE" val="i"/>
  <p:tag name="KSO_WM_UNIT_INDEX" val="1"/>
  <p:tag name="KSO_WM_SLIDE_BACKGROUND_TYPE" val="frame"/>
  <p:tag name="KSO_WM_SLIDE_BK_DARK_LIGHT" val="2"/>
</p:tagLst>
</file>

<file path=ppt/tags/tag6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i*1"/>
  <p:tag name="KSO_WM_UNIT_LAYERLEVEL" val="1"/>
  <p:tag name="KSO_WM_TAG_VERSION" val="1.0"/>
  <p:tag name="KSO_WM_BEAUTIFY_FLAG" val="#wm#"/>
  <p:tag name="KSO_WM_UNIT_TYPE" val="i"/>
  <p:tag name="KSO_WM_UNIT_INDEX" val="1"/>
  <p:tag name="KSO_WM_SLIDE_BACKGROUND_TYPE" val="frame"/>
  <p:tag name="KSO_WM_SLIDE_BK_DARK_LIGHT" val="2"/>
</p:tagLst>
</file>

<file path=ppt/tags/tag6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i*2"/>
  <p:tag name="KSO_WM_UNIT_LAYERLEVEL" val="1"/>
  <p:tag name="KSO_WM_TAG_VERSION" val="1.0"/>
  <p:tag name="KSO_WM_BEAUTIFY_FLAG" val="#wm#"/>
  <p:tag name="KSO_WM_UNIT_TYPE" val="i"/>
  <p:tag name="KSO_WM_UNIT_INDEX" val="2"/>
  <p:tag name="KSO_WM_SLIDE_BACKGROUND_TYPE" val="frame"/>
  <p:tag name="KSO_WM_SLIDE_BK_DARK_LIGHT" val="2"/>
</p:tagLst>
</file>

<file path=ppt/tags/tag6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i*3"/>
  <p:tag name="KSO_WM_UNIT_LAYERLEVEL" val="1"/>
  <p:tag name="KSO_WM_TAG_VERSION" val="1.0"/>
  <p:tag name="KSO_WM_BEAUTIFY_FLAG" val="#wm#"/>
  <p:tag name="KSO_WM_UNIT_TYPE" val="i"/>
  <p:tag name="KSO_WM_UNIT_INDEX" val="3"/>
  <p:tag name="KSO_WM_SLIDE_BACKGROUND_TYPE" val="frame"/>
  <p:tag name="KSO_WM_SLIDE_BK_DARK_LIGHT" val="2"/>
</p:tagLst>
</file>

<file path=ppt/tags/tag7.xml><?xml version="1.0" encoding="utf-8"?>
<p:tagLst xmlns:a="http://schemas.openxmlformats.org/drawingml/2006/main" xmlns:r="http://schemas.openxmlformats.org/officeDocument/2006/relationships"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i*4"/>
  <p:tag name="KSO_WM_UNIT_LAYERLEVEL" val="1"/>
  <p:tag name="KSO_WM_TAG_VERSION" val="1.0"/>
  <p:tag name="KSO_WM_BEAUTIFY_FLAG" val="#wm#"/>
  <p:tag name="KSO_WM_UNIT_TYPE" val="i"/>
  <p:tag name="KSO_WM_UNIT_INDEX" val="4"/>
  <p:tag name="KSO_WM_SLIDE_BACKGROUND_TYPE" val="frame"/>
  <p:tag name="KSO_WM_SLIDE_BK_DARK_LIGHT" val="2"/>
</p:tagLst>
</file>

<file path=ppt/tags/tag7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i*2"/>
  <p:tag name="KSO_WM_UNIT_LAYERLEVEL" val="1"/>
  <p:tag name="KSO_WM_TAG_VERSION" val="1.0"/>
  <p:tag name="KSO_WM_BEAUTIFY_FLAG" val="#wm#"/>
  <p:tag name="KSO_WM_UNIT_TYPE" val="i"/>
  <p:tag name="KSO_WM_UNIT_INDEX" val="2"/>
  <p:tag name="KSO_WM_SLIDE_BACKGROUND_TYPE" val="frame"/>
  <p:tag name="KSO_WM_SLIDE_BK_DARK_LIGHT" val="2"/>
</p:tagLst>
</file>

<file path=ppt/tags/tag7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i*3"/>
  <p:tag name="KSO_WM_UNIT_LAYERLEVEL" val="1"/>
  <p:tag name="KSO_WM_TAG_VERSION" val="1.0"/>
  <p:tag name="KSO_WM_BEAUTIFY_FLAG" val="#wm#"/>
  <p:tag name="KSO_WM_UNIT_TYPE" val="i"/>
  <p:tag name="KSO_WM_UNIT_INDEX" val="3"/>
  <p:tag name="KSO_WM_SLIDE_BACKGROUND_TYPE" val="frame"/>
  <p:tag name="KSO_WM_SLIDE_BK_DARK_LIGHT" val="2"/>
</p:tagLst>
</file>

<file path=ppt/tags/tag7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i*4"/>
  <p:tag name="KSO_WM_UNIT_LAYERLEVEL" val="1"/>
  <p:tag name="KSO_WM_TAG_VERSION" val="1.0"/>
  <p:tag name="KSO_WM_BEAUTIFY_FLAG" val="#wm#"/>
  <p:tag name="KSO_WM_UNIT_TYPE" val="i"/>
  <p:tag name="KSO_WM_UNIT_INDEX" val="4"/>
  <p:tag name="KSO_WM_SLIDE_BACKGROUND_TYPE" val="frame"/>
  <p:tag name="KSO_WM_SLIDE_BK_DARK_LIGHT" val="2"/>
</p:tagLst>
</file>

<file path=ppt/tags/tag7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7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7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7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7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7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y*1"/>
  <p:tag name="KSO_WM_UNIT_LAYERLEVEL" val="1"/>
  <p:tag name="KSO_WM_TAG_VERSION" val="1.0"/>
  <p:tag name="KSO_WM_BEAUTIFY_FLAG" val="#wm#"/>
  <p:tag name="KSO_WM_SLIDE_BACKGROUND_MASK_FLAG" val="1"/>
  <p:tag name="KSO_WM_UNIT_TYPE" val="y"/>
  <p:tag name="KSO_WM_UNIT_INDEX" val="1"/>
</p:tagLst>
</file>

<file path=ppt/tags/tag8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8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8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8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8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8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8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8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8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8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9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9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9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9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i*1"/>
  <p:tag name="KSO_WM_UNIT_LAYERLEVEL" val="1"/>
  <p:tag name="KSO_WM_TAG_VERSION" val="1.0"/>
  <p:tag name="KSO_WM_BEAUTIFY_FLAG" val="#wm#"/>
  <p:tag name="KSO_WM_UNIT_TYPE" val="i"/>
  <p:tag name="KSO_WM_UNIT_INDEX" val="1"/>
  <p:tag name="KSO_WM_SLIDE_BACKGROUND_TYPE" val="frame"/>
  <p:tag name="KSO_WM_SLIDE_BK_DARK_LIGHT" val="2"/>
</p:tagLst>
</file>

<file path=ppt/tags/tag9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i*1"/>
  <p:tag name="KSO_WM_UNIT_LAYERLEVEL" val="1"/>
  <p:tag name="KSO_WM_TAG_VERSION" val="1.0"/>
  <p:tag name="KSO_WM_BEAUTIFY_FLAG" val="#wm#"/>
  <p:tag name="KSO_WM_UNIT_TYPE" val="i"/>
  <p:tag name="KSO_WM_UNIT_INDEX" val="1"/>
  <p:tag name="KSO_WM_SLIDE_BACKGROUND_TYPE" val="frame"/>
  <p:tag name="KSO_WM_SLIDE_BK_DARK_LIGHT" val="2"/>
</p:tagLst>
</file>

<file path=ppt/tags/tag9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i*2"/>
  <p:tag name="KSO_WM_UNIT_LAYERLEVEL" val="1"/>
  <p:tag name="KSO_WM_TAG_VERSION" val="1.0"/>
  <p:tag name="KSO_WM_BEAUTIFY_FLAG" val="#wm#"/>
  <p:tag name="KSO_WM_UNIT_TYPE" val="i"/>
  <p:tag name="KSO_WM_UNIT_INDEX" val="2"/>
  <p:tag name="KSO_WM_SLIDE_BACKGROUND_TYPE" val="frame"/>
  <p:tag name="KSO_WM_SLIDE_BK_DARK_LIGHT" val="2"/>
</p:tagLst>
</file>

<file path=ppt/tags/tag9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i*3"/>
  <p:tag name="KSO_WM_UNIT_LAYERLEVEL" val="1"/>
  <p:tag name="KSO_WM_TAG_VERSION" val="1.0"/>
  <p:tag name="KSO_WM_BEAUTIFY_FLAG" val="#wm#"/>
  <p:tag name="KSO_WM_UNIT_TYPE" val="i"/>
  <p:tag name="KSO_WM_UNIT_INDEX" val="3"/>
  <p:tag name="KSO_WM_SLIDE_BACKGROUND_TYPE" val="frame"/>
  <p:tag name="KSO_WM_SLIDE_BK_DARK_LIGHT" val="2"/>
</p:tagLst>
</file>

<file path=ppt/tags/tag9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i*4"/>
  <p:tag name="KSO_WM_UNIT_LAYERLEVEL" val="1"/>
  <p:tag name="KSO_WM_TAG_VERSION" val="1.0"/>
  <p:tag name="KSO_WM_BEAUTIFY_FLAG" val="#wm#"/>
  <p:tag name="KSO_WM_UNIT_TYPE" val="i"/>
  <p:tag name="KSO_WM_UNIT_INDEX" val="4"/>
  <p:tag name="KSO_WM_SLIDE_BACKGROUND_TYPE" val="frame"/>
  <p:tag name="KSO_WM_SLIDE_BK_DARK_LIGHT" val="2"/>
</p:tagLst>
</file>

<file path=ppt/tags/tag9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i*2"/>
  <p:tag name="KSO_WM_UNIT_LAYERLEVEL" val="1"/>
  <p:tag name="KSO_WM_TAG_VERSION" val="1.0"/>
  <p:tag name="KSO_WM_BEAUTIFY_FLAG" val="#wm#"/>
  <p:tag name="KSO_WM_UNIT_TYPE" val="i"/>
  <p:tag name="KSO_WM_UNIT_INDEX" val="2"/>
  <p:tag name="KSO_WM_SLIDE_BACKGROUND_TYPE" val="frame"/>
  <p:tag name="KSO_WM_SLIDE_BK_DARK_LIGHT" val="2"/>
</p:tagLst>
</file>

<file path=ppt/tags/tag9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i*3"/>
  <p:tag name="KSO_WM_UNIT_LAYERLEVEL" val="1"/>
  <p:tag name="KSO_WM_TAG_VERSION" val="1.0"/>
  <p:tag name="KSO_WM_BEAUTIFY_FLAG" val="#wm#"/>
  <p:tag name="KSO_WM_UNIT_TYPE" val="i"/>
  <p:tag name="KSO_WM_UNIT_INDEX" val="3"/>
  <p:tag name="KSO_WM_SLIDE_BACKGROUND_TYPE" val="frame"/>
  <p:tag name="KSO_WM_SLIDE_BK_DARK_LIGHT" val="2"/>
</p:tagLst>
</file>

<file path=ppt/theme/theme1.xml><?xml version="1.0" encoding="utf-8"?>
<a:theme xmlns:a="http://schemas.openxmlformats.org/drawingml/2006/main" name="Office 主题​​">
  <a:themeElements>
    <a:clrScheme name="自定义 24">
      <a:dk1>
        <a:srgbClr val="000000"/>
      </a:dk1>
      <a:lt1>
        <a:srgbClr val="FFFFFF"/>
      </a:lt1>
      <a:dk2>
        <a:srgbClr val="ECECEC"/>
      </a:dk2>
      <a:lt2>
        <a:srgbClr val="FFFFFF"/>
      </a:lt2>
      <a:accent1>
        <a:srgbClr val="82A393"/>
      </a:accent1>
      <a:accent2>
        <a:srgbClr val="78A09D"/>
      </a:accent2>
      <a:accent3>
        <a:srgbClr val="729DA6"/>
      </a:accent3>
      <a:accent4>
        <a:srgbClr val="7896AD"/>
      </a:accent4>
      <a:accent5>
        <a:srgbClr val="848DAB"/>
      </a:accent5>
      <a:accent6>
        <a:srgbClr val="9382A2"/>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DengXian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DengXian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自定义 24">
    <a:dk1>
      <a:srgbClr val="000000"/>
    </a:dk1>
    <a:lt1>
      <a:srgbClr val="FFFFFF"/>
    </a:lt1>
    <a:dk2>
      <a:srgbClr val="ECECEC"/>
    </a:dk2>
    <a:lt2>
      <a:srgbClr val="FFFFFF"/>
    </a:lt2>
    <a:accent1>
      <a:srgbClr val="82A393"/>
    </a:accent1>
    <a:accent2>
      <a:srgbClr val="78A09D"/>
    </a:accent2>
    <a:accent3>
      <a:srgbClr val="729DA6"/>
    </a:accent3>
    <a:accent4>
      <a:srgbClr val="7896AD"/>
    </a:accent4>
    <a:accent5>
      <a:srgbClr val="848DAB"/>
    </a:accent5>
    <a:accent6>
      <a:srgbClr val="9382A2"/>
    </a:accent6>
    <a:hlink>
      <a:srgbClr val="0563C1"/>
    </a:hlink>
    <a:folHlink>
      <a:srgbClr val="954D72"/>
    </a:folHlink>
  </a:clrScheme>
</a:themeOverride>
</file>

<file path=ppt/theme/themeOverride2.xml><?xml version="1.0" encoding="utf-8"?>
<a:themeOverride xmlns:a="http://schemas.openxmlformats.org/drawingml/2006/main">
  <a:clrScheme name="自定义 24">
    <a:dk1>
      <a:srgbClr val="000000"/>
    </a:dk1>
    <a:lt1>
      <a:srgbClr val="FFFFFF"/>
    </a:lt1>
    <a:dk2>
      <a:srgbClr val="ECECEC"/>
    </a:dk2>
    <a:lt2>
      <a:srgbClr val="FFFFFF"/>
    </a:lt2>
    <a:accent1>
      <a:srgbClr val="82A393"/>
    </a:accent1>
    <a:accent2>
      <a:srgbClr val="78A09D"/>
    </a:accent2>
    <a:accent3>
      <a:srgbClr val="729DA6"/>
    </a:accent3>
    <a:accent4>
      <a:srgbClr val="7896AD"/>
    </a:accent4>
    <a:accent5>
      <a:srgbClr val="848DAB"/>
    </a:accent5>
    <a:accent6>
      <a:srgbClr val="9382A2"/>
    </a:accent6>
    <a:hlink>
      <a:srgbClr val="0563C1"/>
    </a:hlink>
    <a:folHlink>
      <a:srgbClr val="954D72"/>
    </a:folHlink>
  </a:clrScheme>
</a:themeOverride>
</file>

<file path=docProps/app.xml><?xml version="1.0" encoding="utf-8"?>
<Properties xmlns="http://schemas.openxmlformats.org/officeDocument/2006/extended-properties" xmlns:vt="http://schemas.openxmlformats.org/officeDocument/2006/docPropsVTypes">
  <TotalTime>0</TotalTime>
  <Words>2571</Words>
  <Application>Microsoft Office PowerPoint</Application>
  <PresentationFormat>Widescreen</PresentationFormat>
  <Paragraphs>742</Paragraphs>
  <Slides>27</Slides>
  <Notes>22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27</vt:i4>
      </vt:variant>
    </vt:vector>
  </HeadingPairs>
  <TitlesOfParts>
    <vt:vector size="37" baseType="lpstr">
      <vt:lpstr>微软雅黑</vt:lpstr>
      <vt:lpstr>Algerian</vt:lpstr>
      <vt:lpstr>Arial</vt:lpstr>
      <vt:lpstr>Calibri</vt:lpstr>
      <vt:lpstr>DengXian</vt:lpstr>
      <vt:lpstr>Segoe UI</vt:lpstr>
      <vt:lpstr>Times New Roman</vt:lpstr>
      <vt:lpstr>Wingdings</vt:lpstr>
      <vt:lpstr>汉仪旗黑-85S</vt:lpstr>
      <vt:lpstr>Office 主题​​</vt:lpstr>
      <vt:lpstr>PowerPoint Presentation</vt:lpstr>
      <vt:lpstr>NỘI DUNG</vt:lpstr>
      <vt:lpstr>GIỚI THIỆU TẬP DỮ LIỆU</vt:lpstr>
      <vt:lpstr>GIỚI THIỆU TẬP DỮ LIỆU</vt:lpstr>
      <vt:lpstr>GIỚI THIỆU TẬP DỮ LIỆU</vt:lpstr>
      <vt:lpstr>TÍNH GIẢI THUẬT THỦ CÔNG</vt:lpstr>
      <vt:lpstr>TÍNH GIẢI THUẬT THỦ CÔNG</vt:lpstr>
      <vt:lpstr>TÍNH GIẢI THUẬT THỦ CÔNG</vt:lpstr>
      <vt:lpstr>TÍNH GIẢI THUẬT THỦ CÔNG</vt:lpstr>
      <vt:lpstr>TÍNH GIẢI THUẬT THỦ CÔNG</vt:lpstr>
      <vt:lpstr>TÍNH GIẢI THUẬT THỦ CÔNG</vt:lpstr>
      <vt:lpstr>TÍNH GIẢI THUẬT THỦ CÔNG</vt:lpstr>
      <vt:lpstr>TÍNH GIẢI THUẬT THỦ CÔNG</vt:lpstr>
      <vt:lpstr>TÍNH GIẢI THUẬT THỦ CÔNG</vt:lpstr>
      <vt:lpstr>TÍNH GIẢI THUẬT THỦ CÔNG</vt:lpstr>
      <vt:lpstr>TÍNH GIẢI THUẬT THỦ CÔNG</vt:lpstr>
      <vt:lpstr>TÍNH GIẢI THUẬT THỦ CÔNG</vt:lpstr>
      <vt:lpstr>TÍNH GIẢI THUẬT THỦ CÔNG</vt:lpstr>
      <vt:lpstr>TÍNH GIẢI THUẬT THỦ CÔNG</vt:lpstr>
      <vt:lpstr>TÍNH GIẢI THUẬT THỦ CÔNG</vt:lpstr>
      <vt:lpstr>TÍNH GIẢI THUẬT THỦ CÔNG</vt:lpstr>
      <vt:lpstr>TÍNH GIẢI THUẬT THỦ CÔNG</vt:lpstr>
      <vt:lpstr>CÂY QUYẾT ĐỊNH</vt:lpstr>
      <vt:lpstr>TÍNH GIẢI THUẬT THỦ CÔNG</vt:lpstr>
      <vt:lpstr>ÁP DỤNG GIẢI THUẬT</vt:lpstr>
      <vt:lpstr>ĐÁNH GIÁ GIẢI THUẬT VÀ SO SÁNH</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9</cp:revision>
  <dcterms:created xsi:type="dcterms:W3CDTF">2019-09-18T08:48:00Z</dcterms:created>
  <dcterms:modified xsi:type="dcterms:W3CDTF">2019-11-28T04:04:53Z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1033-11.2.0.8970</vt:lpwstr>
  </property>
</Properties>
</file>