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2424"/>
    <a:srgbClr val="F2F2F2"/>
    <a:srgbClr val="41A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314" autoAdjust="0"/>
    <p:restoredTop sz="50000"/>
  </p:normalViewPr>
  <p:slideViewPr>
    <p:cSldViewPr snapToGrid="0">
      <p:cViewPr varScale="1">
        <p:scale>
          <a:sx n="85" d="100"/>
          <a:sy n="85" d="100"/>
        </p:scale>
        <p:origin x="20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C927F-C3BE-8F4D-A4D8-6202AD51DC74}" type="datetimeFigureOut">
              <a:rPr lang="en-US" smtClean="0"/>
              <a:t>11/9/16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524F9-ECE8-5240-9056-8136D3A6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80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en-US" baseline="0" dirty="0" smtClean="0"/>
              <a:t> not include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Customer: Booking | Profile | Payment (*)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Photographer: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524F9-ECE8-5240-9056-8136D3A623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8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B8C3-8095-4802-A094-D1F5DCA00348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E23B-CD72-41F0-BB6D-4B1AB26B7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9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B8C3-8095-4802-A094-D1F5DCA00348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E23B-CD72-41F0-BB6D-4B1AB26B7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1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B8C3-8095-4802-A094-D1F5DCA00348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E23B-CD72-41F0-BB6D-4B1AB26B7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7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B8C3-8095-4802-A094-D1F5DCA00348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E23B-CD72-41F0-BB6D-4B1AB26B7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6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B8C3-8095-4802-A094-D1F5DCA00348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E23B-CD72-41F0-BB6D-4B1AB26B7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1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B8C3-8095-4802-A094-D1F5DCA00348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E23B-CD72-41F0-BB6D-4B1AB26B7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7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B8C3-8095-4802-A094-D1F5DCA00348}" type="datetimeFigureOut">
              <a:rPr lang="en-US" smtClean="0"/>
              <a:t>11/9/16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E23B-CD72-41F0-BB6D-4B1AB26B7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3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B8C3-8095-4802-A094-D1F5DCA00348}" type="datetimeFigureOut">
              <a:rPr lang="en-US" smtClean="0"/>
              <a:t>11/9/16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E23B-CD72-41F0-BB6D-4B1AB26B7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4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B8C3-8095-4802-A094-D1F5DCA00348}" type="datetimeFigureOut">
              <a:rPr lang="en-US" smtClean="0"/>
              <a:t>11/9/16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E23B-CD72-41F0-BB6D-4B1AB26B7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1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B8C3-8095-4802-A094-D1F5DCA00348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E23B-CD72-41F0-BB6D-4B1AB26B7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5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B8C3-8095-4802-A094-D1F5DCA00348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E23B-CD72-41F0-BB6D-4B1AB26B7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9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EB8C3-8095-4802-A094-D1F5DCA00348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4E23B-CD72-41F0-BB6D-4B1AB26B7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1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5.tiff"/><Relationship Id="rId7" Type="http://schemas.openxmlformats.org/officeDocument/2006/relationships/image" Target="../media/image16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tiff"/><Relationship Id="rId7" Type="http://schemas.openxmlformats.org/officeDocument/2006/relationships/image" Target="../media/image16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Pickagrapher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450" y="2011363"/>
            <a:ext cx="14351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15179" y="749643"/>
            <a:ext cx="11928389" cy="59724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9643"/>
          </a:xfrm>
        </p:spPr>
        <p:txBody>
          <a:bodyPr/>
          <a:lstStyle/>
          <a:p>
            <a:r>
              <a:rPr lang="en-US" dirty="0" smtClean="0"/>
              <a:t>Booking completed!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725" y="749189"/>
            <a:ext cx="11928843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725" y="749189"/>
            <a:ext cx="1261069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78109" y="749188"/>
            <a:ext cx="2465459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Khanh 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575" y="813446"/>
            <a:ext cx="456019" cy="44189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3" name="Rounded Rectangle 42"/>
          <p:cNvSpPr/>
          <p:nvPr/>
        </p:nvSpPr>
        <p:spPr>
          <a:xfrm>
            <a:off x="7276415" y="889221"/>
            <a:ext cx="2040993" cy="300898"/>
          </a:xfrm>
          <a:prstGeom prst="roundRect">
            <a:avLst/>
          </a:prstGeom>
          <a:solidFill>
            <a:srgbClr val="41A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Be a photographer !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836" y="929731"/>
            <a:ext cx="215577" cy="215577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1597986" y="4378941"/>
            <a:ext cx="2776756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85652" y="1815620"/>
            <a:ext cx="3013884" cy="43126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9315519" y="5592608"/>
            <a:ext cx="1747125" cy="4132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Book now!</a:t>
            </a:r>
            <a:endParaRPr lang="en-US" sz="1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8797153" y="3315854"/>
            <a:ext cx="28129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597986" y="1815620"/>
            <a:ext cx="7330097" cy="2613558"/>
            <a:chOff x="1597986" y="3869445"/>
            <a:chExt cx="7330097" cy="2613558"/>
          </a:xfrm>
        </p:grpSpPr>
        <p:sp>
          <p:nvSpPr>
            <p:cNvPr id="42" name="Rectangle 41"/>
            <p:cNvSpPr/>
            <p:nvPr/>
          </p:nvSpPr>
          <p:spPr>
            <a:xfrm>
              <a:off x="1597986" y="3869445"/>
              <a:ext cx="6701186" cy="26135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742020" y="3905346"/>
              <a:ext cx="2776756" cy="286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Tang </a:t>
              </a:r>
              <a:r>
                <a:rPr lang="en-US" sz="1600" b="1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Tang</a:t>
              </a:r>
              <a:r>
                <a:rPr lang="en-US" sz="1600" b="1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Photographer  - </a:t>
              </a:r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3497" y="3955224"/>
              <a:ext cx="932177" cy="847434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5018" y="3907215"/>
              <a:ext cx="1219200" cy="284480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2731949" y="4384714"/>
              <a:ext cx="5557987" cy="18497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ipsum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dolor sit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cum mundi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posidonium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id, sea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quidam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fuisset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cu.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Malorum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oportere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usu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ut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an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vel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debet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tantas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. Ad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vis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aliquid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adolescens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quod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invidunt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gloriatur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ius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te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eu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mea sale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scribentur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. Cu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vel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similique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posidonium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.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Vix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cibo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officiis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ex. Ex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melius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alterum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maiorum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est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per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laoreet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persecuti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ne,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facilis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noluisse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tractatos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te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vel.</a:t>
              </a:r>
            </a:p>
            <a:p>
              <a:endPara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Fee: 500 $ - day</a:t>
              </a:r>
            </a:p>
            <a:p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Additional travel charge: 200$ - day</a:t>
              </a:r>
            </a:p>
            <a:p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Not include hotel &amp; meals. Free in cancellation(*)</a:t>
              </a:r>
            </a:p>
            <a:p>
              <a:endParaRPr lang="en-US" sz="11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(*) Available to cancel before 3 days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738924" y="4163987"/>
              <a:ext cx="5557987" cy="258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Lives in Saigon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168372" y="3924193"/>
              <a:ext cx="2759711" cy="258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- 99 ratings - 499 views</a:t>
              </a:r>
            </a:p>
          </p:txBody>
        </p:sp>
      </p:grpSp>
      <p:sp>
        <p:nvSpPr>
          <p:cNvPr id="62" name="Rectangle 61"/>
          <p:cNvSpPr/>
          <p:nvPr/>
        </p:nvSpPr>
        <p:spPr>
          <a:xfrm>
            <a:off x="8683391" y="2619050"/>
            <a:ext cx="894288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Travel to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0805248" y="2619050"/>
            <a:ext cx="894288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Saigon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683391" y="2927558"/>
            <a:ext cx="894288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Duration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0805248" y="2927558"/>
            <a:ext cx="894288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 days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8881075" y="2183886"/>
            <a:ext cx="1245649" cy="3008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16-Nov-2016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0273648" y="2183886"/>
            <a:ext cx="1245649" cy="3008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17-Nov-2016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919" y="2232631"/>
            <a:ext cx="203408" cy="203408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492" y="2217276"/>
            <a:ext cx="203408" cy="203408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8881074" y="1848792"/>
            <a:ext cx="1245649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Start day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290305" y="1848792"/>
            <a:ext cx="1245649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End day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83391" y="3407471"/>
            <a:ext cx="894288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Final Price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0805248" y="3407471"/>
            <a:ext cx="894288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1000 $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15179" y="749643"/>
            <a:ext cx="11928389" cy="5972433"/>
          </a:xfrm>
          <a:prstGeom prst="rect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1740" y="3199537"/>
            <a:ext cx="3734812" cy="1265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Booking completed</a:t>
            </a:r>
          </a:p>
          <a:p>
            <a:pPr algn="ctr"/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839855" y="3832308"/>
            <a:ext cx="243656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5033224" y="3945355"/>
            <a:ext cx="2091843" cy="41322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Find out more…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7042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15179" y="762000"/>
            <a:ext cx="11928389" cy="59724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96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 a photographer – Be a photographer &amp; Policy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725" y="749189"/>
            <a:ext cx="11928843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725" y="749189"/>
            <a:ext cx="1261069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78109" y="749188"/>
            <a:ext cx="2465459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Khanh Le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97986" y="4288198"/>
            <a:ext cx="6701186" cy="61296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Lorem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ipsum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dolor sit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cum mundi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posidonium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id, sea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quidam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fuisset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cu.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Malorum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oportere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usu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an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vel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debet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tantas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Ad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aliquid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adolescens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quod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invidunt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gloriatur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ius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eu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mea sale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scribentur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Cu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vel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similique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posidonium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Vix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cibo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officiis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ex. Ex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melius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maiorum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per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laoreet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persecuti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ne,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facilis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noluisse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tractatos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</a:t>
            </a:r>
            <a:endParaRPr lang="en-US" sz="11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97985" y="1772386"/>
            <a:ext cx="2151043" cy="2127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Avarta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575" y="813446"/>
            <a:ext cx="456019" cy="44189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836" y="929731"/>
            <a:ext cx="215577" cy="215577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044631" y="2022717"/>
            <a:ext cx="4254541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Tang Tang Studio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97986" y="4378941"/>
            <a:ext cx="2776756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19922" y="1772386"/>
            <a:ext cx="1155872" cy="258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Booking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17661" y="2022717"/>
            <a:ext cx="1155872" cy="258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Portfolio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4636" y="2288438"/>
            <a:ext cx="1155872" cy="258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Policy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578109" y="749188"/>
            <a:ext cx="2465459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Tang </a:t>
            </a:r>
            <a:r>
              <a:rPr lang="en-US" dirty="0" err="1" smtClean="0"/>
              <a:t>Tang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532" y="929731"/>
            <a:ext cx="215577" cy="21557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227" y="806795"/>
            <a:ext cx="464792" cy="46821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79" y="1380341"/>
            <a:ext cx="276293" cy="276293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4058921" y="1732597"/>
            <a:ext cx="548702" cy="271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Brand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599918" y="4016403"/>
            <a:ext cx="1226326" cy="27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About you</a:t>
            </a:r>
            <a:endParaRPr lang="en-US" sz="1200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38872" y="2792135"/>
            <a:ext cx="4254541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Where you living</a:t>
            </a:r>
            <a:r>
              <a:rPr lang="is-IS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…</a:t>
            </a:r>
            <a:endParaRPr lang="en-US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053161" y="2508315"/>
            <a:ext cx="1236755" cy="265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Locaion</a:t>
            </a:r>
            <a:endParaRPr lang="en-US" sz="1200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038871" y="3530805"/>
            <a:ext cx="1641239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2 000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053161" y="3246985"/>
            <a:ext cx="1236755" cy="265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Price / day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353495" y="3530805"/>
            <a:ext cx="939918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USD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353137" y="3246985"/>
            <a:ext cx="1236755" cy="265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Currency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804" y="3597926"/>
            <a:ext cx="215577" cy="21557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8409" y="1380341"/>
            <a:ext cx="272835" cy="272835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5778346" y="3530805"/>
            <a:ext cx="1476912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703149" y="3246985"/>
            <a:ext cx="1377273" cy="265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Travel </a:t>
            </a:r>
            <a:r>
              <a:rPr lang="en-US" sz="1200" b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extra charge </a:t>
            </a:r>
            <a:r>
              <a:rPr lang="en-US" sz="12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/ day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592227" y="5320608"/>
            <a:ext cx="6701186" cy="6129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Lorem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ipsum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dolor sit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cum mundi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posidonium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id, sea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quidam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fuisset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cu.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Malorum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oportere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usu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an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vel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debet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tantas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Ad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aliquid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adolescens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quod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invidunt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gloriatur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ius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eu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mea sale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scribentur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Cu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vel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similique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posidonium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Vix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cibo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officiis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ex. Ex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melius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maiorum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per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laoreet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persecuti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ne,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facilis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noluisse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tractatos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</a:t>
            </a:r>
            <a:endParaRPr lang="en-US" sz="11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594159" y="5048813"/>
            <a:ext cx="1226326" cy="27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3302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15179" y="749643"/>
            <a:ext cx="11928389" cy="59724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9643"/>
          </a:xfrm>
        </p:spPr>
        <p:txBody>
          <a:bodyPr/>
          <a:lstStyle/>
          <a:p>
            <a:r>
              <a:rPr lang="en-US" dirty="0" smtClean="0"/>
              <a:t>Be a photographer - Booking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725" y="749189"/>
            <a:ext cx="11928843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725" y="749189"/>
            <a:ext cx="1261069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78109" y="749188"/>
            <a:ext cx="2465459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Tang </a:t>
            </a:r>
            <a:r>
              <a:rPr lang="en-US" dirty="0" err="1" smtClean="0"/>
              <a:t>Tang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532" y="929731"/>
            <a:ext cx="215577" cy="215577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1597986" y="4378941"/>
            <a:ext cx="2776756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797153" y="3315854"/>
            <a:ext cx="28129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597986" y="1815620"/>
            <a:ext cx="6701186" cy="1004607"/>
            <a:chOff x="1597986" y="3869445"/>
            <a:chExt cx="6701186" cy="1004607"/>
          </a:xfrm>
          <a:solidFill>
            <a:schemeClr val="bg1">
              <a:lumMod val="75000"/>
            </a:schemeClr>
          </a:solidFill>
        </p:grpSpPr>
        <p:sp>
          <p:nvSpPr>
            <p:cNvPr id="42" name="Rectangle 41"/>
            <p:cNvSpPr/>
            <p:nvPr/>
          </p:nvSpPr>
          <p:spPr>
            <a:xfrm>
              <a:off x="1597986" y="3869445"/>
              <a:ext cx="6701186" cy="1004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742020" y="3905346"/>
              <a:ext cx="2776756" cy="2863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Khanh Le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731949" y="4422013"/>
              <a:ext cx="5557987" cy="4272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Email: khanh.le@mail.com</a:t>
              </a:r>
            </a:p>
            <a:p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Phone: +84 90 123 456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738924" y="4163987"/>
              <a:ext cx="5557987" cy="2580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Lives in Saigon</a:t>
              </a:r>
            </a:p>
          </p:txBody>
        </p:sp>
      </p:grpSp>
      <p:sp>
        <p:nvSpPr>
          <p:cNvPr id="62" name="Rectangle 61"/>
          <p:cNvSpPr/>
          <p:nvPr/>
        </p:nvSpPr>
        <p:spPr>
          <a:xfrm>
            <a:off x="8683391" y="2619050"/>
            <a:ext cx="894288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Travel to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0805248" y="2619050"/>
            <a:ext cx="894288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Saigon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683391" y="2927558"/>
            <a:ext cx="894288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Duration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0805248" y="2927558"/>
            <a:ext cx="894288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 days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8881075" y="2183886"/>
            <a:ext cx="1245649" cy="3008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16-Nov-2016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0273648" y="2183886"/>
            <a:ext cx="1245649" cy="3008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17-Nov-2016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919" y="2232631"/>
            <a:ext cx="203408" cy="203408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492" y="2217276"/>
            <a:ext cx="203408" cy="203408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8881074" y="1848792"/>
            <a:ext cx="1245649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Start day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290305" y="1848792"/>
            <a:ext cx="1245649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End day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83391" y="3407471"/>
            <a:ext cx="894288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Final Price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0805248" y="3407471"/>
            <a:ext cx="894288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1000 $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19922" y="1772386"/>
            <a:ext cx="1155872" cy="258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Booking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17661" y="2022717"/>
            <a:ext cx="1155872" cy="258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Portfolio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24636" y="2288438"/>
            <a:ext cx="1155872" cy="258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Policy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592751" y="2936257"/>
            <a:ext cx="7330097" cy="1004607"/>
            <a:chOff x="1597986" y="3869445"/>
            <a:chExt cx="7330097" cy="1004607"/>
          </a:xfrm>
        </p:grpSpPr>
        <p:sp>
          <p:nvSpPr>
            <p:cNvPr id="39" name="Rectangle 38"/>
            <p:cNvSpPr/>
            <p:nvPr/>
          </p:nvSpPr>
          <p:spPr>
            <a:xfrm>
              <a:off x="1597986" y="3869445"/>
              <a:ext cx="6701186" cy="10046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742020" y="3905346"/>
              <a:ext cx="2776756" cy="286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Aleks</a:t>
              </a:r>
              <a:r>
                <a:rPr lang="en-US" sz="1600" b="1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600" b="1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Orkiszewska</a:t>
              </a:r>
              <a:endParaRPr lang="en-US" sz="16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31949" y="4422013"/>
              <a:ext cx="5557987" cy="4272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Email: alecks@mail.com</a:t>
              </a:r>
            </a:p>
            <a:p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Phone: +97 90 123 456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738924" y="4163987"/>
              <a:ext cx="5557987" cy="258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Lives in Dubai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168372" y="3924193"/>
              <a:ext cx="2759711" cy="258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1704111" y="1904739"/>
            <a:ext cx="844093" cy="8440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" t="-101" r="-168" b="20101"/>
          <a:stretch/>
        </p:blipFill>
        <p:spPr>
          <a:xfrm>
            <a:off x="1704110" y="3025377"/>
            <a:ext cx="844093" cy="84409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227" y="806795"/>
            <a:ext cx="464792" cy="46821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8685652" y="1815620"/>
            <a:ext cx="3013884" cy="43126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8777401" y="3899367"/>
            <a:ext cx="28129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663639" y="2614928"/>
            <a:ext cx="1098588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Where to take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0785496" y="2614928"/>
            <a:ext cx="894288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Saigon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663639" y="3238036"/>
            <a:ext cx="894288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Duration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0372280" y="3238036"/>
            <a:ext cx="1307504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2000$ x 2 day(s)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8861323" y="2179764"/>
            <a:ext cx="1245649" cy="3008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16-Nov-2016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0253896" y="2179764"/>
            <a:ext cx="1245649" cy="3008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17-Nov-2016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167" y="2228509"/>
            <a:ext cx="203408" cy="203408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740" y="2213154"/>
            <a:ext cx="203408" cy="203408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8861322" y="1844670"/>
            <a:ext cx="1245649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Start day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0270553" y="1844670"/>
            <a:ext cx="1245649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End day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663639" y="3990984"/>
            <a:ext cx="894288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Final Price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0785496" y="3990984"/>
            <a:ext cx="894288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r>
              <a:rPr lang="en-US" sz="11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000 $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663639" y="3561524"/>
            <a:ext cx="1606914" cy="246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Additional </a:t>
            </a:r>
            <a:r>
              <a:rPr lang="en-US" sz="110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travel charge</a:t>
            </a:r>
            <a:endParaRPr lang="en-US" sz="11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0495848" y="3561524"/>
            <a:ext cx="1183936" cy="246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100$ x </a:t>
            </a:r>
            <a:r>
              <a:rPr lang="en-US" sz="110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 day(s)</a:t>
            </a:r>
            <a:endParaRPr lang="en-US" sz="11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646982" y="4245877"/>
            <a:ext cx="1606914" cy="246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* </a:t>
            </a:r>
            <a:r>
              <a:rPr lang="en-US" sz="11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Included tax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663639" y="2927558"/>
            <a:ext cx="1098588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Category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0785496" y="2927558"/>
            <a:ext cx="894288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Wedding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8810724" y="5584763"/>
            <a:ext cx="1313534" cy="41322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Accept</a:t>
            </a:r>
            <a:endParaRPr lang="en-US" sz="1600" dirty="0"/>
          </a:p>
        </p:txBody>
      </p:sp>
      <p:sp>
        <p:nvSpPr>
          <p:cNvPr id="51" name="Rounded Rectangle 50"/>
          <p:cNvSpPr/>
          <p:nvPr/>
        </p:nvSpPr>
        <p:spPr>
          <a:xfrm>
            <a:off x="10253896" y="5577489"/>
            <a:ext cx="1313534" cy="413220"/>
          </a:xfrm>
          <a:prstGeom prst="roundRect">
            <a:avLst/>
          </a:prstGeom>
          <a:solidFill>
            <a:srgbClr val="FC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Cancel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408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15179" y="749643"/>
            <a:ext cx="11928389" cy="59724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9643"/>
          </a:xfrm>
        </p:spPr>
        <p:txBody>
          <a:bodyPr/>
          <a:lstStyle/>
          <a:p>
            <a:r>
              <a:rPr lang="en-US" dirty="0" smtClean="0"/>
              <a:t>Be a photographer – Portfolio – Show Album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725" y="749189"/>
            <a:ext cx="11928843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725" y="749189"/>
            <a:ext cx="1261069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78109" y="749188"/>
            <a:ext cx="2465459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Khanh Le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97986" y="1853344"/>
            <a:ext cx="6701186" cy="537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Lorem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ipsum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dolor sit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cum mundi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posidonium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id, sea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quidam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fuisset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cu.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Malorum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oportere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usu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an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vel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debet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tantas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Ad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aliquid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adolescens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quod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invidunt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gloriatur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ius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eu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mea sale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scribentur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Cu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vel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similique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posidonium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Vix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cibo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officiis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ex. Ex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melius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maiorum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per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laoreet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persecuti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ne,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facilis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noluisse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tractatos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</a:t>
            </a:r>
            <a:endParaRPr lang="en-US" sz="11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97986" y="2470541"/>
            <a:ext cx="4463175" cy="1912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168368" y="2470541"/>
            <a:ext cx="2130804" cy="914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68368" y="3528660"/>
            <a:ext cx="2130804" cy="854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575" y="813446"/>
            <a:ext cx="456019" cy="44189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836" y="929731"/>
            <a:ext cx="215577" cy="215577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597986" y="1481271"/>
            <a:ext cx="2172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Sài</a:t>
            </a:r>
            <a: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gòn</a:t>
            </a:r>
            <a: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</a:t>
            </a:r>
            <a:r>
              <a:rPr lang="en-US" b="1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Anh</a:t>
            </a:r>
            <a: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Yêu</a:t>
            </a:r>
            <a: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Em</a:t>
            </a:r>
            <a:endParaRPr lang="en-US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97986" y="4378941"/>
            <a:ext cx="2776756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835997" y="4462574"/>
            <a:ext cx="4463175" cy="1912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597986" y="4462574"/>
            <a:ext cx="2130804" cy="914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597986" y="5520693"/>
            <a:ext cx="2130804" cy="854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29684" y="2272829"/>
            <a:ext cx="3013884" cy="431269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29684" y="2272829"/>
            <a:ext cx="3013884" cy="91456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029684" y="3187397"/>
            <a:ext cx="3013884" cy="91456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9029684" y="4101965"/>
            <a:ext cx="3013884" cy="91456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029684" y="5018897"/>
            <a:ext cx="3013884" cy="91456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029684" y="5931101"/>
            <a:ext cx="3013884" cy="65442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9125526" y="3263453"/>
            <a:ext cx="748146" cy="748146"/>
          </a:xfrm>
          <a:prstGeom prst="rect">
            <a:avLst/>
          </a:prstGeom>
          <a:solidFill>
            <a:srgbClr val="F2F2F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975273" y="3263453"/>
            <a:ext cx="1985818" cy="7481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 smtClean="0"/>
              <a:t>Lorem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ipsum</a:t>
            </a:r>
            <a:r>
              <a:rPr lang="en-US" sz="1100" b="1" dirty="0" smtClean="0"/>
              <a:t> dolor sit </a:t>
            </a:r>
            <a:r>
              <a:rPr lang="en-US" sz="1100" b="1" dirty="0" err="1" smtClean="0"/>
              <a:t>amet</a:t>
            </a:r>
            <a:r>
              <a:rPr lang="en-US" sz="1100" b="1" dirty="0" smtClean="0"/>
              <a:t>, cum mundi </a:t>
            </a:r>
            <a:r>
              <a:rPr lang="en-US" sz="1100" b="1" dirty="0" err="1" smtClean="0"/>
              <a:t>posidonium</a:t>
            </a:r>
            <a:r>
              <a:rPr lang="en-US" sz="1100" b="1" dirty="0" smtClean="0"/>
              <a:t> id, sea </a:t>
            </a:r>
            <a:r>
              <a:rPr lang="en-US" sz="1100" b="1" dirty="0" err="1" smtClean="0"/>
              <a:t>quidam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fuisset</a:t>
            </a:r>
            <a:r>
              <a:rPr lang="en-US" sz="1100" b="1" dirty="0" smtClean="0"/>
              <a:t> cu.</a:t>
            </a:r>
            <a:endParaRPr lang="en-US" sz="1100" dirty="0"/>
          </a:p>
        </p:txBody>
      </p:sp>
      <p:sp>
        <p:nvSpPr>
          <p:cNvPr id="70" name="Rectangle 69"/>
          <p:cNvSpPr/>
          <p:nvPr/>
        </p:nvSpPr>
        <p:spPr>
          <a:xfrm>
            <a:off x="9125526" y="4175657"/>
            <a:ext cx="748146" cy="748146"/>
          </a:xfrm>
          <a:prstGeom prst="rect">
            <a:avLst/>
          </a:prstGeom>
          <a:solidFill>
            <a:srgbClr val="F2F2F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</a:p>
        </p:txBody>
      </p:sp>
      <p:sp>
        <p:nvSpPr>
          <p:cNvPr id="71" name="Rectangle 70"/>
          <p:cNvSpPr/>
          <p:nvPr/>
        </p:nvSpPr>
        <p:spPr>
          <a:xfrm>
            <a:off x="9975273" y="4175657"/>
            <a:ext cx="1985818" cy="7481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 smtClean="0"/>
              <a:t>Lorem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ipsum</a:t>
            </a:r>
            <a:r>
              <a:rPr lang="en-US" sz="1100" b="1" dirty="0" smtClean="0"/>
              <a:t> dolor sit </a:t>
            </a:r>
            <a:r>
              <a:rPr lang="en-US" sz="1100" b="1" dirty="0" err="1" smtClean="0"/>
              <a:t>amet</a:t>
            </a:r>
            <a:r>
              <a:rPr lang="en-US" sz="1100" b="1" dirty="0" smtClean="0"/>
              <a:t>, cum mundi </a:t>
            </a:r>
            <a:r>
              <a:rPr lang="en-US" sz="1100" b="1" dirty="0" err="1" smtClean="0"/>
              <a:t>posidonium</a:t>
            </a:r>
            <a:r>
              <a:rPr lang="en-US" sz="1100" b="1" dirty="0" smtClean="0"/>
              <a:t> id, sea </a:t>
            </a:r>
            <a:r>
              <a:rPr lang="en-US" sz="1100" b="1" dirty="0" err="1" smtClean="0"/>
              <a:t>quidam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fuisset</a:t>
            </a:r>
            <a:r>
              <a:rPr lang="en-US" sz="1100" b="1" dirty="0" smtClean="0"/>
              <a:t> cu.</a:t>
            </a:r>
            <a:endParaRPr lang="en-US" sz="1100" dirty="0"/>
          </a:p>
        </p:txBody>
      </p:sp>
      <p:sp>
        <p:nvSpPr>
          <p:cNvPr id="72" name="Rectangle 71"/>
          <p:cNvSpPr/>
          <p:nvPr/>
        </p:nvSpPr>
        <p:spPr>
          <a:xfrm>
            <a:off x="9125526" y="5100926"/>
            <a:ext cx="748146" cy="748146"/>
          </a:xfrm>
          <a:prstGeom prst="rect">
            <a:avLst/>
          </a:prstGeom>
          <a:solidFill>
            <a:srgbClr val="F2F2F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029684" y="2271647"/>
            <a:ext cx="3013884" cy="9145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975273" y="5100926"/>
            <a:ext cx="1985818" cy="7481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 smtClean="0"/>
              <a:t>Lorem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ipsum</a:t>
            </a:r>
            <a:r>
              <a:rPr lang="en-US" sz="1100" b="1" dirty="0" smtClean="0"/>
              <a:t> dolor sit </a:t>
            </a:r>
            <a:r>
              <a:rPr lang="en-US" sz="1100" b="1" dirty="0" err="1" smtClean="0"/>
              <a:t>amet</a:t>
            </a:r>
            <a:r>
              <a:rPr lang="en-US" sz="1100" b="1" dirty="0" smtClean="0"/>
              <a:t>, cum mundi </a:t>
            </a:r>
            <a:r>
              <a:rPr lang="en-US" sz="1100" b="1" dirty="0" err="1" smtClean="0"/>
              <a:t>posidonium</a:t>
            </a:r>
            <a:r>
              <a:rPr lang="en-US" sz="1100" b="1" dirty="0" smtClean="0"/>
              <a:t> id, sea </a:t>
            </a:r>
            <a:r>
              <a:rPr lang="en-US" sz="1100" b="1" dirty="0" err="1" smtClean="0"/>
              <a:t>quidam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fuisset</a:t>
            </a:r>
            <a:r>
              <a:rPr lang="en-US" sz="1100" b="1" dirty="0" smtClean="0"/>
              <a:t> cu.</a:t>
            </a:r>
            <a:endParaRPr lang="en-US" sz="1100" dirty="0"/>
          </a:p>
        </p:txBody>
      </p:sp>
      <p:sp>
        <p:nvSpPr>
          <p:cNvPr id="76" name="Rounded Rectangle 75"/>
          <p:cNvSpPr/>
          <p:nvPr/>
        </p:nvSpPr>
        <p:spPr>
          <a:xfrm>
            <a:off x="9663063" y="6069783"/>
            <a:ext cx="1747125" cy="4132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New Album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9125526" y="2355273"/>
            <a:ext cx="748146" cy="748146"/>
          </a:xfrm>
          <a:prstGeom prst="rect">
            <a:avLst/>
          </a:prstGeom>
          <a:solidFill>
            <a:srgbClr val="F2F2F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975273" y="2355273"/>
            <a:ext cx="1985818" cy="7481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Saigon – </a:t>
            </a:r>
            <a:r>
              <a:rPr lang="en-US" sz="1100" dirty="0" err="1" smtClean="0"/>
              <a:t>Anh</a:t>
            </a:r>
            <a:r>
              <a:rPr lang="en-US" sz="1100" dirty="0" smtClean="0"/>
              <a:t> </a:t>
            </a:r>
            <a:r>
              <a:rPr lang="en-US" sz="1100" dirty="0" err="1" smtClean="0"/>
              <a:t>Yêu</a:t>
            </a:r>
            <a:r>
              <a:rPr lang="en-US" sz="1100" dirty="0" smtClean="0"/>
              <a:t> </a:t>
            </a:r>
            <a:r>
              <a:rPr lang="en-US" sz="1100" dirty="0" err="1" smtClean="0"/>
              <a:t>Em</a:t>
            </a:r>
            <a:endParaRPr lang="en-US" sz="1100" dirty="0"/>
          </a:p>
        </p:txBody>
      </p:sp>
      <p:sp>
        <p:nvSpPr>
          <p:cNvPr id="35" name="Rectangle 34"/>
          <p:cNvSpPr/>
          <p:nvPr/>
        </p:nvSpPr>
        <p:spPr>
          <a:xfrm>
            <a:off x="219922" y="1772386"/>
            <a:ext cx="1155872" cy="258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Booking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17661" y="2022717"/>
            <a:ext cx="1155872" cy="258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Portfolio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578109" y="749188"/>
            <a:ext cx="2465459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Tang </a:t>
            </a:r>
            <a:r>
              <a:rPr lang="en-US" dirty="0" err="1" smtClean="0"/>
              <a:t>Tang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532" y="929731"/>
            <a:ext cx="215577" cy="21557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227" y="806795"/>
            <a:ext cx="464792" cy="46821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637" y="1381469"/>
            <a:ext cx="275165" cy="2751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8611" y="1376073"/>
            <a:ext cx="280561" cy="280561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223954" y="2279217"/>
            <a:ext cx="1149579" cy="251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Policy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9029683" y="1850603"/>
            <a:ext cx="2987665" cy="432169"/>
            <a:chOff x="9029683" y="1850603"/>
            <a:chExt cx="2987665" cy="432169"/>
          </a:xfrm>
        </p:grpSpPr>
        <p:sp>
          <p:nvSpPr>
            <p:cNvPr id="57" name="Rectangle 56"/>
            <p:cNvSpPr/>
            <p:nvPr/>
          </p:nvSpPr>
          <p:spPr>
            <a:xfrm>
              <a:off x="9029683" y="1850603"/>
              <a:ext cx="2446509" cy="4286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Wedding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9800" y="1964672"/>
              <a:ext cx="215577" cy="215577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11502413" y="1854158"/>
              <a:ext cx="514935" cy="4286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596011" y="1911637"/>
              <a:ext cx="315652" cy="3156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72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15179" y="762000"/>
            <a:ext cx="11928389" cy="59724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96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 a photographer – Portfolio – New/Edit Album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725" y="749189"/>
            <a:ext cx="11928843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725" y="749189"/>
            <a:ext cx="1261069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78109" y="749188"/>
            <a:ext cx="2465459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Khanh Le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97986" y="2668498"/>
            <a:ext cx="6701186" cy="61296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Lorem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ipsum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dolor sit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cum mundi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posidonium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id, sea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quidam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fuisset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cu.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Malorum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oportere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usu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an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vel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debet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tantas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Ad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aliquid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adolescens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quod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invidunt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gloriatur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ius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eu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mea sale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scribentur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Cu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vel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similique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posidonium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Vix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cibo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officiis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ex. Ex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melius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maiorum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per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laoreet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persecuti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ne,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facilis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noluisse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tractatos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</a:t>
            </a:r>
            <a:endParaRPr lang="en-US" sz="11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97986" y="3553262"/>
            <a:ext cx="6701186" cy="2516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Upload photo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575" y="813446"/>
            <a:ext cx="456019" cy="44189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836" y="929731"/>
            <a:ext cx="215577" cy="215577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622699" y="1948028"/>
            <a:ext cx="6701186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Sài</a:t>
            </a:r>
            <a: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Gòn</a:t>
            </a:r>
            <a: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</a:t>
            </a:r>
            <a:r>
              <a:rPr lang="en-US" b="1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Anh</a:t>
            </a:r>
            <a: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Yêu</a:t>
            </a:r>
            <a: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Em</a:t>
            </a:r>
            <a:endParaRPr lang="en-US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97986" y="4378941"/>
            <a:ext cx="2776756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29684" y="2272829"/>
            <a:ext cx="3013884" cy="431269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29684" y="2272829"/>
            <a:ext cx="3013884" cy="91456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029684" y="3187397"/>
            <a:ext cx="3013884" cy="91456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9029684" y="4101965"/>
            <a:ext cx="3013884" cy="91456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029684" y="5018897"/>
            <a:ext cx="3013884" cy="91456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029684" y="5931101"/>
            <a:ext cx="3013884" cy="65442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9125526" y="3263453"/>
            <a:ext cx="748146" cy="748146"/>
          </a:xfrm>
          <a:prstGeom prst="rect">
            <a:avLst/>
          </a:prstGeom>
          <a:solidFill>
            <a:srgbClr val="F2F2F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975273" y="3263453"/>
            <a:ext cx="1985818" cy="7481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 smtClean="0"/>
              <a:t>Lorem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ipsum</a:t>
            </a:r>
            <a:r>
              <a:rPr lang="en-US" sz="1100" b="1" dirty="0" smtClean="0"/>
              <a:t> dolor sit </a:t>
            </a:r>
            <a:r>
              <a:rPr lang="en-US" sz="1100" b="1" dirty="0" err="1" smtClean="0"/>
              <a:t>amet</a:t>
            </a:r>
            <a:r>
              <a:rPr lang="en-US" sz="1100" b="1" dirty="0" smtClean="0"/>
              <a:t>, cum mundi </a:t>
            </a:r>
            <a:r>
              <a:rPr lang="en-US" sz="1100" b="1" dirty="0" err="1" smtClean="0"/>
              <a:t>posidonium</a:t>
            </a:r>
            <a:r>
              <a:rPr lang="en-US" sz="1100" b="1" dirty="0" smtClean="0"/>
              <a:t> id, sea </a:t>
            </a:r>
            <a:r>
              <a:rPr lang="en-US" sz="1100" b="1" dirty="0" err="1" smtClean="0"/>
              <a:t>quidam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fuisset</a:t>
            </a:r>
            <a:r>
              <a:rPr lang="en-US" sz="1100" b="1" dirty="0" smtClean="0"/>
              <a:t> cu.</a:t>
            </a:r>
            <a:endParaRPr lang="en-US" sz="1100" dirty="0"/>
          </a:p>
        </p:txBody>
      </p:sp>
      <p:sp>
        <p:nvSpPr>
          <p:cNvPr id="70" name="Rectangle 69"/>
          <p:cNvSpPr/>
          <p:nvPr/>
        </p:nvSpPr>
        <p:spPr>
          <a:xfrm>
            <a:off x="9125526" y="4175657"/>
            <a:ext cx="748146" cy="748146"/>
          </a:xfrm>
          <a:prstGeom prst="rect">
            <a:avLst/>
          </a:prstGeom>
          <a:solidFill>
            <a:srgbClr val="F2F2F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</a:p>
        </p:txBody>
      </p:sp>
      <p:sp>
        <p:nvSpPr>
          <p:cNvPr id="71" name="Rectangle 70"/>
          <p:cNvSpPr/>
          <p:nvPr/>
        </p:nvSpPr>
        <p:spPr>
          <a:xfrm>
            <a:off x="9975273" y="4175657"/>
            <a:ext cx="1985818" cy="7481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 smtClean="0"/>
              <a:t>Lorem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ipsum</a:t>
            </a:r>
            <a:r>
              <a:rPr lang="en-US" sz="1100" b="1" dirty="0" smtClean="0"/>
              <a:t> dolor sit </a:t>
            </a:r>
            <a:r>
              <a:rPr lang="en-US" sz="1100" b="1" dirty="0" err="1" smtClean="0"/>
              <a:t>amet</a:t>
            </a:r>
            <a:r>
              <a:rPr lang="en-US" sz="1100" b="1" dirty="0" smtClean="0"/>
              <a:t>, cum mundi </a:t>
            </a:r>
            <a:r>
              <a:rPr lang="en-US" sz="1100" b="1" dirty="0" err="1" smtClean="0"/>
              <a:t>posidonium</a:t>
            </a:r>
            <a:r>
              <a:rPr lang="en-US" sz="1100" b="1" dirty="0" smtClean="0"/>
              <a:t> id, sea </a:t>
            </a:r>
            <a:r>
              <a:rPr lang="en-US" sz="1100" b="1" dirty="0" err="1" smtClean="0"/>
              <a:t>quidam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fuisset</a:t>
            </a:r>
            <a:r>
              <a:rPr lang="en-US" sz="1100" b="1" dirty="0" smtClean="0"/>
              <a:t> cu.</a:t>
            </a:r>
            <a:endParaRPr lang="en-US" sz="1100" dirty="0"/>
          </a:p>
        </p:txBody>
      </p:sp>
      <p:sp>
        <p:nvSpPr>
          <p:cNvPr id="72" name="Rectangle 71"/>
          <p:cNvSpPr/>
          <p:nvPr/>
        </p:nvSpPr>
        <p:spPr>
          <a:xfrm>
            <a:off x="9125526" y="5100926"/>
            <a:ext cx="748146" cy="748146"/>
          </a:xfrm>
          <a:prstGeom prst="rect">
            <a:avLst/>
          </a:prstGeom>
          <a:solidFill>
            <a:srgbClr val="F2F2F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029684" y="2271647"/>
            <a:ext cx="3013884" cy="9145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975273" y="5100926"/>
            <a:ext cx="1985818" cy="7481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 smtClean="0"/>
              <a:t>Lorem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ipsum</a:t>
            </a:r>
            <a:r>
              <a:rPr lang="en-US" sz="1100" b="1" dirty="0" smtClean="0"/>
              <a:t> dolor sit </a:t>
            </a:r>
            <a:r>
              <a:rPr lang="en-US" sz="1100" b="1" dirty="0" err="1" smtClean="0"/>
              <a:t>amet</a:t>
            </a:r>
            <a:r>
              <a:rPr lang="en-US" sz="1100" b="1" dirty="0" smtClean="0"/>
              <a:t>, cum mundi </a:t>
            </a:r>
            <a:r>
              <a:rPr lang="en-US" sz="1100" b="1" dirty="0" err="1" smtClean="0"/>
              <a:t>posidonium</a:t>
            </a:r>
            <a:r>
              <a:rPr lang="en-US" sz="1100" b="1" dirty="0" smtClean="0"/>
              <a:t> id, sea </a:t>
            </a:r>
            <a:r>
              <a:rPr lang="en-US" sz="1100" b="1" dirty="0" err="1" smtClean="0"/>
              <a:t>quidam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fuisset</a:t>
            </a:r>
            <a:r>
              <a:rPr lang="en-US" sz="1100" b="1" dirty="0" smtClean="0"/>
              <a:t> cu.</a:t>
            </a:r>
            <a:endParaRPr lang="en-US" sz="1100" dirty="0"/>
          </a:p>
        </p:txBody>
      </p:sp>
      <p:sp>
        <p:nvSpPr>
          <p:cNvPr id="76" name="Rounded Rectangle 75"/>
          <p:cNvSpPr/>
          <p:nvPr/>
        </p:nvSpPr>
        <p:spPr>
          <a:xfrm>
            <a:off x="9663063" y="6069783"/>
            <a:ext cx="1747125" cy="4132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New Album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9125526" y="2355273"/>
            <a:ext cx="748146" cy="748146"/>
          </a:xfrm>
          <a:prstGeom prst="rect">
            <a:avLst/>
          </a:prstGeom>
          <a:solidFill>
            <a:srgbClr val="F2F2F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975273" y="2355273"/>
            <a:ext cx="1985818" cy="7481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Saigon – </a:t>
            </a:r>
            <a:r>
              <a:rPr lang="en-US" sz="1100" dirty="0" err="1" smtClean="0"/>
              <a:t>Anh</a:t>
            </a:r>
            <a:r>
              <a:rPr lang="en-US" sz="1100" dirty="0" smtClean="0"/>
              <a:t> </a:t>
            </a:r>
            <a:r>
              <a:rPr lang="en-US" sz="1100" dirty="0" err="1" smtClean="0"/>
              <a:t>Yêu</a:t>
            </a:r>
            <a:r>
              <a:rPr lang="en-US" sz="1100" dirty="0" smtClean="0"/>
              <a:t> </a:t>
            </a:r>
            <a:r>
              <a:rPr lang="en-US" sz="1100" dirty="0" err="1" smtClean="0"/>
              <a:t>Em</a:t>
            </a:r>
            <a:endParaRPr lang="en-US" sz="1100" dirty="0"/>
          </a:p>
        </p:txBody>
      </p:sp>
      <p:sp>
        <p:nvSpPr>
          <p:cNvPr id="35" name="Rectangle 34"/>
          <p:cNvSpPr/>
          <p:nvPr/>
        </p:nvSpPr>
        <p:spPr>
          <a:xfrm>
            <a:off x="219922" y="1772386"/>
            <a:ext cx="1155872" cy="258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Booking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17661" y="2022717"/>
            <a:ext cx="1155872" cy="258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Portfolio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4636" y="2288438"/>
            <a:ext cx="1155872" cy="258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Policy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578109" y="749188"/>
            <a:ext cx="2465459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Tang </a:t>
            </a:r>
            <a:r>
              <a:rPr lang="en-US" dirty="0" err="1" smtClean="0"/>
              <a:t>Tang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532" y="929731"/>
            <a:ext cx="215577" cy="21557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227" y="806795"/>
            <a:ext cx="464792" cy="46821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79" y="1380341"/>
            <a:ext cx="276293" cy="276293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1636989" y="1657908"/>
            <a:ext cx="548702" cy="271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Title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599918" y="2396703"/>
            <a:ext cx="1226326" cy="27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Description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3400" y="1380341"/>
            <a:ext cx="272835" cy="272835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9029683" y="1850603"/>
            <a:ext cx="2987665" cy="432169"/>
            <a:chOff x="9029683" y="1850603"/>
            <a:chExt cx="2987665" cy="432169"/>
          </a:xfrm>
        </p:grpSpPr>
        <p:sp>
          <p:nvSpPr>
            <p:cNvPr id="48" name="Rectangle 47"/>
            <p:cNvSpPr/>
            <p:nvPr/>
          </p:nvSpPr>
          <p:spPr>
            <a:xfrm>
              <a:off x="9029683" y="1850603"/>
              <a:ext cx="2446509" cy="4286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Wedding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9800" y="1964672"/>
              <a:ext cx="215577" cy="215577"/>
            </a:xfrm>
            <a:prstGeom prst="rect">
              <a:avLst/>
            </a:prstGeom>
          </p:spPr>
        </p:pic>
        <p:sp>
          <p:nvSpPr>
            <p:cNvPr id="58" name="Rectangle 57"/>
            <p:cNvSpPr/>
            <p:nvPr/>
          </p:nvSpPr>
          <p:spPr>
            <a:xfrm>
              <a:off x="11502413" y="1854158"/>
              <a:ext cx="514935" cy="4286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596011" y="1911637"/>
              <a:ext cx="315652" cy="3156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008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9643"/>
          </a:xfrm>
        </p:spPr>
        <p:txBody>
          <a:bodyPr/>
          <a:lstStyle/>
          <a:p>
            <a:r>
              <a:rPr lang="en-US" dirty="0" smtClean="0"/>
              <a:t>Homepage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5179" y="749643"/>
            <a:ext cx="11928389" cy="59724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725" y="749189"/>
            <a:ext cx="11928843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725" y="749189"/>
            <a:ext cx="1261069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8" name="Rectangle 7">
            <a:hlinkClick r:id="rId2" action="ppaction://hlinksldjump"/>
          </p:cNvPr>
          <p:cNvSpPr/>
          <p:nvPr/>
        </p:nvSpPr>
        <p:spPr>
          <a:xfrm>
            <a:off x="10981189" y="749188"/>
            <a:ext cx="1062379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97986" y="1965720"/>
            <a:ext cx="8962320" cy="888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744910" y="2410169"/>
            <a:ext cx="2776756" cy="3008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Citi, country, place…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68590" y="2410169"/>
            <a:ext cx="1245649" cy="3008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16-Nov-2016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61163" y="2410169"/>
            <a:ext cx="1245649" cy="3008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17-Nov-2016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453736" y="2410169"/>
            <a:ext cx="1858044" cy="3008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Wedding Party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463014" y="2410169"/>
            <a:ext cx="947723" cy="300898"/>
          </a:xfrm>
          <a:prstGeom prst="roundRect">
            <a:avLst/>
          </a:prstGeom>
          <a:solidFill>
            <a:srgbClr val="41A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Search</a:t>
            </a:r>
            <a:endParaRPr lang="en-US" sz="16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434" y="2458914"/>
            <a:ext cx="203408" cy="2034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007" y="2443559"/>
            <a:ext cx="203408" cy="2034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91902" y="2458914"/>
            <a:ext cx="196442" cy="19644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744910" y="2059720"/>
            <a:ext cx="2776756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Where to take photo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8589" y="2075075"/>
            <a:ext cx="1245649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Start day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61161" y="2075074"/>
            <a:ext cx="1245649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End day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453733" y="2059719"/>
            <a:ext cx="1858047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Category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597986" y="3091678"/>
            <a:ext cx="2776756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Wedding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597986" y="5534273"/>
            <a:ext cx="2776756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Interior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597986" y="3457370"/>
            <a:ext cx="4463175" cy="1912690"/>
            <a:chOff x="1597986" y="3457370"/>
            <a:chExt cx="4463175" cy="1912690"/>
          </a:xfrm>
        </p:grpSpPr>
        <p:sp>
          <p:nvSpPr>
            <p:cNvPr id="26" name="Rectangle 25"/>
            <p:cNvSpPr/>
            <p:nvPr/>
          </p:nvSpPr>
          <p:spPr>
            <a:xfrm>
              <a:off x="1597986" y="3457370"/>
              <a:ext cx="4463175" cy="19126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97986" y="5083711"/>
              <a:ext cx="2776756" cy="286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Saigon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33020" y="3457370"/>
            <a:ext cx="2130804" cy="914568"/>
            <a:chOff x="6233020" y="3457370"/>
            <a:chExt cx="2130804" cy="914568"/>
          </a:xfrm>
        </p:grpSpPr>
        <p:sp>
          <p:nvSpPr>
            <p:cNvPr id="28" name="Rectangle 27"/>
            <p:cNvSpPr/>
            <p:nvPr/>
          </p:nvSpPr>
          <p:spPr>
            <a:xfrm>
              <a:off x="6233020" y="3457370"/>
              <a:ext cx="2130804" cy="9145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233020" y="4085589"/>
              <a:ext cx="839987" cy="286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Hoi An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233020" y="4515489"/>
            <a:ext cx="2130804" cy="854571"/>
            <a:chOff x="6233020" y="4515489"/>
            <a:chExt cx="2130804" cy="854571"/>
          </a:xfrm>
        </p:grpSpPr>
        <p:sp>
          <p:nvSpPr>
            <p:cNvPr id="29" name="Rectangle 28"/>
            <p:cNvSpPr/>
            <p:nvPr/>
          </p:nvSpPr>
          <p:spPr>
            <a:xfrm>
              <a:off x="6233020" y="4515489"/>
              <a:ext cx="2130804" cy="8545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233020" y="5083711"/>
              <a:ext cx="839987" cy="286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Ly Son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429502" y="3457370"/>
            <a:ext cx="2130804" cy="914568"/>
            <a:chOff x="8429502" y="3457370"/>
            <a:chExt cx="2130804" cy="914568"/>
          </a:xfrm>
        </p:grpSpPr>
        <p:sp>
          <p:nvSpPr>
            <p:cNvPr id="31" name="Rectangle 30"/>
            <p:cNvSpPr/>
            <p:nvPr/>
          </p:nvSpPr>
          <p:spPr>
            <a:xfrm>
              <a:off x="8429502" y="3457370"/>
              <a:ext cx="2130804" cy="9145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432667" y="4085588"/>
              <a:ext cx="839987" cy="286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Ho </a:t>
              </a:r>
              <a:r>
                <a:rPr lang="en-US" sz="1100" b="1" dirty="0" err="1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Coc</a:t>
              </a:r>
              <a:endParaRPr lang="en-US" sz="11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429502" y="4515489"/>
            <a:ext cx="2130804" cy="854571"/>
            <a:chOff x="8429502" y="4515489"/>
            <a:chExt cx="2130804" cy="854571"/>
          </a:xfrm>
        </p:grpSpPr>
        <p:sp>
          <p:nvSpPr>
            <p:cNvPr id="30" name="Rectangle 29"/>
            <p:cNvSpPr/>
            <p:nvPr/>
          </p:nvSpPr>
          <p:spPr>
            <a:xfrm>
              <a:off x="8429502" y="4515489"/>
              <a:ext cx="2130804" cy="8545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432667" y="5083710"/>
              <a:ext cx="1030347" cy="286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err="1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Nha</a:t>
              </a:r>
              <a:r>
                <a:rPr lang="en-US" sz="1100" b="1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b="1" dirty="0" err="1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Trang</a:t>
              </a:r>
              <a:endParaRPr lang="en-US" sz="11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1597986" y="5923932"/>
            <a:ext cx="4463175" cy="703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233020" y="5923932"/>
            <a:ext cx="2130804" cy="703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429502" y="5923932"/>
            <a:ext cx="2130804" cy="703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92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179" y="749643"/>
            <a:ext cx="11928389" cy="59724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10515600" cy="7496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Homepage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97986" y="878383"/>
            <a:ext cx="2776756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Interrior</a:t>
            </a:r>
            <a:endParaRPr lang="en-US" sz="1600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97986" y="1268042"/>
            <a:ext cx="4463175" cy="703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33020" y="1268042"/>
            <a:ext cx="2130804" cy="703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29502" y="1268042"/>
            <a:ext cx="2130804" cy="703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602297" y="2575420"/>
            <a:ext cx="89846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97986" y="2118728"/>
            <a:ext cx="2776756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(More categories</a:t>
            </a:r>
            <a:r>
              <a:rPr lang="is-IS" sz="1200" b="1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…)</a:t>
            </a:r>
            <a:endParaRPr lang="en-US" sz="1200" b="1" dirty="0" smtClean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97986" y="2664076"/>
            <a:ext cx="2776756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About us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725" y="4401199"/>
            <a:ext cx="11928843" cy="23208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97985" y="3036214"/>
            <a:ext cx="8962321" cy="1133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Lorem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ipsum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dolor sit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errem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audiam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constituto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 pro,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elitr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volumus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minimum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mel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an. Mel et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eruditi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perpetua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appellantur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facer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consetetur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sea cu.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mentitum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praesent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ex, ad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simul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nonumy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epicurei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qui. Nam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eu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solum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menandri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ad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novum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partem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vis.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Causae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aliquam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temporibus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nec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ex, mea ad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ubique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definiebas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Eos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inermis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appareat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voluptatibus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nec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enim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atqui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cu, his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utinam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fierent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invenire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ne. Et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debitis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urbanitas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has, ad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corrumpit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patrioque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per. In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aeterno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vidisse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sit,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cibo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oporteat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cum. An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mel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erat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ferri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tempor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libris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putent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has ex.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179" y="749643"/>
            <a:ext cx="11928389" cy="59724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10515600" cy="7496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97986" y="878383"/>
            <a:ext cx="2776756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Interrior</a:t>
            </a:r>
            <a:endParaRPr lang="en-US" sz="1600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97986" y="1268042"/>
            <a:ext cx="4463175" cy="703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33020" y="1268042"/>
            <a:ext cx="2130804" cy="703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29502" y="1268042"/>
            <a:ext cx="2130804" cy="703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602297" y="2575420"/>
            <a:ext cx="89846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97986" y="2057424"/>
            <a:ext cx="2776756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97986" y="2664076"/>
            <a:ext cx="2776756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About us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725" y="4401199"/>
            <a:ext cx="11928843" cy="23208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97985" y="3036214"/>
            <a:ext cx="8962321" cy="1133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Lorem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ipsum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dolor sit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errem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audiam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constituto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 pro,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elitr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volumus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minimum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mel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an. Mel et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eruditi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perpetua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appellantur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facer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consetetur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sea cu.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mentitum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praesent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ex, ad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simul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nonumy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epicurei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qui. Nam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eu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solum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menandri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ad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novum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partem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vis.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Causae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aliquam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temporibus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nec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ex, mea ad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ubique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definiebas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Eos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inermis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appareat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voluptatibus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nec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enim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atqui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cu, his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utinam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fierent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invenire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ne. Et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debitis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urbanitas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has, ad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corrumpit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patrioque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per. In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aeterno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vidisse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sit,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cibo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oporteat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cum. An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mel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erat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ferri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tempor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libris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putent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has ex.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4725" y="749643"/>
            <a:ext cx="11928389" cy="5972433"/>
          </a:xfrm>
          <a:prstGeom prst="rect">
            <a:avLst/>
          </a:prstGeom>
          <a:solidFill>
            <a:schemeClr val="tx1">
              <a:lumMod val="75000"/>
              <a:lumOff val="25000"/>
              <a:alpha val="54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682" y="1192329"/>
            <a:ext cx="4286848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4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9643"/>
          </a:xfrm>
        </p:spPr>
        <p:txBody>
          <a:bodyPr/>
          <a:lstStyle/>
          <a:p>
            <a:r>
              <a:rPr lang="en-US" dirty="0" smtClean="0"/>
              <a:t>Homepage – after signed 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5179" y="749643"/>
            <a:ext cx="11928389" cy="59724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725" y="749189"/>
            <a:ext cx="11928843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725" y="749189"/>
            <a:ext cx="1261069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78109" y="749188"/>
            <a:ext cx="2465459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Khanh 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97986" y="1965720"/>
            <a:ext cx="8962320" cy="888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744910" y="2410169"/>
            <a:ext cx="2776756" cy="3008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Citi, country, place…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68590" y="2410169"/>
            <a:ext cx="1245649" cy="3008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16-Nov-2016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61163" y="2410169"/>
            <a:ext cx="1245649" cy="3008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17-Nov-2016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453736" y="2410169"/>
            <a:ext cx="1858044" cy="3008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Wedding Party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463014" y="2410169"/>
            <a:ext cx="947723" cy="300898"/>
          </a:xfrm>
          <a:prstGeom prst="roundRect">
            <a:avLst/>
          </a:prstGeom>
          <a:solidFill>
            <a:srgbClr val="41A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Search</a:t>
            </a:r>
            <a:endParaRPr lang="en-US" sz="16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434" y="2458914"/>
            <a:ext cx="203408" cy="2034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007" y="2443559"/>
            <a:ext cx="203408" cy="2034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91902" y="2458914"/>
            <a:ext cx="196442" cy="19644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744910" y="2059720"/>
            <a:ext cx="2776756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Where to take photo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8589" y="2075075"/>
            <a:ext cx="1245649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Start day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61161" y="2075074"/>
            <a:ext cx="1245649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End day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453733" y="2059719"/>
            <a:ext cx="1858047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Category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597986" y="3091678"/>
            <a:ext cx="2776756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Wedding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597986" y="5534273"/>
            <a:ext cx="2776756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Interrior</a:t>
            </a:r>
            <a:endParaRPr lang="en-US" sz="1600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597986" y="3457370"/>
            <a:ext cx="4463175" cy="1912690"/>
            <a:chOff x="1597986" y="3457370"/>
            <a:chExt cx="4463175" cy="1912690"/>
          </a:xfrm>
        </p:grpSpPr>
        <p:sp>
          <p:nvSpPr>
            <p:cNvPr id="26" name="Rectangle 25"/>
            <p:cNvSpPr/>
            <p:nvPr/>
          </p:nvSpPr>
          <p:spPr>
            <a:xfrm>
              <a:off x="1597986" y="3457370"/>
              <a:ext cx="4463175" cy="19126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97986" y="5083711"/>
              <a:ext cx="2776756" cy="286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Saigon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33020" y="3457370"/>
            <a:ext cx="2130804" cy="914568"/>
            <a:chOff x="6233020" y="3457370"/>
            <a:chExt cx="2130804" cy="914568"/>
          </a:xfrm>
        </p:grpSpPr>
        <p:sp>
          <p:nvSpPr>
            <p:cNvPr id="28" name="Rectangle 27"/>
            <p:cNvSpPr/>
            <p:nvPr/>
          </p:nvSpPr>
          <p:spPr>
            <a:xfrm>
              <a:off x="6233020" y="3457370"/>
              <a:ext cx="2130804" cy="9145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233020" y="4085589"/>
              <a:ext cx="839987" cy="286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Hoi An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233020" y="4515489"/>
            <a:ext cx="2130804" cy="854571"/>
            <a:chOff x="6233020" y="4515489"/>
            <a:chExt cx="2130804" cy="854571"/>
          </a:xfrm>
        </p:grpSpPr>
        <p:sp>
          <p:nvSpPr>
            <p:cNvPr id="29" name="Rectangle 28"/>
            <p:cNvSpPr/>
            <p:nvPr/>
          </p:nvSpPr>
          <p:spPr>
            <a:xfrm>
              <a:off x="6233020" y="4515489"/>
              <a:ext cx="2130804" cy="8545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233020" y="5083711"/>
              <a:ext cx="839987" cy="286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Ly Son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429502" y="3457370"/>
            <a:ext cx="2130804" cy="914568"/>
            <a:chOff x="8429502" y="3457370"/>
            <a:chExt cx="2130804" cy="914568"/>
          </a:xfrm>
        </p:grpSpPr>
        <p:sp>
          <p:nvSpPr>
            <p:cNvPr id="31" name="Rectangle 30"/>
            <p:cNvSpPr/>
            <p:nvPr/>
          </p:nvSpPr>
          <p:spPr>
            <a:xfrm>
              <a:off x="8429502" y="3457370"/>
              <a:ext cx="2130804" cy="9145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432667" y="4085588"/>
              <a:ext cx="839987" cy="286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Ho </a:t>
              </a:r>
              <a:r>
                <a:rPr lang="en-US" sz="1100" b="1" dirty="0" err="1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Coc</a:t>
              </a:r>
              <a:endParaRPr lang="en-US" sz="11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429502" y="4515489"/>
            <a:ext cx="2130804" cy="854571"/>
            <a:chOff x="8429502" y="4515489"/>
            <a:chExt cx="2130804" cy="854571"/>
          </a:xfrm>
        </p:grpSpPr>
        <p:sp>
          <p:nvSpPr>
            <p:cNvPr id="30" name="Rectangle 29"/>
            <p:cNvSpPr/>
            <p:nvPr/>
          </p:nvSpPr>
          <p:spPr>
            <a:xfrm>
              <a:off x="8429502" y="4515489"/>
              <a:ext cx="2130804" cy="8545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432667" y="5083710"/>
              <a:ext cx="1030347" cy="286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err="1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Nha</a:t>
              </a:r>
              <a:r>
                <a:rPr lang="en-US" sz="1100" b="1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b="1" dirty="0" err="1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Trang</a:t>
              </a:r>
              <a:endParaRPr lang="en-US" sz="11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1597986" y="5923932"/>
            <a:ext cx="4463175" cy="703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233020" y="5923932"/>
            <a:ext cx="2130804" cy="703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429502" y="5923932"/>
            <a:ext cx="2130804" cy="703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575" y="813446"/>
            <a:ext cx="456019" cy="44189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3" name="Rounded Rectangle 42"/>
          <p:cNvSpPr/>
          <p:nvPr/>
        </p:nvSpPr>
        <p:spPr>
          <a:xfrm>
            <a:off x="7276415" y="889221"/>
            <a:ext cx="2040993" cy="300898"/>
          </a:xfrm>
          <a:prstGeom prst="roundRect">
            <a:avLst/>
          </a:prstGeom>
          <a:solidFill>
            <a:srgbClr val="41A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Be a photographer !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836" y="929731"/>
            <a:ext cx="215577" cy="21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15179" y="749643"/>
            <a:ext cx="11928389" cy="59724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9643"/>
          </a:xfrm>
        </p:spPr>
        <p:txBody>
          <a:bodyPr/>
          <a:lstStyle/>
          <a:p>
            <a:r>
              <a:rPr lang="en-US" dirty="0" smtClean="0"/>
              <a:t>After choosing a category + signed 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725" y="749189"/>
            <a:ext cx="11928843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725" y="749189"/>
            <a:ext cx="1261069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78109" y="749188"/>
            <a:ext cx="2465459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Khanh Le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97986" y="1907137"/>
            <a:ext cx="2776756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2" action="ppaction://hlinksldjump"/>
              </a:rPr>
              <a:t>Tang </a:t>
            </a:r>
            <a:r>
              <a:rPr lang="en-US" sz="1600" b="1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2" action="ppaction://hlinksldjump"/>
              </a:rPr>
              <a:t>Tang</a:t>
            </a:r>
            <a:r>
              <a:rPr lang="en-US" sz="16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2" action="ppaction://hlinksldjump"/>
              </a:rPr>
              <a:t> Photographer </a:t>
            </a:r>
            <a:r>
              <a:rPr lang="en-US" sz="16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597986" y="2272829"/>
            <a:ext cx="4463175" cy="1912690"/>
            <a:chOff x="1597986" y="3457370"/>
            <a:chExt cx="4463175" cy="1912690"/>
          </a:xfrm>
        </p:grpSpPr>
        <p:sp>
          <p:nvSpPr>
            <p:cNvPr id="26" name="Rectangle 25"/>
            <p:cNvSpPr/>
            <p:nvPr/>
          </p:nvSpPr>
          <p:spPr>
            <a:xfrm>
              <a:off x="1597986" y="3457370"/>
              <a:ext cx="4463175" cy="19126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97986" y="5083711"/>
              <a:ext cx="2776756" cy="286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Saigon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33020" y="2272829"/>
            <a:ext cx="2130804" cy="914568"/>
            <a:chOff x="6233020" y="3457370"/>
            <a:chExt cx="2130804" cy="914568"/>
          </a:xfrm>
        </p:grpSpPr>
        <p:sp>
          <p:nvSpPr>
            <p:cNvPr id="28" name="Rectangle 27"/>
            <p:cNvSpPr/>
            <p:nvPr/>
          </p:nvSpPr>
          <p:spPr>
            <a:xfrm>
              <a:off x="6233020" y="3457370"/>
              <a:ext cx="2130804" cy="9145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233020" y="4085589"/>
              <a:ext cx="839987" cy="286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Hội</a:t>
              </a:r>
              <a:r>
                <a:rPr lang="en-US" sz="1100" b="1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An</a:t>
              </a:r>
              <a:endParaRPr lang="en-US" sz="11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233020" y="3330948"/>
            <a:ext cx="2130804" cy="854571"/>
            <a:chOff x="6233020" y="4515489"/>
            <a:chExt cx="2130804" cy="854571"/>
          </a:xfrm>
        </p:grpSpPr>
        <p:sp>
          <p:nvSpPr>
            <p:cNvPr id="29" name="Rectangle 28"/>
            <p:cNvSpPr/>
            <p:nvPr/>
          </p:nvSpPr>
          <p:spPr>
            <a:xfrm>
              <a:off x="6233020" y="4515489"/>
              <a:ext cx="2130804" cy="8545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233020" y="5083711"/>
              <a:ext cx="839987" cy="286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Lý</a:t>
              </a:r>
              <a:r>
                <a:rPr lang="en-US" sz="1100" b="1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b="1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Sơn</a:t>
              </a:r>
              <a:endParaRPr lang="en-US" sz="11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429502" y="2272829"/>
            <a:ext cx="2130804" cy="914568"/>
            <a:chOff x="8429502" y="3457370"/>
            <a:chExt cx="2130804" cy="914568"/>
          </a:xfrm>
        </p:grpSpPr>
        <p:sp>
          <p:nvSpPr>
            <p:cNvPr id="31" name="Rectangle 30"/>
            <p:cNvSpPr/>
            <p:nvPr/>
          </p:nvSpPr>
          <p:spPr>
            <a:xfrm>
              <a:off x="8429502" y="3457370"/>
              <a:ext cx="2130804" cy="9145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432667" y="4085588"/>
              <a:ext cx="839987" cy="286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Hồ</a:t>
              </a:r>
              <a:r>
                <a:rPr lang="en-US" sz="1100" b="1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b="1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Cốc</a:t>
              </a:r>
              <a:endParaRPr lang="en-US" sz="11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429502" y="3330948"/>
            <a:ext cx="2130804" cy="854571"/>
            <a:chOff x="8429502" y="4515489"/>
            <a:chExt cx="2130804" cy="854571"/>
          </a:xfrm>
        </p:grpSpPr>
        <p:sp>
          <p:nvSpPr>
            <p:cNvPr id="30" name="Rectangle 29"/>
            <p:cNvSpPr/>
            <p:nvPr/>
          </p:nvSpPr>
          <p:spPr>
            <a:xfrm>
              <a:off x="8429502" y="4515489"/>
              <a:ext cx="2130804" cy="8545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432667" y="5083710"/>
              <a:ext cx="1030347" cy="286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err="1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Nha</a:t>
              </a:r>
              <a:r>
                <a:rPr lang="en-US" sz="1100" b="1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b="1" dirty="0" err="1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Trang</a:t>
              </a:r>
              <a:endParaRPr lang="en-US" sz="11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575" y="813446"/>
            <a:ext cx="456019" cy="44189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3" name="Rounded Rectangle 42"/>
          <p:cNvSpPr/>
          <p:nvPr/>
        </p:nvSpPr>
        <p:spPr>
          <a:xfrm>
            <a:off x="7276415" y="889221"/>
            <a:ext cx="2040993" cy="300898"/>
          </a:xfrm>
          <a:prstGeom prst="roundRect">
            <a:avLst/>
          </a:prstGeom>
          <a:solidFill>
            <a:srgbClr val="41A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Be a photographer !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836" y="929731"/>
            <a:ext cx="215577" cy="215577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597986" y="1357699"/>
            <a:ext cx="993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Wedding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42" y="1909006"/>
            <a:ext cx="1219200" cy="284480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1597986" y="4378941"/>
            <a:ext cx="2776756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Sồi</a:t>
            </a:r>
            <a:r>
              <a:rPr lang="en-US" sz="16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Photography - 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597986" y="4744633"/>
            <a:ext cx="4463175" cy="1912690"/>
            <a:chOff x="1597986" y="3457370"/>
            <a:chExt cx="4463175" cy="1912690"/>
          </a:xfrm>
        </p:grpSpPr>
        <p:sp>
          <p:nvSpPr>
            <p:cNvPr id="49" name="Rectangle 48"/>
            <p:cNvSpPr/>
            <p:nvPr/>
          </p:nvSpPr>
          <p:spPr>
            <a:xfrm>
              <a:off x="1597986" y="3457370"/>
              <a:ext cx="4463175" cy="19126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597986" y="5083711"/>
              <a:ext cx="2776756" cy="286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Hà</a:t>
              </a:r>
              <a:r>
                <a:rPr lang="en-US" sz="1100" b="1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b="1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Nội</a:t>
              </a:r>
              <a:endParaRPr lang="en-US" sz="11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233020" y="4744633"/>
            <a:ext cx="2130804" cy="914568"/>
            <a:chOff x="6233020" y="3457370"/>
            <a:chExt cx="2130804" cy="914568"/>
          </a:xfrm>
        </p:grpSpPr>
        <p:sp>
          <p:nvSpPr>
            <p:cNvPr id="53" name="Rectangle 52"/>
            <p:cNvSpPr/>
            <p:nvPr/>
          </p:nvSpPr>
          <p:spPr>
            <a:xfrm>
              <a:off x="6233020" y="3457370"/>
              <a:ext cx="2130804" cy="9145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233020" y="4085589"/>
              <a:ext cx="839987" cy="286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Sa Pa</a:t>
              </a:r>
              <a:endParaRPr lang="en-US" sz="11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233020" y="5802752"/>
            <a:ext cx="2130804" cy="854571"/>
            <a:chOff x="6233020" y="4515489"/>
            <a:chExt cx="2130804" cy="854571"/>
          </a:xfrm>
        </p:grpSpPr>
        <p:sp>
          <p:nvSpPr>
            <p:cNvPr id="56" name="Rectangle 55"/>
            <p:cNvSpPr/>
            <p:nvPr/>
          </p:nvSpPr>
          <p:spPr>
            <a:xfrm>
              <a:off x="6233020" y="4515489"/>
              <a:ext cx="2130804" cy="8545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233020" y="5083711"/>
              <a:ext cx="1043395" cy="286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Vịnh</a:t>
              </a:r>
              <a:r>
                <a:rPr lang="en-US" sz="1100" b="1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b="1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Hạ</a:t>
              </a:r>
              <a:r>
                <a:rPr lang="en-US" sz="1100" b="1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Long</a:t>
              </a:r>
              <a:endParaRPr lang="en-US" sz="11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8429502" y="4744633"/>
            <a:ext cx="2130804" cy="914568"/>
            <a:chOff x="8429502" y="3457370"/>
            <a:chExt cx="2130804" cy="914568"/>
          </a:xfrm>
        </p:grpSpPr>
        <p:sp>
          <p:nvSpPr>
            <p:cNvPr id="59" name="Rectangle 58"/>
            <p:cNvSpPr/>
            <p:nvPr/>
          </p:nvSpPr>
          <p:spPr>
            <a:xfrm>
              <a:off x="8429502" y="3457370"/>
              <a:ext cx="2130804" cy="9145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432667" y="4085588"/>
              <a:ext cx="839987" cy="286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Ninh</a:t>
              </a:r>
              <a:r>
                <a:rPr lang="en-US" sz="1100" b="1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b="1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Bình</a:t>
              </a:r>
              <a:endParaRPr lang="en-US" sz="11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429502" y="5802752"/>
            <a:ext cx="2130804" cy="854571"/>
            <a:chOff x="8429502" y="4515489"/>
            <a:chExt cx="2130804" cy="854571"/>
          </a:xfrm>
        </p:grpSpPr>
        <p:sp>
          <p:nvSpPr>
            <p:cNvPr id="62" name="Rectangle 61"/>
            <p:cNvSpPr/>
            <p:nvPr/>
          </p:nvSpPr>
          <p:spPr>
            <a:xfrm>
              <a:off x="8429502" y="4515489"/>
              <a:ext cx="2130804" cy="8545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432667" y="5083710"/>
              <a:ext cx="1030347" cy="286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Lạng</a:t>
              </a:r>
              <a:r>
                <a:rPr lang="en-US" sz="1100" b="1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b="1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Sơn</a:t>
              </a:r>
              <a:endParaRPr lang="en-US" sz="11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pic>
        <p:nvPicPr>
          <p:cNvPr id="64" name="Picture 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542" y="4378941"/>
            <a:ext cx="1219200" cy="28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15179" y="749643"/>
            <a:ext cx="11928389" cy="59724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9643"/>
          </a:xfrm>
        </p:spPr>
        <p:txBody>
          <a:bodyPr/>
          <a:lstStyle/>
          <a:p>
            <a:r>
              <a:rPr lang="en-US" dirty="0" smtClean="0"/>
              <a:t>After choosing a photographer + signed 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725" y="749189"/>
            <a:ext cx="11928843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725" y="749189"/>
            <a:ext cx="1261069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78109" y="749188"/>
            <a:ext cx="2465459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Khanh Le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97986" y="1655632"/>
            <a:ext cx="6701186" cy="537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Lorem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ipsum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dolor sit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cum mundi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posidonium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id, sea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quidam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fuisset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cu.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Malorum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oportere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usu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an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vel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debet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tantas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Ad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aliquid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adolescens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quod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invidunt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gloriatur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ius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eu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mea sale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scribentur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Cu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vel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similique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posidonium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Vix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cibo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officiis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ex. Ex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melius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maiorum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per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laoreet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persecuti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ne,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facilis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noluisse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tractatos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</a:t>
            </a:r>
            <a:endParaRPr lang="en-US" sz="11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97986" y="2272829"/>
            <a:ext cx="4463175" cy="1912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168368" y="2272829"/>
            <a:ext cx="2130804" cy="914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68368" y="3330948"/>
            <a:ext cx="2130804" cy="854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575" y="813446"/>
            <a:ext cx="456019" cy="44189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3" name="Rounded Rectangle 42"/>
          <p:cNvSpPr/>
          <p:nvPr/>
        </p:nvSpPr>
        <p:spPr>
          <a:xfrm>
            <a:off x="7276415" y="889221"/>
            <a:ext cx="2040993" cy="300898"/>
          </a:xfrm>
          <a:prstGeom prst="roundRect">
            <a:avLst/>
          </a:prstGeom>
          <a:solidFill>
            <a:srgbClr val="41A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Be a photographer !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836" y="929731"/>
            <a:ext cx="215577" cy="215577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597986" y="1357699"/>
            <a:ext cx="2075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Saigon – </a:t>
            </a:r>
            <a:r>
              <a:rPr lang="en-US" b="1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Anh</a:t>
            </a:r>
            <a: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Yêu</a:t>
            </a:r>
            <a: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Em</a:t>
            </a:r>
            <a:endParaRPr lang="en-US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97986" y="4378941"/>
            <a:ext cx="2776756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835997" y="4264862"/>
            <a:ext cx="4463175" cy="1912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597986" y="4264862"/>
            <a:ext cx="2130804" cy="914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597986" y="5322981"/>
            <a:ext cx="2130804" cy="854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29684" y="2272829"/>
            <a:ext cx="3013884" cy="431269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29684" y="2272829"/>
            <a:ext cx="3013884" cy="91456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029684" y="3187397"/>
            <a:ext cx="3013884" cy="91456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9029684" y="4101965"/>
            <a:ext cx="3013884" cy="91456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029684" y="5018897"/>
            <a:ext cx="3013884" cy="91456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029684" y="5931101"/>
            <a:ext cx="3013884" cy="65442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9125526" y="3263453"/>
            <a:ext cx="748146" cy="748146"/>
          </a:xfrm>
          <a:prstGeom prst="rect">
            <a:avLst/>
          </a:prstGeom>
          <a:solidFill>
            <a:srgbClr val="F2F2F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975273" y="3263453"/>
            <a:ext cx="1985818" cy="7481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 smtClean="0"/>
              <a:t>Lorem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ipsum</a:t>
            </a:r>
            <a:r>
              <a:rPr lang="en-US" sz="1100" b="1" dirty="0" smtClean="0"/>
              <a:t> dolor sit </a:t>
            </a:r>
            <a:r>
              <a:rPr lang="en-US" sz="1100" b="1" dirty="0" err="1" smtClean="0"/>
              <a:t>amet</a:t>
            </a:r>
            <a:r>
              <a:rPr lang="en-US" sz="1100" b="1" dirty="0" smtClean="0"/>
              <a:t>, cum mundi </a:t>
            </a:r>
            <a:r>
              <a:rPr lang="en-US" sz="1100" b="1" dirty="0" err="1" smtClean="0"/>
              <a:t>posidonium</a:t>
            </a:r>
            <a:r>
              <a:rPr lang="en-US" sz="1100" b="1" dirty="0" smtClean="0"/>
              <a:t> id, sea </a:t>
            </a:r>
            <a:r>
              <a:rPr lang="en-US" sz="1100" b="1" dirty="0" err="1" smtClean="0"/>
              <a:t>quidam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fuisset</a:t>
            </a:r>
            <a:r>
              <a:rPr lang="en-US" sz="1100" b="1" dirty="0" smtClean="0"/>
              <a:t> cu.</a:t>
            </a:r>
            <a:endParaRPr lang="en-US" sz="1100" dirty="0"/>
          </a:p>
        </p:txBody>
      </p:sp>
      <p:sp>
        <p:nvSpPr>
          <p:cNvPr id="70" name="Rectangle 69"/>
          <p:cNvSpPr/>
          <p:nvPr/>
        </p:nvSpPr>
        <p:spPr>
          <a:xfrm>
            <a:off x="9125526" y="4175657"/>
            <a:ext cx="748146" cy="748146"/>
          </a:xfrm>
          <a:prstGeom prst="rect">
            <a:avLst/>
          </a:prstGeom>
          <a:solidFill>
            <a:srgbClr val="F2F2F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</a:p>
        </p:txBody>
      </p:sp>
      <p:sp>
        <p:nvSpPr>
          <p:cNvPr id="71" name="Rectangle 70"/>
          <p:cNvSpPr/>
          <p:nvPr/>
        </p:nvSpPr>
        <p:spPr>
          <a:xfrm>
            <a:off x="9975273" y="4175657"/>
            <a:ext cx="1985818" cy="7481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 smtClean="0"/>
              <a:t>Lorem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ipsum</a:t>
            </a:r>
            <a:r>
              <a:rPr lang="en-US" sz="1100" b="1" dirty="0" smtClean="0"/>
              <a:t> dolor sit </a:t>
            </a:r>
            <a:r>
              <a:rPr lang="en-US" sz="1100" b="1" dirty="0" err="1" smtClean="0"/>
              <a:t>amet</a:t>
            </a:r>
            <a:r>
              <a:rPr lang="en-US" sz="1100" b="1" dirty="0" smtClean="0"/>
              <a:t>, cum mundi </a:t>
            </a:r>
            <a:r>
              <a:rPr lang="en-US" sz="1100" b="1" dirty="0" err="1" smtClean="0"/>
              <a:t>posidonium</a:t>
            </a:r>
            <a:r>
              <a:rPr lang="en-US" sz="1100" b="1" dirty="0" smtClean="0"/>
              <a:t> id, sea </a:t>
            </a:r>
            <a:r>
              <a:rPr lang="en-US" sz="1100" b="1" dirty="0" err="1" smtClean="0"/>
              <a:t>quidam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fuisset</a:t>
            </a:r>
            <a:r>
              <a:rPr lang="en-US" sz="1100" b="1" dirty="0" smtClean="0"/>
              <a:t> cu.</a:t>
            </a:r>
            <a:endParaRPr lang="en-US" sz="1100" dirty="0"/>
          </a:p>
        </p:txBody>
      </p:sp>
      <p:sp>
        <p:nvSpPr>
          <p:cNvPr id="72" name="Rectangle 71"/>
          <p:cNvSpPr/>
          <p:nvPr/>
        </p:nvSpPr>
        <p:spPr>
          <a:xfrm>
            <a:off x="9125526" y="5100926"/>
            <a:ext cx="748146" cy="748146"/>
          </a:xfrm>
          <a:prstGeom prst="rect">
            <a:avLst/>
          </a:prstGeom>
          <a:solidFill>
            <a:srgbClr val="F2F2F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029684" y="2271647"/>
            <a:ext cx="3013884" cy="9145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975273" y="5100926"/>
            <a:ext cx="1985818" cy="7481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 smtClean="0"/>
              <a:t>Lorem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ipsum</a:t>
            </a:r>
            <a:r>
              <a:rPr lang="en-US" sz="1100" b="1" dirty="0" smtClean="0"/>
              <a:t> dolor sit </a:t>
            </a:r>
            <a:r>
              <a:rPr lang="en-US" sz="1100" b="1" dirty="0" err="1" smtClean="0"/>
              <a:t>amet</a:t>
            </a:r>
            <a:r>
              <a:rPr lang="en-US" sz="1100" b="1" dirty="0" smtClean="0"/>
              <a:t>, cum mundi </a:t>
            </a:r>
            <a:r>
              <a:rPr lang="en-US" sz="1100" b="1" dirty="0" err="1" smtClean="0"/>
              <a:t>posidonium</a:t>
            </a:r>
            <a:r>
              <a:rPr lang="en-US" sz="1100" b="1" dirty="0" smtClean="0"/>
              <a:t> id, sea </a:t>
            </a:r>
            <a:r>
              <a:rPr lang="en-US" sz="1100" b="1" dirty="0" err="1" smtClean="0"/>
              <a:t>quidam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fuisset</a:t>
            </a:r>
            <a:r>
              <a:rPr lang="en-US" sz="1100" b="1" dirty="0" smtClean="0"/>
              <a:t> cu.</a:t>
            </a:r>
            <a:endParaRPr lang="en-US" sz="1100" dirty="0"/>
          </a:p>
        </p:txBody>
      </p:sp>
      <p:sp>
        <p:nvSpPr>
          <p:cNvPr id="76" name="Rounded Rectangle 75"/>
          <p:cNvSpPr/>
          <p:nvPr/>
        </p:nvSpPr>
        <p:spPr>
          <a:xfrm>
            <a:off x="9663063" y="6069783"/>
            <a:ext cx="1747125" cy="4132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Book now!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9125526" y="2355273"/>
            <a:ext cx="748146" cy="748146"/>
          </a:xfrm>
          <a:prstGeom prst="rect">
            <a:avLst/>
          </a:prstGeom>
          <a:solidFill>
            <a:srgbClr val="F2F2F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975273" y="2355273"/>
            <a:ext cx="1985818" cy="7481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Saigon – </a:t>
            </a:r>
            <a:r>
              <a:rPr lang="en-US" sz="1100" dirty="0" err="1" smtClean="0"/>
              <a:t>Anh</a:t>
            </a:r>
            <a:r>
              <a:rPr lang="en-US" sz="1100" dirty="0" smtClean="0"/>
              <a:t> </a:t>
            </a:r>
            <a:r>
              <a:rPr lang="en-US" sz="1100" dirty="0" err="1" smtClean="0"/>
              <a:t>Yêu</a:t>
            </a:r>
            <a:r>
              <a:rPr lang="en-US" sz="1100" dirty="0" smtClean="0"/>
              <a:t> </a:t>
            </a:r>
            <a:r>
              <a:rPr lang="en-US" sz="1100" dirty="0" err="1" smtClean="0"/>
              <a:t>Em</a:t>
            </a:r>
            <a:endParaRPr lang="en-US" sz="1100" dirty="0"/>
          </a:p>
        </p:txBody>
      </p:sp>
      <p:sp>
        <p:nvSpPr>
          <p:cNvPr id="35" name="Rectangle 34"/>
          <p:cNvSpPr/>
          <p:nvPr/>
        </p:nvSpPr>
        <p:spPr>
          <a:xfrm>
            <a:off x="9029683" y="1850603"/>
            <a:ext cx="2931408" cy="428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Wedding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74402" y="1963216"/>
            <a:ext cx="222295" cy="22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9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15179" y="749643"/>
            <a:ext cx="11928389" cy="59724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9643"/>
          </a:xfrm>
        </p:spPr>
        <p:txBody>
          <a:bodyPr/>
          <a:lstStyle/>
          <a:p>
            <a:r>
              <a:rPr lang="en-US" dirty="0" smtClean="0"/>
              <a:t>After choosing a photographer + signed 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725" y="749189"/>
            <a:ext cx="11928843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725" y="749189"/>
            <a:ext cx="1261069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78109" y="749188"/>
            <a:ext cx="2465459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Khanh 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575" y="813446"/>
            <a:ext cx="456019" cy="44189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3" name="Rounded Rectangle 42"/>
          <p:cNvSpPr/>
          <p:nvPr/>
        </p:nvSpPr>
        <p:spPr>
          <a:xfrm>
            <a:off x="7276415" y="889221"/>
            <a:ext cx="2040993" cy="300898"/>
          </a:xfrm>
          <a:prstGeom prst="roundRect">
            <a:avLst/>
          </a:prstGeom>
          <a:solidFill>
            <a:srgbClr val="41A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Be a photographer !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836" y="929731"/>
            <a:ext cx="215577" cy="215577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597986" y="1357699"/>
            <a:ext cx="2075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Saigon – </a:t>
            </a:r>
            <a:r>
              <a:rPr lang="en-US" b="1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Anh</a:t>
            </a:r>
            <a: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Yêu</a:t>
            </a:r>
            <a: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Em</a:t>
            </a:r>
            <a:endParaRPr lang="en-US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97986" y="4378941"/>
            <a:ext cx="2776756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835997" y="1440702"/>
            <a:ext cx="4463175" cy="1912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597986" y="1440702"/>
            <a:ext cx="2130804" cy="914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597986" y="2498821"/>
            <a:ext cx="2130804" cy="854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29684" y="2272829"/>
            <a:ext cx="3013884" cy="431269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29684" y="2272829"/>
            <a:ext cx="3013884" cy="9145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029684" y="3187397"/>
            <a:ext cx="3013884" cy="91456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9029684" y="4101965"/>
            <a:ext cx="3013884" cy="91456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029684" y="5018897"/>
            <a:ext cx="3013884" cy="91456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029684" y="5931101"/>
            <a:ext cx="3013884" cy="65442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25526" y="2355273"/>
            <a:ext cx="748146" cy="748146"/>
          </a:xfrm>
          <a:prstGeom prst="rect">
            <a:avLst/>
          </a:prstGeom>
          <a:solidFill>
            <a:srgbClr val="F2F2F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975273" y="2355273"/>
            <a:ext cx="1985818" cy="7481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 smtClean="0"/>
              <a:t>Lorem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ipsum</a:t>
            </a:r>
            <a:r>
              <a:rPr lang="en-US" sz="1100" b="1" dirty="0" smtClean="0"/>
              <a:t> dolor sit </a:t>
            </a:r>
            <a:r>
              <a:rPr lang="en-US" sz="1100" b="1" dirty="0" err="1" smtClean="0"/>
              <a:t>amet</a:t>
            </a:r>
            <a:r>
              <a:rPr lang="en-US" sz="1100" b="1" dirty="0" smtClean="0"/>
              <a:t>, cum mundi </a:t>
            </a:r>
            <a:r>
              <a:rPr lang="en-US" sz="1100" b="1" dirty="0" err="1" smtClean="0"/>
              <a:t>posidonium</a:t>
            </a:r>
            <a:r>
              <a:rPr lang="en-US" sz="1100" b="1" dirty="0" smtClean="0"/>
              <a:t> id, sea </a:t>
            </a:r>
            <a:r>
              <a:rPr lang="en-US" sz="1100" b="1" dirty="0" err="1" smtClean="0"/>
              <a:t>quidam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fuisset</a:t>
            </a:r>
            <a:r>
              <a:rPr lang="en-US" sz="1100" b="1" dirty="0" smtClean="0"/>
              <a:t> cu.</a:t>
            </a:r>
            <a:endParaRPr lang="en-US" sz="1100" dirty="0"/>
          </a:p>
        </p:txBody>
      </p:sp>
      <p:sp>
        <p:nvSpPr>
          <p:cNvPr id="68" name="Rectangle 67"/>
          <p:cNvSpPr/>
          <p:nvPr/>
        </p:nvSpPr>
        <p:spPr>
          <a:xfrm>
            <a:off x="9125526" y="3263453"/>
            <a:ext cx="748146" cy="748146"/>
          </a:xfrm>
          <a:prstGeom prst="rect">
            <a:avLst/>
          </a:prstGeom>
          <a:solidFill>
            <a:srgbClr val="F2F2F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975273" y="3263453"/>
            <a:ext cx="1985818" cy="7481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 smtClean="0"/>
              <a:t>Lorem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ipsum</a:t>
            </a:r>
            <a:r>
              <a:rPr lang="en-US" sz="1100" b="1" dirty="0" smtClean="0"/>
              <a:t> dolor sit </a:t>
            </a:r>
            <a:r>
              <a:rPr lang="en-US" sz="1100" b="1" dirty="0" err="1" smtClean="0"/>
              <a:t>amet</a:t>
            </a:r>
            <a:r>
              <a:rPr lang="en-US" sz="1100" b="1" dirty="0" smtClean="0"/>
              <a:t>, cum mundi </a:t>
            </a:r>
            <a:r>
              <a:rPr lang="en-US" sz="1100" b="1" dirty="0" err="1" smtClean="0"/>
              <a:t>posidonium</a:t>
            </a:r>
            <a:r>
              <a:rPr lang="en-US" sz="1100" b="1" dirty="0" smtClean="0"/>
              <a:t> id, sea </a:t>
            </a:r>
            <a:r>
              <a:rPr lang="en-US" sz="1100" b="1" dirty="0" err="1" smtClean="0"/>
              <a:t>quidam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fuisset</a:t>
            </a:r>
            <a:r>
              <a:rPr lang="en-US" sz="1100" b="1" dirty="0" smtClean="0"/>
              <a:t> cu.</a:t>
            </a:r>
            <a:endParaRPr lang="en-US" sz="1100" dirty="0"/>
          </a:p>
        </p:txBody>
      </p:sp>
      <p:sp>
        <p:nvSpPr>
          <p:cNvPr id="70" name="Rectangle 69"/>
          <p:cNvSpPr/>
          <p:nvPr/>
        </p:nvSpPr>
        <p:spPr>
          <a:xfrm>
            <a:off x="9125526" y="4175657"/>
            <a:ext cx="748146" cy="748146"/>
          </a:xfrm>
          <a:prstGeom prst="rect">
            <a:avLst/>
          </a:prstGeom>
          <a:solidFill>
            <a:srgbClr val="F2F2F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</a:p>
        </p:txBody>
      </p:sp>
      <p:sp>
        <p:nvSpPr>
          <p:cNvPr id="71" name="Rectangle 70"/>
          <p:cNvSpPr/>
          <p:nvPr/>
        </p:nvSpPr>
        <p:spPr>
          <a:xfrm>
            <a:off x="9975273" y="4175657"/>
            <a:ext cx="1985818" cy="7481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 smtClean="0"/>
              <a:t>Lorem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ipsum</a:t>
            </a:r>
            <a:r>
              <a:rPr lang="en-US" sz="1100" b="1" dirty="0" smtClean="0"/>
              <a:t> dolor sit </a:t>
            </a:r>
            <a:r>
              <a:rPr lang="en-US" sz="1100" b="1" dirty="0" err="1" smtClean="0"/>
              <a:t>amet</a:t>
            </a:r>
            <a:r>
              <a:rPr lang="en-US" sz="1100" b="1" dirty="0" smtClean="0"/>
              <a:t>, cum mundi </a:t>
            </a:r>
            <a:r>
              <a:rPr lang="en-US" sz="1100" b="1" dirty="0" err="1" smtClean="0"/>
              <a:t>posidonium</a:t>
            </a:r>
            <a:r>
              <a:rPr lang="en-US" sz="1100" b="1" dirty="0" smtClean="0"/>
              <a:t> id, sea </a:t>
            </a:r>
            <a:r>
              <a:rPr lang="en-US" sz="1100" b="1" dirty="0" err="1" smtClean="0"/>
              <a:t>quidam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fuisset</a:t>
            </a:r>
            <a:r>
              <a:rPr lang="en-US" sz="1100" b="1" dirty="0" smtClean="0"/>
              <a:t> cu.</a:t>
            </a:r>
            <a:endParaRPr lang="en-US" sz="1100" dirty="0"/>
          </a:p>
        </p:txBody>
      </p:sp>
      <p:sp>
        <p:nvSpPr>
          <p:cNvPr id="72" name="Rectangle 71"/>
          <p:cNvSpPr/>
          <p:nvPr/>
        </p:nvSpPr>
        <p:spPr>
          <a:xfrm>
            <a:off x="9125526" y="5100926"/>
            <a:ext cx="748146" cy="748146"/>
          </a:xfrm>
          <a:prstGeom prst="rect">
            <a:avLst/>
          </a:prstGeom>
          <a:solidFill>
            <a:srgbClr val="F2F2F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</a:p>
        </p:txBody>
      </p:sp>
      <p:sp>
        <p:nvSpPr>
          <p:cNvPr id="73" name="Rectangle 72"/>
          <p:cNvSpPr/>
          <p:nvPr/>
        </p:nvSpPr>
        <p:spPr>
          <a:xfrm>
            <a:off x="9975273" y="5100926"/>
            <a:ext cx="1985818" cy="7481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 smtClean="0"/>
              <a:t>Lorem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ipsum</a:t>
            </a:r>
            <a:r>
              <a:rPr lang="en-US" sz="1100" b="1" dirty="0" smtClean="0"/>
              <a:t> dolor sit </a:t>
            </a:r>
            <a:r>
              <a:rPr lang="en-US" sz="1100" b="1" dirty="0" err="1" smtClean="0"/>
              <a:t>amet</a:t>
            </a:r>
            <a:r>
              <a:rPr lang="en-US" sz="1100" b="1" dirty="0" smtClean="0"/>
              <a:t>, cum mundi </a:t>
            </a:r>
            <a:r>
              <a:rPr lang="en-US" sz="1100" b="1" dirty="0" err="1" smtClean="0"/>
              <a:t>posidonium</a:t>
            </a:r>
            <a:r>
              <a:rPr lang="en-US" sz="1100" b="1" dirty="0" smtClean="0"/>
              <a:t> id, sea </a:t>
            </a:r>
            <a:r>
              <a:rPr lang="en-US" sz="1100" b="1" dirty="0" err="1" smtClean="0"/>
              <a:t>quidam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fuisset</a:t>
            </a:r>
            <a:r>
              <a:rPr lang="en-US" sz="1100" b="1" dirty="0" smtClean="0"/>
              <a:t> cu.</a:t>
            </a:r>
            <a:endParaRPr lang="en-US" sz="1100" dirty="0"/>
          </a:p>
        </p:txBody>
      </p:sp>
      <p:sp>
        <p:nvSpPr>
          <p:cNvPr id="76" name="Rounded Rectangle 75"/>
          <p:cNvSpPr/>
          <p:nvPr/>
        </p:nvSpPr>
        <p:spPr>
          <a:xfrm>
            <a:off x="9663063" y="6069783"/>
            <a:ext cx="1747125" cy="4132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Book now!</a:t>
            </a:r>
            <a:endParaRPr lang="en-US" sz="1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597986" y="3611418"/>
            <a:ext cx="670118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597986" y="3869445"/>
            <a:ext cx="6701186" cy="2613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742020" y="3905346"/>
            <a:ext cx="2776756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Tang </a:t>
            </a:r>
            <a:r>
              <a:rPr lang="en-US" sz="1600" b="1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Tang</a:t>
            </a:r>
            <a:r>
              <a:rPr lang="en-US" sz="16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Photographer  - 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497" y="3955224"/>
            <a:ext cx="932177" cy="84743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018" y="3907215"/>
            <a:ext cx="1219200" cy="284480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2731949" y="4384714"/>
            <a:ext cx="5557987" cy="1849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Lorem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ipsum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dolor sit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cum mundi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posidonium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id, sea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quidam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fuisset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cu.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Malorum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oportere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usu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an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vel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debet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tantas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Ad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aliquid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adolescens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quod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invidunt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gloriatur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ius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eu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mea sale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scribentur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Cu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vel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similique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posidonium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Vix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cibo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officiis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ex. Ex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melius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maiorum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per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laoreet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persecuti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ne,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facilis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noluisse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tractatos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vel.</a:t>
            </a:r>
          </a:p>
          <a:p>
            <a:endParaRPr lang="en-US" sz="11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Fee: 500 $ - day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Additional travel charge: 200$ - day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 include hotel &amp; meals. Free in cancellation(*)</a:t>
            </a:r>
          </a:p>
          <a:p>
            <a:endParaRPr lang="en-US" sz="11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(*) Available to cancel before 3 days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738924" y="4163987"/>
            <a:ext cx="5557987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Lives in Saigon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168372" y="3924193"/>
            <a:ext cx="2759711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- 99 ratings - 499 views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134763" y="2351050"/>
            <a:ext cx="748146" cy="748146"/>
          </a:xfrm>
          <a:prstGeom prst="rect">
            <a:avLst/>
          </a:prstGeom>
          <a:solidFill>
            <a:srgbClr val="F2F2F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9984510" y="2351050"/>
            <a:ext cx="1985818" cy="7481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Saigon – </a:t>
            </a:r>
            <a:r>
              <a:rPr lang="en-US" sz="1100" dirty="0" err="1" smtClean="0"/>
              <a:t>Anh</a:t>
            </a:r>
            <a:r>
              <a:rPr lang="en-US" sz="1100" dirty="0" smtClean="0"/>
              <a:t> </a:t>
            </a:r>
            <a:r>
              <a:rPr lang="en-US" sz="1100" dirty="0" err="1" smtClean="0"/>
              <a:t>Yêu</a:t>
            </a:r>
            <a:r>
              <a:rPr lang="en-US" sz="1100" dirty="0" smtClean="0"/>
              <a:t> </a:t>
            </a:r>
            <a:r>
              <a:rPr lang="en-US" sz="1100" dirty="0" err="1" smtClean="0"/>
              <a:t>Em</a:t>
            </a:r>
            <a:endParaRPr lang="en-US" sz="1100" dirty="0"/>
          </a:p>
        </p:txBody>
      </p:sp>
      <p:sp>
        <p:nvSpPr>
          <p:cNvPr id="41" name="Rectangle 40"/>
          <p:cNvSpPr/>
          <p:nvPr/>
        </p:nvSpPr>
        <p:spPr>
          <a:xfrm>
            <a:off x="9029683" y="1850603"/>
            <a:ext cx="2931408" cy="428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Wedding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74402" y="1963216"/>
            <a:ext cx="222295" cy="22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4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15179" y="749643"/>
            <a:ext cx="11928389" cy="59724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9643"/>
          </a:xfrm>
        </p:spPr>
        <p:txBody>
          <a:bodyPr/>
          <a:lstStyle/>
          <a:p>
            <a:r>
              <a:rPr lang="en-US" dirty="0" smtClean="0"/>
              <a:t>Book Now!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725" y="749189"/>
            <a:ext cx="11928843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725" y="749189"/>
            <a:ext cx="1261069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78109" y="749188"/>
            <a:ext cx="2465459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Khanh 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575" y="813446"/>
            <a:ext cx="456019" cy="44189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3" name="Rounded Rectangle 42"/>
          <p:cNvSpPr/>
          <p:nvPr/>
        </p:nvSpPr>
        <p:spPr>
          <a:xfrm>
            <a:off x="7276415" y="889221"/>
            <a:ext cx="2040993" cy="300898"/>
          </a:xfrm>
          <a:prstGeom prst="roundRect">
            <a:avLst/>
          </a:prstGeom>
          <a:solidFill>
            <a:srgbClr val="41A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Be a photographer !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836" y="929731"/>
            <a:ext cx="215577" cy="215577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1597986" y="4378941"/>
            <a:ext cx="2776756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85652" y="1815620"/>
            <a:ext cx="3013884" cy="43126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9315519" y="5592608"/>
            <a:ext cx="1747125" cy="4132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Book now!</a:t>
            </a:r>
            <a:endParaRPr lang="en-US" sz="1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8797153" y="3903489"/>
            <a:ext cx="28129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597986" y="1815620"/>
            <a:ext cx="7330097" cy="2613558"/>
            <a:chOff x="1597986" y="3869445"/>
            <a:chExt cx="7330097" cy="2613558"/>
          </a:xfrm>
        </p:grpSpPr>
        <p:sp>
          <p:nvSpPr>
            <p:cNvPr id="42" name="Rectangle 41"/>
            <p:cNvSpPr/>
            <p:nvPr/>
          </p:nvSpPr>
          <p:spPr>
            <a:xfrm>
              <a:off x="1597986" y="3869445"/>
              <a:ext cx="6701186" cy="26135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742020" y="3905346"/>
              <a:ext cx="2776756" cy="286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Tang </a:t>
              </a:r>
              <a:r>
                <a:rPr lang="en-US" sz="1600" b="1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Tang</a:t>
              </a:r>
              <a:r>
                <a:rPr lang="en-US" sz="1600" b="1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Photographer  - </a:t>
              </a:r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3497" y="3955224"/>
              <a:ext cx="932177" cy="847434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5018" y="3907215"/>
              <a:ext cx="1219200" cy="284480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2731949" y="4384714"/>
              <a:ext cx="5557987" cy="18497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ipsum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dolor sit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cum mundi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posidonium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id, sea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quidam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fuisset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cu.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Malorum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oportere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usu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ut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an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vel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debet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tantas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. Ad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vis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aliquid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adolescens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quod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invidunt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gloriatur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ius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te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eu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mea sale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scribentur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. Cu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vel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similique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posidonium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.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Vix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cibo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officiis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ex. Ex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melius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alterum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maiorum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est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per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laoreet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persecuti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ne,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facilis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noluisse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tractatos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te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vel.</a:t>
              </a:r>
            </a:p>
            <a:p>
              <a:endPara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Fee: 2000 $ - day</a:t>
              </a:r>
            </a:p>
            <a:p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Additional travel charge: 100$ - day</a:t>
              </a:r>
            </a:p>
            <a:p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Not include hotel – meals – travel fee. Free in cancellation(*)</a:t>
              </a:r>
            </a:p>
            <a:p>
              <a:endParaRPr lang="en-US" sz="11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(*) Available to cancel before 3 days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738924" y="4163987"/>
              <a:ext cx="5557987" cy="258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Lives in Saigon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168372" y="3924193"/>
              <a:ext cx="2759711" cy="258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- 99 ratings - 499 views</a:t>
              </a:r>
            </a:p>
          </p:txBody>
        </p:sp>
      </p:grpSp>
      <p:sp>
        <p:nvSpPr>
          <p:cNvPr id="62" name="Rectangle 61"/>
          <p:cNvSpPr/>
          <p:nvPr/>
        </p:nvSpPr>
        <p:spPr>
          <a:xfrm>
            <a:off x="8683391" y="2619050"/>
            <a:ext cx="1098588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Where to take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0805248" y="2619050"/>
            <a:ext cx="894288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Saigon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683391" y="3242158"/>
            <a:ext cx="894288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Duration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0392032" y="3242158"/>
            <a:ext cx="1307504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2000$ x 2 day(s)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8881075" y="2183886"/>
            <a:ext cx="1245649" cy="3008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16-Nov-2016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0273648" y="2183886"/>
            <a:ext cx="1245649" cy="3008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17-Nov-2016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919" y="2232631"/>
            <a:ext cx="203408" cy="203408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492" y="2217276"/>
            <a:ext cx="203408" cy="203408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8881074" y="1848792"/>
            <a:ext cx="1245649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Start day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290305" y="1848792"/>
            <a:ext cx="1245649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End day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83391" y="3995106"/>
            <a:ext cx="894288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Final Price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0805248" y="3995106"/>
            <a:ext cx="894288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r>
              <a:rPr lang="en-US" sz="11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000 $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683391" y="3565646"/>
            <a:ext cx="1606914" cy="246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Additional </a:t>
            </a:r>
            <a:r>
              <a:rPr lang="en-US" sz="110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travel charge</a:t>
            </a:r>
            <a:endParaRPr lang="en-US" sz="11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515600" y="3565646"/>
            <a:ext cx="1183936" cy="246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100$ x </a:t>
            </a:r>
            <a:r>
              <a:rPr lang="en-US" sz="110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 day(s)</a:t>
            </a:r>
            <a:endParaRPr lang="en-US" sz="11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66734" y="4249999"/>
            <a:ext cx="1606914" cy="246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* </a:t>
            </a:r>
            <a:r>
              <a:rPr lang="en-US" sz="11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Included tax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683391" y="2931680"/>
            <a:ext cx="1098588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Category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805248" y="2931680"/>
            <a:ext cx="894288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Wedding</a:t>
            </a:r>
          </a:p>
        </p:txBody>
      </p:sp>
    </p:spTree>
    <p:extLst>
      <p:ext uri="{BB962C8B-B14F-4D97-AF65-F5344CB8AC3E}">
        <p14:creationId xmlns:p14="http://schemas.microsoft.com/office/powerpoint/2010/main" val="160050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1656</Words>
  <Application>Microsoft Macintosh PowerPoint</Application>
  <PresentationFormat>Widescreen</PresentationFormat>
  <Paragraphs>328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Consolas</vt:lpstr>
      <vt:lpstr>Arial</vt:lpstr>
      <vt:lpstr>Office Theme</vt:lpstr>
      <vt:lpstr>PowerPoint Presentation</vt:lpstr>
      <vt:lpstr>Homepage</vt:lpstr>
      <vt:lpstr>PowerPoint Presentation</vt:lpstr>
      <vt:lpstr>PowerPoint Presentation</vt:lpstr>
      <vt:lpstr>Homepage – after signed in</vt:lpstr>
      <vt:lpstr>After choosing a category + signed in</vt:lpstr>
      <vt:lpstr>After choosing a photographer + signed in</vt:lpstr>
      <vt:lpstr>After choosing a photographer + signed in</vt:lpstr>
      <vt:lpstr>Book Now!</vt:lpstr>
      <vt:lpstr>Booking completed!</vt:lpstr>
      <vt:lpstr>Be a photographer – Be a photographer &amp; Policy</vt:lpstr>
      <vt:lpstr>Be a photographer - Booking</vt:lpstr>
      <vt:lpstr>Be a photographer – Portfolio – Show Album</vt:lpstr>
      <vt:lpstr>Be a photographer – Portfolio – New/Edit Album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Khanh Bao Le</dc:creator>
  <cp:lastModifiedBy>Khanh Bao Le</cp:lastModifiedBy>
  <cp:revision>45</cp:revision>
  <dcterms:created xsi:type="dcterms:W3CDTF">2016-11-07T07:14:24Z</dcterms:created>
  <dcterms:modified xsi:type="dcterms:W3CDTF">2016-11-09T12:43:01Z</dcterms:modified>
</cp:coreProperties>
</file>