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424"/>
    <a:srgbClr val="F2F2F2"/>
    <a:srgbClr val="41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3" autoAdjust="0"/>
    <p:restoredTop sz="62420"/>
  </p:normalViewPr>
  <p:slideViewPr>
    <p:cSldViewPr snapToGrid="0">
      <p:cViewPr varScale="1">
        <p:scale>
          <a:sx n="104" d="100"/>
          <a:sy n="104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927F-C3BE-8F4D-A4D8-6202AD51DC74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24F9-ECE8-5240-9056-8136D3A6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include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Customer: Booking | Profile | Payment (*)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Photographer: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24F9-ECE8-5240-9056-8136D3A62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B8C3-8095-4802-A094-D1F5DCA00348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E23B-CD72-41F0-BB6D-4B1AB26B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tiff"/><Relationship Id="rId7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tiff"/><Relationship Id="rId7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Pickagrapher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2011363"/>
            <a:ext cx="1435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Booking completed!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315519" y="5592608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315854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7330097" cy="2613558"/>
            <a:chOff x="1597986" y="3869445"/>
            <a:chExt cx="7330097" cy="2613558"/>
          </a:xfrm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261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Photographer  - 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497" y="3955224"/>
              <a:ext cx="932177" cy="84743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18" y="3907215"/>
              <a:ext cx="1219200" cy="2844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2731949" y="4384714"/>
              <a:ext cx="5557987" cy="1849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ipsum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dolor sit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cum mundi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id, sea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quidam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fuisset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cu.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Malorum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oportere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an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debet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tantas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Ad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aliquid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adolescens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quod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invidunt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gloriatur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mea sale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scribentur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Cu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similique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Vix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cibo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officiis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ex. Ex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melius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alterum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maiorum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est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per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laoreet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persecuti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facilis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noluisse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tractatos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vel.</a:t>
              </a:r>
            </a:p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Fee: 500 $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Additional travel charge: 200$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Not include hotel &amp; meals. Free in cancellation(*)</a:t>
              </a:r>
            </a:p>
            <a:p>
              <a:endPara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(*) Available to cancel before 3 days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- 99 ratings - 499 views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to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805248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days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1000 $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1740" y="3199537"/>
            <a:ext cx="3734812" cy="1265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completed</a:t>
            </a:r>
          </a:p>
          <a:p>
            <a:pPr algn="ctr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39855" y="3832308"/>
            <a:ext cx="2436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033224" y="3945355"/>
            <a:ext cx="2091843" cy="4132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out more…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4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62000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photographer – Be a photographer &amp; Policy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4288198"/>
            <a:ext cx="6701186" cy="612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5" y="1772386"/>
            <a:ext cx="2151043" cy="2127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Avarta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044631" y="2022717"/>
            <a:ext cx="425454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 Tang Studio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79" y="1380341"/>
            <a:ext cx="276293" cy="27629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058921" y="1732597"/>
            <a:ext cx="548702" cy="27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Brand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9918" y="401640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you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872" y="2792135"/>
            <a:ext cx="425454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you living</a:t>
            </a:r>
            <a:r>
              <a:rPr lang="is-I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53161" y="250831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Locaion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38871" y="3530805"/>
            <a:ext cx="1641239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2 000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53161" y="324698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 / day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53495" y="3530805"/>
            <a:ext cx="939918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USD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53137" y="3246985"/>
            <a:ext cx="1236755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Currency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04" y="3597926"/>
            <a:ext cx="215577" cy="2155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409" y="1380341"/>
            <a:ext cx="272835" cy="27283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78346" y="3530805"/>
            <a:ext cx="1476912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03149" y="3246985"/>
            <a:ext cx="1377273" cy="26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</a:t>
            </a:r>
            <a:r>
              <a:rPr 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 charge</a:t>
            </a:r>
            <a:r>
              <a:rPr lang="en-US" sz="12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 day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92227" y="5320608"/>
            <a:ext cx="6701186" cy="612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94159" y="504881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Rules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Be a photographer - Booking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8813190" y="5628385"/>
            <a:ext cx="1313534" cy="4132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Accept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315854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6701186" cy="1004607"/>
            <a:chOff x="1597986" y="3869445"/>
            <a:chExt cx="6701186" cy="1004607"/>
          </a:xfrm>
          <a:solidFill>
            <a:schemeClr val="bg1">
              <a:lumMod val="75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1004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Khanh 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31949" y="4422013"/>
              <a:ext cx="5557987" cy="427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Email: khanh.le@mail.com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Phone: +84 90 123 456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to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805248" y="29275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days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407471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1000 $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592751" y="2936257"/>
            <a:ext cx="7330097" cy="1004607"/>
            <a:chOff x="1597986" y="3869445"/>
            <a:chExt cx="7330097" cy="1004607"/>
          </a:xfrm>
        </p:grpSpPr>
        <p:sp>
          <p:nvSpPr>
            <p:cNvPr id="39" name="Rectangle 38"/>
            <p:cNvSpPr/>
            <p:nvPr/>
          </p:nvSpPr>
          <p:spPr>
            <a:xfrm>
              <a:off x="1597986" y="3869445"/>
              <a:ext cx="6701186" cy="1004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Aleks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Orkiszewska</a:t>
              </a:r>
              <a:endPara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1949" y="4422013"/>
              <a:ext cx="5557987" cy="427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Email: alecks@mail.com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Phone: +97 90 123 456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Dubai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704111" y="1904739"/>
            <a:ext cx="844093" cy="844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-101" r="-168" b="20101"/>
          <a:stretch/>
        </p:blipFill>
        <p:spPr>
          <a:xfrm>
            <a:off x="1704110" y="3025377"/>
            <a:ext cx="844093" cy="84409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Rounded Rectangle 50"/>
          <p:cNvSpPr/>
          <p:nvPr/>
        </p:nvSpPr>
        <p:spPr>
          <a:xfrm>
            <a:off x="10256362" y="5621111"/>
            <a:ext cx="1313534" cy="413220"/>
          </a:xfrm>
          <a:prstGeom prst="roundRect">
            <a:avLst/>
          </a:prstGeom>
          <a:solidFill>
            <a:srgbClr val="FC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08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Be a photographer – Portfolio – Show 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853344"/>
            <a:ext cx="6701186" cy="53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2470541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8368" y="2470541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8368" y="3528660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481271"/>
            <a:ext cx="2172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Sài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gòn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4462574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4462574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5520693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Album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7" y="1381469"/>
            <a:ext cx="275165" cy="2751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611" y="1376073"/>
            <a:ext cx="280561" cy="28056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23954" y="2279217"/>
            <a:ext cx="1149579" cy="251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9029683" y="1850603"/>
            <a:ext cx="2987665" cy="432169"/>
            <a:chOff x="9029683" y="1850603"/>
            <a:chExt cx="2987665" cy="432169"/>
          </a:xfrm>
        </p:grpSpPr>
        <p:sp>
          <p:nvSpPr>
            <p:cNvPr id="57" name="Rectangle 56"/>
            <p:cNvSpPr/>
            <p:nvPr/>
          </p:nvSpPr>
          <p:spPr>
            <a:xfrm>
              <a:off x="9029683" y="1850603"/>
              <a:ext cx="2446509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Wedding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800" y="1964672"/>
              <a:ext cx="215577" cy="215577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11502413" y="1854158"/>
              <a:ext cx="514935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6011" y="1911637"/>
              <a:ext cx="315652" cy="31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62000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 a photographer – Portfolio – New/Edit 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2668498"/>
            <a:ext cx="6701186" cy="612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3553262"/>
            <a:ext cx="6701186" cy="2516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Upload photo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22699" y="1948028"/>
            <a:ext cx="6701186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Sài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Gòn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Album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19922" y="1772386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61" y="2022717"/>
            <a:ext cx="1155872" cy="258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4636" y="2288438"/>
            <a:ext cx="1155872" cy="25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Policy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Tang </a:t>
            </a:r>
            <a:r>
              <a:rPr lang="en-US" dirty="0" err="1" smtClean="0"/>
              <a:t>Tang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2" y="929731"/>
            <a:ext cx="215577" cy="2155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27" y="806795"/>
            <a:ext cx="464792" cy="4682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79" y="1380341"/>
            <a:ext cx="276293" cy="27629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636989" y="1657908"/>
            <a:ext cx="548702" cy="27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9918" y="2396703"/>
            <a:ext cx="1226326" cy="2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en-US" sz="12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400" y="1380341"/>
            <a:ext cx="272835" cy="27283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029683" y="1850603"/>
            <a:ext cx="2987665" cy="432169"/>
            <a:chOff x="9029683" y="1850603"/>
            <a:chExt cx="2987665" cy="432169"/>
          </a:xfrm>
        </p:grpSpPr>
        <p:sp>
          <p:nvSpPr>
            <p:cNvPr id="48" name="Rectangle 47"/>
            <p:cNvSpPr/>
            <p:nvPr/>
          </p:nvSpPr>
          <p:spPr>
            <a:xfrm>
              <a:off x="9029683" y="1850603"/>
              <a:ext cx="2446509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Wedding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800" y="1964672"/>
              <a:ext cx="215577" cy="215577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1502413" y="1854158"/>
              <a:ext cx="514935" cy="428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6011" y="1911637"/>
              <a:ext cx="315652" cy="31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10981189" y="749188"/>
            <a:ext cx="106237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7986" y="1965720"/>
            <a:ext cx="8962320" cy="88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44910" y="2410169"/>
            <a:ext cx="2776756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Citi, country, place…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68590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1163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53736" y="2410169"/>
            <a:ext cx="1858044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Wedding Party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63014" y="2410169"/>
            <a:ext cx="94772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4" y="2458914"/>
            <a:ext cx="203408" cy="2034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7" y="2443559"/>
            <a:ext cx="203408" cy="203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1902" y="2458914"/>
            <a:ext cx="196442" cy="1964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4910" y="2059720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 photo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89" y="2075075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61161" y="2075074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53733" y="2059719"/>
            <a:ext cx="1858047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97986" y="3091678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97986" y="553427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97986" y="3457370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3457370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Hoi An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4515489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Ly Son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3457370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4515489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97986" y="592393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33020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29502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49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Homepage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7986" y="87838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986" y="126804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3020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9502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02297" y="2575420"/>
            <a:ext cx="89846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986" y="2057424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7986" y="266407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725" y="4401199"/>
            <a:ext cx="11928843" cy="232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985" y="3036214"/>
            <a:ext cx="8962321" cy="113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constituto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pro,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volumus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an. Mel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eruditi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perpetua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appellantur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facer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consetetur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sea cu.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mentitum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praesent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nonumy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epicurei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qui. Nam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menandri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Causae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mea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ubique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definiebas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inermis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appareat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voluptatibus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atqui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cu, his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utinam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fierent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invenire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ne.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debitis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urbanitas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corrumpit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patrioque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per. In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aeterno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vidisse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sit,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cibo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oporteat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cum. An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ex.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49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7986" y="87838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986" y="126804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3020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9502" y="126804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02297" y="2575420"/>
            <a:ext cx="89846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986" y="2057424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7986" y="266407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725" y="4401199"/>
            <a:ext cx="11928843" cy="232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97985" y="3036214"/>
            <a:ext cx="8962321" cy="113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audiam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constituto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pro,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volumus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an. Mel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eruditi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perpetua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appellantur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facer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consetetur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sea cu.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mentitum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praesent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nonumy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epicurei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qui. Nam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menandri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novum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partem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vis.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Causae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ex, mea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ubique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definiebas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inermis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appareat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voluptatibus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atqui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cu, his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utinam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fierent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invenire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ne. Et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debitis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urbanitas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has, ad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corrumpit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patrioque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per. In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aeterno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vidisse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sit,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cibo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oporteat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cum. An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erat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ferri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libris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putent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has ex.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725" y="749643"/>
            <a:ext cx="11928389" cy="5972433"/>
          </a:xfrm>
          <a:prstGeom prst="rect">
            <a:avLst/>
          </a:prstGeom>
          <a:solidFill>
            <a:schemeClr val="tx1">
              <a:lumMod val="75000"/>
              <a:lumOff val="25000"/>
              <a:alpha val="54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82" y="1192329"/>
            <a:ext cx="428684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Homepage – after signed 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7986" y="1965720"/>
            <a:ext cx="8962320" cy="88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44910" y="2410169"/>
            <a:ext cx="2776756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Citi, country, place…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68590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1163" y="2410169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53736" y="2410169"/>
            <a:ext cx="1858044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Wedding Party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63014" y="2410169"/>
            <a:ext cx="94772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4" y="2458914"/>
            <a:ext cx="203408" cy="2034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07" y="2443559"/>
            <a:ext cx="203408" cy="203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1902" y="2458914"/>
            <a:ext cx="196442" cy="19644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4910" y="2059720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 photo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89" y="2075075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61161" y="2075074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53733" y="2059719"/>
            <a:ext cx="1858047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97986" y="3091678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97986" y="5534273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Interrior</a:t>
            </a:r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97986" y="3457370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3457370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Hoi An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4515489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Ly Son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3457370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4515489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97986" y="5923932"/>
            <a:ext cx="4463175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33020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29502" y="5923932"/>
            <a:ext cx="2130804" cy="703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category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907137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Tang </a:t>
            </a:r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Tang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 action="ppaction://hlinksldjump"/>
              </a:rPr>
              <a:t> Photographer 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97986" y="2272829"/>
            <a:ext cx="4463175" cy="1912690"/>
            <a:chOff x="1597986" y="3457370"/>
            <a:chExt cx="4463175" cy="1912690"/>
          </a:xfrm>
        </p:grpSpPr>
        <p:sp>
          <p:nvSpPr>
            <p:cNvPr id="26" name="Rectangle 25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Saigon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33020" y="2272829"/>
            <a:ext cx="2130804" cy="914568"/>
            <a:chOff x="6233020" y="3457370"/>
            <a:chExt cx="2130804" cy="914568"/>
          </a:xfrm>
        </p:grpSpPr>
        <p:sp>
          <p:nvSpPr>
            <p:cNvPr id="28" name="Rectangle 27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Hội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3020" y="3330948"/>
            <a:ext cx="2130804" cy="854571"/>
            <a:chOff x="6233020" y="4515489"/>
            <a:chExt cx="2130804" cy="854571"/>
          </a:xfrm>
        </p:grpSpPr>
        <p:sp>
          <p:nvSpPr>
            <p:cNvPr id="29" name="Rectangle 28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33020" y="5083711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Lý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Sơn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29502" y="2272829"/>
            <a:ext cx="2130804" cy="914568"/>
            <a:chOff x="8429502" y="3457370"/>
            <a:chExt cx="2130804" cy="914568"/>
          </a:xfrm>
        </p:grpSpPr>
        <p:sp>
          <p:nvSpPr>
            <p:cNvPr id="31" name="Rectangle 30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Hồ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Cốc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429502" y="3330948"/>
            <a:ext cx="2130804" cy="854571"/>
            <a:chOff x="8429502" y="4515489"/>
            <a:chExt cx="2130804" cy="854571"/>
          </a:xfrm>
        </p:grpSpPr>
        <p:sp>
          <p:nvSpPr>
            <p:cNvPr id="30" name="Rectangle 29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Nha</a:t>
              </a:r>
              <a:r>
                <a:rPr lang="en-US" sz="1100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99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2" y="1909006"/>
            <a:ext cx="1219200" cy="28448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Sồi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Photography -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97986" y="4744633"/>
            <a:ext cx="4463175" cy="1912690"/>
            <a:chOff x="1597986" y="3457370"/>
            <a:chExt cx="4463175" cy="1912690"/>
          </a:xfrm>
        </p:grpSpPr>
        <p:sp>
          <p:nvSpPr>
            <p:cNvPr id="49" name="Rectangle 48"/>
            <p:cNvSpPr/>
            <p:nvPr/>
          </p:nvSpPr>
          <p:spPr>
            <a:xfrm>
              <a:off x="1597986" y="3457370"/>
              <a:ext cx="4463175" cy="191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97986" y="5083711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Hà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Nội</a:t>
              </a:r>
              <a:endPara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33020" y="4744633"/>
            <a:ext cx="2130804" cy="914568"/>
            <a:chOff x="6233020" y="3457370"/>
            <a:chExt cx="2130804" cy="914568"/>
          </a:xfrm>
        </p:grpSpPr>
        <p:sp>
          <p:nvSpPr>
            <p:cNvPr id="53" name="Rectangle 52"/>
            <p:cNvSpPr/>
            <p:nvPr/>
          </p:nvSpPr>
          <p:spPr>
            <a:xfrm>
              <a:off x="6233020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33020" y="4085589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Sa Pa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3020" y="5802752"/>
            <a:ext cx="2130804" cy="854571"/>
            <a:chOff x="6233020" y="4515489"/>
            <a:chExt cx="2130804" cy="854571"/>
          </a:xfrm>
        </p:grpSpPr>
        <p:sp>
          <p:nvSpPr>
            <p:cNvPr id="56" name="Rectangle 55"/>
            <p:cNvSpPr/>
            <p:nvPr/>
          </p:nvSpPr>
          <p:spPr>
            <a:xfrm>
              <a:off x="6233020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33020" y="5083711"/>
              <a:ext cx="1043395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Vịnh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Hạ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Long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29502" y="4744633"/>
            <a:ext cx="2130804" cy="914568"/>
            <a:chOff x="8429502" y="3457370"/>
            <a:chExt cx="2130804" cy="914568"/>
          </a:xfrm>
        </p:grpSpPr>
        <p:sp>
          <p:nvSpPr>
            <p:cNvPr id="59" name="Rectangle 58"/>
            <p:cNvSpPr/>
            <p:nvPr/>
          </p:nvSpPr>
          <p:spPr>
            <a:xfrm>
              <a:off x="8429502" y="3457370"/>
              <a:ext cx="2130804" cy="914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432667" y="4085588"/>
              <a:ext cx="83998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Ninh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Bình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29502" y="5802752"/>
            <a:ext cx="2130804" cy="854571"/>
            <a:chOff x="8429502" y="4515489"/>
            <a:chExt cx="2130804" cy="854571"/>
          </a:xfrm>
        </p:grpSpPr>
        <p:sp>
          <p:nvSpPr>
            <p:cNvPr id="62" name="Rectangle 61"/>
            <p:cNvSpPr/>
            <p:nvPr/>
          </p:nvSpPr>
          <p:spPr>
            <a:xfrm>
              <a:off x="8429502" y="4515489"/>
              <a:ext cx="2130804" cy="8545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32667" y="5083710"/>
              <a:ext cx="1030347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Lạng</a:t>
              </a:r>
              <a:r>
                <a:rPr lang="en-US" sz="11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Sơn</a:t>
              </a:r>
              <a:endPara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42" y="4378941"/>
            <a:ext cx="1219200" cy="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photographer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7986" y="1655632"/>
            <a:ext cx="6701186" cy="53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97986" y="2272829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68368" y="2272829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8368" y="3330948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207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4264862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4264862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5322981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9684" y="2271647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1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After choosing a photographer + signed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97986" y="1357699"/>
            <a:ext cx="207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 –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Anh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endParaRPr lang="en-US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35997" y="1440702"/>
            <a:ext cx="4463175" cy="1912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97986" y="1440702"/>
            <a:ext cx="2130804" cy="9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7986" y="2498821"/>
            <a:ext cx="2130804" cy="85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29684" y="2272829"/>
            <a:ext cx="3013884" cy="43126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29684" y="2272829"/>
            <a:ext cx="3013884" cy="9145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29684" y="31873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029684" y="4101965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29684" y="5018897"/>
            <a:ext cx="3013884" cy="91456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029684" y="5931101"/>
            <a:ext cx="3013884" cy="6544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25526" y="235527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5273" y="235527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9125526" y="3263453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975273" y="3263453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9125526" y="4175657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5273" y="4175657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9125526" y="5100926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975273" y="5100926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 smtClean="0"/>
              <a:t>Lorem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ipsum</a:t>
            </a:r>
            <a:r>
              <a:rPr lang="en-US" sz="1100" b="1" dirty="0" smtClean="0"/>
              <a:t> dolor sit </a:t>
            </a:r>
            <a:r>
              <a:rPr lang="en-US" sz="1100" b="1" dirty="0" err="1" smtClean="0"/>
              <a:t>amet</a:t>
            </a:r>
            <a:r>
              <a:rPr lang="en-US" sz="1100" b="1" dirty="0" smtClean="0"/>
              <a:t>, cum mundi </a:t>
            </a:r>
            <a:r>
              <a:rPr lang="en-US" sz="1100" b="1" dirty="0" err="1" smtClean="0"/>
              <a:t>posidonium</a:t>
            </a:r>
            <a:r>
              <a:rPr lang="en-US" sz="1100" b="1" dirty="0" smtClean="0"/>
              <a:t> id, sea </a:t>
            </a:r>
            <a:r>
              <a:rPr lang="en-US" sz="1100" b="1" dirty="0" err="1" smtClean="0"/>
              <a:t>quidam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fuisset</a:t>
            </a:r>
            <a:r>
              <a:rPr lang="en-US" sz="1100" b="1" dirty="0" smtClean="0"/>
              <a:t> cu.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9663063" y="6069783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7986" y="3611418"/>
            <a:ext cx="67011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97986" y="3869445"/>
            <a:ext cx="6701186" cy="261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42020" y="3905346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 </a:t>
            </a:r>
            <a:r>
              <a:rPr lang="en-US" sz="1600" b="1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Tang</a:t>
            </a:r>
            <a:r>
              <a:rPr lang="en-US" sz="1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Photographer  -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97" y="3955224"/>
            <a:ext cx="932177" cy="8474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18" y="3907215"/>
            <a:ext cx="1219200" cy="2844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731949" y="4384714"/>
            <a:ext cx="5557987" cy="184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ipsum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dolor sit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cum mundi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id, sea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quidam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fuisset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cu.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Malorum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oportere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tantas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Ad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aliquid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adolescens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quod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invidunt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gloriatur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eu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mea sale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scribentur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Cu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similique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posidonium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Vix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cibo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officiis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ex. Ex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melius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maiorum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per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laoreet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persecuti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ne,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facilis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noluisse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tractatos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vel.</a:t>
            </a:r>
          </a:p>
          <a:p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Fee: 500 $ - day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travel charge: 200$ - day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include hotel &amp; meals. Free in cancellation(*)</a:t>
            </a:r>
          </a:p>
          <a:p>
            <a:endParaRPr lang="en-US" sz="11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(*) Available to cancel before 3 days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38924" y="4163987"/>
            <a:ext cx="5557987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Lives in Saigon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68372" y="3924193"/>
            <a:ext cx="2759711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- 99 ratings - 499 views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34763" y="2351050"/>
            <a:ext cx="748146" cy="748146"/>
          </a:xfrm>
          <a:prstGeom prst="rect">
            <a:avLst/>
          </a:prstGeom>
          <a:solidFill>
            <a:srgbClr val="F2F2F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84510" y="2351050"/>
            <a:ext cx="1985818" cy="7481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Saigon – </a:t>
            </a:r>
            <a:r>
              <a:rPr lang="en-US" sz="1100" dirty="0" err="1" smtClean="0"/>
              <a:t>Anh</a:t>
            </a:r>
            <a:r>
              <a:rPr lang="en-US" sz="1100" dirty="0" smtClean="0"/>
              <a:t> </a:t>
            </a:r>
            <a:r>
              <a:rPr lang="en-US" sz="1100" dirty="0" err="1" smtClean="0"/>
              <a:t>Yêu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44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15179" y="749643"/>
            <a:ext cx="11928389" cy="59724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643"/>
          </a:xfrm>
        </p:spPr>
        <p:txBody>
          <a:bodyPr/>
          <a:lstStyle/>
          <a:p>
            <a:r>
              <a:rPr lang="en-US" dirty="0" smtClean="0"/>
              <a:t>Book Now!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725" y="749189"/>
            <a:ext cx="11928843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725" y="749189"/>
            <a:ext cx="126106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78109" y="749188"/>
            <a:ext cx="2465459" cy="5519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Khanh 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75" y="813446"/>
            <a:ext cx="456019" cy="441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Rounded Rectangle 42"/>
          <p:cNvSpPr/>
          <p:nvPr/>
        </p:nvSpPr>
        <p:spPr>
          <a:xfrm>
            <a:off x="7276415" y="889221"/>
            <a:ext cx="2040993" cy="300898"/>
          </a:xfrm>
          <a:prstGeom prst="roundRect">
            <a:avLst/>
          </a:prstGeom>
          <a:solidFill>
            <a:srgbClr val="41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 a photographer 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6" y="929731"/>
            <a:ext cx="215577" cy="21557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97986" y="4378941"/>
            <a:ext cx="2776756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85652" y="1815620"/>
            <a:ext cx="3013884" cy="4312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315519" y="5592608"/>
            <a:ext cx="1747125" cy="4132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 now!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797153" y="3903489"/>
            <a:ext cx="28129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97986" y="1815620"/>
            <a:ext cx="7330097" cy="2613558"/>
            <a:chOff x="1597986" y="3869445"/>
            <a:chExt cx="7330097" cy="2613558"/>
          </a:xfrm>
        </p:grpSpPr>
        <p:sp>
          <p:nvSpPr>
            <p:cNvPr id="42" name="Rectangle 41"/>
            <p:cNvSpPr/>
            <p:nvPr/>
          </p:nvSpPr>
          <p:spPr>
            <a:xfrm>
              <a:off x="1597986" y="3869445"/>
              <a:ext cx="6701186" cy="2613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42020" y="3905346"/>
              <a:ext cx="2776756" cy="2863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Tang</a:t>
              </a:r>
              <a:r>
                <a:rPr lang="en-US" sz="1600" b="1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Photographer  - 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497" y="3955224"/>
              <a:ext cx="932177" cy="84743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018" y="3907215"/>
              <a:ext cx="1219200" cy="284480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2731949" y="4384714"/>
              <a:ext cx="5557987" cy="1849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ipsum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dolor sit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cum mundi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id, sea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quidam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fuisset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cu.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Malorum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oportere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usu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an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debet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tantas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Ad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aliquid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adolescens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quod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invidunt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gloriatur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eu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mea sale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scribentur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Cu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vel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similique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posidonium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Vix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cibo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officiis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ex. Ex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melius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alterum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maiorum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est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per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laoreet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persecuti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ne,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facilis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noluisse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tractatos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vel.</a:t>
              </a:r>
            </a:p>
            <a:p>
              <a:endPara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Fee: 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20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00 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Additional travel charge: 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100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$ - day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Not include hotel 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– meals – travel fee. </a:t>
              </a:r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Free in cancellation(*)</a:t>
              </a:r>
            </a:p>
            <a:p>
              <a:endParaRPr lang="en-US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(*) Available to cancel before 3 days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8924" y="4163987"/>
              <a:ext cx="5557987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Lives in Saigon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68372" y="3924193"/>
              <a:ext cx="2759711" cy="25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- 99 ratings - 499 views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8683391" y="2619050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Where to take</a:t>
            </a:r>
            <a:endParaRPr lang="en-US" sz="12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805248" y="261905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Saigon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683391" y="3242158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392032" y="3242158"/>
            <a:ext cx="1307504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2000$ x 2 day(s)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8881075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16-Nov-2016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73648" y="2183886"/>
            <a:ext cx="1245649" cy="300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17-Nov-2016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2232631"/>
            <a:ext cx="203408" cy="2034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92" y="2217276"/>
            <a:ext cx="203408" cy="20340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8881074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 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90305" y="1848792"/>
            <a:ext cx="1245649" cy="286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day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83391" y="3995106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Price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805248" y="3995106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000 </a:t>
            </a:r>
            <a:r>
              <a:rPr lang="en-US" sz="11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83391" y="3565646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travel charge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15600" y="3565646"/>
            <a:ext cx="1183936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100$ x </a:t>
            </a:r>
            <a:r>
              <a:rPr lang="en-US" sz="11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day(s)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66734" y="4249999"/>
            <a:ext cx="1606914" cy="24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en-US" sz="11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Included tax</a:t>
            </a:r>
            <a:endParaRPr lang="en-US" sz="11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83391" y="2931680"/>
            <a:ext cx="10985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endParaRPr lang="en-US" sz="12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05248" y="2931680"/>
            <a:ext cx="894288" cy="258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Wedding</a:t>
            </a:r>
            <a:endParaRPr lang="en-US" sz="11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1616</Words>
  <Application>Microsoft Macintosh PowerPoint</Application>
  <PresentationFormat>Widescreen</PresentationFormat>
  <Paragraphs>311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Homepage</vt:lpstr>
      <vt:lpstr>PowerPoint Presentation</vt:lpstr>
      <vt:lpstr>PowerPoint Presentation</vt:lpstr>
      <vt:lpstr>Homepage – after signed in</vt:lpstr>
      <vt:lpstr>After choosing a category + signed in</vt:lpstr>
      <vt:lpstr>After choosing a photographer + signed in</vt:lpstr>
      <vt:lpstr>After choosing a photographer + signed in</vt:lpstr>
      <vt:lpstr>Book Now!</vt:lpstr>
      <vt:lpstr>Booking completed!</vt:lpstr>
      <vt:lpstr>Be a photographer – Be a photographer &amp; Policy</vt:lpstr>
      <vt:lpstr>Be a photographer - Booking</vt:lpstr>
      <vt:lpstr>Be a photographer – Portfolio – Show Album</vt:lpstr>
      <vt:lpstr>Be a photographer – Portfolio – New/Edit Album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Bao Le</dc:creator>
  <cp:lastModifiedBy>Khanh Bao Le</cp:lastModifiedBy>
  <cp:revision>43</cp:revision>
  <dcterms:created xsi:type="dcterms:W3CDTF">2016-11-07T07:14:24Z</dcterms:created>
  <dcterms:modified xsi:type="dcterms:W3CDTF">2016-11-09T08:41:14Z</dcterms:modified>
</cp:coreProperties>
</file>