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1" r:id="rId5"/>
    <p:sldId id="264" r:id="rId6"/>
    <p:sldId id="263" r:id="rId7"/>
    <p:sldId id="268" r:id="rId8"/>
    <p:sldId id="259" r:id="rId9"/>
    <p:sldId id="269" r:id="rId10"/>
    <p:sldId id="270" r:id="rId11"/>
    <p:sldId id="271" r:id="rId12"/>
    <p:sldId id="272" r:id="rId13"/>
    <p:sldId id="276"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55" autoAdjust="0"/>
  </p:normalViewPr>
  <p:slideViewPr>
    <p:cSldViewPr snapToGrid="0">
      <p:cViewPr varScale="1">
        <p:scale>
          <a:sx n="66" d="100"/>
          <a:sy n="66" d="100"/>
        </p:scale>
        <p:origin x="738" y="78"/>
      </p:cViewPr>
      <p:guideLst/>
    </p:cSldViewPr>
  </p:slideViewPr>
  <p:notesTextViewPr>
    <p:cViewPr>
      <p:scale>
        <a:sx n="1" d="1"/>
        <a:sy n="1" d="1"/>
      </p:scale>
      <p:origin x="0" y="0"/>
    </p:cViewPr>
  </p:notesTextViewPr>
  <p:sorterViewPr>
    <p:cViewPr>
      <p:scale>
        <a:sx n="100" d="100"/>
        <a:sy n="100" d="100"/>
      </p:scale>
      <p:origin x="0" y="-5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FD4F8-6E16-4E38-AC91-730EB7A8ADB9}" type="datetimeFigureOut">
              <a:rPr lang="en-US" smtClean="0"/>
              <a:t>14-Dec-15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49608-7B91-494E-8A35-6D3419AB0D2D}" type="slidenum">
              <a:rPr lang="en-US" smtClean="0"/>
              <a:t>‹#›</a:t>
            </a:fld>
            <a:endParaRPr lang="en-US"/>
          </a:p>
        </p:txBody>
      </p:sp>
    </p:spTree>
    <p:extLst>
      <p:ext uri="{BB962C8B-B14F-4D97-AF65-F5344CB8AC3E}">
        <p14:creationId xmlns:p14="http://schemas.microsoft.com/office/powerpoint/2010/main" val="2984357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149608-7B91-494E-8A35-6D3419AB0D2D}" type="slidenum">
              <a:rPr lang="en-US" smtClean="0"/>
              <a:t>1</a:t>
            </a:fld>
            <a:endParaRPr lang="en-US"/>
          </a:p>
        </p:txBody>
      </p:sp>
    </p:spTree>
    <p:extLst>
      <p:ext uri="{BB962C8B-B14F-4D97-AF65-F5344CB8AC3E}">
        <p14:creationId xmlns:p14="http://schemas.microsoft.com/office/powerpoint/2010/main" val="407294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149608-7B91-494E-8A35-6D3419AB0D2D}" type="slidenum">
              <a:rPr lang="en-US" smtClean="0"/>
              <a:t>15</a:t>
            </a:fld>
            <a:endParaRPr lang="en-US"/>
          </a:p>
        </p:txBody>
      </p:sp>
    </p:spTree>
    <p:extLst>
      <p:ext uri="{BB962C8B-B14F-4D97-AF65-F5344CB8AC3E}">
        <p14:creationId xmlns:p14="http://schemas.microsoft.com/office/powerpoint/2010/main" val="122894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DA38A0-030C-4209-9B01-CC4D69904B23}" type="datetime1">
              <a:rPr lang="en-US" smtClean="0"/>
              <a:t>14-Dec-15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71797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4701B-68EF-49E1-BCAD-0704DF2BBD43}" type="datetime1">
              <a:rPr lang="en-US" smtClean="0"/>
              <a:t>14-Dec-15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266176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05F64-D412-4FED-9B50-D3612582DD3E}" type="datetime1">
              <a:rPr lang="en-US" smtClean="0"/>
              <a:t>14-Dec-15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19190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9BF8C-0757-4A89-89C3-53F1FD59AB71}" type="datetime1">
              <a:rPr lang="en-US" smtClean="0"/>
              <a:t>14-Dec-15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3534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85551-A526-44D8-B2E1-0E02E88D78FD}" type="datetime1">
              <a:rPr lang="en-US" smtClean="0"/>
              <a:t>14-Dec-15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300759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9F564-18E8-4DC4-B36B-D4F76E3B6FDD}" type="datetime1">
              <a:rPr lang="en-US" smtClean="0"/>
              <a:t>14-Dec-15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387764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905B9-BC62-4D2E-B3B3-F74B3F01FCB3}" type="datetime1">
              <a:rPr lang="en-US" smtClean="0"/>
              <a:t>14-Dec-15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13813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BAEAD-2FE9-4628-BA99-5781F92D9DE1}" type="datetime1">
              <a:rPr lang="en-US" smtClean="0"/>
              <a:t>14-Dec-15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300780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3ED5A-FE22-4AA1-9932-AA6B89D457DE}" type="datetime1">
              <a:rPr lang="en-US" smtClean="0"/>
              <a:t>14-Dec-15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250280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93548-E1C2-4F69-ADF4-1AA19530A0A2}" type="datetime1">
              <a:rPr lang="en-US" smtClean="0"/>
              <a:t>14-Dec-15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271439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D3C71-FD78-46AF-9F08-F3614A27467F}" type="datetime1">
              <a:rPr lang="en-US" smtClean="0"/>
              <a:t>14-Dec-15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0869-675F-454B-8A0B-8D1890B250DE}" type="slidenum">
              <a:rPr lang="en-US" smtClean="0"/>
              <a:t>‹#›</a:t>
            </a:fld>
            <a:endParaRPr lang="en-US"/>
          </a:p>
        </p:txBody>
      </p:sp>
    </p:spTree>
    <p:extLst>
      <p:ext uri="{BB962C8B-B14F-4D97-AF65-F5344CB8AC3E}">
        <p14:creationId xmlns:p14="http://schemas.microsoft.com/office/powerpoint/2010/main" val="268077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64A1E-F198-432B-BAC6-2DC76BDFDD44}" type="datetime1">
              <a:rPr lang="en-US" smtClean="0"/>
              <a:t>14-Dec-15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solidFill>
              </a:defRPr>
            </a:lvl1pPr>
          </a:lstStyle>
          <a:p>
            <a:fld id="{F8C70869-675F-454B-8A0B-8D1890B250DE}" type="slidenum">
              <a:rPr lang="en-US" smtClean="0"/>
              <a:pPr/>
              <a:t>‹#›</a:t>
            </a:fld>
            <a:endParaRPr lang="en-US"/>
          </a:p>
        </p:txBody>
      </p:sp>
    </p:spTree>
    <p:extLst>
      <p:ext uri="{BB962C8B-B14F-4D97-AF65-F5344CB8AC3E}">
        <p14:creationId xmlns:p14="http://schemas.microsoft.com/office/powerpoint/2010/main" val="234599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play.google.com/store/apps/details?id=home.solo.launcher.free" TargetMode="External"/><Relationship Id="rId3" Type="http://schemas.openxmlformats.org/officeDocument/2006/relationships/hyperlink" Target="https://play.google.com/store/apps/details?id=com.zeroteam.zerolauncher" TargetMode="External"/><Relationship Id="rId7" Type="http://schemas.openxmlformats.org/officeDocument/2006/relationships/hyperlink" Target="https://play.google.com/store/apps/details?id=com.cma.launcher.lite" TargetMode="External"/><Relationship Id="rId2" Type="http://schemas.openxmlformats.org/officeDocument/2006/relationships/hyperlink" Target="https://play.google.com/store/apps/details?id=com.gau.go.launcherex"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ksmobile.launcher" TargetMode="External"/><Relationship Id="rId11" Type="http://schemas.openxmlformats.org/officeDocument/2006/relationships/hyperlink" Target="https://play.google.com/store/apps/details?id=com.hola.launcher" TargetMode="External"/><Relationship Id="rId5" Type="http://schemas.openxmlformats.org/officeDocument/2006/relationships/hyperlink" Target="https://play.google.com/store/apps/details?id=com.anddoes.launcher" TargetMode="External"/><Relationship Id="rId10" Type="http://schemas.openxmlformats.org/officeDocument/2006/relationships/hyperlink" Target="https://play.google.com/store/apps/details?id=com.apusapps.launcher" TargetMode="External"/><Relationship Id="rId4" Type="http://schemas.openxmlformats.org/officeDocument/2006/relationships/hyperlink" Target="https://play.google.com/store/apps/details?id=com.google.android.launcher" TargetMode="External"/><Relationship Id="rId9" Type="http://schemas.openxmlformats.org/officeDocument/2006/relationships/hyperlink" Target="https://play.google.com/store/apps/details?id=ginlemon.flowerfre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nymotion.com/" TargetMode="External"/><Relationship Id="rId2" Type="http://schemas.openxmlformats.org/officeDocument/2006/relationships/hyperlink" Target="https://github.com/chislon/Launcher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913914"/>
          </a:xfrm>
        </p:spPr>
        <p:txBody>
          <a:bodyPr>
            <a:normAutofit/>
          </a:bodyPr>
          <a:lstStyle/>
          <a:p>
            <a:r>
              <a:rPr lang="en-US" smtClean="0"/>
              <a:t>Custom Android Launcher - Flat Launcher</a:t>
            </a:r>
            <a:endParaRPr lang="en-US"/>
          </a:p>
        </p:txBody>
      </p:sp>
      <p:sp>
        <p:nvSpPr>
          <p:cNvPr id="3" name="Subtitle 2"/>
          <p:cNvSpPr>
            <a:spLocks noGrp="1"/>
          </p:cNvSpPr>
          <p:nvPr>
            <p:ph type="subTitle" idx="1"/>
          </p:nvPr>
        </p:nvSpPr>
        <p:spPr>
          <a:xfrm>
            <a:off x="1524000" y="3250344"/>
            <a:ext cx="9144000" cy="3232518"/>
          </a:xfrm>
        </p:spPr>
        <p:txBody>
          <a:bodyPr>
            <a:normAutofit/>
          </a:bodyPr>
          <a:lstStyle/>
          <a:p>
            <a:r>
              <a:rPr lang="en-US" sz="3200" smtClean="0"/>
              <a:t>Các vấn đề hiện đại CNTT</a:t>
            </a:r>
            <a:endParaRPr lang="en-US" sz="3000" smtClean="0"/>
          </a:p>
        </p:txBody>
      </p:sp>
      <p:graphicFrame>
        <p:nvGraphicFramePr>
          <p:cNvPr id="4" name="Table 3"/>
          <p:cNvGraphicFramePr>
            <a:graphicFrameLocks noGrp="1"/>
          </p:cNvGraphicFramePr>
          <p:nvPr>
            <p:extLst>
              <p:ext uri="{D42A27DB-BD31-4B8C-83A1-F6EECF244321}">
                <p14:modId xmlns:p14="http://schemas.microsoft.com/office/powerpoint/2010/main" val="1926463881"/>
              </p:ext>
            </p:extLst>
          </p:nvPr>
        </p:nvGraphicFramePr>
        <p:xfrm>
          <a:off x="2032000" y="3997923"/>
          <a:ext cx="8128000" cy="2194560"/>
        </p:xfrm>
        <a:graphic>
          <a:graphicData uri="http://schemas.openxmlformats.org/drawingml/2006/table">
            <a:tbl>
              <a:tblPr firstRow="1" bandRow="1">
                <a:tableStyleId>{2D5ABB26-0587-4C30-8999-92F81FD0307C}</a:tableStyleId>
              </a:tblPr>
              <a:tblGrid>
                <a:gridCol w="3440953"/>
                <a:gridCol w="4687047"/>
              </a:tblGrid>
              <a:tr h="1636395">
                <a:tc>
                  <a:txBody>
                    <a:bodyPr/>
                    <a:lstStyle/>
                    <a:p>
                      <a:pPr algn="r"/>
                      <a:r>
                        <a:rPr lang="en-US" sz="2400" smtClean="0"/>
                        <a:t>Nhóm</a:t>
                      </a:r>
                      <a:r>
                        <a:rPr lang="en-US" sz="2400" baseline="0" smtClean="0"/>
                        <a:t> 1:</a:t>
                      </a:r>
                      <a:endParaRPr lang="en-US" sz="2400"/>
                    </a:p>
                  </a:txBody>
                  <a:tcPr/>
                </a:tc>
                <a:tc>
                  <a:txBody>
                    <a:bodyPr/>
                    <a:lstStyle/>
                    <a:p>
                      <a:pPr marL="342900" lvl="0" indent="-342900">
                        <a:buFont typeface="Arial" panose="020B0604020202020204" pitchFamily="34" charset="0"/>
                        <a:buChar char="•"/>
                      </a:pPr>
                      <a:r>
                        <a:rPr lang="en-US" sz="2400" smtClean="0"/>
                        <a:t>Dương Văn Đức</a:t>
                      </a:r>
                    </a:p>
                    <a:p>
                      <a:pPr marL="342900" lvl="0" indent="-342900">
                        <a:buFont typeface="Arial" panose="020B0604020202020204" pitchFamily="34" charset="0"/>
                        <a:buChar char="•"/>
                      </a:pPr>
                      <a:r>
                        <a:rPr lang="en-US" sz="2400" smtClean="0"/>
                        <a:t>Lê Vũ Huy</a:t>
                      </a:r>
                    </a:p>
                    <a:p>
                      <a:pPr marL="342900" lvl="0" indent="-342900">
                        <a:buFont typeface="Arial" panose="020B0604020202020204" pitchFamily="34" charset="0"/>
                        <a:buChar char="•"/>
                      </a:pPr>
                      <a:r>
                        <a:rPr lang="en-US" sz="2400" smtClean="0"/>
                        <a:t>Vũ Thị Ngọc</a:t>
                      </a:r>
                    </a:p>
                    <a:p>
                      <a:pPr marL="342900" lvl="0" indent="-342900">
                        <a:buFont typeface="Arial" panose="020B0604020202020204" pitchFamily="34" charset="0"/>
                        <a:buChar char="•"/>
                      </a:pPr>
                      <a:r>
                        <a:rPr lang="en-US" sz="2400" smtClean="0"/>
                        <a:t>Ngô Thị Oanh</a:t>
                      </a:r>
                    </a:p>
                    <a:p>
                      <a:pPr marL="342900" lvl="0" indent="-342900">
                        <a:buFont typeface="Arial" panose="020B0604020202020204" pitchFamily="34" charset="0"/>
                        <a:buChar char="•"/>
                      </a:pPr>
                      <a:r>
                        <a:rPr lang="en-US" sz="2400" smtClean="0"/>
                        <a:t>Đặng Anh Quân</a:t>
                      </a:r>
                    </a:p>
                    <a:p>
                      <a:endParaRPr lang="en-US"/>
                    </a:p>
                  </a:txBody>
                  <a:tcPr/>
                </a:tc>
              </a:tr>
            </a:tbl>
          </a:graphicData>
        </a:graphic>
      </p:graphicFrame>
      <p:sp>
        <p:nvSpPr>
          <p:cNvPr id="6" name="Slide Number Placeholder 5"/>
          <p:cNvSpPr>
            <a:spLocks noGrp="1"/>
          </p:cNvSpPr>
          <p:nvPr>
            <p:ph type="sldNum" sz="quarter" idx="12"/>
          </p:nvPr>
        </p:nvSpPr>
        <p:spPr/>
        <p:txBody>
          <a:bodyPr/>
          <a:lstStyle/>
          <a:p>
            <a:fld id="{F8C70869-675F-454B-8A0B-8D1890B250DE}" type="slidenum">
              <a:rPr lang="en-US" smtClean="0"/>
              <a:t>1</a:t>
            </a:fld>
            <a:endParaRPr lang="en-US"/>
          </a:p>
        </p:txBody>
      </p:sp>
    </p:spTree>
    <p:extLst>
      <p:ext uri="{BB962C8B-B14F-4D97-AF65-F5344CB8AC3E}">
        <p14:creationId xmlns:p14="http://schemas.microsoft.com/office/powerpoint/2010/main" val="2792865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0" y="1825625"/>
            <a:ext cx="7144657" cy="4351338"/>
          </a:xfrm>
        </p:spPr>
        <p:txBody>
          <a:bodyPr/>
          <a:lstStyle/>
          <a:p>
            <a:pPr marL="0" lvl="0" indent="465138" algn="just">
              <a:buNone/>
            </a:pPr>
            <a:r>
              <a:rPr lang="en-US"/>
              <a:t>Hỗ trợ giọng nói: Sau khi nhấn chọn vào icon </a:t>
            </a:r>
            <a:r>
              <a:rPr lang="en-US" smtClean="0"/>
              <a:t>FlatLauncher Asistant </a:t>
            </a:r>
            <a:r>
              <a:rPr lang="en-US"/>
              <a:t>trên màn hình home, biểu tượng voice search sẽ hiện ra và bạn có thể mở app mình muốn hoặc thực hiện một số thao tác bằng giọng nói. </a:t>
            </a:r>
            <a:endParaRPr lang="en-US" smtClean="0"/>
          </a:p>
          <a:p>
            <a:pPr marL="0" lvl="0" indent="465138" algn="just">
              <a:buNone/>
            </a:pPr>
            <a:r>
              <a:rPr lang="en-US" smtClean="0"/>
              <a:t>Ví </a:t>
            </a:r>
            <a:r>
              <a:rPr lang="en-US"/>
              <a:t>dụ: open gmail, open facebook, open </a:t>
            </a:r>
            <a:r>
              <a:rPr lang="en-US" smtClean="0"/>
              <a:t>chrome</a:t>
            </a:r>
          </a:p>
          <a:p>
            <a:pPr lvl="0"/>
            <a:r>
              <a:rPr lang="en-US"/>
              <a:t>Phù hợp theo xu hướng sử dụng giọng nói để </a:t>
            </a:r>
            <a:r>
              <a:rPr lang="en-US" smtClean="0"/>
              <a:t>giao </a:t>
            </a:r>
            <a:r>
              <a:rPr lang="en-US"/>
              <a:t>tiếp với thiết bị</a:t>
            </a:r>
          </a:p>
          <a:p>
            <a:pPr lvl="0"/>
            <a:r>
              <a:rPr lang="en-US"/>
              <a:t>Tiện dụng vì hạn chế các thao tác thủ công</a:t>
            </a:r>
          </a:p>
          <a:p>
            <a:pPr marL="0" lvl="0" indent="465138" algn="just">
              <a:buNone/>
            </a:pPr>
            <a:endParaRPr lang="en-US"/>
          </a:p>
          <a:p>
            <a:pPr algn="just"/>
            <a:endParaRPr lang="en-US"/>
          </a:p>
        </p:txBody>
      </p:sp>
      <p:pic>
        <p:nvPicPr>
          <p:cNvPr id="5" name="Picture 4" descr="E:\University of Engineer and Technology\Nam IV - 1\Cacs van de hien dai cua CNTT_NH Chau\Picture\Screenshot_2015-12-14-13-05-4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1670" y="718503"/>
            <a:ext cx="3072130" cy="5458460"/>
          </a:xfrm>
          <a:prstGeom prst="rect">
            <a:avLst/>
          </a:prstGeom>
          <a:noFill/>
          <a:ln>
            <a:noFill/>
          </a:ln>
        </p:spPr>
      </p:pic>
      <p:sp>
        <p:nvSpPr>
          <p:cNvPr id="6" name="Rounded Rectangle 5"/>
          <p:cNvSpPr/>
          <p:nvPr/>
        </p:nvSpPr>
        <p:spPr>
          <a:xfrm>
            <a:off x="9499917" y="4501787"/>
            <a:ext cx="635635" cy="6121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Slide Number Placeholder 3"/>
          <p:cNvSpPr>
            <a:spLocks noGrp="1"/>
          </p:cNvSpPr>
          <p:nvPr>
            <p:ph type="sldNum" sz="quarter" idx="12"/>
          </p:nvPr>
        </p:nvSpPr>
        <p:spPr/>
        <p:txBody>
          <a:bodyPr/>
          <a:lstStyle/>
          <a:p>
            <a:fld id="{F8C70869-675F-454B-8A0B-8D1890B250DE}" type="slidenum">
              <a:rPr lang="en-US" smtClean="0"/>
              <a:t>10</a:t>
            </a:fld>
            <a:endParaRPr lang="en-US"/>
          </a:p>
        </p:txBody>
      </p:sp>
    </p:spTree>
    <p:extLst>
      <p:ext uri="{BB962C8B-B14F-4D97-AF65-F5344CB8AC3E}">
        <p14:creationId xmlns:p14="http://schemas.microsoft.com/office/powerpoint/2010/main" val="48348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1" y="1825625"/>
            <a:ext cx="6552836" cy="4351338"/>
          </a:xfrm>
        </p:spPr>
        <p:txBody>
          <a:bodyPr/>
          <a:lstStyle/>
          <a:p>
            <a:pPr marL="0" lvl="0" indent="508000" algn="just">
              <a:buNone/>
            </a:pPr>
            <a:r>
              <a:rPr lang="en-US"/>
              <a:t>Đổi icon một số app: Trong hình dưới là ví dụ icon các app đã được đổi theo phong cách phẳng (flat</a:t>
            </a:r>
            <a:r>
              <a:rPr lang="en-US" smtClean="0"/>
              <a:t>).</a:t>
            </a:r>
          </a:p>
          <a:p>
            <a:pPr lvl="0"/>
            <a:r>
              <a:rPr lang="en-US"/>
              <a:t>Phong cách thiết kế hiện đại</a:t>
            </a:r>
          </a:p>
          <a:p>
            <a:pPr lvl="0"/>
            <a:r>
              <a:rPr lang="en-US"/>
              <a:t>Tạo sự mới mẻ cho thiết bị</a:t>
            </a:r>
          </a:p>
          <a:p>
            <a:pPr marL="0" lvl="0" indent="508000" algn="just">
              <a:buNone/>
            </a:pPr>
            <a:endParaRPr lang="en-US"/>
          </a:p>
          <a:p>
            <a:pPr algn="just"/>
            <a:endParaRPr lang="en-US"/>
          </a:p>
        </p:txBody>
      </p:sp>
      <p:pic>
        <p:nvPicPr>
          <p:cNvPr id="7" name="Picture 6" descr="E:\University of Engineer and Technology\Nam IV - 1\Cacs van de hien dai cua CNTT_NH Chau\Picture\Screenshot_2015-12-14-12-38-0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552" y="708978"/>
            <a:ext cx="3081020" cy="5467985"/>
          </a:xfrm>
          <a:prstGeom prst="rect">
            <a:avLst/>
          </a:prstGeom>
          <a:noFill/>
          <a:ln>
            <a:noFill/>
          </a:ln>
        </p:spPr>
      </p:pic>
      <p:sp>
        <p:nvSpPr>
          <p:cNvPr id="8" name="Rounded Rectangle 7"/>
          <p:cNvSpPr/>
          <p:nvPr/>
        </p:nvSpPr>
        <p:spPr>
          <a:xfrm>
            <a:off x="8187508" y="1413828"/>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ounded Rectangle 8"/>
          <p:cNvSpPr/>
          <p:nvPr/>
        </p:nvSpPr>
        <p:spPr>
          <a:xfrm>
            <a:off x="9611813" y="1446848"/>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ounded Rectangle 9"/>
          <p:cNvSpPr/>
          <p:nvPr/>
        </p:nvSpPr>
        <p:spPr>
          <a:xfrm>
            <a:off x="8896803" y="2249488"/>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ounded Rectangle 10"/>
          <p:cNvSpPr/>
          <p:nvPr/>
        </p:nvSpPr>
        <p:spPr>
          <a:xfrm>
            <a:off x="10319203" y="2250123"/>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ounded Rectangle 11"/>
          <p:cNvSpPr/>
          <p:nvPr/>
        </p:nvSpPr>
        <p:spPr>
          <a:xfrm>
            <a:off x="10335713" y="3713163"/>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ounded Rectangle 12"/>
          <p:cNvSpPr/>
          <p:nvPr/>
        </p:nvSpPr>
        <p:spPr>
          <a:xfrm>
            <a:off x="9604193" y="3704908"/>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ounded Rectangle 13"/>
          <p:cNvSpPr/>
          <p:nvPr/>
        </p:nvSpPr>
        <p:spPr>
          <a:xfrm>
            <a:off x="8196398" y="2981008"/>
            <a:ext cx="635635" cy="71501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Slide Number Placeholder 3"/>
          <p:cNvSpPr>
            <a:spLocks noGrp="1"/>
          </p:cNvSpPr>
          <p:nvPr>
            <p:ph type="sldNum" sz="quarter" idx="12"/>
          </p:nvPr>
        </p:nvSpPr>
        <p:spPr/>
        <p:txBody>
          <a:bodyPr/>
          <a:lstStyle/>
          <a:p>
            <a:fld id="{F8C70869-675F-454B-8A0B-8D1890B250DE}" type="slidenum">
              <a:rPr lang="en-US" smtClean="0"/>
              <a:t>11</a:t>
            </a:fld>
            <a:endParaRPr lang="en-US"/>
          </a:p>
        </p:txBody>
      </p:sp>
    </p:spTree>
    <p:extLst>
      <p:ext uri="{BB962C8B-B14F-4D97-AF65-F5344CB8AC3E}">
        <p14:creationId xmlns:p14="http://schemas.microsoft.com/office/powerpoint/2010/main" val="154290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0" y="1825625"/>
            <a:ext cx="5243286" cy="4351338"/>
          </a:xfrm>
        </p:spPr>
        <p:txBody>
          <a:bodyPr/>
          <a:lstStyle/>
          <a:p>
            <a:pPr marL="0" lvl="0" indent="465138" algn="just">
              <a:buNone/>
            </a:pPr>
            <a:r>
              <a:rPr lang="en-US"/>
              <a:t>Menu app theo phong cách android 6.0, có khung tìm kiếm app, các app được sử dụng gần đây, danh sách app theo chiều dọc, thanh cuộn theo tiền tố của tên app</a:t>
            </a:r>
            <a:r>
              <a:rPr lang="en-US" smtClean="0"/>
              <a:t>.</a:t>
            </a:r>
          </a:p>
          <a:p>
            <a:pPr lvl="0" algn="just"/>
            <a:r>
              <a:rPr lang="en-US" smtClean="0"/>
              <a:t>Dễ tìm kiếm app</a:t>
            </a:r>
          </a:p>
          <a:p>
            <a:pPr lvl="0" algn="just"/>
            <a:r>
              <a:rPr lang="en-US" smtClean="0"/>
              <a:t>Dễ biết các app được dùng nhiều</a:t>
            </a:r>
          </a:p>
          <a:p>
            <a:pPr lvl="0" algn="just"/>
            <a:r>
              <a:rPr lang="en-US" smtClean="0"/>
              <a:t>Phong cách thiết kế hiện đại</a:t>
            </a:r>
          </a:p>
          <a:p>
            <a:pPr marL="0" lvl="0" indent="465138" algn="just">
              <a:buNone/>
            </a:pPr>
            <a:endParaRPr lang="en-US"/>
          </a:p>
          <a:p>
            <a:pPr algn="just"/>
            <a:endParaRPr lang="en-US"/>
          </a:p>
        </p:txBody>
      </p:sp>
      <p:pic>
        <p:nvPicPr>
          <p:cNvPr id="15" name="Picture 14" descr="E:\University of Engineer and Technology\Nam IV - 1\Cacs van de hien dai cua CNTT_NH Chau\Picture\Screenshot_2015-12-14-12-38-0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310" y="708978"/>
            <a:ext cx="3081020" cy="5467985"/>
          </a:xfrm>
          <a:prstGeom prst="rect">
            <a:avLst/>
          </a:prstGeom>
          <a:noFill/>
          <a:ln>
            <a:noFill/>
          </a:ln>
        </p:spPr>
      </p:pic>
      <p:sp>
        <p:nvSpPr>
          <p:cNvPr id="16" name="Rounded Rectangle 15"/>
          <p:cNvSpPr/>
          <p:nvPr/>
        </p:nvSpPr>
        <p:spPr>
          <a:xfrm>
            <a:off x="6511925" y="895532"/>
            <a:ext cx="4818380" cy="4451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 Search</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ounded Rectangle 16"/>
          <p:cNvSpPr/>
          <p:nvPr/>
        </p:nvSpPr>
        <p:spPr>
          <a:xfrm>
            <a:off x="6511925" y="1420677"/>
            <a:ext cx="4841875" cy="81851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 sử dụng gần đây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ounded Rectangle 17"/>
          <p:cNvSpPr/>
          <p:nvPr/>
        </p:nvSpPr>
        <p:spPr>
          <a:xfrm>
            <a:off x="6504305" y="2302692"/>
            <a:ext cx="4841875" cy="36017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Danh sách </a:t>
            </a:r>
            <a:endParaRPr lang="en-US" sz="13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50000"/>
              </a:lnSpc>
              <a:spcBef>
                <a:spcPts val="600"/>
              </a:spcBef>
              <a:spcAft>
                <a:spcPts val="600"/>
              </a:spcAft>
            </a:pPr>
            <a:r>
              <a:rPr lang="en-US" sz="13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 </a:t>
            </a: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 </a:t>
            </a:r>
            <a:endParaRPr lang="en-US" sz="13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50000"/>
              </a:lnSpc>
              <a:spcBef>
                <a:spcPts val="600"/>
              </a:spcBef>
              <a:spcAft>
                <a:spcPts val="600"/>
              </a:spcAft>
            </a:pPr>
            <a:r>
              <a:rPr lang="en-US" sz="13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 </a:t>
            </a: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chiều dọc</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50000"/>
              </a:lnSpc>
              <a:spcBef>
                <a:spcPts val="600"/>
              </a:spcBef>
              <a:spcAft>
                <a:spcPts val="600"/>
              </a:spcAft>
            </a:pPr>
            <a:r>
              <a:rPr lang="en-US" sz="13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8C70869-675F-454B-8A0B-8D1890B250DE}" type="slidenum">
              <a:rPr lang="en-US" smtClean="0"/>
              <a:t>12</a:t>
            </a:fld>
            <a:endParaRPr lang="en-US"/>
          </a:p>
        </p:txBody>
      </p:sp>
    </p:spTree>
    <p:extLst>
      <p:ext uri="{BB962C8B-B14F-4D97-AF65-F5344CB8AC3E}">
        <p14:creationId xmlns:p14="http://schemas.microsoft.com/office/powerpoint/2010/main" val="443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0" y="1825625"/>
            <a:ext cx="5631544" cy="4351338"/>
          </a:xfrm>
        </p:spPr>
        <p:txBody>
          <a:bodyPr/>
          <a:lstStyle/>
          <a:p>
            <a:pPr marL="0" lvl="0" indent="465138" algn="just">
              <a:buNone/>
            </a:pPr>
            <a:r>
              <a:rPr lang="en-US"/>
              <a:t>Khi cuộn theo </a:t>
            </a:r>
            <a:r>
              <a:rPr lang="en-US" smtClean="0"/>
              <a:t>thanh cuộn dọc thì </a:t>
            </a:r>
            <a:r>
              <a:rPr lang="en-US"/>
              <a:t>sẽ có tiền tố trong tên app hiện lên, các app có tên đầu tiên trong chữ cái sẽ nổi icon</a:t>
            </a:r>
            <a:r>
              <a:rPr lang="en-US" smtClean="0"/>
              <a:t>.</a:t>
            </a:r>
          </a:p>
          <a:p>
            <a:pPr lvl="0" algn="just"/>
            <a:r>
              <a:rPr lang="en-US" smtClean="0"/>
              <a:t>Dễ dàng nhận biết app</a:t>
            </a:r>
          </a:p>
          <a:p>
            <a:pPr lvl="0" algn="just"/>
            <a:r>
              <a:rPr lang="en-US" smtClean="0"/>
              <a:t>Dễ tìm kiếm app</a:t>
            </a:r>
            <a:endParaRPr lang="en-US"/>
          </a:p>
          <a:p>
            <a:pPr marL="0" lvl="0" indent="465138" algn="just">
              <a:buNone/>
            </a:pPr>
            <a:endParaRPr lang="en-US"/>
          </a:p>
          <a:p>
            <a:pPr algn="just"/>
            <a:endParaRPr lang="en-US"/>
          </a:p>
        </p:txBody>
      </p:sp>
      <p:pic>
        <p:nvPicPr>
          <p:cNvPr id="9" name="Picture 8" descr="E:\University of Engineer and Technology\Nam IV - 1\Cacs van de hien dai cua CNTT_NH Chau\Picture\Screenshot_2015-12-14-13-06-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1262" y="592863"/>
            <a:ext cx="3081020" cy="5467985"/>
          </a:xfrm>
          <a:prstGeom prst="rect">
            <a:avLst/>
          </a:prstGeom>
          <a:noFill/>
          <a:ln>
            <a:noFill/>
          </a:ln>
        </p:spPr>
      </p:pic>
      <p:sp>
        <p:nvSpPr>
          <p:cNvPr id="4" name="Slide Number Placeholder 3"/>
          <p:cNvSpPr>
            <a:spLocks noGrp="1"/>
          </p:cNvSpPr>
          <p:nvPr>
            <p:ph type="sldNum" sz="quarter" idx="12"/>
          </p:nvPr>
        </p:nvSpPr>
        <p:spPr/>
        <p:txBody>
          <a:bodyPr/>
          <a:lstStyle/>
          <a:p>
            <a:fld id="{F8C70869-675F-454B-8A0B-8D1890B250DE}" type="slidenum">
              <a:rPr lang="en-US" smtClean="0"/>
              <a:t>13</a:t>
            </a:fld>
            <a:endParaRPr lang="en-US"/>
          </a:p>
        </p:txBody>
      </p:sp>
    </p:spTree>
    <p:extLst>
      <p:ext uri="{BB962C8B-B14F-4D97-AF65-F5344CB8AC3E}">
        <p14:creationId xmlns:p14="http://schemas.microsoft.com/office/powerpoint/2010/main" val="213951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0" y="1825625"/>
            <a:ext cx="5620657" cy="4351338"/>
          </a:xfrm>
        </p:spPr>
        <p:txBody>
          <a:bodyPr/>
          <a:lstStyle/>
          <a:p>
            <a:pPr marL="0" lvl="0" indent="465138" algn="just">
              <a:buNone/>
            </a:pPr>
            <a:r>
              <a:rPr lang="en-US"/>
              <a:t>Tùy biến nút ảo gọi nhanh các phím điều hướng và mở app</a:t>
            </a:r>
          </a:p>
          <a:p>
            <a:pPr algn="just"/>
            <a:r>
              <a:rPr lang="en-US"/>
              <a:t>Dễ dàng và nhanh chóng sử dụng các phím điều hướng, đặc biệt với các thiết bị màn hình lớn như tablet</a:t>
            </a:r>
          </a:p>
          <a:p>
            <a:pPr algn="just"/>
            <a:r>
              <a:rPr lang="en-US"/>
              <a:t>Tránh việc dùng phím cứng cơ học nhiều, tăng độ bền của hiết bị</a:t>
            </a:r>
          </a:p>
          <a:p>
            <a:pPr algn="just"/>
            <a:endParaRPr lang="en-US"/>
          </a:p>
        </p:txBody>
      </p:sp>
      <p:pic>
        <p:nvPicPr>
          <p:cNvPr id="8" name="Picture 7" descr="E:\University of Engineer and Technology\Nam IV - 1\Cacs van de hien dai cua CNTT_NH Chau\Picture\Screenshot_2015-12-14-12-40-4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2629" y="593407"/>
            <a:ext cx="3081020" cy="5467985"/>
          </a:xfrm>
          <a:prstGeom prst="rect">
            <a:avLst/>
          </a:prstGeom>
          <a:noFill/>
          <a:ln>
            <a:noFill/>
          </a:ln>
        </p:spPr>
      </p:pic>
      <p:sp>
        <p:nvSpPr>
          <p:cNvPr id="5" name="Slide Number Placeholder 4"/>
          <p:cNvSpPr>
            <a:spLocks noGrp="1"/>
          </p:cNvSpPr>
          <p:nvPr>
            <p:ph type="sldNum" sz="quarter" idx="12"/>
          </p:nvPr>
        </p:nvSpPr>
        <p:spPr/>
        <p:txBody>
          <a:bodyPr/>
          <a:lstStyle/>
          <a:p>
            <a:fld id="{F8C70869-675F-454B-8A0B-8D1890B250DE}" type="slidenum">
              <a:rPr lang="en-US" smtClean="0"/>
              <a:t>14</a:t>
            </a:fld>
            <a:endParaRPr lang="en-US"/>
          </a:p>
        </p:txBody>
      </p:sp>
    </p:spTree>
    <p:extLst>
      <p:ext uri="{BB962C8B-B14F-4D97-AF65-F5344CB8AC3E}">
        <p14:creationId xmlns:p14="http://schemas.microsoft.com/office/powerpoint/2010/main" val="41835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1" y="1825624"/>
            <a:ext cx="5664200" cy="5032375"/>
          </a:xfrm>
        </p:spPr>
        <p:txBody>
          <a:bodyPr>
            <a:normAutofit/>
          </a:bodyPr>
          <a:lstStyle/>
          <a:p>
            <a:pPr marL="0" lvl="0" indent="406400" algn="just">
              <a:buNone/>
            </a:pPr>
            <a:r>
              <a:rPr lang="en-US"/>
              <a:t>Tùy biến vuốt từ dưới lên để tắt màn </a:t>
            </a:r>
            <a:r>
              <a:rPr lang="en-US" smtClean="0"/>
              <a:t>hình. </a:t>
            </a:r>
          </a:p>
          <a:p>
            <a:pPr lvl="0" algn="just"/>
            <a:r>
              <a:rPr lang="en-US" smtClean="0"/>
              <a:t>Nhanh </a:t>
            </a:r>
            <a:r>
              <a:rPr lang="en-US"/>
              <a:t>chóng tắt màn hình </a:t>
            </a:r>
            <a:r>
              <a:rPr lang="en-US" smtClean="0"/>
              <a:t>khi </a:t>
            </a:r>
            <a:r>
              <a:rPr lang="en-US"/>
              <a:t>không sử </a:t>
            </a:r>
            <a:r>
              <a:rPr lang="en-US" smtClean="0"/>
              <a:t>dụng</a:t>
            </a:r>
          </a:p>
          <a:p>
            <a:pPr lvl="0" algn="just"/>
            <a:r>
              <a:rPr lang="en-US" smtClean="0"/>
              <a:t>Tránh dung </a:t>
            </a:r>
            <a:r>
              <a:rPr lang="en-US"/>
              <a:t>nhiều</a:t>
            </a:r>
            <a:r>
              <a:rPr lang="en-US" smtClean="0"/>
              <a:t> </a:t>
            </a:r>
            <a:r>
              <a:rPr lang="en-US"/>
              <a:t>tới phím </a:t>
            </a:r>
            <a:r>
              <a:rPr lang="en-US" smtClean="0"/>
              <a:t>cứng cơ học, tăng độ bền của thiết bị</a:t>
            </a:r>
          </a:p>
          <a:p>
            <a:pPr lvl="0" algn="just"/>
            <a:r>
              <a:rPr lang="en-US" smtClean="0"/>
              <a:t>Kết hợp knock code là bộ đôi tắt mở màn hình mà không cần app bên thứ ba</a:t>
            </a:r>
            <a:endParaRPr lang="en-US"/>
          </a:p>
          <a:p>
            <a:pPr marL="0" indent="406400" algn="just">
              <a:buNone/>
            </a:pPr>
            <a:endParaRPr lang="en-US"/>
          </a:p>
        </p:txBody>
      </p:sp>
      <p:pic>
        <p:nvPicPr>
          <p:cNvPr id="5" name="Picture 4" descr="C:\Users\Admin\Documents\Screenshot_2015-12-14-13-08-02.png"/>
          <p:cNvPicPr/>
          <p:nvPr/>
        </p:nvPicPr>
        <p:blipFill rotWithShape="1">
          <a:blip r:embed="rId3">
            <a:extLst>
              <a:ext uri="{28A0092B-C50C-407E-A947-70E740481C1C}">
                <a14:useLocalDpi xmlns:a14="http://schemas.microsoft.com/office/drawing/2010/main" val="0"/>
              </a:ext>
            </a:extLst>
          </a:blip>
          <a:srcRect t="61450"/>
          <a:stretch/>
        </p:blipFill>
        <p:spPr bwMode="auto">
          <a:xfrm>
            <a:off x="6931977" y="2053546"/>
            <a:ext cx="4627245" cy="3171825"/>
          </a:xfrm>
          <a:prstGeom prst="rect">
            <a:avLst/>
          </a:prstGeom>
          <a:noFill/>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12"/>
          </p:nvPr>
        </p:nvSpPr>
        <p:spPr/>
        <p:txBody>
          <a:bodyPr/>
          <a:lstStyle/>
          <a:p>
            <a:fld id="{F8C70869-675F-454B-8A0B-8D1890B250DE}" type="slidenum">
              <a:rPr lang="en-US" smtClean="0"/>
              <a:t>15</a:t>
            </a:fld>
            <a:endParaRPr lang="en-US"/>
          </a:p>
        </p:txBody>
      </p:sp>
    </p:spTree>
    <p:extLst>
      <p:ext uri="{BB962C8B-B14F-4D97-AF65-F5344CB8AC3E}">
        <p14:creationId xmlns:p14="http://schemas.microsoft.com/office/powerpoint/2010/main" val="244127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1" y="2181907"/>
            <a:ext cx="9144000" cy="1913914"/>
          </a:xfrm>
        </p:spPr>
        <p:txBody>
          <a:bodyPr>
            <a:normAutofit/>
          </a:bodyPr>
          <a:lstStyle/>
          <a:p>
            <a:r>
              <a:rPr lang="en-US" smtClean="0"/>
              <a:t>Xin chân thành cảm ơn thầy và các bạn đã lắng nghe</a:t>
            </a:r>
            <a:endParaRPr lang="en-US"/>
          </a:p>
        </p:txBody>
      </p:sp>
      <p:sp>
        <p:nvSpPr>
          <p:cNvPr id="3" name="Slide Number Placeholder 2"/>
          <p:cNvSpPr>
            <a:spLocks noGrp="1"/>
          </p:cNvSpPr>
          <p:nvPr>
            <p:ph type="sldNum" sz="quarter" idx="12"/>
          </p:nvPr>
        </p:nvSpPr>
        <p:spPr/>
        <p:txBody>
          <a:bodyPr/>
          <a:lstStyle/>
          <a:p>
            <a:fld id="{F8C70869-675F-454B-8A0B-8D1890B250DE}" type="slidenum">
              <a:rPr lang="en-US" smtClean="0"/>
              <a:t>16</a:t>
            </a:fld>
            <a:endParaRPr lang="en-US"/>
          </a:p>
        </p:txBody>
      </p:sp>
    </p:spTree>
    <p:extLst>
      <p:ext uri="{BB962C8B-B14F-4D97-AF65-F5344CB8AC3E}">
        <p14:creationId xmlns:p14="http://schemas.microsoft.com/office/powerpoint/2010/main" val="2884501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lục</a:t>
            </a:r>
            <a:endParaRPr lang="en-US"/>
          </a:p>
        </p:txBody>
      </p:sp>
      <p:sp>
        <p:nvSpPr>
          <p:cNvPr id="3" name="Content Placeholder 2"/>
          <p:cNvSpPr>
            <a:spLocks noGrp="1"/>
          </p:cNvSpPr>
          <p:nvPr>
            <p:ph idx="1"/>
          </p:nvPr>
        </p:nvSpPr>
        <p:spPr/>
        <p:txBody>
          <a:bodyPr/>
          <a:lstStyle/>
          <a:p>
            <a:r>
              <a:rPr lang="en-US" smtClean="0"/>
              <a:t>Phân tích Launcher</a:t>
            </a:r>
          </a:p>
          <a:p>
            <a:r>
              <a:rPr lang="en-US" smtClean="0"/>
              <a:t>Ý tưởng Launcher</a:t>
            </a:r>
          </a:p>
          <a:p>
            <a:r>
              <a:rPr lang="en-US" smtClean="0"/>
              <a:t>Cài đặt Launcher 3</a:t>
            </a:r>
          </a:p>
          <a:p>
            <a:r>
              <a:rPr lang="en-US" smtClean="0"/>
              <a:t>Thực hiện</a:t>
            </a:r>
            <a:endParaRPr lang="en-US"/>
          </a:p>
        </p:txBody>
      </p:sp>
      <p:sp>
        <p:nvSpPr>
          <p:cNvPr id="5" name="Slide Number Placeholder 4"/>
          <p:cNvSpPr>
            <a:spLocks noGrp="1"/>
          </p:cNvSpPr>
          <p:nvPr>
            <p:ph type="sldNum" sz="quarter" idx="12"/>
          </p:nvPr>
        </p:nvSpPr>
        <p:spPr/>
        <p:txBody>
          <a:bodyPr/>
          <a:lstStyle/>
          <a:p>
            <a:fld id="{F8C70869-675F-454B-8A0B-8D1890B250DE}" type="slidenum">
              <a:rPr lang="en-US" smtClean="0"/>
              <a:t>2</a:t>
            </a:fld>
            <a:endParaRPr lang="en-US"/>
          </a:p>
        </p:txBody>
      </p:sp>
    </p:spTree>
    <p:extLst>
      <p:ext uri="{BB962C8B-B14F-4D97-AF65-F5344CB8AC3E}">
        <p14:creationId xmlns:p14="http://schemas.microsoft.com/office/powerpoint/2010/main" val="221846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Launcher</a:t>
            </a:r>
            <a:endParaRPr lang="en-US"/>
          </a:p>
        </p:txBody>
      </p:sp>
      <p:sp>
        <p:nvSpPr>
          <p:cNvPr id="3" name="Content Placeholder 2"/>
          <p:cNvSpPr>
            <a:spLocks noGrp="1"/>
          </p:cNvSpPr>
          <p:nvPr>
            <p:ph idx="1"/>
          </p:nvPr>
        </p:nvSpPr>
        <p:spPr/>
        <p:txBody>
          <a:bodyPr/>
          <a:lstStyle/>
          <a:p>
            <a:pPr marL="0" indent="0">
              <a:buNone/>
            </a:pPr>
            <a:r>
              <a:rPr lang="en-US" smtClean="0"/>
              <a:t>Mỗi thành viên phân tích 2 launcher có lượt tải cao trên Play Store</a:t>
            </a:r>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38235232"/>
              </p:ext>
            </p:extLst>
          </p:nvPr>
        </p:nvGraphicFramePr>
        <p:xfrm>
          <a:off x="363071" y="2521572"/>
          <a:ext cx="11618258" cy="3571240"/>
        </p:xfrm>
        <a:graphic>
          <a:graphicData uri="http://schemas.openxmlformats.org/drawingml/2006/table">
            <a:tbl>
              <a:tblPr firstRow="1" bandRow="1">
                <a:tableStyleId>{5C22544A-7EE6-4342-B048-85BDC9FD1C3A}</a:tableStyleId>
              </a:tblPr>
              <a:tblGrid>
                <a:gridCol w="2138082"/>
                <a:gridCol w="9480176"/>
              </a:tblGrid>
              <a:tr h="370840">
                <a:tc>
                  <a:txBody>
                    <a:bodyPr/>
                    <a:lstStyle/>
                    <a:p>
                      <a:r>
                        <a:rPr lang="en-US" smtClean="0"/>
                        <a:t>Thành</a:t>
                      </a:r>
                      <a:r>
                        <a:rPr lang="en-US" baseline="0" smtClean="0"/>
                        <a:t> viên</a:t>
                      </a:r>
                      <a:endParaRPr lang="en-US"/>
                    </a:p>
                  </a:txBody>
                  <a:tcPr/>
                </a:tc>
                <a:tc>
                  <a:txBody>
                    <a:bodyPr/>
                    <a:lstStyle/>
                    <a:p>
                      <a:r>
                        <a:rPr lang="en-US" smtClean="0"/>
                        <a:t>Launcher</a:t>
                      </a:r>
                      <a:endParaRPr lang="en-US"/>
                    </a:p>
                  </a:txBody>
                  <a:tcPr/>
                </a:tc>
              </a:tr>
              <a:tr h="370840">
                <a:tc>
                  <a:txBody>
                    <a:bodyPr/>
                    <a:lstStyle/>
                    <a:p>
                      <a:pPr algn="ctr"/>
                      <a:r>
                        <a:rPr lang="en-US" sz="1800" kern="1200" smtClean="0">
                          <a:solidFill>
                            <a:schemeClr val="dk1"/>
                          </a:solidFill>
                          <a:effectLst/>
                          <a:latin typeface="+mn-lt"/>
                          <a:ea typeface="+mn-ea"/>
                          <a:cs typeface="+mn-cs"/>
                        </a:rPr>
                        <a:t>Dương Văn Đức</a:t>
                      </a:r>
                      <a:endParaRPr lang="en-US" sz="1800" kern="120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GO Launcher EX </a:t>
                      </a:r>
                      <a:r>
                        <a:rPr lang="en-US" sz="1800" u="sng" kern="1200" smtClean="0">
                          <a:solidFill>
                            <a:schemeClr val="dk1"/>
                          </a:solidFill>
                          <a:effectLst/>
                          <a:latin typeface="+mn-lt"/>
                          <a:ea typeface="+mn-ea"/>
                          <a:cs typeface="+mn-cs"/>
                          <a:hlinkClick r:id="rId2"/>
                        </a:rPr>
                        <a:t>https://play.google.com/store/apps/details?id=com.gau.go.launcherex</a:t>
                      </a:r>
                      <a:r>
                        <a:rPr lang="en-US" sz="1800" kern="1200" smtClean="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ZERO Launcher </a:t>
                      </a:r>
                      <a:r>
                        <a:rPr lang="en-US" sz="1800" u="sng" kern="1200" smtClean="0">
                          <a:solidFill>
                            <a:schemeClr val="dk1"/>
                          </a:solidFill>
                          <a:effectLst/>
                          <a:latin typeface="+mn-lt"/>
                          <a:ea typeface="+mn-ea"/>
                          <a:cs typeface="+mn-cs"/>
                          <a:hlinkClick r:id="rId3"/>
                        </a:rPr>
                        <a:t>https://play.google.com/store/apps/details?id=com.zeroteam.zerolauncher</a:t>
                      </a:r>
                      <a:endParaRPr lang="en-US" sz="1800" kern="1200" smtClean="0">
                        <a:solidFill>
                          <a:schemeClr val="dk1"/>
                        </a:solidFill>
                        <a:effectLst/>
                        <a:latin typeface="+mn-lt"/>
                        <a:ea typeface="+mn-ea"/>
                        <a:cs typeface="+mn-cs"/>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Lê Vũ Huy</a:t>
                      </a:r>
                    </a:p>
                  </a:txBody>
                  <a:tcPr anchor="ctr"/>
                </a:tc>
                <a:tc>
                  <a:txBody>
                    <a:bodyPr/>
                    <a:lstStyle/>
                    <a:p>
                      <a:pPr lvl="0"/>
                      <a:r>
                        <a:rPr lang="en-US" sz="1800" kern="1200" smtClean="0">
                          <a:solidFill>
                            <a:schemeClr val="dk1"/>
                          </a:solidFill>
                          <a:effectLst/>
                          <a:latin typeface="+mn-lt"/>
                          <a:ea typeface="+mn-ea"/>
                          <a:cs typeface="+mn-cs"/>
                        </a:rPr>
                        <a:t>Google Now Launcher </a:t>
                      </a:r>
                      <a:r>
                        <a:rPr lang="en-US" sz="1800" u="sng" kern="1200" smtClean="0">
                          <a:solidFill>
                            <a:schemeClr val="dk1"/>
                          </a:solidFill>
                          <a:effectLst/>
                          <a:latin typeface="+mn-lt"/>
                          <a:ea typeface="+mn-ea"/>
                          <a:cs typeface="+mn-cs"/>
                          <a:hlinkClick r:id="rId4"/>
                        </a:rPr>
                        <a:t>ttps://play.google.com/store/apps/details?id=com.google.android.launcher</a:t>
                      </a:r>
                      <a:r>
                        <a:rPr lang="en-US" sz="1800" kern="1200" smtClean="0">
                          <a:solidFill>
                            <a:schemeClr val="dk1"/>
                          </a:solidFill>
                          <a:effectLst/>
                          <a:latin typeface="+mn-lt"/>
                          <a:ea typeface="+mn-ea"/>
                          <a:cs typeface="+mn-cs"/>
                        </a:rPr>
                        <a:t> </a:t>
                      </a:r>
                    </a:p>
                    <a:p>
                      <a:pPr lvl="0"/>
                      <a:r>
                        <a:rPr lang="en-US" sz="1800" kern="1200" smtClean="0">
                          <a:solidFill>
                            <a:schemeClr val="dk1"/>
                          </a:solidFill>
                          <a:effectLst/>
                          <a:latin typeface="+mn-lt"/>
                          <a:ea typeface="+mn-ea"/>
                          <a:cs typeface="+mn-cs"/>
                        </a:rPr>
                        <a:t>Apex Launcher </a:t>
                      </a:r>
                      <a:r>
                        <a:rPr lang="en-US" sz="1800" u="sng" kern="1200" smtClean="0">
                          <a:solidFill>
                            <a:schemeClr val="dk1"/>
                          </a:solidFill>
                          <a:effectLst/>
                          <a:latin typeface="+mn-lt"/>
                          <a:ea typeface="+mn-ea"/>
                          <a:cs typeface="+mn-cs"/>
                          <a:hlinkClick r:id="rId5"/>
                        </a:rPr>
                        <a:t>https://play.google.com/store/apps/details?id=com.anddoes.launcher</a:t>
                      </a:r>
                      <a:r>
                        <a:rPr lang="en-US" sz="1800" kern="1200" smtClean="0">
                          <a:solidFill>
                            <a:schemeClr val="dk1"/>
                          </a:solidFill>
                          <a:effectLst/>
                          <a:latin typeface="+mn-lt"/>
                          <a:ea typeface="+mn-ea"/>
                          <a:cs typeface="+mn-cs"/>
                        </a:rPr>
                        <a:t>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Vũ Thị Ngọc</a:t>
                      </a:r>
                    </a:p>
                  </a:txBody>
                  <a:tcPr anchor="ctr"/>
                </a:tc>
                <a:tc>
                  <a:txBody>
                    <a:bodyPr/>
                    <a:lstStyle/>
                    <a:p>
                      <a:pPr lvl="0"/>
                      <a:r>
                        <a:rPr lang="en-US" sz="1800" kern="1200" smtClean="0">
                          <a:solidFill>
                            <a:schemeClr val="dk1"/>
                          </a:solidFill>
                          <a:effectLst/>
                          <a:latin typeface="+mn-lt"/>
                          <a:ea typeface="+mn-ea"/>
                          <a:cs typeface="+mn-cs"/>
                        </a:rPr>
                        <a:t>CM Launcher </a:t>
                      </a:r>
                      <a:r>
                        <a:rPr lang="en-US" sz="1800" u="sng" kern="1200" smtClean="0">
                          <a:solidFill>
                            <a:schemeClr val="dk1"/>
                          </a:solidFill>
                          <a:effectLst/>
                          <a:latin typeface="+mn-lt"/>
                          <a:ea typeface="+mn-ea"/>
                          <a:cs typeface="+mn-cs"/>
                          <a:hlinkClick r:id="rId6"/>
                        </a:rPr>
                        <a:t>https://play.google.com/store/apps/details?id=com.ksmobile.launcher</a:t>
                      </a:r>
                      <a:r>
                        <a:rPr lang="en-US" sz="1800" kern="1200" smtClean="0">
                          <a:solidFill>
                            <a:schemeClr val="dk1"/>
                          </a:solidFill>
                          <a:effectLst/>
                          <a:latin typeface="+mn-lt"/>
                          <a:ea typeface="+mn-ea"/>
                          <a:cs typeface="+mn-cs"/>
                        </a:rPr>
                        <a:t> </a:t>
                      </a:r>
                    </a:p>
                    <a:p>
                      <a:pPr lvl="0"/>
                      <a:r>
                        <a:rPr lang="en-US" sz="1800" kern="1200" smtClean="0">
                          <a:solidFill>
                            <a:schemeClr val="dk1"/>
                          </a:solidFill>
                          <a:effectLst/>
                          <a:latin typeface="+mn-lt"/>
                          <a:ea typeface="+mn-ea"/>
                          <a:cs typeface="+mn-cs"/>
                        </a:rPr>
                        <a:t>C Launcher </a:t>
                      </a:r>
                      <a:r>
                        <a:rPr lang="en-US" sz="1800" u="sng" kern="1200" smtClean="0">
                          <a:solidFill>
                            <a:schemeClr val="dk1"/>
                          </a:solidFill>
                          <a:effectLst/>
                          <a:latin typeface="+mn-lt"/>
                          <a:ea typeface="+mn-ea"/>
                          <a:cs typeface="+mn-cs"/>
                          <a:hlinkClick r:id="rId7"/>
                        </a:rPr>
                        <a:t>https://play.google.com/store/apps/details?id=com.cma.launcher.lite</a:t>
                      </a:r>
                      <a:r>
                        <a:rPr lang="en-US" sz="1800" kern="1200" smtClean="0">
                          <a:solidFill>
                            <a:schemeClr val="dk1"/>
                          </a:solidFill>
                          <a:effectLst/>
                          <a:latin typeface="+mn-lt"/>
                          <a:ea typeface="+mn-ea"/>
                          <a:cs typeface="+mn-cs"/>
                        </a:rPr>
                        <a:t>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Ngô Thị Oanh</a:t>
                      </a:r>
                    </a:p>
                  </a:txBody>
                  <a:tcPr anchor="ctr"/>
                </a:tc>
                <a:tc>
                  <a:txBody>
                    <a:bodyPr/>
                    <a:lstStyle/>
                    <a:p>
                      <a:pPr lvl="0"/>
                      <a:r>
                        <a:rPr lang="en-US" sz="1800" kern="1200" smtClean="0">
                          <a:solidFill>
                            <a:schemeClr val="dk1"/>
                          </a:solidFill>
                          <a:effectLst/>
                          <a:latin typeface="+mn-lt"/>
                          <a:ea typeface="+mn-ea"/>
                          <a:cs typeface="+mn-cs"/>
                        </a:rPr>
                        <a:t>Solo Launcher </a:t>
                      </a:r>
                      <a:r>
                        <a:rPr lang="en-US" sz="1800" u="sng" kern="1200" smtClean="0">
                          <a:solidFill>
                            <a:schemeClr val="dk1"/>
                          </a:solidFill>
                          <a:effectLst/>
                          <a:latin typeface="+mn-lt"/>
                          <a:ea typeface="+mn-ea"/>
                          <a:cs typeface="+mn-cs"/>
                          <a:hlinkClick r:id="rId8"/>
                        </a:rPr>
                        <a:t>https://play.google.com/store/apps/details?id=home.solo.launcher.free</a:t>
                      </a:r>
                      <a:endParaRPr lang="en-US" sz="1800" kern="1200" smtClean="0">
                        <a:solidFill>
                          <a:schemeClr val="dk1"/>
                        </a:solidFill>
                        <a:effectLst/>
                        <a:latin typeface="+mn-lt"/>
                        <a:ea typeface="+mn-ea"/>
                        <a:cs typeface="+mn-cs"/>
                      </a:endParaRPr>
                    </a:p>
                    <a:p>
                      <a:pPr lvl="0"/>
                      <a:r>
                        <a:rPr lang="en-US" sz="1800" kern="1200" smtClean="0">
                          <a:solidFill>
                            <a:schemeClr val="dk1"/>
                          </a:solidFill>
                          <a:effectLst/>
                          <a:latin typeface="+mn-lt"/>
                          <a:ea typeface="+mn-ea"/>
                          <a:cs typeface="+mn-cs"/>
                        </a:rPr>
                        <a:t>Smart Launcher 3 </a:t>
                      </a:r>
                      <a:r>
                        <a:rPr lang="en-US" sz="1800" u="sng" kern="1200" smtClean="0">
                          <a:solidFill>
                            <a:schemeClr val="dk1"/>
                          </a:solidFill>
                          <a:effectLst/>
                          <a:latin typeface="+mn-lt"/>
                          <a:ea typeface="+mn-ea"/>
                          <a:cs typeface="+mn-cs"/>
                          <a:hlinkClick r:id="rId9"/>
                        </a:rPr>
                        <a:t>https://play.google.com/store/apps/details?id=ginlemon.flowerfree</a:t>
                      </a:r>
                      <a:r>
                        <a:rPr lang="en-US" sz="1800" kern="1200" smtClean="0">
                          <a:solidFill>
                            <a:schemeClr val="dk1"/>
                          </a:solidFill>
                          <a:effectLst/>
                          <a:latin typeface="+mn-lt"/>
                          <a:ea typeface="+mn-ea"/>
                          <a:cs typeface="+mn-cs"/>
                        </a:rPr>
                        <a:t>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effectLst/>
                          <a:latin typeface="+mn-lt"/>
                          <a:ea typeface="+mn-ea"/>
                          <a:cs typeface="+mn-cs"/>
                        </a:rPr>
                        <a:t>Đặng Anh Quân:</a:t>
                      </a:r>
                    </a:p>
                  </a:txBody>
                  <a:tcPr anchor="ctr"/>
                </a:tc>
                <a:tc>
                  <a:txBody>
                    <a:bodyPr/>
                    <a:lstStyle/>
                    <a:p>
                      <a:pPr lvl="0"/>
                      <a:r>
                        <a:rPr lang="en-US" sz="1800" kern="1200" smtClean="0">
                          <a:solidFill>
                            <a:schemeClr val="dk1"/>
                          </a:solidFill>
                          <a:effectLst/>
                          <a:latin typeface="+mn-lt"/>
                          <a:ea typeface="+mn-ea"/>
                          <a:cs typeface="+mn-cs"/>
                        </a:rPr>
                        <a:t>Apus Launcher </a:t>
                      </a:r>
                      <a:r>
                        <a:rPr lang="en-US" sz="1800" u="sng" kern="1200" smtClean="0">
                          <a:solidFill>
                            <a:schemeClr val="dk1"/>
                          </a:solidFill>
                          <a:effectLst/>
                          <a:latin typeface="+mn-lt"/>
                          <a:ea typeface="+mn-ea"/>
                          <a:cs typeface="+mn-cs"/>
                          <a:hlinkClick r:id="rId10"/>
                        </a:rPr>
                        <a:t>https://play.google.com/store/apps/details?id=com.apusapps.launcher</a:t>
                      </a:r>
                      <a:r>
                        <a:rPr lang="en-US" sz="1800" kern="1200" smtClean="0">
                          <a:solidFill>
                            <a:schemeClr val="dk1"/>
                          </a:solidFill>
                          <a:effectLst/>
                          <a:latin typeface="+mn-lt"/>
                          <a:ea typeface="+mn-ea"/>
                          <a:cs typeface="+mn-cs"/>
                        </a:rPr>
                        <a:t> </a:t>
                      </a:r>
                    </a:p>
                    <a:p>
                      <a:pPr lvl="0"/>
                      <a:r>
                        <a:rPr lang="en-US" sz="1800" kern="1200" smtClean="0">
                          <a:solidFill>
                            <a:schemeClr val="dk1"/>
                          </a:solidFill>
                          <a:effectLst/>
                          <a:latin typeface="+mn-lt"/>
                          <a:ea typeface="+mn-ea"/>
                          <a:cs typeface="+mn-cs"/>
                        </a:rPr>
                        <a:t>Hola Launcher </a:t>
                      </a:r>
                      <a:r>
                        <a:rPr lang="en-US" sz="1800" u="sng" kern="1200" smtClean="0">
                          <a:solidFill>
                            <a:schemeClr val="dk1"/>
                          </a:solidFill>
                          <a:effectLst/>
                          <a:latin typeface="+mn-lt"/>
                          <a:ea typeface="+mn-ea"/>
                          <a:cs typeface="+mn-cs"/>
                          <a:hlinkClick r:id="rId11"/>
                        </a:rPr>
                        <a:t>https://play.google.com/store/apps/details?id=com.hola.launcher</a:t>
                      </a:r>
                      <a:r>
                        <a:rPr lang="en-US" sz="1800" kern="1200" smtClean="0">
                          <a:solidFill>
                            <a:schemeClr val="dk1"/>
                          </a:solidFill>
                          <a:effectLst/>
                          <a:latin typeface="+mn-lt"/>
                          <a:ea typeface="+mn-ea"/>
                          <a:cs typeface="+mn-cs"/>
                        </a:rPr>
                        <a:t> </a:t>
                      </a:r>
                    </a:p>
                  </a:txBody>
                  <a:tcPr/>
                </a:tc>
              </a:tr>
            </a:tbl>
          </a:graphicData>
        </a:graphic>
      </p:graphicFrame>
      <p:sp>
        <p:nvSpPr>
          <p:cNvPr id="6" name="Slide Number Placeholder 5"/>
          <p:cNvSpPr>
            <a:spLocks noGrp="1"/>
          </p:cNvSpPr>
          <p:nvPr>
            <p:ph type="sldNum" sz="quarter" idx="12"/>
          </p:nvPr>
        </p:nvSpPr>
        <p:spPr/>
        <p:txBody>
          <a:bodyPr/>
          <a:lstStyle/>
          <a:p>
            <a:fld id="{F8C70869-675F-454B-8A0B-8D1890B250DE}" type="slidenum">
              <a:rPr lang="en-US" smtClean="0"/>
              <a:t>3</a:t>
            </a:fld>
            <a:endParaRPr lang="en-US"/>
          </a:p>
        </p:txBody>
      </p:sp>
    </p:spTree>
    <p:extLst>
      <p:ext uri="{BB962C8B-B14F-4D97-AF65-F5344CB8AC3E}">
        <p14:creationId xmlns:p14="http://schemas.microsoft.com/office/powerpoint/2010/main" val="176215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Hola Launcher</a:t>
            </a:r>
            <a:endParaRPr lang="en-US"/>
          </a:p>
        </p:txBody>
      </p:sp>
      <p:sp>
        <p:nvSpPr>
          <p:cNvPr id="3" name="Content Placeholder 2"/>
          <p:cNvSpPr>
            <a:spLocks noGrp="1"/>
          </p:cNvSpPr>
          <p:nvPr>
            <p:ph idx="1"/>
          </p:nvPr>
        </p:nvSpPr>
        <p:spPr>
          <a:xfrm>
            <a:off x="838199" y="1825625"/>
            <a:ext cx="5935125" cy="4351338"/>
          </a:xfrm>
        </p:spPr>
        <p:txBody>
          <a:bodyPr/>
          <a:lstStyle/>
          <a:p>
            <a:pPr marL="0" indent="0" algn="just">
              <a:buNone/>
            </a:pPr>
            <a:r>
              <a:rPr lang="en-US" smtClean="0"/>
              <a:t>Ví dụ về phân tích Hola Launcher (50 triệu lượt tải), một launcher mang phong cách thiên hà</a:t>
            </a:r>
          </a:p>
          <a:p>
            <a:pPr marL="0" indent="0">
              <a:buNone/>
            </a:pPr>
            <a:endParaRPr lang="en-US"/>
          </a:p>
          <a:p>
            <a:pPr marL="0" indent="0">
              <a:buNone/>
            </a:pPr>
            <a:endParaRPr lang="en-US" smtClean="0"/>
          </a:p>
          <a:p>
            <a:pPr marL="0" indent="0">
              <a:buNone/>
            </a:pPr>
            <a:endParaRPr lang="en-US"/>
          </a:p>
        </p:txBody>
      </p:sp>
      <p:pic>
        <p:nvPicPr>
          <p:cNvPr id="5" name="Picture 4"/>
          <p:cNvPicPr/>
          <p:nvPr/>
        </p:nvPicPr>
        <p:blipFill rotWithShape="1">
          <a:blip r:embed="rId2">
            <a:extLst>
              <a:ext uri="{28A0092B-C50C-407E-A947-70E740481C1C}">
                <a14:useLocalDpi xmlns:a14="http://schemas.microsoft.com/office/drawing/2010/main" val="0"/>
              </a:ext>
            </a:extLst>
          </a:blip>
          <a:srcRect l="35413" t="57195" r="46303" b="27214"/>
          <a:stretch/>
        </p:blipFill>
        <p:spPr bwMode="auto">
          <a:xfrm>
            <a:off x="2321206" y="3659656"/>
            <a:ext cx="1877314" cy="2517307"/>
          </a:xfrm>
          <a:prstGeom prst="rect">
            <a:avLst/>
          </a:prstGeom>
          <a:noFill/>
          <a:ln>
            <a:noFill/>
          </a:ln>
        </p:spPr>
      </p:pic>
      <p:sp>
        <p:nvSpPr>
          <p:cNvPr id="8" name="Content Placeholder 2"/>
          <p:cNvSpPr txBox="1">
            <a:spLocks/>
          </p:cNvSpPr>
          <p:nvPr/>
        </p:nvSpPr>
        <p:spPr>
          <a:xfrm>
            <a:off x="2011528" y="6311900"/>
            <a:ext cx="2496671" cy="465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mtClean="0"/>
              <a:t>Launcher icon</a:t>
            </a:r>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a:p>
        </p:txBody>
      </p:sp>
      <p:sp>
        <p:nvSpPr>
          <p:cNvPr id="9" name="Content Placeholder 2"/>
          <p:cNvSpPr txBox="1">
            <a:spLocks/>
          </p:cNvSpPr>
          <p:nvPr/>
        </p:nvSpPr>
        <p:spPr>
          <a:xfrm>
            <a:off x="7181221" y="6311900"/>
            <a:ext cx="3764683" cy="465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mtClean="0"/>
              <a:t>Màn hình giới thiệu</a:t>
            </a:r>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7445582" y="1027906"/>
            <a:ext cx="3235960" cy="5088890"/>
          </a:xfrm>
          <a:prstGeom prst="rect">
            <a:avLst/>
          </a:prstGeom>
          <a:noFill/>
          <a:ln>
            <a:noFill/>
          </a:ln>
        </p:spPr>
      </p:pic>
      <p:sp>
        <p:nvSpPr>
          <p:cNvPr id="4" name="Slide Number Placeholder 3"/>
          <p:cNvSpPr>
            <a:spLocks noGrp="1"/>
          </p:cNvSpPr>
          <p:nvPr>
            <p:ph type="sldNum" sz="quarter" idx="12"/>
          </p:nvPr>
        </p:nvSpPr>
        <p:spPr/>
        <p:txBody>
          <a:bodyPr/>
          <a:lstStyle/>
          <a:p>
            <a:fld id="{F8C70869-675F-454B-8A0B-8D1890B250DE}" type="slidenum">
              <a:rPr lang="en-US" smtClean="0"/>
              <a:t>4</a:t>
            </a:fld>
            <a:endParaRPr lang="en-US"/>
          </a:p>
        </p:txBody>
      </p:sp>
    </p:spTree>
    <p:extLst>
      <p:ext uri="{BB962C8B-B14F-4D97-AF65-F5344CB8AC3E}">
        <p14:creationId xmlns:p14="http://schemas.microsoft.com/office/powerpoint/2010/main" val="2189656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Hola Launcher</a:t>
            </a:r>
            <a:endParaRPr lang="en-US"/>
          </a:p>
        </p:txBody>
      </p:sp>
      <p:sp>
        <p:nvSpPr>
          <p:cNvPr id="4" name="Content Placeholder 3"/>
          <p:cNvSpPr>
            <a:spLocks noGrp="1"/>
          </p:cNvSpPr>
          <p:nvPr>
            <p:ph idx="1"/>
          </p:nvPr>
        </p:nvSpPr>
        <p:spPr>
          <a:xfrm>
            <a:off x="838200" y="1825624"/>
            <a:ext cx="6680200" cy="5032375"/>
          </a:xfrm>
        </p:spPr>
        <p:txBody>
          <a:bodyPr>
            <a:normAutofit/>
          </a:bodyPr>
          <a:lstStyle/>
          <a:p>
            <a:pPr algn="just"/>
            <a:r>
              <a:rPr lang="en-US"/>
              <a:t>Có bộ icon riêng cho hệ thống</a:t>
            </a:r>
          </a:p>
          <a:p>
            <a:pPr algn="just"/>
            <a:r>
              <a:rPr lang="en-US"/>
              <a:t>Có tìm kiếm giọng nói	</a:t>
            </a:r>
          </a:p>
          <a:p>
            <a:pPr algn="just"/>
            <a:r>
              <a:rPr lang="en-US"/>
              <a:t>Có nút dọn rác linh động, nút truy cập app nhanh, xem thời tiết</a:t>
            </a:r>
          </a:p>
          <a:p>
            <a:pPr algn="just"/>
            <a:r>
              <a:rPr lang="en-US" smtClean="0"/>
              <a:t>Có chức năng tùy biến chính launcher</a:t>
            </a:r>
          </a:p>
          <a:p>
            <a:pPr algn="just"/>
            <a:r>
              <a:rPr lang="en-US" smtClean="0"/>
              <a:t>Màn hình chính có nhiều trang, trang bên trái cùng tự động cập nhật tin tức trên mạng</a:t>
            </a:r>
          </a:p>
          <a:p>
            <a:pPr algn="just"/>
            <a:r>
              <a:rPr lang="en-US" smtClean="0"/>
              <a:t>Không </a:t>
            </a:r>
            <a:r>
              <a:rPr lang="en-US"/>
              <a:t>có nút để vào app menu mà </a:t>
            </a:r>
            <a:r>
              <a:rPr lang="en-US" smtClean="0"/>
              <a:t>nháy </a:t>
            </a:r>
            <a:r>
              <a:rPr lang="en-US"/>
              <a:t>đúp vào màn hình chính để truy </a:t>
            </a:r>
            <a:r>
              <a:rPr lang="en-US" smtClean="0"/>
              <a:t>cập danh sách app</a:t>
            </a:r>
            <a:endParaRPr lang="en-US"/>
          </a:p>
        </p:txBody>
      </p:sp>
      <p:sp>
        <p:nvSpPr>
          <p:cNvPr id="13" name="Content Placeholder 2"/>
          <p:cNvSpPr txBox="1">
            <a:spLocks/>
          </p:cNvSpPr>
          <p:nvPr/>
        </p:nvSpPr>
        <p:spPr>
          <a:xfrm>
            <a:off x="7955597" y="6142831"/>
            <a:ext cx="3235959" cy="465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mtClean="0"/>
              <a:t>Màn hình chính</a:t>
            </a:r>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a:p>
        </p:txBody>
      </p:sp>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7955597" y="986473"/>
            <a:ext cx="3235960" cy="5088890"/>
          </a:xfrm>
          <a:prstGeom prst="rect">
            <a:avLst/>
          </a:prstGeom>
          <a:noFill/>
          <a:ln>
            <a:noFill/>
          </a:ln>
        </p:spPr>
      </p:pic>
      <p:sp>
        <p:nvSpPr>
          <p:cNvPr id="3" name="Slide Number Placeholder 2"/>
          <p:cNvSpPr>
            <a:spLocks noGrp="1"/>
          </p:cNvSpPr>
          <p:nvPr>
            <p:ph type="sldNum" sz="quarter" idx="12"/>
          </p:nvPr>
        </p:nvSpPr>
        <p:spPr/>
        <p:txBody>
          <a:bodyPr/>
          <a:lstStyle/>
          <a:p>
            <a:fld id="{F8C70869-675F-454B-8A0B-8D1890B250DE}" type="slidenum">
              <a:rPr lang="en-US" smtClean="0"/>
              <a:t>5</a:t>
            </a:fld>
            <a:endParaRPr lang="en-US"/>
          </a:p>
        </p:txBody>
      </p:sp>
    </p:spTree>
    <p:extLst>
      <p:ext uri="{BB962C8B-B14F-4D97-AF65-F5344CB8AC3E}">
        <p14:creationId xmlns:p14="http://schemas.microsoft.com/office/powerpoint/2010/main" val="1571397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64028" y="5675086"/>
            <a:ext cx="4474030" cy="986972"/>
          </a:xfrm>
        </p:spPr>
        <p:txBody>
          <a:bodyPr>
            <a:normAutofit/>
          </a:bodyPr>
          <a:lstStyle/>
          <a:p>
            <a:pPr marL="0" indent="0" algn="just">
              <a:buNone/>
            </a:pPr>
            <a:r>
              <a:rPr lang="en-US" smtClean="0"/>
              <a:t>Tùy chỉnh hiệu ứng chuyển trang trên màn hình chính</a:t>
            </a:r>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070428" y="365125"/>
            <a:ext cx="3235960" cy="5088890"/>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6582591" y="365125"/>
            <a:ext cx="3235960" cy="5088890"/>
          </a:xfrm>
          <a:prstGeom prst="rect">
            <a:avLst/>
          </a:prstGeom>
          <a:noFill/>
          <a:ln>
            <a:noFill/>
          </a:ln>
        </p:spPr>
      </p:pic>
      <p:sp>
        <p:nvSpPr>
          <p:cNvPr id="13" name="Content Placeholder 2"/>
          <p:cNvSpPr txBox="1">
            <a:spLocks/>
          </p:cNvSpPr>
          <p:nvPr/>
        </p:nvSpPr>
        <p:spPr>
          <a:xfrm>
            <a:off x="5776684" y="5675086"/>
            <a:ext cx="4474030" cy="986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mtClean="0"/>
              <a:t>Vuốt từ dưới lên để hiện các tùy biến</a:t>
            </a:r>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a:p>
        </p:txBody>
      </p:sp>
      <p:sp>
        <p:nvSpPr>
          <p:cNvPr id="8" name="Content Placeholder 2"/>
          <p:cNvSpPr txBox="1">
            <a:spLocks/>
          </p:cNvSpPr>
          <p:nvPr/>
        </p:nvSpPr>
        <p:spPr>
          <a:xfrm>
            <a:off x="10889340" y="5675086"/>
            <a:ext cx="985158" cy="681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mtClean="0"/>
              <a:t>…</a:t>
            </a:r>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endParaRPr lang="en-US"/>
          </a:p>
        </p:txBody>
      </p:sp>
      <p:sp>
        <p:nvSpPr>
          <p:cNvPr id="5" name="Slide Number Placeholder 4"/>
          <p:cNvSpPr>
            <a:spLocks noGrp="1"/>
          </p:cNvSpPr>
          <p:nvPr>
            <p:ph type="sldNum" sz="quarter" idx="12"/>
          </p:nvPr>
        </p:nvSpPr>
        <p:spPr/>
        <p:txBody>
          <a:bodyPr/>
          <a:lstStyle/>
          <a:p>
            <a:fld id="{F8C70869-675F-454B-8A0B-8D1890B250DE}" type="slidenum">
              <a:rPr lang="en-US" smtClean="0"/>
              <a:t>6</a:t>
            </a:fld>
            <a:endParaRPr lang="en-US"/>
          </a:p>
        </p:txBody>
      </p:sp>
    </p:spTree>
    <p:extLst>
      <p:ext uri="{BB962C8B-B14F-4D97-AF65-F5344CB8AC3E}">
        <p14:creationId xmlns:p14="http://schemas.microsoft.com/office/powerpoint/2010/main" val="341782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tưởng Launcher</a:t>
            </a:r>
            <a:endParaRPr lang="en-US"/>
          </a:p>
        </p:txBody>
      </p:sp>
      <p:sp>
        <p:nvSpPr>
          <p:cNvPr id="3" name="Content Placeholder 2"/>
          <p:cNvSpPr>
            <a:spLocks noGrp="1"/>
          </p:cNvSpPr>
          <p:nvPr>
            <p:ph idx="1"/>
          </p:nvPr>
        </p:nvSpPr>
        <p:spPr>
          <a:xfrm>
            <a:off x="838200" y="1825625"/>
            <a:ext cx="10515600" cy="5141232"/>
          </a:xfrm>
        </p:spPr>
        <p:txBody>
          <a:bodyPr>
            <a:normAutofit fontScale="85000" lnSpcReduction="20000"/>
          </a:bodyPr>
          <a:lstStyle/>
          <a:p>
            <a:pPr lvl="0"/>
            <a:r>
              <a:rPr lang="en-US"/>
              <a:t>Màn hình home có nút tìm kiếm nằm trên cùng, đến widget thời tiết, tiếp là 2 hàng app, và dưới là hàng app chính hay được dùng nhất. Mỗi hàng có 4 app hoặc folder</a:t>
            </a:r>
          </a:p>
          <a:p>
            <a:pPr lvl="0"/>
            <a:r>
              <a:rPr lang="en-US" smtClean="0"/>
              <a:t>Double tap ở màn hình home để chuyển tới list app, bỏ icon menu app trên màn hình home, double tap lần nữa để từ menu app chuyển về màn hình home</a:t>
            </a:r>
          </a:p>
          <a:p>
            <a:pPr lvl="0"/>
            <a:r>
              <a:rPr lang="en-US" smtClean="0"/>
              <a:t>List </a:t>
            </a:r>
            <a:r>
              <a:rPr lang="en-US"/>
              <a:t>app hiển thị danh sách vuốt dọc, hàng đầu tiên là các app thường dùng hàng tiếp là một số app tiện ích, tiếp là danh sách app theo alphabet. Phía trên list app có nút search app</a:t>
            </a:r>
          </a:p>
          <a:p>
            <a:pPr lvl="0"/>
            <a:r>
              <a:rPr lang="en-US"/>
              <a:t>Tại màn hình home vuốt lên để </a:t>
            </a:r>
            <a:r>
              <a:rPr lang="en-US" smtClean="0"/>
              <a:t>ra màn hình gọi tắt một cố app</a:t>
            </a:r>
            <a:endParaRPr lang="en-US"/>
          </a:p>
          <a:p>
            <a:pPr lvl="0"/>
            <a:r>
              <a:rPr lang="en-US" smtClean="0"/>
              <a:t>Tại màn hình home vuốt xuống để ra một màn hình app có thể ghim các app hay sử dụng nhất, người dùng có thể tùy chỉnh app tại màn hình này.</a:t>
            </a:r>
          </a:p>
          <a:p>
            <a:pPr lvl="0"/>
            <a:r>
              <a:rPr lang="en-US" smtClean="0"/>
              <a:t>Thay </a:t>
            </a:r>
            <a:r>
              <a:rPr lang="en-US"/>
              <a:t>bộ icon pack</a:t>
            </a:r>
          </a:p>
          <a:p>
            <a:pPr lvl="0"/>
            <a:r>
              <a:rPr lang="en-US" smtClean="0"/>
              <a:t>Thay hình nền launcher.</a:t>
            </a:r>
          </a:p>
          <a:p>
            <a:pPr lvl="0"/>
            <a:r>
              <a:rPr lang="en-US" smtClean="0"/>
              <a:t>Có một floating button (button di động trên màn hình, có thể kéo thả theo ý muốn, button tự bám vào cạnh bên của màn hình, button có chức năng để mở một màn hình với các app, tìm kiếm, )</a:t>
            </a:r>
          </a:p>
        </p:txBody>
      </p:sp>
      <p:sp>
        <p:nvSpPr>
          <p:cNvPr id="5" name="Slide Number Placeholder 4"/>
          <p:cNvSpPr>
            <a:spLocks noGrp="1"/>
          </p:cNvSpPr>
          <p:nvPr>
            <p:ph type="sldNum" sz="quarter" idx="12"/>
          </p:nvPr>
        </p:nvSpPr>
        <p:spPr/>
        <p:txBody>
          <a:bodyPr/>
          <a:lstStyle/>
          <a:p>
            <a:fld id="{F8C70869-675F-454B-8A0B-8D1890B250DE}" type="slidenum">
              <a:rPr lang="en-US" smtClean="0"/>
              <a:t>7</a:t>
            </a:fld>
            <a:endParaRPr lang="en-US"/>
          </a:p>
        </p:txBody>
      </p:sp>
    </p:spTree>
    <p:extLst>
      <p:ext uri="{BB962C8B-B14F-4D97-AF65-F5344CB8AC3E}">
        <p14:creationId xmlns:p14="http://schemas.microsoft.com/office/powerpoint/2010/main" val="1884555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đặt Launcher 3</a:t>
            </a:r>
            <a:endParaRPr lang="en-US"/>
          </a:p>
        </p:txBody>
      </p:sp>
      <p:sp>
        <p:nvSpPr>
          <p:cNvPr id="3" name="Content Placeholder 2"/>
          <p:cNvSpPr>
            <a:spLocks noGrp="1"/>
          </p:cNvSpPr>
          <p:nvPr>
            <p:ph idx="1"/>
          </p:nvPr>
        </p:nvSpPr>
        <p:spPr/>
        <p:txBody>
          <a:bodyPr/>
          <a:lstStyle/>
          <a:p>
            <a:pPr lvl="0"/>
            <a:r>
              <a:rPr lang="en-US"/>
              <a:t>Code Launcher 3 có thể tải tại </a:t>
            </a:r>
            <a:r>
              <a:rPr lang="en-US" u="sng">
                <a:hlinkClick r:id="rId2"/>
              </a:rPr>
              <a:t>https://github.com/chislon/Launcher3</a:t>
            </a:r>
            <a:r>
              <a:rPr lang="en-US"/>
              <a:t> </a:t>
            </a:r>
          </a:p>
          <a:p>
            <a:pPr lvl="0"/>
            <a:r>
              <a:rPr lang="en-US"/>
              <a:t>Dùng </a:t>
            </a:r>
            <a:r>
              <a:rPr lang="en-US" smtClean="0"/>
              <a:t>Eclipse hoặc Android Studio </a:t>
            </a:r>
            <a:r>
              <a:rPr lang="en-US"/>
              <a:t>để Import project và tiến hành chạy trên máy ảo Genymotion </a:t>
            </a:r>
            <a:r>
              <a:rPr lang="en-US" u="sng">
                <a:hlinkClick r:id="rId3"/>
              </a:rPr>
              <a:t>https://www.genymotion.com/</a:t>
            </a:r>
            <a:r>
              <a:rPr lang="en-US"/>
              <a:t> hoặc thiết bị Android thật.</a:t>
            </a:r>
          </a:p>
          <a:p>
            <a:pPr lvl="0"/>
            <a:r>
              <a:rPr lang="en-US"/>
              <a:t>Dựa trên code launcher 3, nhóm tiến hành đọc code để phân tích.</a:t>
            </a:r>
          </a:p>
          <a:p>
            <a:endParaRPr lang="en-US"/>
          </a:p>
        </p:txBody>
      </p:sp>
      <p:sp>
        <p:nvSpPr>
          <p:cNvPr id="4" name="Slide Number Placeholder 3"/>
          <p:cNvSpPr>
            <a:spLocks noGrp="1"/>
          </p:cNvSpPr>
          <p:nvPr>
            <p:ph type="sldNum" sz="quarter" idx="12"/>
          </p:nvPr>
        </p:nvSpPr>
        <p:spPr/>
        <p:txBody>
          <a:bodyPr/>
          <a:lstStyle/>
          <a:p>
            <a:fld id="{F8C70869-675F-454B-8A0B-8D1890B250DE}" type="slidenum">
              <a:rPr lang="en-US" smtClean="0"/>
              <a:t>8</a:t>
            </a:fld>
            <a:endParaRPr lang="en-US"/>
          </a:p>
        </p:txBody>
      </p:sp>
    </p:spTree>
    <p:extLst>
      <p:ext uri="{BB962C8B-B14F-4D97-AF65-F5344CB8AC3E}">
        <p14:creationId xmlns:p14="http://schemas.microsoft.com/office/powerpoint/2010/main" val="395199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Flat Launcher</a:t>
            </a:r>
            <a:endParaRPr lang="en-US"/>
          </a:p>
        </p:txBody>
      </p:sp>
      <p:sp>
        <p:nvSpPr>
          <p:cNvPr id="3" name="Content Placeholder 2"/>
          <p:cNvSpPr>
            <a:spLocks noGrp="1"/>
          </p:cNvSpPr>
          <p:nvPr>
            <p:ph idx="1"/>
          </p:nvPr>
        </p:nvSpPr>
        <p:spPr>
          <a:xfrm>
            <a:off x="838200" y="1825625"/>
            <a:ext cx="6622143" cy="4895850"/>
          </a:xfrm>
        </p:spPr>
        <p:txBody>
          <a:bodyPr>
            <a:normAutofit/>
          </a:bodyPr>
          <a:lstStyle/>
          <a:p>
            <a:pPr marL="0" indent="0" algn="just">
              <a:buNone/>
            </a:pPr>
            <a:r>
              <a:rPr lang="en-US"/>
              <a:t>Các tính năng đã cài đặt:</a:t>
            </a:r>
          </a:p>
          <a:p>
            <a:pPr lvl="0" algn="just"/>
            <a:r>
              <a:rPr lang="en-US"/>
              <a:t>Giao diện Launcher</a:t>
            </a:r>
          </a:p>
          <a:p>
            <a:pPr lvl="0" algn="just"/>
            <a:r>
              <a:rPr lang="en-US"/>
              <a:t>Hỗ trợ </a:t>
            </a:r>
            <a:r>
              <a:rPr lang="en-US" smtClean="0"/>
              <a:t>mở app bằng giọng nói</a:t>
            </a:r>
            <a:endParaRPr lang="en-US"/>
          </a:p>
          <a:p>
            <a:pPr lvl="0" algn="just"/>
            <a:r>
              <a:rPr lang="en-US"/>
              <a:t>Đổi bộ icon app</a:t>
            </a:r>
          </a:p>
          <a:p>
            <a:pPr lvl="0" algn="just"/>
            <a:r>
              <a:rPr lang="en-US"/>
              <a:t>Danh sách app theo kiểu android launcher 6.0</a:t>
            </a:r>
          </a:p>
          <a:p>
            <a:pPr lvl="0" algn="just"/>
            <a:r>
              <a:rPr lang="en-US"/>
              <a:t>Vuốt từ dưới lên để tắt nhanh màn hình</a:t>
            </a:r>
          </a:p>
          <a:p>
            <a:pPr marL="0" indent="0" algn="just">
              <a:buNone/>
            </a:pPr>
            <a:r>
              <a:rPr lang="en-US"/>
              <a:t>Flat Launcher có nhiều tính năng tiện dụng, bắt kịp xu hướng giọng nói và giao diện khá hiện đại.</a:t>
            </a:r>
          </a:p>
          <a:p>
            <a:pPr algn="just"/>
            <a:endParaRPr lang="en-US"/>
          </a:p>
        </p:txBody>
      </p:sp>
      <p:pic>
        <p:nvPicPr>
          <p:cNvPr id="4" name="Picture 3" descr="E:\University of Engineer and Technology\Nam IV - 1\Cacs van de hien dai cua CNTT_NH Chau\Picture\Screenshot_2015-12-14-12-40-4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409" y="779191"/>
            <a:ext cx="2971391" cy="5280683"/>
          </a:xfrm>
          <a:prstGeom prst="rect">
            <a:avLst/>
          </a:prstGeom>
          <a:noFill/>
          <a:ln>
            <a:noFill/>
          </a:ln>
        </p:spPr>
      </p:pic>
      <p:sp>
        <p:nvSpPr>
          <p:cNvPr id="6" name="Slide Number Placeholder 5"/>
          <p:cNvSpPr>
            <a:spLocks noGrp="1"/>
          </p:cNvSpPr>
          <p:nvPr>
            <p:ph type="sldNum" sz="quarter" idx="12"/>
          </p:nvPr>
        </p:nvSpPr>
        <p:spPr/>
        <p:txBody>
          <a:bodyPr/>
          <a:lstStyle/>
          <a:p>
            <a:fld id="{F8C70869-675F-454B-8A0B-8D1890B250DE}" type="slidenum">
              <a:rPr lang="en-US" smtClean="0"/>
              <a:t>9</a:t>
            </a:fld>
            <a:endParaRPr lang="en-US"/>
          </a:p>
        </p:txBody>
      </p:sp>
    </p:spTree>
    <p:extLst>
      <p:ext uri="{BB962C8B-B14F-4D97-AF65-F5344CB8AC3E}">
        <p14:creationId xmlns:p14="http://schemas.microsoft.com/office/powerpoint/2010/main" val="2619988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905</Words>
  <Application>Microsoft Office PowerPoint</Application>
  <PresentationFormat>Widescreen</PresentationFormat>
  <Paragraphs>145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Custom Android Launcher - Flat Launcher</vt:lpstr>
      <vt:lpstr>Mục lục</vt:lpstr>
      <vt:lpstr>Phân tích Launcher</vt:lpstr>
      <vt:lpstr>Hola Launcher</vt:lpstr>
      <vt:lpstr>Hola Launcher</vt:lpstr>
      <vt:lpstr>PowerPoint Presentation</vt:lpstr>
      <vt:lpstr>Ý tưởng Launcher</vt:lpstr>
      <vt:lpstr>Cài đặt Launcher 3</vt:lpstr>
      <vt:lpstr>Flat Launcher</vt:lpstr>
      <vt:lpstr>Flat Launcher</vt:lpstr>
      <vt:lpstr>Flat Launcher</vt:lpstr>
      <vt:lpstr>Flat Launcher</vt:lpstr>
      <vt:lpstr>Flat Launcher</vt:lpstr>
      <vt:lpstr>Flat Launcher</vt:lpstr>
      <vt:lpstr>Flat Launcher</vt:lpstr>
      <vt:lpstr>Xin chân thành cảm ơn thầy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Các vấn đề hiện đại CNTT</dc:title>
  <dc:creator>Quan DA</dc:creator>
  <cp:lastModifiedBy>Quan DA</cp:lastModifiedBy>
  <cp:revision>41</cp:revision>
  <dcterms:created xsi:type="dcterms:W3CDTF">2015-12-14T07:13:45Z</dcterms:created>
  <dcterms:modified xsi:type="dcterms:W3CDTF">2015-12-14T14:24:13Z</dcterms:modified>
</cp:coreProperties>
</file>