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8288000" cy="10287000"/>
  <p:notesSz cx="6858000" cy="9144000"/>
  <p:embeddedFontLst>
    <p:embeddedFont>
      <p:font typeface="Josefin Sans" pitchFamily="2" charset="0"/>
      <p:regular r:id="rId7"/>
      <p:bold r:id="rId8"/>
    </p:embeddedFont>
    <p:embeddedFont>
      <p:font typeface="Josefin Sans Bold" pitchFamily="2" charset="0"/>
      <p:regular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431DB-C74F-09FA-E7F8-25562860D01B}" v="56" dt="2025-10-02T02:56:4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455264" y="8507959"/>
            <a:ext cx="1832736" cy="1779041"/>
          </a:xfrm>
          <a:custGeom>
            <a:avLst/>
            <a:gdLst/>
            <a:ahLst/>
            <a:cxnLst/>
            <a:rect l="l" t="t" r="r" b="b"/>
            <a:pathLst>
              <a:path w="1832736" h="1779041">
                <a:moveTo>
                  <a:pt x="0" y="0"/>
                </a:moveTo>
                <a:lnTo>
                  <a:pt x="1832736" y="0"/>
                </a:lnTo>
                <a:lnTo>
                  <a:pt x="1832736" y="1779041"/>
                </a:lnTo>
                <a:lnTo>
                  <a:pt x="0" y="17790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3532" t="-9139" r="-7600" b="-1564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902445" y="3233002"/>
            <a:ext cx="8217084" cy="3200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2"/>
              </a:lnSpc>
            </a:pPr>
            <a:r>
              <a:rPr lang="en-US" sz="7475" b="1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TỔNG KẾT KHẢO SÁT CNTT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02445" y="6842908"/>
            <a:ext cx="8964193" cy="179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Khoa Công Nghệ Thông Tin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Học Viện Công Nghệ Bưu Chính Viễn Thông</a:t>
            </a:r>
          </a:p>
          <a:p>
            <a:pPr algn="l">
              <a:lnSpc>
                <a:spcPts val="4760"/>
              </a:lnSpc>
            </a:pPr>
            <a:endParaRPr lang="en-US" sz="3399">
              <a:solidFill>
                <a:srgbClr val="B5FAFA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63519" y="1674841"/>
            <a:ext cx="8346158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 b="1">
                <a:solidFill>
                  <a:srgbClr val="FFC6BB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🎯Mục tiêu khảo sát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17204" y="3157169"/>
            <a:ext cx="8592473" cy="3452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Đánh giá mức độ sử dụng Word, Excel, PowerPoint của sinh viên.</a:t>
            </a: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Xác định điểm mạnh, điểm yếu trong kỹ năng tin học.</a:t>
            </a: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Đề xuất cải tiến chương trình đào tạo CNTT.</a:t>
            </a: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>
                <a:solidFill>
                  <a:srgbClr val="B5FAFA"/>
                </a:solidFill>
                <a:latin typeface="Josefin Sans"/>
                <a:ea typeface="Josefin Sans"/>
                <a:cs typeface="Josefin Sans"/>
                <a:sym typeface="Josefin Sans"/>
              </a:rPr>
              <a:t>Nâng cao ý thức tự học và rèn luyện kỹ năng.</a:t>
            </a:r>
          </a:p>
          <a:p>
            <a:pPr algn="just">
              <a:lnSpc>
                <a:spcPts val="3955"/>
              </a:lnSpc>
            </a:pPr>
            <a:endParaRPr lang="en-US" sz="2825">
              <a:solidFill>
                <a:srgbClr val="B5FAFA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09758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97814" y="3086100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743342"/>
            <a:ext cx="9768230" cy="196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Phương pháp thực hiện</a:t>
            </a:r>
          </a:p>
          <a:p>
            <a:pPr algn="l">
              <a:lnSpc>
                <a:spcPts val="7680"/>
              </a:lnSpc>
            </a:pPr>
            <a:endParaRPr lang="en-US" sz="6399" b="1">
              <a:solidFill>
                <a:srgbClr val="31356E"/>
              </a:solidFill>
              <a:latin typeface="Josefin Sans Bold"/>
              <a:ea typeface="Josefin Sans Bold"/>
              <a:cs typeface="Josefin Sans Bold"/>
              <a:sym typeface="Josefi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943725"/>
            <a:ext cx="9358913" cy="395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Khảo sát trực tuyến bằng Google Form.</a:t>
            </a:r>
          </a:p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Các câu hỏi tập trung vào kỹ năng Word, Excel, PowerPoint.</a:t>
            </a:r>
          </a:p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Thu thập dữ liệu từ 20 sinh viên nhiều ngành khác nhau.</a:t>
            </a:r>
          </a:p>
          <a:p>
            <a:pPr marL="626111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Xử lý và phân tích dữ liệu bằng Excel (SUM, AVERAGE, MAX, MIN,…).</a:t>
            </a:r>
          </a:p>
          <a:p>
            <a:pPr marL="626110" lvl="1" indent="-313055" algn="l">
              <a:lnSpc>
                <a:spcPts val="348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Tổng hợp kết quả thành báo cáo và biểu đồ.</a:t>
            </a:r>
          </a:p>
          <a:p>
            <a:pPr algn="l">
              <a:lnSpc>
                <a:spcPts val="3480"/>
              </a:lnSpc>
            </a:pPr>
            <a:endParaRPr lang="en-US" sz="29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BDA32-2DF8-B5E7-9C67-93A67D8E2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7F9E114-1B35-7F43-760E-B51B6133B1B9}"/>
              </a:ext>
            </a:extLst>
          </p:cNvPr>
          <p:cNvSpPr txBox="1"/>
          <p:nvPr/>
        </p:nvSpPr>
        <p:spPr>
          <a:xfrm>
            <a:off x="8736180" y="1674841"/>
            <a:ext cx="9273497" cy="937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59"/>
              </a:lnSpc>
            </a:pPr>
            <a:r>
              <a:rPr lang="en-US" sz="6300" b="1" dirty="0">
                <a:solidFill>
                  <a:srgbClr val="FFC6BB"/>
                </a:solidFill>
                <a:latin typeface="Josefin Sans Bold"/>
                <a:ea typeface="+mn-lt"/>
                <a:cs typeface="+mn-lt"/>
                <a:sym typeface="Josefin Sans Bold"/>
              </a:rPr>
              <a:t>🎯</a:t>
            </a:r>
            <a:r>
              <a:rPr lang="en-US" sz="6300" b="1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Thống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</a:t>
            </a:r>
            <a:r>
              <a:rPr lang="en-US" sz="6300" b="1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kê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</a:t>
            </a:r>
            <a:r>
              <a:rPr lang="en-US" sz="6300" b="1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kỹ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</a:t>
            </a:r>
            <a:r>
              <a:rPr lang="en-US" sz="6300" b="1" err="1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năng</a:t>
            </a:r>
            <a:r>
              <a:rPr lang="en-US" sz="6300" b="1" dirty="0">
                <a:solidFill>
                  <a:srgbClr val="FFC6BB"/>
                </a:solidFill>
                <a:ea typeface="+mn-lt"/>
                <a:cs typeface="+mn-lt"/>
                <a:sym typeface="Josefin Sans Bold"/>
              </a:rPr>
              <a:t> CNTT </a:t>
            </a:r>
            <a:endParaRPr lang="en-US" sz="6300" b="1" dirty="0">
              <a:solidFill>
                <a:srgbClr val="FFC6BB"/>
              </a:solidFill>
              <a:ea typeface="Calibri"/>
              <a:cs typeface="Calibri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7E99740-0E1F-111A-15EF-FC28B9DD5D46}"/>
              </a:ext>
            </a:extLst>
          </p:cNvPr>
          <p:cNvSpPr txBox="1"/>
          <p:nvPr/>
        </p:nvSpPr>
        <p:spPr>
          <a:xfrm>
            <a:off x="9417204" y="3157169"/>
            <a:ext cx="8592473" cy="178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>
              <a:buFont typeface="Arial"/>
              <a:buChar char="•"/>
            </a:pP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Kỹ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năng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Word: Trung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bình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7.3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điểm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(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mức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khá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).</a:t>
            </a:r>
            <a:endParaRPr lang="en-US" sz="2800" b="1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Kỹ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năng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Excel: Trung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bình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6.2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điểm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(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còn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yếu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).</a:t>
            </a:r>
            <a:endParaRPr lang="en-US" sz="2800" b="1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Kỹ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năng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PowerPoint: Trung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bình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7.8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điểm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(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tốt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 </a:t>
            </a:r>
            <a:r>
              <a:rPr lang="en-US" sz="2800" b="1" err="1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nhất</a:t>
            </a:r>
            <a:r>
              <a:rPr lang="en-US" sz="2800" b="1" dirty="0">
                <a:solidFill>
                  <a:srgbClr val="B5FAFA"/>
                </a:solidFill>
                <a:ea typeface="+mn-lt"/>
                <a:cs typeface="+mn-lt"/>
                <a:sym typeface="Josefin Sans"/>
              </a:rPr>
              <a:t>).</a:t>
            </a:r>
            <a:endParaRPr lang="en-US" sz="2800" b="1">
              <a:ea typeface="Calibri"/>
              <a:cs typeface="Calibri"/>
            </a:endParaRPr>
          </a:p>
          <a:p>
            <a:pPr marL="609600" lvl="1" indent="-304800">
              <a:lnSpc>
                <a:spcPts val="3954"/>
              </a:lnSpc>
              <a:buFont typeface="Arial"/>
              <a:buChar char="•"/>
            </a:pPr>
            <a:endParaRPr lang="en-US" sz="2800" b="1" dirty="0">
              <a:solidFill>
                <a:srgbClr val="B5FAFA"/>
              </a:solidFill>
              <a:latin typeface="Josefin Sans"/>
              <a:ea typeface="Josefin Sans"/>
              <a:cs typeface="Josefin San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B1F9A55-4E37-C471-E470-59EC4F0CDDB3}"/>
              </a:ext>
            </a:extLst>
          </p:cNvPr>
          <p:cNvSpPr/>
          <p:nvPr/>
        </p:nvSpPr>
        <p:spPr>
          <a:xfrm>
            <a:off x="1309758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8108BBC-A176-84D7-FF68-687F795160AB}"/>
              </a:ext>
            </a:extLst>
          </p:cNvPr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49B4AD1-0C5D-9C69-4C3F-0DF2B553AFC3}"/>
              </a:ext>
            </a:extLst>
          </p:cNvPr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3713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58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Các thành phần Cùng kích thước &amp; Giả lập Công nghệ trong Giáo dục Bản thuyết trình Công nghệ</dc:title>
  <cp:lastModifiedBy>Huy</cp:lastModifiedBy>
  <cp:revision>24</cp:revision>
  <dcterms:created xsi:type="dcterms:W3CDTF">2006-08-16T00:00:00Z</dcterms:created>
  <dcterms:modified xsi:type="dcterms:W3CDTF">2025-10-02T02:58:16Z</dcterms:modified>
  <dc:identifier>DAG0mr61Uug</dc:identifier>
</cp:coreProperties>
</file>