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Bài tập PowerPoint 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: </a:t>
            </a:r>
            <a:r>
              <a:rPr lang="en-US" dirty="0"/>
              <a:t>Phan </a:t>
            </a:r>
            <a:r>
              <a:rPr lang="en-US" dirty="0" err="1"/>
              <a:t>Văn</a:t>
            </a:r>
            <a:r>
              <a:rPr lang="en-US" dirty="0"/>
              <a:t> Phong Huy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66D97-A4F8-4F8A-9960-E5286F72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1608772"/>
            <a:ext cx="5326380" cy="3328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họa</a:t>
            </a:r>
            <a:endParaRPr dirty="0"/>
          </a:p>
        </p:txBody>
      </p:sp>
      <p:sp>
        <p:nvSpPr>
          <p:cNvPr id="3" name="Oval 2"/>
          <p:cNvSpPr/>
          <p:nvPr/>
        </p:nvSpPr>
        <p:spPr>
          <a:xfrm>
            <a:off x="3657600" y="4663440"/>
            <a:ext cx="1828800" cy="1828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Bài tập PowerPoint 04</vt:lpstr>
      <vt:lpstr>Hình ảnh minh họa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04</dc:title>
  <dc:subject/>
  <dc:creator/>
  <cp:keywords/>
  <dc:description>generated using python-pptx</dc:description>
  <cp:lastModifiedBy>K H</cp:lastModifiedBy>
  <cp:revision>2</cp:revision>
  <dcterms:created xsi:type="dcterms:W3CDTF">2013-01-27T09:14:16Z</dcterms:created>
  <dcterms:modified xsi:type="dcterms:W3CDTF">2025-09-30T22:37:53Z</dcterms:modified>
  <cp:category/>
</cp:coreProperties>
</file>