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18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Hiệu</a:t>
            </a:r>
            <a:r>
              <a:rPr dirty="0"/>
              <a:t> </a:t>
            </a:r>
            <a:r>
              <a:rPr dirty="0" err="1"/>
              <a:t>ứng</a:t>
            </a:r>
            <a:r>
              <a:rPr dirty="0"/>
              <a:t> Transition </a:t>
            </a:r>
            <a:r>
              <a:rPr dirty="0" err="1"/>
              <a:t>và</a:t>
            </a:r>
            <a:r>
              <a:rPr dirty="0"/>
              <a:t> Animation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 err="1"/>
              <a:t>Bài</a:t>
            </a:r>
            <a:r>
              <a:rPr dirty="0"/>
              <a:t> </a:t>
            </a:r>
            <a:r>
              <a:rPr dirty="0" err="1"/>
              <a:t>tập</a:t>
            </a:r>
            <a:r>
              <a:rPr dirty="0"/>
              <a:t> PowerPoint 05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Slide 2: 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Nội</a:t>
            </a:r>
            <a:r>
              <a:rPr dirty="0"/>
              <a:t> dung </a:t>
            </a:r>
            <a:r>
              <a:rPr dirty="0" err="1"/>
              <a:t>xuất</a:t>
            </a:r>
            <a:r>
              <a:rPr dirty="0"/>
              <a:t> </a:t>
            </a:r>
            <a:r>
              <a:rPr dirty="0" err="1"/>
              <a:t>hiện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Animation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Slide 3: Transition </a:t>
            </a:r>
            <a:r>
              <a:rPr dirty="0" err="1"/>
              <a:t>khác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Một</a:t>
            </a:r>
            <a:r>
              <a:rPr dirty="0"/>
              <a:t> </a:t>
            </a:r>
            <a:r>
              <a:rPr dirty="0" err="1"/>
              <a:t>nội</a:t>
            </a:r>
            <a:r>
              <a:rPr dirty="0"/>
              <a:t> dung </a:t>
            </a:r>
            <a:r>
              <a:rPr dirty="0" err="1"/>
              <a:t>khác</a:t>
            </a:r>
            <a:r>
              <a:rPr dirty="0"/>
              <a:t> </a:t>
            </a:r>
            <a:r>
              <a:rPr dirty="0" err="1"/>
              <a:t>để</a:t>
            </a:r>
            <a:r>
              <a:rPr dirty="0"/>
              <a:t> </a:t>
            </a:r>
            <a:r>
              <a:rPr dirty="0" err="1"/>
              <a:t>thử</a:t>
            </a:r>
            <a:r>
              <a:rPr dirty="0"/>
              <a:t> Transition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Hiệu ứng Transition và Animation</vt:lpstr>
      <vt:lpstr>Slide 2: Animation</vt:lpstr>
      <vt:lpstr>Slide 3: Transition khác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Hiệu ứng Transition và Animation</dc:title>
  <dc:subject/>
  <dc:creator/>
  <cp:keywords/>
  <dc:description>generated using python-pptx</dc:description>
  <cp:lastModifiedBy>K H</cp:lastModifiedBy>
  <cp:revision>2</cp:revision>
  <dcterms:created xsi:type="dcterms:W3CDTF">2013-01-27T09:14:16Z</dcterms:created>
  <dcterms:modified xsi:type="dcterms:W3CDTF">2025-09-30T22:41:09Z</dcterms:modified>
  <cp:category/>
</cp:coreProperties>
</file>