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solidFill>
              <a:srgbClr val="0066CC"/>
            </a:solidFill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150</c:v>
                </c:pt>
                <c:pt idx="2">
                  <c:v>180</c:v>
                </c:pt>
                <c:pt idx="3">
                  <c:v>200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45720">
              <a:solidFill>
                <a:srgbClr val="FF0000"/>
              </a:solidFill>
            </a:ln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150</c:v>
                </c:pt>
                <c:pt idx="2">
                  <c:v>180</c:v>
                </c:pt>
                <c:pt idx="3">
                  <c:v>200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 doanh thu (Column Chart)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 doanh thu (Line Chart)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