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4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4" d="100"/>
          <a:sy n="84" d="100"/>
        </p:scale>
        <p:origin x="1182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A684150-E1E0-4570-A701-B6BFB4532957}" type="doc">
      <dgm:prSet loTypeId="urn:microsoft.com/office/officeart/2005/8/layout/chevronAccent+Icon" loCatId="process" qsTypeId="urn:microsoft.com/office/officeart/2005/8/quickstyle/simple1" qsCatId="simple" csTypeId="urn:microsoft.com/office/officeart/2005/8/colors/accent1_2" csCatId="accent1" phldr="1"/>
      <dgm:spPr/>
    </dgm:pt>
    <dgm:pt modelId="{6A9802D4-3693-4463-BFCB-F768DB661A86}">
      <dgm:prSet phldrT="[Text]"/>
      <dgm:spPr/>
      <dgm:t>
        <a:bodyPr/>
        <a:lstStyle/>
        <a:p>
          <a:r>
            <a:rPr lang="en-US" dirty="0" err="1"/>
            <a:t>Học</a:t>
          </a:r>
          <a:r>
            <a:rPr lang="en-US" dirty="0"/>
            <a:t> </a:t>
          </a:r>
          <a:r>
            <a:rPr lang="en-US" dirty="0" err="1"/>
            <a:t>tập</a:t>
          </a:r>
          <a:endParaRPr lang="en-GB" dirty="0"/>
        </a:p>
      </dgm:t>
    </dgm:pt>
    <dgm:pt modelId="{4298DCCF-2336-43E4-A14A-4DA8EB7354C7}" type="parTrans" cxnId="{32DC37F4-3D56-498A-8717-EE07305902C3}">
      <dgm:prSet/>
      <dgm:spPr/>
      <dgm:t>
        <a:bodyPr/>
        <a:lstStyle/>
        <a:p>
          <a:endParaRPr lang="en-GB"/>
        </a:p>
      </dgm:t>
    </dgm:pt>
    <dgm:pt modelId="{202A2633-0EAC-4549-8B1E-6857D15A0ACA}" type="sibTrans" cxnId="{32DC37F4-3D56-498A-8717-EE07305902C3}">
      <dgm:prSet/>
      <dgm:spPr/>
      <dgm:t>
        <a:bodyPr/>
        <a:lstStyle/>
        <a:p>
          <a:endParaRPr lang="en-GB"/>
        </a:p>
      </dgm:t>
    </dgm:pt>
    <dgm:pt modelId="{B12223B2-D246-4E57-9041-F65D203EE415}">
      <dgm:prSet phldrT="[Text]"/>
      <dgm:spPr/>
      <dgm:t>
        <a:bodyPr/>
        <a:lstStyle/>
        <a:p>
          <a:r>
            <a:rPr lang="en-US" dirty="0" err="1"/>
            <a:t>Thực</a:t>
          </a:r>
          <a:r>
            <a:rPr lang="en-US" dirty="0"/>
            <a:t> </a:t>
          </a:r>
          <a:r>
            <a:rPr lang="en-US" dirty="0" err="1"/>
            <a:t>hành</a:t>
          </a:r>
          <a:endParaRPr lang="en-GB" dirty="0"/>
        </a:p>
      </dgm:t>
    </dgm:pt>
    <dgm:pt modelId="{862C1BA9-07E8-4964-9337-5EA080EEC742}" type="parTrans" cxnId="{AF68F9E9-FDA5-4572-9671-4DEBB4D23C9A}">
      <dgm:prSet/>
      <dgm:spPr/>
      <dgm:t>
        <a:bodyPr/>
        <a:lstStyle/>
        <a:p>
          <a:endParaRPr lang="en-GB"/>
        </a:p>
      </dgm:t>
    </dgm:pt>
    <dgm:pt modelId="{F38D9B8A-0D27-46B6-B476-10E6B90BC369}" type="sibTrans" cxnId="{AF68F9E9-FDA5-4572-9671-4DEBB4D23C9A}">
      <dgm:prSet/>
      <dgm:spPr/>
      <dgm:t>
        <a:bodyPr/>
        <a:lstStyle/>
        <a:p>
          <a:endParaRPr lang="en-GB"/>
        </a:p>
      </dgm:t>
    </dgm:pt>
    <dgm:pt modelId="{C88E7CCE-2F6E-4999-8845-1A87CB60FCA4}">
      <dgm:prSet phldrT="[Text]"/>
      <dgm:spPr/>
      <dgm:t>
        <a:bodyPr/>
        <a:lstStyle/>
        <a:p>
          <a:r>
            <a:rPr lang="en-US" dirty="0" err="1"/>
            <a:t>Đánh</a:t>
          </a:r>
          <a:r>
            <a:rPr lang="en-US" dirty="0"/>
            <a:t> </a:t>
          </a:r>
          <a:r>
            <a:rPr lang="en-US" dirty="0" err="1"/>
            <a:t>giá</a:t>
          </a:r>
          <a:endParaRPr lang="en-GB" dirty="0"/>
        </a:p>
      </dgm:t>
    </dgm:pt>
    <dgm:pt modelId="{FB6BDD29-3DF1-41AF-B428-6565F0036ACC}" type="parTrans" cxnId="{04840804-6066-4AE6-A934-890CF23199E2}">
      <dgm:prSet/>
      <dgm:spPr/>
      <dgm:t>
        <a:bodyPr/>
        <a:lstStyle/>
        <a:p>
          <a:endParaRPr lang="en-GB"/>
        </a:p>
      </dgm:t>
    </dgm:pt>
    <dgm:pt modelId="{840F9280-4317-4521-A417-A9502E9CEB41}" type="sibTrans" cxnId="{04840804-6066-4AE6-A934-890CF23199E2}">
      <dgm:prSet/>
      <dgm:spPr/>
      <dgm:t>
        <a:bodyPr/>
        <a:lstStyle/>
        <a:p>
          <a:endParaRPr lang="en-GB"/>
        </a:p>
      </dgm:t>
    </dgm:pt>
    <dgm:pt modelId="{157BA4A7-6BD4-4893-AD05-6066EA307C45}">
      <dgm:prSet phldrT="[Text]"/>
      <dgm:spPr/>
      <dgm:t>
        <a:bodyPr/>
        <a:lstStyle/>
        <a:p>
          <a:r>
            <a:rPr lang="en-US" dirty="0" err="1"/>
            <a:t>Phát</a:t>
          </a:r>
          <a:r>
            <a:rPr lang="en-US" dirty="0"/>
            <a:t> </a:t>
          </a:r>
          <a:r>
            <a:rPr lang="en-US" dirty="0" err="1"/>
            <a:t>triển</a:t>
          </a:r>
          <a:endParaRPr lang="en-GB" dirty="0"/>
        </a:p>
      </dgm:t>
    </dgm:pt>
    <dgm:pt modelId="{B13FFE10-3BE1-4404-B159-3CA30B6FA0FA}" type="parTrans" cxnId="{190A7CE8-803E-4C5E-B939-99E29FBDBCCB}">
      <dgm:prSet/>
      <dgm:spPr/>
      <dgm:t>
        <a:bodyPr/>
        <a:lstStyle/>
        <a:p>
          <a:endParaRPr lang="en-GB"/>
        </a:p>
      </dgm:t>
    </dgm:pt>
    <dgm:pt modelId="{4FB04066-8030-4D8F-92A3-60AA68FDB6A8}" type="sibTrans" cxnId="{190A7CE8-803E-4C5E-B939-99E29FBDBCCB}">
      <dgm:prSet/>
      <dgm:spPr/>
      <dgm:t>
        <a:bodyPr/>
        <a:lstStyle/>
        <a:p>
          <a:endParaRPr lang="en-GB"/>
        </a:p>
      </dgm:t>
    </dgm:pt>
    <dgm:pt modelId="{91A1EE38-717A-4739-B5BB-B2E261E28F53}" type="pres">
      <dgm:prSet presAssocID="{BA684150-E1E0-4570-A701-B6BFB4532957}" presName="Name0" presStyleCnt="0">
        <dgm:presLayoutVars>
          <dgm:dir/>
          <dgm:resizeHandles val="exact"/>
        </dgm:presLayoutVars>
      </dgm:prSet>
      <dgm:spPr/>
    </dgm:pt>
    <dgm:pt modelId="{282065AA-3834-4CB1-A456-7555832146BD}" type="pres">
      <dgm:prSet presAssocID="{6A9802D4-3693-4463-BFCB-F768DB661A86}" presName="composite" presStyleCnt="0"/>
      <dgm:spPr/>
    </dgm:pt>
    <dgm:pt modelId="{23B3AEEE-76D8-4445-8622-6EFB3BDA4000}" type="pres">
      <dgm:prSet presAssocID="{6A9802D4-3693-4463-BFCB-F768DB661A86}" presName="bgChev" presStyleLbl="node1" presStyleIdx="0" presStyleCnt="4"/>
      <dgm:spPr/>
    </dgm:pt>
    <dgm:pt modelId="{AB5B2AC9-A11A-4942-860B-D134604235E3}" type="pres">
      <dgm:prSet presAssocID="{6A9802D4-3693-4463-BFCB-F768DB661A86}" presName="txNode" presStyleLbl="fgAcc1" presStyleIdx="0" presStyleCnt="4">
        <dgm:presLayoutVars>
          <dgm:bulletEnabled val="1"/>
        </dgm:presLayoutVars>
      </dgm:prSet>
      <dgm:spPr/>
    </dgm:pt>
    <dgm:pt modelId="{4293088A-3604-4954-9AE7-725D1ADC1CB1}" type="pres">
      <dgm:prSet presAssocID="{202A2633-0EAC-4549-8B1E-6857D15A0ACA}" presName="compositeSpace" presStyleCnt="0"/>
      <dgm:spPr/>
    </dgm:pt>
    <dgm:pt modelId="{579714FD-9D0A-452F-BD13-8A17DF08030D}" type="pres">
      <dgm:prSet presAssocID="{B12223B2-D246-4E57-9041-F65D203EE415}" presName="composite" presStyleCnt="0"/>
      <dgm:spPr/>
    </dgm:pt>
    <dgm:pt modelId="{DCE56F1E-DB7A-4C78-BBE7-A8D72D7297EF}" type="pres">
      <dgm:prSet presAssocID="{B12223B2-D246-4E57-9041-F65D203EE415}" presName="bgChev" presStyleLbl="node1" presStyleIdx="1" presStyleCnt="4"/>
      <dgm:spPr/>
    </dgm:pt>
    <dgm:pt modelId="{3A09F0E3-6941-4DC1-B9D1-73CA28405AC5}" type="pres">
      <dgm:prSet presAssocID="{B12223B2-D246-4E57-9041-F65D203EE415}" presName="txNode" presStyleLbl="fgAcc1" presStyleIdx="1" presStyleCnt="4">
        <dgm:presLayoutVars>
          <dgm:bulletEnabled val="1"/>
        </dgm:presLayoutVars>
      </dgm:prSet>
      <dgm:spPr/>
    </dgm:pt>
    <dgm:pt modelId="{10C03F28-2398-46BE-BC46-9011019DC822}" type="pres">
      <dgm:prSet presAssocID="{F38D9B8A-0D27-46B6-B476-10E6B90BC369}" presName="compositeSpace" presStyleCnt="0"/>
      <dgm:spPr/>
    </dgm:pt>
    <dgm:pt modelId="{AB40DD8D-B034-4EE2-BDD1-387AB6D0F626}" type="pres">
      <dgm:prSet presAssocID="{C88E7CCE-2F6E-4999-8845-1A87CB60FCA4}" presName="composite" presStyleCnt="0"/>
      <dgm:spPr/>
    </dgm:pt>
    <dgm:pt modelId="{6A15ECFB-AD5C-4480-A8B5-56BE547EED1E}" type="pres">
      <dgm:prSet presAssocID="{C88E7CCE-2F6E-4999-8845-1A87CB60FCA4}" presName="bgChev" presStyleLbl="node1" presStyleIdx="2" presStyleCnt="4"/>
      <dgm:spPr/>
    </dgm:pt>
    <dgm:pt modelId="{FA26D059-0DAF-4213-A2CF-320E246172DD}" type="pres">
      <dgm:prSet presAssocID="{C88E7CCE-2F6E-4999-8845-1A87CB60FCA4}" presName="txNode" presStyleLbl="fgAcc1" presStyleIdx="2" presStyleCnt="4">
        <dgm:presLayoutVars>
          <dgm:bulletEnabled val="1"/>
        </dgm:presLayoutVars>
      </dgm:prSet>
      <dgm:spPr/>
    </dgm:pt>
    <dgm:pt modelId="{2FA9C9A8-BED0-4E4F-9AC7-03448C1CBEB4}" type="pres">
      <dgm:prSet presAssocID="{840F9280-4317-4521-A417-A9502E9CEB41}" presName="compositeSpace" presStyleCnt="0"/>
      <dgm:spPr/>
    </dgm:pt>
    <dgm:pt modelId="{0A7090DF-F608-4653-A0D9-235AB07E9FF9}" type="pres">
      <dgm:prSet presAssocID="{157BA4A7-6BD4-4893-AD05-6066EA307C45}" presName="composite" presStyleCnt="0"/>
      <dgm:spPr/>
    </dgm:pt>
    <dgm:pt modelId="{8E803584-E82F-4A18-8DAE-AC4E30D4C63D}" type="pres">
      <dgm:prSet presAssocID="{157BA4A7-6BD4-4893-AD05-6066EA307C45}" presName="bgChev" presStyleLbl="node1" presStyleIdx="3" presStyleCnt="4"/>
      <dgm:spPr/>
    </dgm:pt>
    <dgm:pt modelId="{E327BEDE-CE12-414D-9A21-F054745F6185}" type="pres">
      <dgm:prSet presAssocID="{157BA4A7-6BD4-4893-AD05-6066EA307C45}" presName="txNode" presStyleLbl="fgAcc1" presStyleIdx="3" presStyleCnt="4">
        <dgm:presLayoutVars>
          <dgm:bulletEnabled val="1"/>
        </dgm:presLayoutVars>
      </dgm:prSet>
      <dgm:spPr/>
    </dgm:pt>
  </dgm:ptLst>
  <dgm:cxnLst>
    <dgm:cxn modelId="{04840804-6066-4AE6-A934-890CF23199E2}" srcId="{BA684150-E1E0-4570-A701-B6BFB4532957}" destId="{C88E7CCE-2F6E-4999-8845-1A87CB60FCA4}" srcOrd="2" destOrd="0" parTransId="{FB6BDD29-3DF1-41AF-B428-6565F0036ACC}" sibTransId="{840F9280-4317-4521-A417-A9502E9CEB41}"/>
    <dgm:cxn modelId="{A488A075-5E87-49FF-9E76-293169B2878D}" type="presOf" srcId="{B12223B2-D246-4E57-9041-F65D203EE415}" destId="{3A09F0E3-6941-4DC1-B9D1-73CA28405AC5}" srcOrd="0" destOrd="0" presId="urn:microsoft.com/office/officeart/2005/8/layout/chevronAccent+Icon"/>
    <dgm:cxn modelId="{7B2CE556-A376-49F8-BE04-6E7310E1FABA}" type="presOf" srcId="{157BA4A7-6BD4-4893-AD05-6066EA307C45}" destId="{E327BEDE-CE12-414D-9A21-F054745F6185}" srcOrd="0" destOrd="0" presId="urn:microsoft.com/office/officeart/2005/8/layout/chevronAccent+Icon"/>
    <dgm:cxn modelId="{F3ABCE9D-6E2D-40A8-99AF-D94AEFF2CD22}" type="presOf" srcId="{6A9802D4-3693-4463-BFCB-F768DB661A86}" destId="{AB5B2AC9-A11A-4942-860B-D134604235E3}" srcOrd="0" destOrd="0" presId="urn:microsoft.com/office/officeart/2005/8/layout/chevronAccent+Icon"/>
    <dgm:cxn modelId="{4EA4F1B3-692A-4691-ADB1-D806FFE161E0}" type="presOf" srcId="{BA684150-E1E0-4570-A701-B6BFB4532957}" destId="{91A1EE38-717A-4739-B5BB-B2E261E28F53}" srcOrd="0" destOrd="0" presId="urn:microsoft.com/office/officeart/2005/8/layout/chevronAccent+Icon"/>
    <dgm:cxn modelId="{190A7CE8-803E-4C5E-B939-99E29FBDBCCB}" srcId="{BA684150-E1E0-4570-A701-B6BFB4532957}" destId="{157BA4A7-6BD4-4893-AD05-6066EA307C45}" srcOrd="3" destOrd="0" parTransId="{B13FFE10-3BE1-4404-B159-3CA30B6FA0FA}" sibTransId="{4FB04066-8030-4D8F-92A3-60AA68FDB6A8}"/>
    <dgm:cxn modelId="{AF68F9E9-FDA5-4572-9671-4DEBB4D23C9A}" srcId="{BA684150-E1E0-4570-A701-B6BFB4532957}" destId="{B12223B2-D246-4E57-9041-F65D203EE415}" srcOrd="1" destOrd="0" parTransId="{862C1BA9-07E8-4964-9337-5EA080EEC742}" sibTransId="{F38D9B8A-0D27-46B6-B476-10E6B90BC369}"/>
    <dgm:cxn modelId="{32DC37F4-3D56-498A-8717-EE07305902C3}" srcId="{BA684150-E1E0-4570-A701-B6BFB4532957}" destId="{6A9802D4-3693-4463-BFCB-F768DB661A86}" srcOrd="0" destOrd="0" parTransId="{4298DCCF-2336-43E4-A14A-4DA8EB7354C7}" sibTransId="{202A2633-0EAC-4549-8B1E-6857D15A0ACA}"/>
    <dgm:cxn modelId="{03911EFA-4776-47FC-B8E7-45FD40D0EC42}" type="presOf" srcId="{C88E7CCE-2F6E-4999-8845-1A87CB60FCA4}" destId="{FA26D059-0DAF-4213-A2CF-320E246172DD}" srcOrd="0" destOrd="0" presId="urn:microsoft.com/office/officeart/2005/8/layout/chevronAccent+Icon"/>
    <dgm:cxn modelId="{1BBA414C-07EE-41CD-B521-F70FF92F6C47}" type="presParOf" srcId="{91A1EE38-717A-4739-B5BB-B2E261E28F53}" destId="{282065AA-3834-4CB1-A456-7555832146BD}" srcOrd="0" destOrd="0" presId="urn:microsoft.com/office/officeart/2005/8/layout/chevronAccent+Icon"/>
    <dgm:cxn modelId="{11B7BE89-5CFA-4343-AB34-1BC28F52A3CB}" type="presParOf" srcId="{282065AA-3834-4CB1-A456-7555832146BD}" destId="{23B3AEEE-76D8-4445-8622-6EFB3BDA4000}" srcOrd="0" destOrd="0" presId="urn:microsoft.com/office/officeart/2005/8/layout/chevronAccent+Icon"/>
    <dgm:cxn modelId="{8FB64BB0-65CF-4ED6-8377-67DE2528104C}" type="presParOf" srcId="{282065AA-3834-4CB1-A456-7555832146BD}" destId="{AB5B2AC9-A11A-4942-860B-D134604235E3}" srcOrd="1" destOrd="0" presId="urn:microsoft.com/office/officeart/2005/8/layout/chevronAccent+Icon"/>
    <dgm:cxn modelId="{346918D3-56C8-474E-A7AB-4A88C5F590D5}" type="presParOf" srcId="{91A1EE38-717A-4739-B5BB-B2E261E28F53}" destId="{4293088A-3604-4954-9AE7-725D1ADC1CB1}" srcOrd="1" destOrd="0" presId="urn:microsoft.com/office/officeart/2005/8/layout/chevronAccent+Icon"/>
    <dgm:cxn modelId="{C66A3AA9-4B7D-4207-A8DA-746159D5B60E}" type="presParOf" srcId="{91A1EE38-717A-4739-B5BB-B2E261E28F53}" destId="{579714FD-9D0A-452F-BD13-8A17DF08030D}" srcOrd="2" destOrd="0" presId="urn:microsoft.com/office/officeart/2005/8/layout/chevronAccent+Icon"/>
    <dgm:cxn modelId="{14DC1F67-CBB3-4B61-AC2C-9D682227A7BD}" type="presParOf" srcId="{579714FD-9D0A-452F-BD13-8A17DF08030D}" destId="{DCE56F1E-DB7A-4C78-BBE7-A8D72D7297EF}" srcOrd="0" destOrd="0" presId="urn:microsoft.com/office/officeart/2005/8/layout/chevronAccent+Icon"/>
    <dgm:cxn modelId="{4DF1C745-B353-4ECB-817B-B2E6822C0963}" type="presParOf" srcId="{579714FD-9D0A-452F-BD13-8A17DF08030D}" destId="{3A09F0E3-6941-4DC1-B9D1-73CA28405AC5}" srcOrd="1" destOrd="0" presId="urn:microsoft.com/office/officeart/2005/8/layout/chevronAccent+Icon"/>
    <dgm:cxn modelId="{2D429376-A8D5-471E-AAD4-5AF8EC859615}" type="presParOf" srcId="{91A1EE38-717A-4739-B5BB-B2E261E28F53}" destId="{10C03F28-2398-46BE-BC46-9011019DC822}" srcOrd="3" destOrd="0" presId="urn:microsoft.com/office/officeart/2005/8/layout/chevronAccent+Icon"/>
    <dgm:cxn modelId="{DC5E7DB0-D63C-4620-A06C-81639A730D38}" type="presParOf" srcId="{91A1EE38-717A-4739-B5BB-B2E261E28F53}" destId="{AB40DD8D-B034-4EE2-BDD1-387AB6D0F626}" srcOrd="4" destOrd="0" presId="urn:microsoft.com/office/officeart/2005/8/layout/chevronAccent+Icon"/>
    <dgm:cxn modelId="{494125B4-5B7B-4A18-9BD8-31880F8EE315}" type="presParOf" srcId="{AB40DD8D-B034-4EE2-BDD1-387AB6D0F626}" destId="{6A15ECFB-AD5C-4480-A8B5-56BE547EED1E}" srcOrd="0" destOrd="0" presId="urn:microsoft.com/office/officeart/2005/8/layout/chevronAccent+Icon"/>
    <dgm:cxn modelId="{1747752C-D336-44E0-AEBB-3E222CEA36B6}" type="presParOf" srcId="{AB40DD8D-B034-4EE2-BDD1-387AB6D0F626}" destId="{FA26D059-0DAF-4213-A2CF-320E246172DD}" srcOrd="1" destOrd="0" presId="urn:microsoft.com/office/officeart/2005/8/layout/chevronAccent+Icon"/>
    <dgm:cxn modelId="{9705C3C3-8613-4457-9E52-AB441D8D6AE4}" type="presParOf" srcId="{91A1EE38-717A-4739-B5BB-B2E261E28F53}" destId="{2FA9C9A8-BED0-4E4F-9AC7-03448C1CBEB4}" srcOrd="5" destOrd="0" presId="urn:microsoft.com/office/officeart/2005/8/layout/chevronAccent+Icon"/>
    <dgm:cxn modelId="{C4C6D2D5-A951-4BAF-B465-221F68F9B7FD}" type="presParOf" srcId="{91A1EE38-717A-4739-B5BB-B2E261E28F53}" destId="{0A7090DF-F608-4653-A0D9-235AB07E9FF9}" srcOrd="6" destOrd="0" presId="urn:microsoft.com/office/officeart/2005/8/layout/chevronAccent+Icon"/>
    <dgm:cxn modelId="{A9D20FCE-7738-4329-9B21-AE0D6A71E90A}" type="presParOf" srcId="{0A7090DF-F608-4653-A0D9-235AB07E9FF9}" destId="{8E803584-E82F-4A18-8DAE-AC4E30D4C63D}" srcOrd="0" destOrd="0" presId="urn:microsoft.com/office/officeart/2005/8/layout/chevronAccent+Icon"/>
    <dgm:cxn modelId="{D8D84FE7-A987-4D92-8C97-E219DF3E70DE}" type="presParOf" srcId="{0A7090DF-F608-4653-A0D9-235AB07E9FF9}" destId="{E327BEDE-CE12-414D-9A21-F054745F6185}" srcOrd="1" destOrd="0" presId="urn:microsoft.com/office/officeart/2005/8/layout/chevronAccent+Icon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3B3AEEE-76D8-4445-8622-6EFB3BDA4000}">
      <dsp:nvSpPr>
        <dsp:cNvPr id="0" name=""/>
        <dsp:cNvSpPr/>
      </dsp:nvSpPr>
      <dsp:spPr>
        <a:xfrm>
          <a:off x="2851" y="1708210"/>
          <a:ext cx="1342132" cy="51806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B5B2AC9-A11A-4942-860B-D134604235E3}">
      <dsp:nvSpPr>
        <dsp:cNvPr id="0" name=""/>
        <dsp:cNvSpPr/>
      </dsp:nvSpPr>
      <dsp:spPr>
        <a:xfrm>
          <a:off x="360753" y="1837726"/>
          <a:ext cx="1133355" cy="518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Học</a:t>
          </a:r>
          <a:r>
            <a:rPr lang="en-US" sz="1500" kern="1200" dirty="0"/>
            <a:t> </a:t>
          </a:r>
          <a:r>
            <a:rPr lang="en-US" sz="1500" kern="1200" dirty="0" err="1"/>
            <a:t>tập</a:t>
          </a:r>
          <a:endParaRPr lang="en-GB" sz="1500" kern="1200" dirty="0"/>
        </a:p>
      </dsp:txBody>
      <dsp:txXfrm>
        <a:off x="375927" y="1852900"/>
        <a:ext cx="1103007" cy="487714"/>
      </dsp:txXfrm>
    </dsp:sp>
    <dsp:sp modelId="{DCE56F1E-DB7A-4C78-BBE7-A8D72D7297EF}">
      <dsp:nvSpPr>
        <dsp:cNvPr id="0" name=""/>
        <dsp:cNvSpPr/>
      </dsp:nvSpPr>
      <dsp:spPr>
        <a:xfrm>
          <a:off x="1535864" y="1708210"/>
          <a:ext cx="1342132" cy="51806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A09F0E3-6941-4DC1-B9D1-73CA28405AC5}">
      <dsp:nvSpPr>
        <dsp:cNvPr id="0" name=""/>
        <dsp:cNvSpPr/>
      </dsp:nvSpPr>
      <dsp:spPr>
        <a:xfrm>
          <a:off x="1893766" y="1837726"/>
          <a:ext cx="1133355" cy="518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Thực</a:t>
          </a:r>
          <a:r>
            <a:rPr lang="en-US" sz="1500" kern="1200" dirty="0"/>
            <a:t> </a:t>
          </a:r>
          <a:r>
            <a:rPr lang="en-US" sz="1500" kern="1200" dirty="0" err="1"/>
            <a:t>hành</a:t>
          </a:r>
          <a:endParaRPr lang="en-GB" sz="1500" kern="1200" dirty="0"/>
        </a:p>
      </dsp:txBody>
      <dsp:txXfrm>
        <a:off x="1908940" y="1852900"/>
        <a:ext cx="1103007" cy="487714"/>
      </dsp:txXfrm>
    </dsp:sp>
    <dsp:sp modelId="{6A15ECFB-AD5C-4480-A8B5-56BE547EED1E}">
      <dsp:nvSpPr>
        <dsp:cNvPr id="0" name=""/>
        <dsp:cNvSpPr/>
      </dsp:nvSpPr>
      <dsp:spPr>
        <a:xfrm>
          <a:off x="3068877" y="1708210"/>
          <a:ext cx="1342132" cy="51806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26D059-0DAF-4213-A2CF-320E246172DD}">
      <dsp:nvSpPr>
        <dsp:cNvPr id="0" name=""/>
        <dsp:cNvSpPr/>
      </dsp:nvSpPr>
      <dsp:spPr>
        <a:xfrm>
          <a:off x="3426779" y="1837726"/>
          <a:ext cx="1133355" cy="518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Đánh</a:t>
          </a:r>
          <a:r>
            <a:rPr lang="en-US" sz="1500" kern="1200" dirty="0"/>
            <a:t> </a:t>
          </a:r>
          <a:r>
            <a:rPr lang="en-US" sz="1500" kern="1200" dirty="0" err="1"/>
            <a:t>giá</a:t>
          </a:r>
          <a:endParaRPr lang="en-GB" sz="1500" kern="1200" dirty="0"/>
        </a:p>
      </dsp:txBody>
      <dsp:txXfrm>
        <a:off x="3441953" y="1852900"/>
        <a:ext cx="1103007" cy="487714"/>
      </dsp:txXfrm>
    </dsp:sp>
    <dsp:sp modelId="{8E803584-E82F-4A18-8DAE-AC4E30D4C63D}">
      <dsp:nvSpPr>
        <dsp:cNvPr id="0" name=""/>
        <dsp:cNvSpPr/>
      </dsp:nvSpPr>
      <dsp:spPr>
        <a:xfrm>
          <a:off x="4601890" y="1708210"/>
          <a:ext cx="1342132" cy="518062"/>
        </a:xfrm>
        <a:prstGeom prst="chevron">
          <a:avLst>
            <a:gd name="adj" fmla="val 4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27BEDE-CE12-414D-9A21-F054745F6185}">
      <dsp:nvSpPr>
        <dsp:cNvPr id="0" name=""/>
        <dsp:cNvSpPr/>
      </dsp:nvSpPr>
      <dsp:spPr>
        <a:xfrm>
          <a:off x="4959792" y="1837726"/>
          <a:ext cx="1133355" cy="51806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Phát</a:t>
          </a:r>
          <a:r>
            <a:rPr lang="en-US" sz="1500" kern="1200" dirty="0"/>
            <a:t> </a:t>
          </a:r>
          <a:r>
            <a:rPr lang="en-US" sz="1500" kern="1200" dirty="0" err="1"/>
            <a:t>triển</a:t>
          </a:r>
          <a:endParaRPr lang="en-GB" sz="1500" kern="1200" dirty="0"/>
        </a:p>
      </dsp:txBody>
      <dsp:txXfrm>
        <a:off x="4974966" y="1852900"/>
        <a:ext cx="1103007" cy="48771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Accent+Icon">
  <dgm:title val="Chevron Accent Process"/>
  <dgm:desc val="Use to show sequential steps in a task, process, or workflow, or to emphasize movement or direction. Works best with minimal Level 1 and Level 2 text."/>
  <dgm:catLst>
    <dgm:cat type="process" pri="9500"/>
    <dgm:cat type="officeonline" pri="2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" refType="w"/>
      <dgm:constr type="primFontSz" for="des" forName="txNode" op="equ" val="65"/>
      <dgm:constr type="w" for="ch" forName="compositeSpace" refType="w" refFor="ch" refForName="composite" fact="0.028"/>
    </dgm:constrLst>
    <dgm:ruleLst/>
    <dgm:forEach name="Name4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l" for="ch" forName="bgChev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 refType="w" fact="0.24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if>
          <dgm:else name="Name7">
            <dgm:constrLst>
              <dgm:constr type="l" for="ch" forName="bgChev" refType="w" fact="0.1"/>
              <dgm:constr type="w" for="ch" forName="bgChev" refType="w" fact="0.9"/>
              <dgm:constr type="t" for="ch" forName="bgChev"/>
              <dgm:constr type="h" for="ch" forName="bgChev" refType="w" refFor="ch" refForName="bgChev" fact="0.386"/>
              <dgm:constr type="l" for="ch" forName="txNode"/>
              <dgm:constr type="w" for="ch" forName="txNode" refType="w" fact="0.76"/>
              <dgm:constr type="t" for="ch" forName="txNode" refType="h" refFor="ch" refForName="bgChev" fact="0.25"/>
              <dgm:constr type="h" for="ch" forName="txNode" refType="h" refFor="ch" refForName="bgChev"/>
            </dgm:constrLst>
          </dgm:else>
        </dgm:choose>
        <dgm:ruleLst/>
        <dgm:layoutNode name="bgChev" styleLbl="node1">
          <dgm:alg type="sp"/>
          <dgm:choose name="Name8">
            <dgm:if name="Name9" func="var" arg="dir" op="equ" val="norm">
              <dgm:shape xmlns:r="http://schemas.openxmlformats.org/officeDocument/2006/relationships" type="chevron" r:blip="">
                <dgm:adjLst>
                  <dgm:adj idx="1" val="0.4"/>
                </dgm:adjLst>
              </dgm:shape>
            </dgm:if>
            <dgm:else name="Name10">
              <dgm:shape xmlns:r="http://schemas.openxmlformats.org/officeDocument/2006/relationships" rot="180" type="chevron" r:blip="">
                <dgm:adjLst>
                  <dgm:adj idx="1" val="0.4"/>
                </dgm:adjLst>
              </dgm:shape>
            </dgm:else>
          </dgm:choose>
          <dgm:presOf/>
          <dgm:constrLst/>
        </dgm:layoutNode>
        <dgm:layoutNode name="txNode" styleLbl="fgAcc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ruleLst>
            <dgm:rule type="primFontSz" val="5" fact="NaN" max="NaN"/>
          </dgm:ruleLst>
        </dgm:layoutNode>
      </dgm:layoutNode>
      <dgm:forEach name="Name11" axis="followSib" ptType="sibTrans" cnt="1">
        <dgm:layoutNode name="compositeSpace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678213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90690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659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20947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3547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381119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36631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94759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3933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9433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3737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54698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5756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452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68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40128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385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8924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  <p:sldLayoutId id="2147483716" r:id="rId2"/>
    <p:sldLayoutId id="2147483717" r:id="rId3"/>
    <p:sldLayoutId id="2147483718" r:id="rId4"/>
    <p:sldLayoutId id="2147483719" r:id="rId5"/>
    <p:sldLayoutId id="2147483720" r:id="rId6"/>
    <p:sldLayoutId id="2147483721" r:id="rId7"/>
    <p:sldLayoutId id="2147483722" r:id="rId8"/>
    <p:sldLayoutId id="2147483723" r:id="rId9"/>
    <p:sldLayoutId id="2147483724" r:id="rId10"/>
    <p:sldLayoutId id="2147483725" r:id="rId11"/>
    <p:sldLayoutId id="2147483726" r:id="rId12"/>
    <p:sldLayoutId id="2147483727" r:id="rId13"/>
    <p:sldLayoutId id="2147483728" r:id="rId14"/>
    <p:sldLayoutId id="2147483729" r:id="rId15"/>
    <p:sldLayoutId id="2147483730" r:id="rId16"/>
    <p:sldLayoutId id="214748373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13" Type="http://schemas.openxmlformats.org/officeDocument/2006/relationships/image" Target="../media/image13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7.png"/><Relationship Id="rId12" Type="http://schemas.openxmlformats.org/officeDocument/2006/relationships/image" Target="../media/image12.sv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1.xml"/><Relationship Id="rId10" Type="http://schemas.openxmlformats.org/officeDocument/2006/relationships/image" Target="../media/image10.svg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C9BB4506-7D93-4861-A0BA-D8F025555E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84841570"/>
              </p:ext>
            </p:extLst>
          </p:nvPr>
        </p:nvGraphicFramePr>
        <p:xfrm>
          <a:off x="1524000" y="1397000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Infographic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về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kỹ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năng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cá</a:t>
            </a:r>
            <a:r>
              <a:rPr lang="en-GB" b="0" i="0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GB" b="0" i="0" dirty="0" err="1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nhân</a:t>
            </a:r>
            <a:endParaRPr dirty="0"/>
          </a:p>
        </p:txBody>
      </p:sp>
      <p:pic>
        <p:nvPicPr>
          <p:cNvPr id="9" name="Graphic 8" descr="Books with solid fill">
            <a:extLst>
              <a:ext uri="{FF2B5EF4-FFF2-40B4-BE49-F238E27FC236}">
                <a16:creationId xmlns:a16="http://schemas.microsoft.com/office/drawing/2014/main" id="{01A79002-A487-4282-9DB8-675DF977EB1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510065" y="1762004"/>
            <a:ext cx="914400" cy="914400"/>
          </a:xfrm>
          <a:prstGeom prst="rect">
            <a:avLst/>
          </a:prstGeom>
        </p:spPr>
      </p:pic>
      <p:pic>
        <p:nvPicPr>
          <p:cNvPr id="11" name="Graphic 10" descr="Body builder with solid fill">
            <a:extLst>
              <a:ext uri="{FF2B5EF4-FFF2-40B4-BE49-F238E27FC236}">
                <a16:creationId xmlns:a16="http://schemas.microsoft.com/office/drawing/2014/main" id="{768B4D52-E3B7-4709-A316-20309E1357C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368040" y="1762004"/>
            <a:ext cx="914400" cy="914400"/>
          </a:xfrm>
          <a:prstGeom prst="rect">
            <a:avLst/>
          </a:prstGeom>
        </p:spPr>
      </p:pic>
      <p:pic>
        <p:nvPicPr>
          <p:cNvPr id="13" name="Graphic 12" descr="Eye with solid fill">
            <a:extLst>
              <a:ext uri="{FF2B5EF4-FFF2-40B4-BE49-F238E27FC236}">
                <a16:creationId xmlns:a16="http://schemas.microsoft.com/office/drawing/2014/main" id="{743B0A88-DB72-44E9-BB51-5E8DEFE88A0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892040" y="1743234"/>
            <a:ext cx="914400" cy="914400"/>
          </a:xfrm>
          <a:prstGeom prst="rect">
            <a:avLst/>
          </a:prstGeom>
        </p:spPr>
      </p:pic>
      <p:pic>
        <p:nvPicPr>
          <p:cNvPr id="15" name="Graphic 14" descr="Shooting star with solid fill">
            <a:extLst>
              <a:ext uri="{FF2B5EF4-FFF2-40B4-BE49-F238E27FC236}">
                <a16:creationId xmlns:a16="http://schemas.microsoft.com/office/drawing/2014/main" id="{FF624FE1-461F-4B03-99AE-9F367157D72F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79190" y="1743234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4</TotalTime>
  <Words>14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Garamond</vt:lpstr>
      <vt:lpstr>Organic</vt:lpstr>
      <vt:lpstr>Infographic về kỹ năng cá nhân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về kỹ năng cá nhân</dc:title>
  <dc:subject/>
  <dc:creator/>
  <cp:keywords/>
  <dc:description>generated using python-pptx</dc:description>
  <cp:lastModifiedBy>K H</cp:lastModifiedBy>
  <cp:revision>2</cp:revision>
  <dcterms:created xsi:type="dcterms:W3CDTF">2013-01-27T09:14:16Z</dcterms:created>
  <dcterms:modified xsi:type="dcterms:W3CDTF">2025-09-30T23:18:08Z</dcterms:modified>
  <cp:category/>
</cp:coreProperties>
</file>